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2" r:id="rId5"/>
    <p:sldId id="296" r:id="rId6"/>
    <p:sldId id="293" r:id="rId7"/>
    <p:sldId id="261" r:id="rId8"/>
    <p:sldId id="310" r:id="rId9"/>
    <p:sldId id="294" r:id="rId10"/>
    <p:sldId id="295" r:id="rId11"/>
    <p:sldId id="262" r:id="rId12"/>
    <p:sldId id="297" r:id="rId13"/>
    <p:sldId id="298" r:id="rId14"/>
    <p:sldId id="299" r:id="rId15"/>
    <p:sldId id="306" r:id="rId16"/>
    <p:sldId id="300" r:id="rId17"/>
    <p:sldId id="309" r:id="rId18"/>
    <p:sldId id="313" r:id="rId19"/>
    <p:sldId id="308" r:id="rId20"/>
    <p:sldId id="307" r:id="rId21"/>
    <p:sldId id="311" r:id="rId22"/>
    <p:sldId id="304" r:id="rId23"/>
    <p:sldId id="305" r:id="rId24"/>
    <p:sldId id="303" r:id="rId25"/>
    <p:sldId id="312" r:id="rId26"/>
    <p:sldId id="302" r:id="rId27"/>
    <p:sldId id="290" r:id="rId28"/>
  </p:sldIdLst>
  <p:sldSz cx="12192000" cy="6858000"/>
  <p:notesSz cx="6858000" cy="9144000"/>
  <p:custDataLst>
    <p:tags r:id="rId3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4063"/>
    <a:srgbClr val="00AE4D"/>
    <a:srgbClr val="348C8A"/>
    <a:srgbClr val="FF3300"/>
    <a:srgbClr val="F04E3E"/>
    <a:srgbClr val="79C602"/>
    <a:srgbClr val="F7941E"/>
    <a:srgbClr val="006991"/>
    <a:srgbClr val="008059"/>
    <a:srgbClr val="32C5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61" autoAdjust="0"/>
    <p:restoredTop sz="94660"/>
  </p:normalViewPr>
  <p:slideViewPr>
    <p:cSldViewPr snapToGrid="0">
      <p:cViewPr varScale="1">
        <p:scale>
          <a:sx n="74" d="100"/>
          <a:sy n="74" d="100"/>
        </p:scale>
        <p:origin x="648"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gs" Target="tags/tag9.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D72ED1-8568-4233-A7DA-19E11318F9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E5FB46-0893-4980-868A-BD6E12100279}"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p:sp>
      <p:sp>
        <p:nvSpPr>
          <p:cNvPr id="284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73A59C4-0DE6-4771-A38C-4E9E9755E1A0}"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88EACC-3148-4639-B8F8-DA7D85113A1E}" type="slidenum">
              <a:rPr lang="zh-CN" altLang="en-US" smtClean="0"/>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p:sp>
      <p:sp>
        <p:nvSpPr>
          <p:cNvPr id="284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p:sp>
      <p:sp>
        <p:nvSpPr>
          <p:cNvPr id="284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p:cNvSpPr>
            <a:spLocks noGrp="1" noRot="1" noChangeAspect="1" noChangeArrowheads="1" noTextEdit="1"/>
          </p:cNvSpPr>
          <p:nvPr>
            <p:ph type="sldImg"/>
          </p:nvPr>
        </p:nvSpPr>
        <p:spPr/>
      </p:sp>
      <p:sp>
        <p:nvSpPr>
          <p:cNvPr id="28467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8E5FB46-0893-4980-868A-BD6E12100279}"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image2.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b="19444"/>
          <a:stretch>
            <a:fillRect/>
          </a:stretch>
        </p:blipFill>
        <p:spPr>
          <a:xfrm flipH="1" flipV="1">
            <a:off x="3009" y="0"/>
            <a:ext cx="12185982" cy="2211399"/>
          </a:xfrm>
          <a:prstGeom prst="rect">
            <a:avLst/>
          </a:prstGeom>
        </p:spPr>
      </p:pic>
      <p:sp>
        <p:nvSpPr>
          <p:cNvPr id="8" name="矩形 7"/>
          <p:cNvSpPr/>
          <p:nvPr userDrawn="1"/>
        </p:nvSpPr>
        <p:spPr>
          <a:xfrm>
            <a:off x="0" y="1104900"/>
            <a:ext cx="12192000" cy="2286000"/>
          </a:xfrm>
          <a:prstGeom prst="rect">
            <a:avLst/>
          </a:prstGeom>
          <a:gradFill>
            <a:gsLst>
              <a:gs pos="0">
                <a:schemeClr val="bg1">
                  <a:alpha val="0"/>
                </a:schemeClr>
              </a:gs>
              <a:gs pos="45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内容与标题">
    <p:spTree>
      <p:nvGrpSpPr>
        <p:cNvPr id="1" name=""/>
        <p:cNvGrpSpPr/>
        <p:nvPr/>
      </p:nvGrpSpPr>
      <p:grpSpPr>
        <a:xfrm>
          <a:off x="0" y="0"/>
          <a:ext cx="0" cy="0"/>
          <a:chOff x="0" y="0"/>
          <a:chExt cx="0" cy="0"/>
        </a:xfrm>
      </p:grpSpPr>
      <p:sp>
        <p:nvSpPr>
          <p:cNvPr id="8" name="矩形 7"/>
          <p:cNvSpPr/>
          <p:nvPr userDrawn="1"/>
        </p:nvSpPr>
        <p:spPr>
          <a:xfrm>
            <a:off x="0" y="0"/>
            <a:ext cx="12192000" cy="6858001"/>
          </a:xfrm>
          <a:prstGeom prst="rect">
            <a:avLst/>
          </a:prstGeom>
          <a:gradFill>
            <a:gsLst>
              <a:gs pos="0">
                <a:srgbClr val="67D0F6"/>
              </a:gs>
              <a:gs pos="100000">
                <a:srgbClr val="EAF8F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24801"/>
            <a:ext cx="4833409" cy="1749289"/>
          </a:xfrm>
          <a:prstGeom prst="rect">
            <a:avLst/>
          </a:prstGeom>
        </p:spPr>
      </p:pic>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83382" y="834988"/>
            <a:ext cx="3320197" cy="1201633"/>
          </a:xfrm>
          <a:prstGeom prst="rect">
            <a:avLst/>
          </a:prstGeom>
        </p:spPr>
      </p:pic>
      <p:pic>
        <p:nvPicPr>
          <p:cNvPr id="11" name="图片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83382" y="834988"/>
            <a:ext cx="3320197" cy="1201633"/>
          </a:xfrm>
          <a:prstGeom prst="rect">
            <a:avLst/>
          </a:prstGeom>
        </p:spPr>
      </p:pic>
      <p:pic>
        <p:nvPicPr>
          <p:cNvPr id="12" name="图片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577201"/>
            <a:ext cx="4833409" cy="174928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11BB5449-862C-4817-864C-2461E26A2238}"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6085A2B2-6525-46F8-A6AC-EDAF55F87F0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png"/><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21.png"/><Relationship Id="rId3" Type="http://schemas.microsoft.com/office/2007/relationships/hdphoto" Target="../media/image20.wdp"/><Relationship Id="rId2" Type="http://schemas.openxmlformats.org/officeDocument/2006/relationships/image" Target="../media/image19.png"/><Relationship Id="rId1" Type="http://schemas.openxmlformats.org/officeDocument/2006/relationships/image" Target="../media/image7.png"/></Relationships>
</file>

<file path=ppt/slides/_rels/slide18.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1" Type="http://schemas.openxmlformats.org/officeDocument/2006/relationships/notesSlide" Target="../notesSlides/notesSlide18.xml"/><Relationship Id="rId10" Type="http://schemas.openxmlformats.org/officeDocument/2006/relationships/slideLayout" Target="../slideLayouts/slideLayout7.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9" Type="http://schemas.openxmlformats.org/officeDocument/2006/relationships/notesSlide" Target="../notesSlides/notesSlide19.xml"/><Relationship Id="rId8" Type="http://schemas.openxmlformats.org/officeDocument/2006/relationships/slideLayout" Target="../slideLayouts/slideLayout7.xml"/><Relationship Id="rId7" Type="http://schemas.openxmlformats.org/officeDocument/2006/relationships/image" Target="../media/image35.png"/><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5" Type="http://schemas.openxmlformats.org/officeDocument/2006/relationships/notesSlide" Target="../notesSlides/notesSlide20.xml"/><Relationship Id="rId4" Type="http://schemas.openxmlformats.org/officeDocument/2006/relationships/slideLayout" Target="../slideLayouts/slideLayout7.xml"/><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44.png"/><Relationship Id="rId7" Type="http://schemas.openxmlformats.org/officeDocument/2006/relationships/image" Target="../media/image43.png"/><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 Id="rId3" Type="http://schemas.openxmlformats.org/officeDocument/2006/relationships/image" Target="../media/image39.png"/><Relationship Id="rId2" Type="http://schemas.openxmlformats.org/officeDocument/2006/relationships/image" Target="../media/image38.png"/><Relationship Id="rId10" Type="http://schemas.openxmlformats.org/officeDocument/2006/relationships/notesSlide" Target="../notesSlides/notesSlide21.xml"/><Relationship Id="rId1" Type="http://schemas.openxmlformats.org/officeDocument/2006/relationships/image" Target="../media/image7.png"/></Relationships>
</file>

<file path=ppt/slides/_rels/slide2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1" Type="http://schemas.openxmlformats.org/officeDocument/2006/relationships/notesSlide" Target="../notesSlides/notesSlide22.xml"/><Relationship Id="rId10" Type="http://schemas.openxmlformats.org/officeDocument/2006/relationships/slideLayout" Target="../slideLayouts/slideLayout7.xml"/><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microsoft.com/office/2007/relationships/hdphoto" Target="../media/image20.wdp"/><Relationship Id="rId2" Type="http://schemas.openxmlformats.org/officeDocument/2006/relationships/image" Target="../media/image45.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7.xml"/><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945972" y="1530357"/>
            <a:ext cx="1755609" cy="369332"/>
          </a:xfrm>
          <a:prstGeom prst="rect">
            <a:avLst/>
          </a:prstGeom>
          <a:noFill/>
        </p:spPr>
        <p:txBody>
          <a:bodyPr wrap="none" rtlCol="0">
            <a:spAutoFit/>
          </a:bodyPr>
          <a:lstStyle/>
          <a:p>
            <a:r>
              <a:rPr lang="en-US" altLang="zh-CN" b="1" dirty="0">
                <a:solidFill>
                  <a:schemeClr val="bg1"/>
                </a:solidFill>
                <a:latin typeface="微软雅黑" panose="020B0503020204020204" pitchFamily="82" charset="2"/>
                <a:ea typeface="微软雅黑" panose="020B0503020204020204" pitchFamily="82" charset="2"/>
              </a:rPr>
              <a:t>XX</a:t>
            </a:r>
            <a:r>
              <a:rPr lang="zh-CN" altLang="en-US" b="1" dirty="0">
                <a:solidFill>
                  <a:schemeClr val="bg1"/>
                </a:solidFill>
                <a:latin typeface="微软雅黑" panose="020B0503020204020204" pitchFamily="82" charset="2"/>
                <a:ea typeface="微软雅黑" panose="020B0503020204020204" pitchFamily="82" charset="2"/>
              </a:rPr>
              <a:t>大学</a:t>
            </a:r>
            <a:r>
              <a:rPr lang="en-US" altLang="zh-CN" b="1" dirty="0">
                <a:solidFill>
                  <a:schemeClr val="bg1"/>
                </a:solidFill>
                <a:latin typeface="微软雅黑" panose="020B0503020204020204" pitchFamily="82" charset="2"/>
                <a:ea typeface="微软雅黑" panose="020B0503020204020204" pitchFamily="82" charset="2"/>
              </a:rPr>
              <a:t>XX</a:t>
            </a:r>
            <a:r>
              <a:rPr lang="zh-CN" altLang="en-US" b="1" dirty="0">
                <a:solidFill>
                  <a:schemeClr val="bg1"/>
                </a:solidFill>
                <a:latin typeface="微软雅黑" panose="020B0503020204020204" pitchFamily="82" charset="2"/>
                <a:ea typeface="微软雅黑" panose="020B0503020204020204" pitchFamily="82" charset="2"/>
              </a:rPr>
              <a:t>学院</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6" name="文本框 5"/>
          <p:cNvSpPr txBox="1"/>
          <p:nvPr/>
        </p:nvSpPr>
        <p:spPr>
          <a:xfrm>
            <a:off x="4146219" y="6061758"/>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招新纳新</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7" name="文本框 6"/>
          <p:cNvSpPr txBox="1"/>
          <p:nvPr/>
        </p:nvSpPr>
        <p:spPr>
          <a:xfrm>
            <a:off x="7418176" y="6061758"/>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风采展示</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8" name="文本框 7"/>
          <p:cNvSpPr txBox="1"/>
          <p:nvPr/>
        </p:nvSpPr>
        <p:spPr>
          <a:xfrm>
            <a:off x="5767176" y="6061758"/>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82" charset="2"/>
                <a:ea typeface="微软雅黑" panose="020B0503020204020204" pitchFamily="82" charset="2"/>
              </a:rPr>
              <a:t>活动报告</a:t>
            </a:r>
            <a:endParaRPr lang="zh-CN" altLang="en-US" sz="2400" dirty="0">
              <a:solidFill>
                <a:schemeClr val="bg1"/>
              </a:solidFill>
              <a:latin typeface="微软雅黑" panose="020B0503020204020204" pitchFamily="82" charset="2"/>
              <a:ea typeface="微软雅黑" panose="020B0503020204020204" pitchFamily="82" charset="2"/>
            </a:endParaRPr>
          </a:p>
        </p:txBody>
      </p:sp>
      <p:sp>
        <p:nvSpPr>
          <p:cNvPr id="16" name="Oval 167"/>
          <p:cNvSpPr/>
          <p:nvPr/>
        </p:nvSpPr>
        <p:spPr>
          <a:xfrm>
            <a:off x="1372856" y="510273"/>
            <a:ext cx="901840" cy="920759"/>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rgbClr val="FF0000"/>
              </a:solidFill>
            </a:endParaRPr>
          </a:p>
        </p:txBody>
      </p:sp>
      <p:sp>
        <p:nvSpPr>
          <p:cNvPr id="18" name="矩形 17"/>
          <p:cNvSpPr/>
          <p:nvPr/>
        </p:nvSpPr>
        <p:spPr>
          <a:xfrm>
            <a:off x="1387872" y="785986"/>
            <a:ext cx="1798700" cy="369332"/>
          </a:xfrm>
          <a:prstGeom prst="rect">
            <a:avLst/>
          </a:prstGeom>
          <a:noFill/>
        </p:spPr>
        <p:txBody>
          <a:bodyPr wrap="square">
            <a:spAutoFit/>
          </a:bodyPr>
          <a:lstStyle/>
          <a:p>
            <a:r>
              <a:rPr lang="en-US" altLang="zh-CN" b="1" dirty="0">
                <a:solidFill>
                  <a:schemeClr val="bg1"/>
                </a:solidFill>
                <a:latin typeface="微软雅黑" panose="020B0503020204020204" pitchFamily="34" charset="-122"/>
                <a:ea typeface="微软雅黑" panose="020B0503020204020204" pitchFamily="34" charset="-122"/>
              </a:rPr>
              <a:t>LOGO</a:t>
            </a:r>
            <a:endParaRPr lang="zh-CN" altLang="en-US" b="1"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112"/>
            <a:ext cx="12192000" cy="6843776"/>
          </a:xfrm>
          <a:prstGeom prst="rect">
            <a:avLst/>
          </a:prstGeom>
        </p:spPr>
      </p:pic>
      <p:sp>
        <p:nvSpPr>
          <p:cNvPr id="2" name="文本框 1"/>
          <p:cNvSpPr txBox="1"/>
          <p:nvPr/>
        </p:nvSpPr>
        <p:spPr>
          <a:xfrm>
            <a:off x="771947" y="6272011"/>
            <a:ext cx="1680210" cy="368300"/>
          </a:xfrm>
          <a:prstGeom prst="rect">
            <a:avLst/>
          </a:prstGeom>
          <a:noFill/>
        </p:spPr>
        <p:txBody>
          <a:bodyPr wrap="none" rtlCol="0">
            <a:spAutoFit/>
          </a:bodyPr>
          <a:lstStyle/>
          <a:p>
            <a:r>
              <a:rPr lang="zh-CN" altLang="en-US" dirty="0">
                <a:solidFill>
                  <a:schemeClr val="bg1"/>
                </a:solidFill>
              </a:rPr>
              <a:t>汇报人：</a:t>
            </a:r>
            <a:r>
              <a:rPr lang="en-US" altLang="zh-CN" dirty="0">
                <a:solidFill>
                  <a:schemeClr val="bg1"/>
                </a:solidFill>
              </a:rPr>
              <a:t>XXX</a:t>
            </a:r>
            <a:r>
              <a:rPr lang="zh-CN" altLang="en-US" dirty="0">
                <a:solidFill>
                  <a:schemeClr val="bg1"/>
                </a:solidFill>
              </a:rPr>
              <a:t>   </a:t>
            </a:r>
            <a:endParaRPr lang="zh-CN" altLang="en-US" dirty="0">
              <a:solidFill>
                <a:schemeClr val="bg1"/>
              </a:solidFill>
            </a:endParaRPr>
          </a:p>
        </p:txBody>
      </p:sp>
    </p:spTree>
  </p:cSld>
  <p:clrMapOvr>
    <a:masterClrMapping/>
  </p:clrMapOvr>
  <mc:AlternateContent xmlns:mc="http://schemas.openxmlformats.org/markup-compatibility/2006">
    <mc:Choice xmlns:p14="http://schemas.microsoft.com/office/powerpoint/2010/main" Requires="p14">
      <p:transition spd="slow" p14:dur="4000" advClick="0" advTm="0">
        <p14:vortex dir="r"/>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750"/>
                                        <p:tgtEl>
                                          <p:spTgt spid="18"/>
                                        </p:tgtEl>
                                      </p:cBhvr>
                                    </p:animEffect>
                                    <p:anim calcmode="lin" valueType="num">
                                      <p:cBhvr>
                                        <p:cTn id="12" dur="750" fill="hold"/>
                                        <p:tgtEl>
                                          <p:spTgt spid="18"/>
                                        </p:tgtEl>
                                        <p:attrNameLst>
                                          <p:attrName>ppt_x</p:attrName>
                                        </p:attrNameLst>
                                      </p:cBhvr>
                                      <p:tavLst>
                                        <p:tav tm="0">
                                          <p:val>
                                            <p:strVal val="#ppt_x"/>
                                          </p:val>
                                        </p:tav>
                                        <p:tav tm="100000">
                                          <p:val>
                                            <p:strVal val="#ppt_x"/>
                                          </p:val>
                                        </p:tav>
                                      </p:tavLst>
                                    </p:anim>
                                    <p:anim calcmode="lin" valueType="num">
                                      <p:cBhvr>
                                        <p:cTn id="13" dur="75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3" presetClass="entr" presetSubtype="36" fill="hold" grpId="0" nodeType="afterEffect">
                                  <p:stCondLst>
                                    <p:cond delay="100"/>
                                  </p:stCondLst>
                                  <p:childTnLst>
                                    <p:set>
                                      <p:cBhvr>
                                        <p:cTn id="16" dur="1" fill="hold">
                                          <p:stCondLst>
                                            <p:cond delay="0"/>
                                          </p:stCondLst>
                                        </p:cTn>
                                        <p:tgtEl>
                                          <p:spTgt spid="5"/>
                                        </p:tgtEl>
                                        <p:attrNameLst>
                                          <p:attrName>style.visibility</p:attrName>
                                        </p:attrNameLst>
                                      </p:cBhvr>
                                      <p:to>
                                        <p:strVal val="visible"/>
                                      </p:to>
                                    </p:set>
                                    <p:anim calcmode="lin" valueType="num">
                                      <p:cBhvr>
                                        <p:cTn id="17" dur="300" fill="hold"/>
                                        <p:tgtEl>
                                          <p:spTgt spid="5"/>
                                        </p:tgtEl>
                                        <p:attrNameLst>
                                          <p:attrName>ppt_w</p:attrName>
                                        </p:attrNameLst>
                                      </p:cBhvr>
                                      <p:tavLst>
                                        <p:tav tm="0">
                                          <p:val>
                                            <p:strVal val="(6*min(max(#ppt_w*#ppt_h,.3),1)-7.4)/-.7*#ppt_w"/>
                                          </p:val>
                                        </p:tav>
                                        <p:tav tm="100000">
                                          <p:val>
                                            <p:strVal val="#ppt_w"/>
                                          </p:val>
                                        </p:tav>
                                      </p:tavLst>
                                    </p:anim>
                                    <p:anim calcmode="lin" valueType="num">
                                      <p:cBhvr>
                                        <p:cTn id="18" dur="300" fill="hold"/>
                                        <p:tgtEl>
                                          <p:spTgt spid="5"/>
                                        </p:tgtEl>
                                        <p:attrNameLst>
                                          <p:attrName>ppt_h</p:attrName>
                                        </p:attrNameLst>
                                      </p:cBhvr>
                                      <p:tavLst>
                                        <p:tav tm="0">
                                          <p:val>
                                            <p:strVal val="(6*min(max(#ppt_w*#ppt_h,.3),1)-7.4)/-.7*#ppt_h"/>
                                          </p:val>
                                        </p:tav>
                                        <p:tav tm="100000">
                                          <p:val>
                                            <p:strVal val="#ppt_h"/>
                                          </p:val>
                                        </p:tav>
                                      </p:tavLst>
                                    </p:anim>
                                    <p:anim calcmode="lin" valueType="num">
                                      <p:cBhvr>
                                        <p:cTn id="19" dur="300" fill="hold"/>
                                        <p:tgtEl>
                                          <p:spTgt spid="5"/>
                                        </p:tgtEl>
                                        <p:attrNameLst>
                                          <p:attrName>ppt_x</p:attrName>
                                        </p:attrNameLst>
                                      </p:cBhvr>
                                      <p:tavLst>
                                        <p:tav tm="0">
                                          <p:val>
                                            <p:fltVal val="0.5"/>
                                          </p:val>
                                        </p:tav>
                                        <p:tav tm="100000">
                                          <p:val>
                                            <p:strVal val="#ppt_x"/>
                                          </p:val>
                                        </p:tav>
                                      </p:tavLst>
                                    </p:anim>
                                    <p:anim calcmode="lin" valueType="num">
                                      <p:cBhvr>
                                        <p:cTn id="20" dur="3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100"/>
                            </p:stCondLst>
                            <p:childTnLst>
                              <p:par>
                                <p:cTn id="22" presetID="42"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par>
                          <p:cTn id="27" fill="hold">
                            <p:stCondLst>
                              <p:cond delay="310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0"/>
                                        <p:tgtEl>
                                          <p:spTgt spid="6"/>
                                        </p:tgtEl>
                                      </p:cBhvr>
                                    </p:animEffect>
                                    <p:anim calcmode="lin" valueType="num">
                                      <p:cBhvr>
                                        <p:cTn id="31" dur="1000" fill="hold"/>
                                        <p:tgtEl>
                                          <p:spTgt spid="6"/>
                                        </p:tgtEl>
                                        <p:attrNameLst>
                                          <p:attrName>ppt_x</p:attrName>
                                        </p:attrNameLst>
                                      </p:cBhvr>
                                      <p:tavLst>
                                        <p:tav tm="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41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5100"/>
                            </p:stCondLst>
                            <p:childTnLst>
                              <p:par>
                                <p:cTn id="40" presetID="47" presetClass="entr" presetSubtype="0" fill="hold" grpId="0" nodeType="after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1000"/>
                                        <p:tgtEl>
                                          <p:spTgt spid="7"/>
                                        </p:tgtEl>
                                      </p:cBhvr>
                                    </p:animEffect>
                                    <p:anim calcmode="lin" valueType="num">
                                      <p:cBhvr>
                                        <p:cTn id="43" dur="1000" fill="hold"/>
                                        <p:tgtEl>
                                          <p:spTgt spid="7"/>
                                        </p:tgtEl>
                                        <p:attrNameLst>
                                          <p:attrName>ppt_x</p:attrName>
                                        </p:attrNameLst>
                                      </p:cBhvr>
                                      <p:tavLst>
                                        <p:tav tm="0">
                                          <p:val>
                                            <p:strVal val="#ppt_x"/>
                                          </p:val>
                                        </p:tav>
                                        <p:tav tm="100000">
                                          <p:val>
                                            <p:strVal val="#ppt_x"/>
                                          </p:val>
                                        </p:tav>
                                      </p:tavLst>
                                    </p:anim>
                                    <p:anim calcmode="lin" valueType="num">
                                      <p:cBhvr>
                                        <p:cTn id="4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6" grpId="0" animBg="1"/>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矩形 7"/>
          <p:cNvSpPr/>
          <p:nvPr/>
        </p:nvSpPr>
        <p:spPr>
          <a:xfrm>
            <a:off x="2243877" y="1741928"/>
            <a:ext cx="2964223" cy="1606156"/>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prstClr val="white"/>
              </a:solidFill>
            </a:endParaRPr>
          </a:p>
        </p:txBody>
      </p:sp>
      <p:sp>
        <p:nvSpPr>
          <p:cNvPr id="9" name="矩形 8"/>
          <p:cNvSpPr/>
          <p:nvPr/>
        </p:nvSpPr>
        <p:spPr>
          <a:xfrm>
            <a:off x="8126300" y="1741928"/>
            <a:ext cx="2964223" cy="1606156"/>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prstClr val="white"/>
              </a:solidFill>
            </a:endParaRPr>
          </a:p>
        </p:txBody>
      </p:sp>
      <p:sp>
        <p:nvSpPr>
          <p:cNvPr id="10" name="矩形 9"/>
          <p:cNvSpPr/>
          <p:nvPr/>
        </p:nvSpPr>
        <p:spPr>
          <a:xfrm>
            <a:off x="1308258" y="4108671"/>
            <a:ext cx="2964223" cy="1606156"/>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prstClr val="white"/>
              </a:solidFill>
            </a:endParaRPr>
          </a:p>
        </p:txBody>
      </p:sp>
      <p:sp>
        <p:nvSpPr>
          <p:cNvPr id="11" name="矩形 10"/>
          <p:cNvSpPr/>
          <p:nvPr/>
        </p:nvSpPr>
        <p:spPr>
          <a:xfrm>
            <a:off x="7279580" y="4108671"/>
            <a:ext cx="2964223" cy="1606156"/>
          </a:xfrm>
          <a:prstGeom prst="rect">
            <a:avLst/>
          </a:prstGeom>
          <a:solidFill>
            <a:schemeClr val="bg1">
              <a:lumMod val="95000"/>
            </a:schemeClr>
          </a:solidFill>
          <a:ln w="25400">
            <a:gradFill flip="none" rotWithShape="1">
              <a:gsLst>
                <a:gs pos="0">
                  <a:schemeClr val="bg1">
                    <a:lumMod val="71000"/>
                  </a:schemeClr>
                </a:gs>
                <a:gs pos="100000">
                  <a:schemeClr val="bg1"/>
                </a:gs>
              </a:gsLst>
              <a:lin ang="2700000" scaled="1"/>
              <a:tileRect/>
            </a:gradFill>
          </a:ln>
          <a:effectLst>
            <a:innerShdw blurRad="190500" dist="63500" dir="13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prstClr val="white"/>
              </a:solidFill>
            </a:endParaRPr>
          </a:p>
        </p:txBody>
      </p:sp>
      <p:grpSp>
        <p:nvGrpSpPr>
          <p:cNvPr id="12" name="组合 11"/>
          <p:cNvGrpSpPr/>
          <p:nvPr/>
        </p:nvGrpSpPr>
        <p:grpSpPr>
          <a:xfrm>
            <a:off x="452115" y="1509686"/>
            <a:ext cx="2297059" cy="2035865"/>
            <a:chOff x="452114" y="1509685"/>
            <a:chExt cx="2297059" cy="2035865"/>
          </a:xfrm>
        </p:grpSpPr>
        <p:grpSp>
          <p:nvGrpSpPr>
            <p:cNvPr id="13" name="组合 12"/>
            <p:cNvGrpSpPr/>
            <p:nvPr/>
          </p:nvGrpSpPr>
          <p:grpSpPr>
            <a:xfrm>
              <a:off x="452114" y="1509685"/>
              <a:ext cx="2297059" cy="2035865"/>
              <a:chOff x="1529861" y="1829264"/>
              <a:chExt cx="2452453" cy="2173589"/>
            </a:xfrm>
          </p:grpSpPr>
          <p:sp>
            <p:nvSpPr>
              <p:cNvPr id="21" name="Freeform 5"/>
              <p:cNvSpPr/>
              <p:nvPr/>
            </p:nvSpPr>
            <p:spPr bwMode="auto">
              <a:xfrm>
                <a:off x="1529861" y="1829264"/>
                <a:ext cx="2452453" cy="217358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22" name="Freeform 5"/>
              <p:cNvSpPr/>
              <p:nvPr/>
            </p:nvSpPr>
            <p:spPr bwMode="auto">
              <a:xfrm>
                <a:off x="1688672" y="1966891"/>
                <a:ext cx="2130210" cy="18879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B850"/>
              </a:solidFill>
              <a:ln w="19050">
                <a:noFill/>
              </a:ln>
              <a:effectLst>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14" name="文本框 71"/>
            <p:cNvSpPr txBox="1"/>
            <p:nvPr/>
          </p:nvSpPr>
          <p:spPr>
            <a:xfrm>
              <a:off x="876631" y="2011184"/>
              <a:ext cx="1418059"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A</a:t>
              </a:r>
              <a:r>
                <a:rPr lang="zh-CN" altLang="en-US" sz="2800" b="1" dirty="0">
                  <a:solidFill>
                    <a:schemeClr val="bg1"/>
                  </a:solidFill>
                  <a:latin typeface="微软雅黑" panose="020B0503020204020204" pitchFamily="34" charset="-122"/>
                  <a:ea typeface="微软雅黑" panose="020B0503020204020204" pitchFamily="34" charset="-122"/>
                </a:rPr>
                <a:t>部门</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5" name="文本框 72"/>
            <p:cNvSpPr txBox="1"/>
            <p:nvPr/>
          </p:nvSpPr>
          <p:spPr>
            <a:xfrm>
              <a:off x="852803" y="2443748"/>
              <a:ext cx="1539423" cy="553870"/>
            </a:xfrm>
            <a:prstGeom prst="rect">
              <a:avLst/>
            </a:prstGeom>
            <a:noFill/>
          </p:spPr>
          <p:txBody>
            <a:bodyPr wrap="square"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en-US" altLang="zh-CN" sz="1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nvGrpSpPr>
            <p:cNvPr id="16" name="Group 909"/>
            <p:cNvGrpSpPr>
              <a:grpSpLocks noChangeAspect="1"/>
            </p:cNvGrpSpPr>
            <p:nvPr/>
          </p:nvGrpSpPr>
          <p:grpSpPr bwMode="auto">
            <a:xfrm>
              <a:off x="1783249" y="1747263"/>
              <a:ext cx="321515" cy="274198"/>
              <a:chOff x="6090" y="1175"/>
              <a:chExt cx="265" cy="226"/>
            </a:xfrm>
            <a:solidFill>
              <a:schemeClr val="bg1"/>
            </a:solidFill>
            <a:effectLst/>
          </p:grpSpPr>
          <p:sp>
            <p:nvSpPr>
              <p:cNvPr id="17" name="Freeform 910"/>
              <p:cNvSpPr/>
              <p:nvPr/>
            </p:nvSpPr>
            <p:spPr bwMode="auto">
              <a:xfrm>
                <a:off x="6129" y="1269"/>
                <a:ext cx="56" cy="96"/>
              </a:xfrm>
              <a:custGeom>
                <a:avLst/>
                <a:gdLst>
                  <a:gd name="T0" fmla="*/ 2 w 23"/>
                  <a:gd name="T1" fmla="*/ 40 h 40"/>
                  <a:gd name="T2" fmla="*/ 21 w 23"/>
                  <a:gd name="T3" fmla="*/ 40 h 40"/>
                  <a:gd name="T4" fmla="*/ 23 w 23"/>
                  <a:gd name="T5" fmla="*/ 38 h 40"/>
                  <a:gd name="T6" fmla="*/ 23 w 23"/>
                  <a:gd name="T7" fmla="*/ 2 h 40"/>
                  <a:gd name="T8" fmla="*/ 21 w 23"/>
                  <a:gd name="T9" fmla="*/ 0 h 40"/>
                  <a:gd name="T10" fmla="*/ 2 w 23"/>
                  <a:gd name="T11" fmla="*/ 0 h 40"/>
                  <a:gd name="T12" fmla="*/ 0 w 23"/>
                  <a:gd name="T13" fmla="*/ 2 h 40"/>
                  <a:gd name="T14" fmla="*/ 0 w 23"/>
                  <a:gd name="T15" fmla="*/ 38 h 40"/>
                  <a:gd name="T16" fmla="*/ 2 w 23"/>
                  <a:gd name="T17"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2" y="40"/>
                    </a:moveTo>
                    <a:cubicBezTo>
                      <a:pt x="21" y="40"/>
                      <a:pt x="21" y="40"/>
                      <a:pt x="21" y="40"/>
                    </a:cubicBezTo>
                    <a:cubicBezTo>
                      <a:pt x="22" y="40"/>
                      <a:pt x="23" y="39"/>
                      <a:pt x="23" y="38"/>
                    </a:cubicBezTo>
                    <a:cubicBezTo>
                      <a:pt x="23" y="2"/>
                      <a:pt x="23" y="2"/>
                      <a:pt x="23" y="2"/>
                    </a:cubicBezTo>
                    <a:cubicBezTo>
                      <a:pt x="23" y="1"/>
                      <a:pt x="22" y="0"/>
                      <a:pt x="21" y="0"/>
                    </a:cubicBezTo>
                    <a:cubicBezTo>
                      <a:pt x="2" y="0"/>
                      <a:pt x="2" y="0"/>
                      <a:pt x="2" y="0"/>
                    </a:cubicBezTo>
                    <a:cubicBezTo>
                      <a:pt x="1" y="0"/>
                      <a:pt x="0" y="1"/>
                      <a:pt x="0" y="2"/>
                    </a:cubicBezTo>
                    <a:cubicBezTo>
                      <a:pt x="0" y="38"/>
                      <a:pt x="0" y="38"/>
                      <a:pt x="0" y="38"/>
                    </a:cubicBezTo>
                    <a:cubicBezTo>
                      <a:pt x="0" y="39"/>
                      <a:pt x="1" y="40"/>
                      <a:pt x="2"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8" name="Freeform 911"/>
              <p:cNvSpPr/>
              <p:nvPr/>
            </p:nvSpPr>
            <p:spPr bwMode="auto">
              <a:xfrm>
                <a:off x="6209" y="1235"/>
                <a:ext cx="54" cy="130"/>
              </a:xfrm>
              <a:custGeom>
                <a:avLst/>
                <a:gdLst>
                  <a:gd name="T0" fmla="*/ 2 w 22"/>
                  <a:gd name="T1" fmla="*/ 54 h 54"/>
                  <a:gd name="T2" fmla="*/ 20 w 22"/>
                  <a:gd name="T3" fmla="*/ 54 h 54"/>
                  <a:gd name="T4" fmla="*/ 22 w 22"/>
                  <a:gd name="T5" fmla="*/ 52 h 54"/>
                  <a:gd name="T6" fmla="*/ 22 w 22"/>
                  <a:gd name="T7" fmla="*/ 2 h 54"/>
                  <a:gd name="T8" fmla="*/ 20 w 22"/>
                  <a:gd name="T9" fmla="*/ 0 h 54"/>
                  <a:gd name="T10" fmla="*/ 2 w 22"/>
                  <a:gd name="T11" fmla="*/ 0 h 54"/>
                  <a:gd name="T12" fmla="*/ 0 w 22"/>
                  <a:gd name="T13" fmla="*/ 2 h 54"/>
                  <a:gd name="T14" fmla="*/ 0 w 22"/>
                  <a:gd name="T15" fmla="*/ 52 h 54"/>
                  <a:gd name="T16" fmla="*/ 2 w 22"/>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54">
                    <a:moveTo>
                      <a:pt x="2" y="54"/>
                    </a:moveTo>
                    <a:cubicBezTo>
                      <a:pt x="20" y="54"/>
                      <a:pt x="20" y="54"/>
                      <a:pt x="20" y="54"/>
                    </a:cubicBezTo>
                    <a:cubicBezTo>
                      <a:pt x="21" y="54"/>
                      <a:pt x="22" y="53"/>
                      <a:pt x="22" y="52"/>
                    </a:cubicBezTo>
                    <a:cubicBezTo>
                      <a:pt x="22" y="2"/>
                      <a:pt x="22" y="2"/>
                      <a:pt x="22" y="2"/>
                    </a:cubicBezTo>
                    <a:cubicBezTo>
                      <a:pt x="22" y="1"/>
                      <a:pt x="21" y="0"/>
                      <a:pt x="20" y="0"/>
                    </a:cubicBezTo>
                    <a:cubicBezTo>
                      <a:pt x="2" y="0"/>
                      <a:pt x="2" y="0"/>
                      <a:pt x="2" y="0"/>
                    </a:cubicBezTo>
                    <a:cubicBezTo>
                      <a:pt x="1" y="0"/>
                      <a:pt x="0" y="1"/>
                      <a:pt x="0" y="2"/>
                    </a:cubicBezTo>
                    <a:cubicBezTo>
                      <a:pt x="0" y="52"/>
                      <a:pt x="0" y="52"/>
                      <a:pt x="0" y="52"/>
                    </a:cubicBezTo>
                    <a:cubicBezTo>
                      <a:pt x="0" y="53"/>
                      <a:pt x="1" y="54"/>
                      <a:pt x="2" y="5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9" name="Freeform 912"/>
              <p:cNvSpPr/>
              <p:nvPr/>
            </p:nvSpPr>
            <p:spPr bwMode="auto">
              <a:xfrm>
                <a:off x="6287" y="1207"/>
                <a:ext cx="56" cy="158"/>
              </a:xfrm>
              <a:custGeom>
                <a:avLst/>
                <a:gdLst>
                  <a:gd name="T0" fmla="*/ 2 w 23"/>
                  <a:gd name="T1" fmla="*/ 66 h 66"/>
                  <a:gd name="T2" fmla="*/ 21 w 23"/>
                  <a:gd name="T3" fmla="*/ 66 h 66"/>
                  <a:gd name="T4" fmla="*/ 23 w 23"/>
                  <a:gd name="T5" fmla="*/ 64 h 66"/>
                  <a:gd name="T6" fmla="*/ 23 w 23"/>
                  <a:gd name="T7" fmla="*/ 2 h 66"/>
                  <a:gd name="T8" fmla="*/ 21 w 23"/>
                  <a:gd name="T9" fmla="*/ 0 h 66"/>
                  <a:gd name="T10" fmla="*/ 2 w 23"/>
                  <a:gd name="T11" fmla="*/ 0 h 66"/>
                  <a:gd name="T12" fmla="*/ 0 w 23"/>
                  <a:gd name="T13" fmla="*/ 2 h 66"/>
                  <a:gd name="T14" fmla="*/ 0 w 23"/>
                  <a:gd name="T15" fmla="*/ 64 h 66"/>
                  <a:gd name="T16" fmla="*/ 2 w 23"/>
                  <a:gd name="T17"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6">
                    <a:moveTo>
                      <a:pt x="2" y="66"/>
                    </a:moveTo>
                    <a:cubicBezTo>
                      <a:pt x="21" y="66"/>
                      <a:pt x="21" y="66"/>
                      <a:pt x="21" y="66"/>
                    </a:cubicBezTo>
                    <a:cubicBezTo>
                      <a:pt x="22" y="66"/>
                      <a:pt x="23" y="65"/>
                      <a:pt x="23" y="64"/>
                    </a:cubicBezTo>
                    <a:cubicBezTo>
                      <a:pt x="23" y="2"/>
                      <a:pt x="23" y="2"/>
                      <a:pt x="23" y="2"/>
                    </a:cubicBezTo>
                    <a:cubicBezTo>
                      <a:pt x="23" y="1"/>
                      <a:pt x="22" y="0"/>
                      <a:pt x="21" y="0"/>
                    </a:cubicBezTo>
                    <a:cubicBezTo>
                      <a:pt x="2" y="0"/>
                      <a:pt x="2" y="0"/>
                      <a:pt x="2" y="0"/>
                    </a:cubicBezTo>
                    <a:cubicBezTo>
                      <a:pt x="1" y="0"/>
                      <a:pt x="0" y="1"/>
                      <a:pt x="0" y="2"/>
                    </a:cubicBezTo>
                    <a:cubicBezTo>
                      <a:pt x="0" y="64"/>
                      <a:pt x="0" y="64"/>
                      <a:pt x="0" y="64"/>
                    </a:cubicBezTo>
                    <a:cubicBezTo>
                      <a:pt x="0" y="65"/>
                      <a:pt x="1" y="66"/>
                      <a:pt x="2"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20" name="Freeform 913"/>
              <p:cNvSpPr/>
              <p:nvPr/>
            </p:nvSpPr>
            <p:spPr bwMode="auto">
              <a:xfrm>
                <a:off x="6090" y="1175"/>
                <a:ext cx="265" cy="226"/>
              </a:xfrm>
              <a:custGeom>
                <a:avLst/>
                <a:gdLst>
                  <a:gd name="T0" fmla="*/ 104 w 109"/>
                  <a:gd name="T1" fmla="*/ 85 h 94"/>
                  <a:gd name="T2" fmla="*/ 9 w 109"/>
                  <a:gd name="T3" fmla="*/ 85 h 94"/>
                  <a:gd name="T4" fmla="*/ 9 w 109"/>
                  <a:gd name="T5" fmla="*/ 85 h 94"/>
                  <a:gd name="T6" fmla="*/ 9 w 109"/>
                  <a:gd name="T7" fmla="*/ 4 h 94"/>
                  <a:gd name="T8" fmla="*/ 4 w 109"/>
                  <a:gd name="T9" fmla="*/ 0 h 94"/>
                  <a:gd name="T10" fmla="*/ 0 w 109"/>
                  <a:gd name="T11" fmla="*/ 4 h 94"/>
                  <a:gd name="T12" fmla="*/ 0 w 109"/>
                  <a:gd name="T13" fmla="*/ 85 h 94"/>
                  <a:gd name="T14" fmla="*/ 9 w 109"/>
                  <a:gd name="T15" fmla="*/ 94 h 94"/>
                  <a:gd name="T16" fmla="*/ 104 w 109"/>
                  <a:gd name="T17" fmla="*/ 94 h 94"/>
                  <a:gd name="T18" fmla="*/ 109 w 109"/>
                  <a:gd name="T19" fmla="*/ 90 h 94"/>
                  <a:gd name="T20" fmla="*/ 104 w 109"/>
                  <a:gd name="T21" fmla="*/ 85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94">
                    <a:moveTo>
                      <a:pt x="104" y="85"/>
                    </a:moveTo>
                    <a:cubicBezTo>
                      <a:pt x="9" y="85"/>
                      <a:pt x="9" y="85"/>
                      <a:pt x="9" y="85"/>
                    </a:cubicBezTo>
                    <a:cubicBezTo>
                      <a:pt x="9" y="85"/>
                      <a:pt x="9" y="85"/>
                      <a:pt x="9" y="85"/>
                    </a:cubicBezTo>
                    <a:cubicBezTo>
                      <a:pt x="9" y="4"/>
                      <a:pt x="9" y="4"/>
                      <a:pt x="9" y="4"/>
                    </a:cubicBezTo>
                    <a:cubicBezTo>
                      <a:pt x="9" y="2"/>
                      <a:pt x="7" y="0"/>
                      <a:pt x="4" y="0"/>
                    </a:cubicBezTo>
                    <a:cubicBezTo>
                      <a:pt x="2" y="0"/>
                      <a:pt x="0" y="2"/>
                      <a:pt x="0" y="4"/>
                    </a:cubicBezTo>
                    <a:cubicBezTo>
                      <a:pt x="0" y="85"/>
                      <a:pt x="0" y="85"/>
                      <a:pt x="0" y="85"/>
                    </a:cubicBezTo>
                    <a:cubicBezTo>
                      <a:pt x="0" y="90"/>
                      <a:pt x="4" y="94"/>
                      <a:pt x="9" y="94"/>
                    </a:cubicBezTo>
                    <a:cubicBezTo>
                      <a:pt x="104" y="94"/>
                      <a:pt x="104" y="94"/>
                      <a:pt x="104" y="94"/>
                    </a:cubicBezTo>
                    <a:cubicBezTo>
                      <a:pt x="107" y="94"/>
                      <a:pt x="109" y="92"/>
                      <a:pt x="109" y="90"/>
                    </a:cubicBezTo>
                    <a:cubicBezTo>
                      <a:pt x="109" y="87"/>
                      <a:pt x="107" y="85"/>
                      <a:pt x="104" y="8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grpSp>
      <p:grpSp>
        <p:nvGrpSpPr>
          <p:cNvPr id="23" name="组合 22"/>
          <p:cNvGrpSpPr/>
          <p:nvPr/>
        </p:nvGrpSpPr>
        <p:grpSpPr>
          <a:xfrm>
            <a:off x="3823258" y="3902624"/>
            <a:ext cx="2297059" cy="2035865"/>
            <a:chOff x="3823257" y="3902623"/>
            <a:chExt cx="2297059" cy="2035865"/>
          </a:xfrm>
        </p:grpSpPr>
        <p:grpSp>
          <p:nvGrpSpPr>
            <p:cNvPr id="24" name="组合 23"/>
            <p:cNvGrpSpPr/>
            <p:nvPr/>
          </p:nvGrpSpPr>
          <p:grpSpPr>
            <a:xfrm>
              <a:off x="3823257" y="3902623"/>
              <a:ext cx="2297059" cy="2035865"/>
              <a:chOff x="1529861" y="1829264"/>
              <a:chExt cx="2452453" cy="2173589"/>
            </a:xfrm>
          </p:grpSpPr>
          <p:sp>
            <p:nvSpPr>
              <p:cNvPr id="31" name="Freeform 5"/>
              <p:cNvSpPr/>
              <p:nvPr/>
            </p:nvSpPr>
            <p:spPr bwMode="auto">
              <a:xfrm>
                <a:off x="1529861" y="1829264"/>
                <a:ext cx="2452453" cy="217358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2" name="Freeform 5"/>
              <p:cNvSpPr/>
              <p:nvPr/>
            </p:nvSpPr>
            <p:spPr bwMode="auto">
              <a:xfrm>
                <a:off x="1688672" y="1966891"/>
                <a:ext cx="2130210" cy="18879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1ACBE"/>
              </a:solidFill>
              <a:ln w="19050">
                <a:noFill/>
              </a:ln>
              <a:effectLst>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25" name="文本框 79"/>
            <p:cNvSpPr txBox="1"/>
            <p:nvPr/>
          </p:nvSpPr>
          <p:spPr>
            <a:xfrm>
              <a:off x="4160634" y="4473338"/>
              <a:ext cx="1599342"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B</a:t>
              </a:r>
              <a:r>
                <a:rPr lang="zh-CN" altLang="en-US" sz="2800" b="1" dirty="0">
                  <a:solidFill>
                    <a:schemeClr val="bg1"/>
                  </a:solidFill>
                  <a:latin typeface="微软雅黑" panose="020B0503020204020204" pitchFamily="34" charset="-122"/>
                  <a:ea typeface="微软雅黑" panose="020B0503020204020204" pitchFamily="34" charset="-122"/>
                </a:rPr>
                <a:t>部门</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nvGrpSpPr>
            <p:cNvPr id="26" name="Group 46"/>
            <p:cNvGrpSpPr>
              <a:grpSpLocks noChangeAspect="1"/>
            </p:cNvGrpSpPr>
            <p:nvPr/>
          </p:nvGrpSpPr>
          <p:grpSpPr bwMode="auto">
            <a:xfrm>
              <a:off x="5080879" y="4129663"/>
              <a:ext cx="466721" cy="288952"/>
              <a:chOff x="3098" y="1701"/>
              <a:chExt cx="1486" cy="920"/>
            </a:xfrm>
            <a:solidFill>
              <a:schemeClr val="bg1"/>
            </a:solidFill>
          </p:grpSpPr>
          <p:sp>
            <p:nvSpPr>
              <p:cNvPr id="28" name="Freeform 47"/>
              <p:cNvSpPr/>
              <p:nvPr/>
            </p:nvSpPr>
            <p:spPr bwMode="auto">
              <a:xfrm>
                <a:off x="3468" y="1701"/>
                <a:ext cx="746" cy="920"/>
              </a:xfrm>
              <a:custGeom>
                <a:avLst/>
                <a:gdLst>
                  <a:gd name="T0" fmla="*/ 157 w 314"/>
                  <a:gd name="T1" fmla="*/ 0 h 386"/>
                  <a:gd name="T2" fmla="*/ 68 w 314"/>
                  <a:gd name="T3" fmla="*/ 89 h 386"/>
                  <a:gd name="T4" fmla="*/ 127 w 314"/>
                  <a:gd name="T5" fmla="*/ 172 h 386"/>
                  <a:gd name="T6" fmla="*/ 103 w 314"/>
                  <a:gd name="T7" fmla="*/ 172 h 386"/>
                  <a:gd name="T8" fmla="*/ 16 w 314"/>
                  <a:gd name="T9" fmla="*/ 320 h 386"/>
                  <a:gd name="T10" fmla="*/ 28 w 314"/>
                  <a:gd name="T11" fmla="*/ 386 h 386"/>
                  <a:gd name="T12" fmla="*/ 132 w 314"/>
                  <a:gd name="T13" fmla="*/ 386 h 386"/>
                  <a:gd name="T14" fmla="*/ 154 w 314"/>
                  <a:gd name="T15" fmla="*/ 203 h 386"/>
                  <a:gd name="T16" fmla="*/ 132 w 314"/>
                  <a:gd name="T17" fmla="*/ 180 h 386"/>
                  <a:gd name="T18" fmla="*/ 182 w 314"/>
                  <a:gd name="T19" fmla="*/ 180 h 386"/>
                  <a:gd name="T20" fmla="*/ 160 w 314"/>
                  <a:gd name="T21" fmla="*/ 203 h 386"/>
                  <a:gd name="T22" fmla="*/ 182 w 314"/>
                  <a:gd name="T23" fmla="*/ 386 h 386"/>
                  <a:gd name="T24" fmla="*/ 286 w 314"/>
                  <a:gd name="T25" fmla="*/ 386 h 386"/>
                  <a:gd name="T26" fmla="*/ 298 w 314"/>
                  <a:gd name="T27" fmla="*/ 320 h 386"/>
                  <a:gd name="T28" fmla="*/ 211 w 314"/>
                  <a:gd name="T29" fmla="*/ 172 h 386"/>
                  <a:gd name="T30" fmla="*/ 187 w 314"/>
                  <a:gd name="T31" fmla="*/ 172 h 386"/>
                  <a:gd name="T32" fmla="*/ 246 w 314"/>
                  <a:gd name="T33" fmla="*/ 89 h 386"/>
                  <a:gd name="T34" fmla="*/ 157 w 314"/>
                  <a:gd name="T35" fmla="*/ 0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 h="386">
                    <a:moveTo>
                      <a:pt x="157" y="0"/>
                    </a:moveTo>
                    <a:cubicBezTo>
                      <a:pt x="108" y="0"/>
                      <a:pt x="68" y="40"/>
                      <a:pt x="68" y="89"/>
                    </a:cubicBezTo>
                    <a:cubicBezTo>
                      <a:pt x="68" y="127"/>
                      <a:pt x="93" y="160"/>
                      <a:pt x="127" y="172"/>
                    </a:cubicBezTo>
                    <a:cubicBezTo>
                      <a:pt x="103" y="172"/>
                      <a:pt x="103" y="172"/>
                      <a:pt x="103" y="172"/>
                    </a:cubicBezTo>
                    <a:cubicBezTo>
                      <a:pt x="55" y="172"/>
                      <a:pt x="26" y="291"/>
                      <a:pt x="16" y="320"/>
                    </a:cubicBezTo>
                    <a:cubicBezTo>
                      <a:pt x="0" y="363"/>
                      <a:pt x="28" y="386"/>
                      <a:pt x="28" y="386"/>
                    </a:cubicBezTo>
                    <a:cubicBezTo>
                      <a:pt x="132" y="386"/>
                      <a:pt x="132" y="386"/>
                      <a:pt x="132" y="386"/>
                    </a:cubicBezTo>
                    <a:cubicBezTo>
                      <a:pt x="154" y="203"/>
                      <a:pt x="154" y="203"/>
                      <a:pt x="154" y="203"/>
                    </a:cubicBezTo>
                    <a:cubicBezTo>
                      <a:pt x="132" y="180"/>
                      <a:pt x="132" y="180"/>
                      <a:pt x="132" y="180"/>
                    </a:cubicBezTo>
                    <a:cubicBezTo>
                      <a:pt x="182" y="180"/>
                      <a:pt x="182" y="180"/>
                      <a:pt x="182" y="180"/>
                    </a:cubicBezTo>
                    <a:cubicBezTo>
                      <a:pt x="160" y="203"/>
                      <a:pt x="160" y="203"/>
                      <a:pt x="160" y="203"/>
                    </a:cubicBezTo>
                    <a:cubicBezTo>
                      <a:pt x="182" y="386"/>
                      <a:pt x="182" y="386"/>
                      <a:pt x="182" y="386"/>
                    </a:cubicBezTo>
                    <a:cubicBezTo>
                      <a:pt x="286" y="386"/>
                      <a:pt x="286" y="386"/>
                      <a:pt x="286" y="386"/>
                    </a:cubicBezTo>
                    <a:cubicBezTo>
                      <a:pt x="286" y="386"/>
                      <a:pt x="314" y="363"/>
                      <a:pt x="298" y="320"/>
                    </a:cubicBezTo>
                    <a:cubicBezTo>
                      <a:pt x="288" y="291"/>
                      <a:pt x="259" y="172"/>
                      <a:pt x="211" y="172"/>
                    </a:cubicBezTo>
                    <a:cubicBezTo>
                      <a:pt x="187" y="172"/>
                      <a:pt x="187" y="172"/>
                      <a:pt x="187" y="172"/>
                    </a:cubicBezTo>
                    <a:cubicBezTo>
                      <a:pt x="221" y="160"/>
                      <a:pt x="246" y="127"/>
                      <a:pt x="246" y="89"/>
                    </a:cubicBezTo>
                    <a:cubicBezTo>
                      <a:pt x="246" y="40"/>
                      <a:pt x="206" y="0"/>
                      <a:pt x="157"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p>
            </p:txBody>
          </p:sp>
          <p:sp>
            <p:nvSpPr>
              <p:cNvPr id="29" name="Freeform 48"/>
              <p:cNvSpPr/>
              <p:nvPr/>
            </p:nvSpPr>
            <p:spPr bwMode="auto">
              <a:xfrm>
                <a:off x="3098" y="1871"/>
                <a:ext cx="475" cy="750"/>
              </a:xfrm>
              <a:custGeom>
                <a:avLst/>
                <a:gdLst>
                  <a:gd name="T0" fmla="*/ 128 w 200"/>
                  <a:gd name="T1" fmla="*/ 0 h 315"/>
                  <a:gd name="T2" fmla="*/ 55 w 200"/>
                  <a:gd name="T3" fmla="*/ 73 h 315"/>
                  <a:gd name="T4" fmla="*/ 103 w 200"/>
                  <a:gd name="T5" fmla="*/ 141 h 315"/>
                  <a:gd name="T6" fmla="*/ 84 w 200"/>
                  <a:gd name="T7" fmla="*/ 141 h 315"/>
                  <a:gd name="T8" fmla="*/ 13 w 200"/>
                  <a:gd name="T9" fmla="*/ 261 h 315"/>
                  <a:gd name="T10" fmla="*/ 23 w 200"/>
                  <a:gd name="T11" fmla="*/ 315 h 315"/>
                  <a:gd name="T12" fmla="*/ 108 w 200"/>
                  <a:gd name="T13" fmla="*/ 315 h 315"/>
                  <a:gd name="T14" fmla="*/ 126 w 200"/>
                  <a:gd name="T15" fmla="*/ 166 h 315"/>
                  <a:gd name="T16" fmla="*/ 107 w 200"/>
                  <a:gd name="T17" fmla="*/ 147 h 315"/>
                  <a:gd name="T18" fmla="*/ 149 w 200"/>
                  <a:gd name="T19" fmla="*/ 147 h 315"/>
                  <a:gd name="T20" fmla="*/ 130 w 200"/>
                  <a:gd name="T21" fmla="*/ 166 h 315"/>
                  <a:gd name="T22" fmla="*/ 148 w 200"/>
                  <a:gd name="T23" fmla="*/ 315 h 315"/>
                  <a:gd name="T24" fmla="*/ 168 w 200"/>
                  <a:gd name="T25" fmla="*/ 315 h 315"/>
                  <a:gd name="T26" fmla="*/ 161 w 200"/>
                  <a:gd name="T27" fmla="*/ 245 h 315"/>
                  <a:gd name="T28" fmla="*/ 166 w 200"/>
                  <a:gd name="T29" fmla="*/ 228 h 315"/>
                  <a:gd name="T30" fmla="*/ 194 w 200"/>
                  <a:gd name="T31" fmla="*/ 152 h 315"/>
                  <a:gd name="T32" fmla="*/ 172 w 200"/>
                  <a:gd name="T33" fmla="*/ 141 h 315"/>
                  <a:gd name="T34" fmla="*/ 152 w 200"/>
                  <a:gd name="T35" fmla="*/ 141 h 315"/>
                  <a:gd name="T36" fmla="*/ 200 w 200"/>
                  <a:gd name="T37" fmla="*/ 73 h 315"/>
                  <a:gd name="T38" fmla="*/ 128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128" y="0"/>
                    </a:moveTo>
                    <a:cubicBezTo>
                      <a:pt x="88" y="0"/>
                      <a:pt x="55" y="33"/>
                      <a:pt x="55" y="73"/>
                    </a:cubicBezTo>
                    <a:cubicBezTo>
                      <a:pt x="55" y="104"/>
                      <a:pt x="76" y="131"/>
                      <a:pt x="103" y="141"/>
                    </a:cubicBezTo>
                    <a:cubicBezTo>
                      <a:pt x="84" y="141"/>
                      <a:pt x="84" y="141"/>
                      <a:pt x="84" y="141"/>
                    </a:cubicBezTo>
                    <a:cubicBezTo>
                      <a:pt x="45" y="141"/>
                      <a:pt x="21" y="238"/>
                      <a:pt x="13" y="261"/>
                    </a:cubicBezTo>
                    <a:cubicBezTo>
                      <a:pt x="0" y="296"/>
                      <a:pt x="23" y="315"/>
                      <a:pt x="23" y="315"/>
                    </a:cubicBezTo>
                    <a:cubicBezTo>
                      <a:pt x="108" y="315"/>
                      <a:pt x="108" y="315"/>
                      <a:pt x="108" y="315"/>
                    </a:cubicBezTo>
                    <a:cubicBezTo>
                      <a:pt x="126" y="166"/>
                      <a:pt x="126" y="166"/>
                      <a:pt x="126" y="166"/>
                    </a:cubicBezTo>
                    <a:cubicBezTo>
                      <a:pt x="107" y="147"/>
                      <a:pt x="107" y="147"/>
                      <a:pt x="107" y="147"/>
                    </a:cubicBezTo>
                    <a:cubicBezTo>
                      <a:pt x="149" y="147"/>
                      <a:pt x="149" y="147"/>
                      <a:pt x="149" y="147"/>
                    </a:cubicBezTo>
                    <a:cubicBezTo>
                      <a:pt x="130" y="166"/>
                      <a:pt x="130" y="166"/>
                      <a:pt x="130" y="166"/>
                    </a:cubicBezTo>
                    <a:cubicBezTo>
                      <a:pt x="148" y="315"/>
                      <a:pt x="148" y="315"/>
                      <a:pt x="148" y="315"/>
                    </a:cubicBezTo>
                    <a:cubicBezTo>
                      <a:pt x="168" y="315"/>
                      <a:pt x="168" y="315"/>
                      <a:pt x="168" y="315"/>
                    </a:cubicBezTo>
                    <a:cubicBezTo>
                      <a:pt x="160" y="303"/>
                      <a:pt x="149" y="279"/>
                      <a:pt x="161" y="245"/>
                    </a:cubicBezTo>
                    <a:cubicBezTo>
                      <a:pt x="162" y="241"/>
                      <a:pt x="164" y="235"/>
                      <a:pt x="166" y="228"/>
                    </a:cubicBezTo>
                    <a:cubicBezTo>
                      <a:pt x="173" y="207"/>
                      <a:pt x="182" y="178"/>
                      <a:pt x="194" y="152"/>
                    </a:cubicBezTo>
                    <a:cubicBezTo>
                      <a:pt x="188" y="145"/>
                      <a:pt x="180" y="141"/>
                      <a:pt x="172" y="141"/>
                    </a:cubicBezTo>
                    <a:cubicBezTo>
                      <a:pt x="152" y="141"/>
                      <a:pt x="152" y="141"/>
                      <a:pt x="152" y="141"/>
                    </a:cubicBezTo>
                    <a:cubicBezTo>
                      <a:pt x="180" y="131"/>
                      <a:pt x="200" y="104"/>
                      <a:pt x="200" y="73"/>
                    </a:cubicBezTo>
                    <a:cubicBezTo>
                      <a:pt x="200" y="33"/>
                      <a:pt x="168" y="0"/>
                      <a:pt x="128"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p>
            </p:txBody>
          </p:sp>
          <p:sp>
            <p:nvSpPr>
              <p:cNvPr id="30" name="Freeform 49"/>
              <p:cNvSpPr/>
              <p:nvPr/>
            </p:nvSpPr>
            <p:spPr bwMode="auto">
              <a:xfrm>
                <a:off x="4110" y="1871"/>
                <a:ext cx="474" cy="750"/>
              </a:xfrm>
              <a:custGeom>
                <a:avLst/>
                <a:gdLst>
                  <a:gd name="T0" fmla="*/ 72 w 200"/>
                  <a:gd name="T1" fmla="*/ 0 h 315"/>
                  <a:gd name="T2" fmla="*/ 0 w 200"/>
                  <a:gd name="T3" fmla="*/ 73 h 315"/>
                  <a:gd name="T4" fmla="*/ 48 w 200"/>
                  <a:gd name="T5" fmla="*/ 141 h 315"/>
                  <a:gd name="T6" fmla="*/ 28 w 200"/>
                  <a:gd name="T7" fmla="*/ 141 h 315"/>
                  <a:gd name="T8" fmla="*/ 6 w 200"/>
                  <a:gd name="T9" fmla="*/ 152 h 315"/>
                  <a:gd name="T10" fmla="*/ 34 w 200"/>
                  <a:gd name="T11" fmla="*/ 228 h 315"/>
                  <a:gd name="T12" fmla="*/ 39 w 200"/>
                  <a:gd name="T13" fmla="*/ 245 h 315"/>
                  <a:gd name="T14" fmla="*/ 32 w 200"/>
                  <a:gd name="T15" fmla="*/ 315 h 315"/>
                  <a:gd name="T16" fmla="*/ 52 w 200"/>
                  <a:gd name="T17" fmla="*/ 315 h 315"/>
                  <a:gd name="T18" fmla="*/ 70 w 200"/>
                  <a:gd name="T19" fmla="*/ 166 h 315"/>
                  <a:gd name="T20" fmla="*/ 52 w 200"/>
                  <a:gd name="T21" fmla="*/ 147 h 315"/>
                  <a:gd name="T22" fmla="*/ 93 w 200"/>
                  <a:gd name="T23" fmla="*/ 147 h 315"/>
                  <a:gd name="T24" fmla="*/ 74 w 200"/>
                  <a:gd name="T25" fmla="*/ 166 h 315"/>
                  <a:gd name="T26" fmla="*/ 92 w 200"/>
                  <a:gd name="T27" fmla="*/ 315 h 315"/>
                  <a:gd name="T28" fmla="*/ 178 w 200"/>
                  <a:gd name="T29" fmla="*/ 315 h 315"/>
                  <a:gd name="T30" fmla="*/ 187 w 200"/>
                  <a:gd name="T31" fmla="*/ 261 h 315"/>
                  <a:gd name="T32" fmla="*/ 116 w 200"/>
                  <a:gd name="T33" fmla="*/ 141 h 315"/>
                  <a:gd name="T34" fmla="*/ 97 w 200"/>
                  <a:gd name="T35" fmla="*/ 141 h 315"/>
                  <a:gd name="T36" fmla="*/ 145 w 200"/>
                  <a:gd name="T37" fmla="*/ 73 h 315"/>
                  <a:gd name="T38" fmla="*/ 72 w 200"/>
                  <a:gd name="T39" fmla="*/ 0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0" h="315">
                    <a:moveTo>
                      <a:pt x="72" y="0"/>
                    </a:moveTo>
                    <a:cubicBezTo>
                      <a:pt x="32" y="0"/>
                      <a:pt x="0" y="33"/>
                      <a:pt x="0" y="73"/>
                    </a:cubicBezTo>
                    <a:cubicBezTo>
                      <a:pt x="0" y="104"/>
                      <a:pt x="20" y="131"/>
                      <a:pt x="48" y="141"/>
                    </a:cubicBezTo>
                    <a:cubicBezTo>
                      <a:pt x="28" y="141"/>
                      <a:pt x="28" y="141"/>
                      <a:pt x="28" y="141"/>
                    </a:cubicBezTo>
                    <a:cubicBezTo>
                      <a:pt x="20" y="141"/>
                      <a:pt x="13" y="145"/>
                      <a:pt x="6" y="152"/>
                    </a:cubicBezTo>
                    <a:cubicBezTo>
                      <a:pt x="18" y="178"/>
                      <a:pt x="27" y="207"/>
                      <a:pt x="34" y="228"/>
                    </a:cubicBezTo>
                    <a:cubicBezTo>
                      <a:pt x="36" y="235"/>
                      <a:pt x="38" y="241"/>
                      <a:pt x="39" y="245"/>
                    </a:cubicBezTo>
                    <a:cubicBezTo>
                      <a:pt x="52" y="279"/>
                      <a:pt x="40" y="303"/>
                      <a:pt x="32" y="315"/>
                    </a:cubicBezTo>
                    <a:cubicBezTo>
                      <a:pt x="52" y="315"/>
                      <a:pt x="52" y="315"/>
                      <a:pt x="52" y="315"/>
                    </a:cubicBezTo>
                    <a:cubicBezTo>
                      <a:pt x="70" y="166"/>
                      <a:pt x="70" y="166"/>
                      <a:pt x="70" y="166"/>
                    </a:cubicBezTo>
                    <a:cubicBezTo>
                      <a:pt x="52" y="147"/>
                      <a:pt x="52" y="147"/>
                      <a:pt x="52" y="147"/>
                    </a:cubicBezTo>
                    <a:cubicBezTo>
                      <a:pt x="93" y="147"/>
                      <a:pt x="93" y="147"/>
                      <a:pt x="93" y="147"/>
                    </a:cubicBezTo>
                    <a:cubicBezTo>
                      <a:pt x="74" y="166"/>
                      <a:pt x="74" y="166"/>
                      <a:pt x="74" y="166"/>
                    </a:cubicBezTo>
                    <a:cubicBezTo>
                      <a:pt x="92" y="315"/>
                      <a:pt x="92" y="315"/>
                      <a:pt x="92" y="315"/>
                    </a:cubicBezTo>
                    <a:cubicBezTo>
                      <a:pt x="178" y="315"/>
                      <a:pt x="178" y="315"/>
                      <a:pt x="178" y="315"/>
                    </a:cubicBezTo>
                    <a:cubicBezTo>
                      <a:pt x="178" y="315"/>
                      <a:pt x="200" y="296"/>
                      <a:pt x="187" y="261"/>
                    </a:cubicBezTo>
                    <a:cubicBezTo>
                      <a:pt x="179" y="238"/>
                      <a:pt x="156" y="141"/>
                      <a:pt x="116" y="141"/>
                    </a:cubicBezTo>
                    <a:cubicBezTo>
                      <a:pt x="97" y="141"/>
                      <a:pt x="97" y="141"/>
                      <a:pt x="97" y="141"/>
                    </a:cubicBezTo>
                    <a:cubicBezTo>
                      <a:pt x="125" y="131"/>
                      <a:pt x="145" y="104"/>
                      <a:pt x="145" y="73"/>
                    </a:cubicBezTo>
                    <a:cubicBezTo>
                      <a:pt x="145" y="33"/>
                      <a:pt x="112" y="0"/>
                      <a:pt x="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p>
            </p:txBody>
          </p:sp>
        </p:grpSp>
        <p:sp>
          <p:nvSpPr>
            <p:cNvPr id="27" name="文本框 72"/>
            <p:cNvSpPr txBox="1"/>
            <p:nvPr/>
          </p:nvSpPr>
          <p:spPr>
            <a:xfrm>
              <a:off x="4240174" y="4892019"/>
              <a:ext cx="1539423" cy="553870"/>
            </a:xfrm>
            <a:prstGeom prst="rect">
              <a:avLst/>
            </a:prstGeom>
            <a:noFill/>
          </p:spPr>
          <p:txBody>
            <a:bodyPr wrap="square"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en-US" altLang="zh-CN" sz="1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33" name="组合 32"/>
          <p:cNvGrpSpPr/>
          <p:nvPr/>
        </p:nvGrpSpPr>
        <p:grpSpPr>
          <a:xfrm>
            <a:off x="9542762" y="3872801"/>
            <a:ext cx="2297059" cy="2035865"/>
            <a:chOff x="9542760" y="3872799"/>
            <a:chExt cx="2297059" cy="2035865"/>
          </a:xfrm>
        </p:grpSpPr>
        <p:grpSp>
          <p:nvGrpSpPr>
            <p:cNvPr id="34" name="组合 33"/>
            <p:cNvGrpSpPr/>
            <p:nvPr/>
          </p:nvGrpSpPr>
          <p:grpSpPr>
            <a:xfrm>
              <a:off x="9542760" y="3872799"/>
              <a:ext cx="2297059" cy="2035865"/>
              <a:chOff x="1529861" y="1829264"/>
              <a:chExt cx="2452453" cy="2173589"/>
            </a:xfrm>
          </p:grpSpPr>
          <p:sp>
            <p:nvSpPr>
              <p:cNvPr id="38" name="Freeform 5"/>
              <p:cNvSpPr/>
              <p:nvPr/>
            </p:nvSpPr>
            <p:spPr bwMode="auto">
              <a:xfrm>
                <a:off x="1529861" y="1829264"/>
                <a:ext cx="2452453" cy="217358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
              <p:cNvSpPr/>
              <p:nvPr/>
            </p:nvSpPr>
            <p:spPr bwMode="auto">
              <a:xfrm>
                <a:off x="1688672" y="1966891"/>
                <a:ext cx="2130210" cy="18879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663A77"/>
              </a:solidFill>
              <a:ln w="19050">
                <a:noFill/>
              </a:ln>
              <a:effectLst>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35" name="文本框 85"/>
            <p:cNvSpPr txBox="1"/>
            <p:nvPr/>
          </p:nvSpPr>
          <p:spPr>
            <a:xfrm>
              <a:off x="9898133" y="4456403"/>
              <a:ext cx="1511183"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D</a:t>
              </a:r>
              <a:r>
                <a:rPr lang="zh-CN" altLang="en-US" sz="2800" b="1" dirty="0">
                  <a:solidFill>
                    <a:schemeClr val="bg1"/>
                  </a:solidFill>
                  <a:latin typeface="微软雅黑" panose="020B0503020204020204" pitchFamily="34" charset="-122"/>
                  <a:ea typeface="微软雅黑" panose="020B0503020204020204" pitchFamily="34" charset="-122"/>
                </a:rPr>
                <a:t>部门</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36" name="Freeform 53"/>
            <p:cNvSpPr>
              <a:spLocks noEditPoints="1"/>
            </p:cNvSpPr>
            <p:nvPr/>
          </p:nvSpPr>
          <p:spPr bwMode="auto">
            <a:xfrm>
              <a:off x="10869087" y="4092785"/>
              <a:ext cx="368979" cy="368979"/>
            </a:xfrm>
            <a:custGeom>
              <a:avLst/>
              <a:gdLst>
                <a:gd name="T0" fmla="*/ 166 w 449"/>
                <a:gd name="T1" fmla="*/ 362 h 449"/>
                <a:gd name="T2" fmla="*/ 211 w 449"/>
                <a:gd name="T3" fmla="*/ 317 h 449"/>
                <a:gd name="T4" fmla="*/ 237 w 449"/>
                <a:gd name="T5" fmla="*/ 407 h 449"/>
                <a:gd name="T6" fmla="*/ 302 w 449"/>
                <a:gd name="T7" fmla="*/ 313 h 449"/>
                <a:gd name="T8" fmla="*/ 294 w 449"/>
                <a:gd name="T9" fmla="*/ 393 h 449"/>
                <a:gd name="T10" fmla="*/ 395 w 449"/>
                <a:gd name="T11" fmla="*/ 289 h 449"/>
                <a:gd name="T12" fmla="*/ 294 w 449"/>
                <a:gd name="T13" fmla="*/ 393 h 449"/>
                <a:gd name="T14" fmla="*/ 95 w 449"/>
                <a:gd name="T15" fmla="*/ 353 h 449"/>
                <a:gd name="T16" fmla="*/ 121 w 449"/>
                <a:gd name="T17" fmla="*/ 309 h 449"/>
                <a:gd name="T18" fmla="*/ 237 w 449"/>
                <a:gd name="T19" fmla="*/ 293 h 449"/>
                <a:gd name="T20" fmla="*/ 311 w 449"/>
                <a:gd name="T21" fmla="*/ 191 h 449"/>
                <a:gd name="T22" fmla="*/ 307 w 449"/>
                <a:gd name="T23" fmla="*/ 287 h 449"/>
                <a:gd name="T24" fmla="*/ 211 w 449"/>
                <a:gd name="T25" fmla="*/ 293 h 449"/>
                <a:gd name="T26" fmla="*/ 137 w 449"/>
                <a:gd name="T27" fmla="*/ 226 h 449"/>
                <a:gd name="T28" fmla="*/ 211 w 449"/>
                <a:gd name="T29" fmla="*/ 196 h 449"/>
                <a:gd name="T30" fmla="*/ 333 w 449"/>
                <a:gd name="T31" fmla="*/ 282 h 449"/>
                <a:gd name="T32" fmla="*/ 335 w 449"/>
                <a:gd name="T33" fmla="*/ 188 h 449"/>
                <a:gd name="T34" fmla="*/ 407 w 449"/>
                <a:gd name="T35" fmla="*/ 224 h 449"/>
                <a:gd name="T36" fmla="*/ 116 w 449"/>
                <a:gd name="T37" fmla="*/ 281 h 449"/>
                <a:gd name="T38" fmla="*/ 41 w 449"/>
                <a:gd name="T39" fmla="*/ 224 h 449"/>
                <a:gd name="T40" fmla="*/ 114 w 449"/>
                <a:gd name="T41" fmla="*/ 188 h 449"/>
                <a:gd name="T42" fmla="*/ 116 w 449"/>
                <a:gd name="T43" fmla="*/ 281 h 449"/>
                <a:gd name="T44" fmla="*/ 59 w 449"/>
                <a:gd name="T45" fmla="*/ 146 h 449"/>
                <a:gd name="T46" fmla="*/ 158 w 449"/>
                <a:gd name="T47" fmla="*/ 55 h 449"/>
                <a:gd name="T48" fmla="*/ 331 w 449"/>
                <a:gd name="T49" fmla="*/ 164 h 449"/>
                <a:gd name="T50" fmla="*/ 390 w 449"/>
                <a:gd name="T51" fmla="*/ 147 h 449"/>
                <a:gd name="T52" fmla="*/ 211 w 449"/>
                <a:gd name="T53" fmla="*/ 171 h 449"/>
                <a:gd name="T54" fmla="*/ 210 w 449"/>
                <a:gd name="T55" fmla="*/ 43 h 449"/>
                <a:gd name="T56" fmla="*/ 211 w 449"/>
                <a:gd name="T57" fmla="*/ 171 h 449"/>
                <a:gd name="T58" fmla="*/ 237 w 449"/>
                <a:gd name="T59" fmla="*/ 43 h 449"/>
                <a:gd name="T60" fmla="*/ 308 w 449"/>
                <a:gd name="T61" fmla="*/ 167 h 449"/>
                <a:gd name="T62" fmla="*/ 225 w 449"/>
                <a:gd name="T63" fmla="*/ 0 h 449"/>
                <a:gd name="T64" fmla="*/ 225 w 449"/>
                <a:gd name="T65" fmla="*/ 449 h 449"/>
                <a:gd name="T66" fmla="*/ 225 w 449"/>
                <a:gd name="T67" fmla="*/ 0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9" h="449">
                  <a:moveTo>
                    <a:pt x="211" y="407"/>
                  </a:moveTo>
                  <a:cubicBezTo>
                    <a:pt x="192" y="407"/>
                    <a:pt x="176" y="387"/>
                    <a:pt x="166" y="362"/>
                  </a:cubicBezTo>
                  <a:cubicBezTo>
                    <a:pt x="158" y="347"/>
                    <a:pt x="151" y="331"/>
                    <a:pt x="147" y="313"/>
                  </a:cubicBezTo>
                  <a:cubicBezTo>
                    <a:pt x="168" y="315"/>
                    <a:pt x="189" y="317"/>
                    <a:pt x="211" y="317"/>
                  </a:cubicBezTo>
                  <a:cubicBezTo>
                    <a:pt x="211" y="407"/>
                    <a:pt x="211" y="407"/>
                    <a:pt x="211" y="407"/>
                  </a:cubicBezTo>
                  <a:moveTo>
                    <a:pt x="237" y="407"/>
                  </a:moveTo>
                  <a:cubicBezTo>
                    <a:pt x="237" y="317"/>
                    <a:pt x="237" y="317"/>
                    <a:pt x="237" y="317"/>
                  </a:cubicBezTo>
                  <a:cubicBezTo>
                    <a:pt x="259" y="317"/>
                    <a:pt x="280" y="315"/>
                    <a:pt x="302" y="313"/>
                  </a:cubicBezTo>
                  <a:cubicBezTo>
                    <a:pt x="293" y="344"/>
                    <a:pt x="273" y="407"/>
                    <a:pt x="237" y="407"/>
                  </a:cubicBezTo>
                  <a:moveTo>
                    <a:pt x="294" y="393"/>
                  </a:moveTo>
                  <a:cubicBezTo>
                    <a:pt x="311" y="370"/>
                    <a:pt x="320" y="343"/>
                    <a:pt x="328" y="310"/>
                  </a:cubicBezTo>
                  <a:cubicBezTo>
                    <a:pt x="354" y="304"/>
                    <a:pt x="377" y="297"/>
                    <a:pt x="395" y="289"/>
                  </a:cubicBezTo>
                  <a:cubicBezTo>
                    <a:pt x="386" y="313"/>
                    <a:pt x="373" y="335"/>
                    <a:pt x="354" y="353"/>
                  </a:cubicBezTo>
                  <a:cubicBezTo>
                    <a:pt x="337" y="371"/>
                    <a:pt x="315" y="384"/>
                    <a:pt x="294" y="393"/>
                  </a:cubicBezTo>
                  <a:moveTo>
                    <a:pt x="154" y="393"/>
                  </a:moveTo>
                  <a:cubicBezTo>
                    <a:pt x="133" y="384"/>
                    <a:pt x="112" y="371"/>
                    <a:pt x="95" y="353"/>
                  </a:cubicBezTo>
                  <a:cubicBezTo>
                    <a:pt x="75" y="335"/>
                    <a:pt x="62" y="312"/>
                    <a:pt x="52" y="286"/>
                  </a:cubicBezTo>
                  <a:cubicBezTo>
                    <a:pt x="68" y="295"/>
                    <a:pt x="93" y="303"/>
                    <a:pt x="121" y="309"/>
                  </a:cubicBezTo>
                  <a:cubicBezTo>
                    <a:pt x="128" y="342"/>
                    <a:pt x="138" y="371"/>
                    <a:pt x="154" y="393"/>
                  </a:cubicBezTo>
                  <a:moveTo>
                    <a:pt x="237" y="293"/>
                  </a:moveTo>
                  <a:cubicBezTo>
                    <a:pt x="237" y="196"/>
                    <a:pt x="237" y="196"/>
                    <a:pt x="237" y="196"/>
                  </a:cubicBezTo>
                  <a:cubicBezTo>
                    <a:pt x="263" y="195"/>
                    <a:pt x="287" y="193"/>
                    <a:pt x="311" y="191"/>
                  </a:cubicBezTo>
                  <a:cubicBezTo>
                    <a:pt x="311" y="203"/>
                    <a:pt x="311" y="214"/>
                    <a:pt x="311" y="226"/>
                  </a:cubicBezTo>
                  <a:cubicBezTo>
                    <a:pt x="311" y="247"/>
                    <a:pt x="311" y="268"/>
                    <a:pt x="307" y="287"/>
                  </a:cubicBezTo>
                  <a:cubicBezTo>
                    <a:pt x="284" y="290"/>
                    <a:pt x="261" y="292"/>
                    <a:pt x="237" y="293"/>
                  </a:cubicBezTo>
                  <a:moveTo>
                    <a:pt x="211" y="293"/>
                  </a:moveTo>
                  <a:cubicBezTo>
                    <a:pt x="187" y="292"/>
                    <a:pt x="165" y="290"/>
                    <a:pt x="141" y="286"/>
                  </a:cubicBezTo>
                  <a:cubicBezTo>
                    <a:pt x="138" y="268"/>
                    <a:pt x="137" y="246"/>
                    <a:pt x="137" y="226"/>
                  </a:cubicBezTo>
                  <a:cubicBezTo>
                    <a:pt x="137" y="214"/>
                    <a:pt x="138" y="203"/>
                    <a:pt x="138" y="191"/>
                  </a:cubicBezTo>
                  <a:cubicBezTo>
                    <a:pt x="161" y="193"/>
                    <a:pt x="186" y="195"/>
                    <a:pt x="211" y="196"/>
                  </a:cubicBezTo>
                  <a:cubicBezTo>
                    <a:pt x="211" y="293"/>
                    <a:pt x="211" y="293"/>
                    <a:pt x="211" y="293"/>
                  </a:cubicBezTo>
                  <a:moveTo>
                    <a:pt x="333" y="282"/>
                  </a:moveTo>
                  <a:cubicBezTo>
                    <a:pt x="335" y="265"/>
                    <a:pt x="336" y="245"/>
                    <a:pt x="336" y="226"/>
                  </a:cubicBezTo>
                  <a:cubicBezTo>
                    <a:pt x="336" y="212"/>
                    <a:pt x="336" y="201"/>
                    <a:pt x="335" y="188"/>
                  </a:cubicBezTo>
                  <a:cubicBezTo>
                    <a:pt x="363" y="185"/>
                    <a:pt x="386" y="177"/>
                    <a:pt x="399" y="171"/>
                  </a:cubicBezTo>
                  <a:cubicBezTo>
                    <a:pt x="405" y="188"/>
                    <a:pt x="407" y="207"/>
                    <a:pt x="407" y="224"/>
                  </a:cubicBezTo>
                  <a:cubicBezTo>
                    <a:pt x="407" y="254"/>
                    <a:pt x="405" y="270"/>
                    <a:pt x="333" y="282"/>
                  </a:cubicBezTo>
                  <a:moveTo>
                    <a:pt x="116" y="281"/>
                  </a:moveTo>
                  <a:cubicBezTo>
                    <a:pt x="75" y="274"/>
                    <a:pt x="52" y="260"/>
                    <a:pt x="43" y="250"/>
                  </a:cubicBezTo>
                  <a:cubicBezTo>
                    <a:pt x="41" y="242"/>
                    <a:pt x="41" y="233"/>
                    <a:pt x="41" y="224"/>
                  </a:cubicBezTo>
                  <a:cubicBezTo>
                    <a:pt x="41" y="206"/>
                    <a:pt x="44" y="187"/>
                    <a:pt x="49" y="171"/>
                  </a:cubicBezTo>
                  <a:cubicBezTo>
                    <a:pt x="64" y="177"/>
                    <a:pt x="82" y="182"/>
                    <a:pt x="114" y="188"/>
                  </a:cubicBezTo>
                  <a:cubicBezTo>
                    <a:pt x="113" y="201"/>
                    <a:pt x="112" y="212"/>
                    <a:pt x="112" y="226"/>
                  </a:cubicBezTo>
                  <a:cubicBezTo>
                    <a:pt x="112" y="245"/>
                    <a:pt x="113" y="264"/>
                    <a:pt x="116" y="281"/>
                  </a:cubicBezTo>
                  <a:moveTo>
                    <a:pt x="117" y="164"/>
                  </a:moveTo>
                  <a:cubicBezTo>
                    <a:pt x="76" y="153"/>
                    <a:pt x="65" y="152"/>
                    <a:pt x="59" y="146"/>
                  </a:cubicBezTo>
                  <a:cubicBezTo>
                    <a:pt x="68" y="128"/>
                    <a:pt x="79" y="110"/>
                    <a:pt x="95" y="96"/>
                  </a:cubicBezTo>
                  <a:cubicBezTo>
                    <a:pt x="114" y="76"/>
                    <a:pt x="135" y="66"/>
                    <a:pt x="158" y="55"/>
                  </a:cubicBezTo>
                  <a:cubicBezTo>
                    <a:pt x="138" y="83"/>
                    <a:pt x="124" y="119"/>
                    <a:pt x="117" y="164"/>
                  </a:cubicBezTo>
                  <a:moveTo>
                    <a:pt x="331" y="164"/>
                  </a:moveTo>
                  <a:cubicBezTo>
                    <a:pt x="324" y="119"/>
                    <a:pt x="311" y="81"/>
                    <a:pt x="291" y="54"/>
                  </a:cubicBezTo>
                  <a:cubicBezTo>
                    <a:pt x="333" y="69"/>
                    <a:pt x="370" y="104"/>
                    <a:pt x="390" y="147"/>
                  </a:cubicBezTo>
                  <a:cubicBezTo>
                    <a:pt x="384" y="151"/>
                    <a:pt x="369" y="157"/>
                    <a:pt x="331" y="164"/>
                  </a:cubicBezTo>
                  <a:moveTo>
                    <a:pt x="211" y="171"/>
                  </a:moveTo>
                  <a:cubicBezTo>
                    <a:pt x="187" y="171"/>
                    <a:pt x="164" y="169"/>
                    <a:pt x="141" y="167"/>
                  </a:cubicBezTo>
                  <a:cubicBezTo>
                    <a:pt x="152" y="104"/>
                    <a:pt x="178" y="55"/>
                    <a:pt x="210" y="43"/>
                  </a:cubicBezTo>
                  <a:cubicBezTo>
                    <a:pt x="210" y="43"/>
                    <a:pt x="211" y="43"/>
                    <a:pt x="211" y="43"/>
                  </a:cubicBezTo>
                  <a:cubicBezTo>
                    <a:pt x="211" y="171"/>
                    <a:pt x="211" y="171"/>
                    <a:pt x="211" y="171"/>
                  </a:cubicBezTo>
                  <a:moveTo>
                    <a:pt x="237" y="171"/>
                  </a:moveTo>
                  <a:cubicBezTo>
                    <a:pt x="237" y="43"/>
                    <a:pt x="237" y="43"/>
                    <a:pt x="237" y="43"/>
                  </a:cubicBezTo>
                  <a:cubicBezTo>
                    <a:pt x="242" y="43"/>
                    <a:pt x="249" y="48"/>
                    <a:pt x="255" y="52"/>
                  </a:cubicBezTo>
                  <a:cubicBezTo>
                    <a:pt x="279" y="74"/>
                    <a:pt x="299" y="117"/>
                    <a:pt x="308" y="167"/>
                  </a:cubicBezTo>
                  <a:cubicBezTo>
                    <a:pt x="284" y="169"/>
                    <a:pt x="261" y="171"/>
                    <a:pt x="237" y="171"/>
                  </a:cubicBezTo>
                  <a:moveTo>
                    <a:pt x="225" y="0"/>
                  </a:moveTo>
                  <a:cubicBezTo>
                    <a:pt x="100" y="0"/>
                    <a:pt x="0" y="100"/>
                    <a:pt x="0" y="224"/>
                  </a:cubicBezTo>
                  <a:cubicBezTo>
                    <a:pt x="0" y="349"/>
                    <a:pt x="100" y="449"/>
                    <a:pt x="225" y="449"/>
                  </a:cubicBezTo>
                  <a:cubicBezTo>
                    <a:pt x="350" y="449"/>
                    <a:pt x="449" y="349"/>
                    <a:pt x="449" y="224"/>
                  </a:cubicBezTo>
                  <a:cubicBezTo>
                    <a:pt x="449" y="100"/>
                    <a:pt x="350" y="0"/>
                    <a:pt x="225" y="0"/>
                  </a:cubicBezTo>
                </a:path>
              </a:pathLst>
            </a:custGeom>
            <a:solidFill>
              <a:schemeClr val="bg1"/>
            </a:solidFill>
            <a:ln>
              <a:noFill/>
            </a:ln>
          </p:spPr>
          <p:txBody>
            <a:bodyPr vert="horz" wrap="square" lIns="68580" tIns="34290" rIns="68580" bIns="34290" numCol="1" anchor="t" anchorCtr="0" compatLnSpc="1"/>
            <a:lstStyle/>
            <a:p>
              <a:endParaRPr lang="zh-CN" altLang="en-US" sz="1300">
                <a:solidFill>
                  <a:srgbClr val="FFB850"/>
                </a:solidFill>
              </a:endParaRPr>
            </a:p>
          </p:txBody>
        </p:sp>
        <p:sp>
          <p:nvSpPr>
            <p:cNvPr id="37" name="文本框 72"/>
            <p:cNvSpPr txBox="1"/>
            <p:nvPr/>
          </p:nvSpPr>
          <p:spPr>
            <a:xfrm>
              <a:off x="9922177" y="4862312"/>
              <a:ext cx="1539423" cy="553870"/>
            </a:xfrm>
            <a:prstGeom prst="rect">
              <a:avLst/>
            </a:prstGeom>
            <a:noFill/>
          </p:spPr>
          <p:txBody>
            <a:bodyPr wrap="square"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en-US" altLang="zh-CN" sz="1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40" name="组合 39"/>
          <p:cNvGrpSpPr/>
          <p:nvPr/>
        </p:nvGrpSpPr>
        <p:grpSpPr>
          <a:xfrm>
            <a:off x="6341824" y="1509686"/>
            <a:ext cx="2297059" cy="2035865"/>
            <a:chOff x="6341823" y="1509685"/>
            <a:chExt cx="2297059" cy="2035865"/>
          </a:xfrm>
        </p:grpSpPr>
        <p:grpSp>
          <p:nvGrpSpPr>
            <p:cNvPr id="41" name="组合 40"/>
            <p:cNvGrpSpPr/>
            <p:nvPr/>
          </p:nvGrpSpPr>
          <p:grpSpPr>
            <a:xfrm>
              <a:off x="6341823" y="1509685"/>
              <a:ext cx="2297059" cy="2035865"/>
              <a:chOff x="1529861" y="1829264"/>
              <a:chExt cx="2452453" cy="2173589"/>
            </a:xfrm>
          </p:grpSpPr>
          <p:sp>
            <p:nvSpPr>
              <p:cNvPr id="45" name="Freeform 5"/>
              <p:cNvSpPr/>
              <p:nvPr/>
            </p:nvSpPr>
            <p:spPr bwMode="auto">
              <a:xfrm>
                <a:off x="1529861" y="1829264"/>
                <a:ext cx="2452453" cy="2173589"/>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Freeform 5"/>
              <p:cNvSpPr/>
              <p:nvPr/>
            </p:nvSpPr>
            <p:spPr bwMode="auto">
              <a:xfrm>
                <a:off x="1688672" y="1966891"/>
                <a:ext cx="2130210" cy="1887988"/>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87071"/>
              </a:solidFill>
              <a:ln w="19050">
                <a:noFill/>
              </a:ln>
              <a:effectLst>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sp>
          <p:nvSpPr>
            <p:cNvPr id="42" name="文本框 82"/>
            <p:cNvSpPr txBox="1"/>
            <p:nvPr/>
          </p:nvSpPr>
          <p:spPr>
            <a:xfrm>
              <a:off x="6810240" y="2072144"/>
              <a:ext cx="1440676" cy="523220"/>
            </a:xfrm>
            <a:prstGeom prst="rect">
              <a:avLst/>
            </a:prstGeom>
            <a:noFill/>
          </p:spPr>
          <p:txBody>
            <a:bodyPr wrap="square" rtlCol="0">
              <a:spAutoFit/>
            </a:bodyPr>
            <a:lstStyle/>
            <a:p>
              <a:pPr algn="ctr"/>
              <a:r>
                <a:rPr lang="en-US" altLang="zh-CN" sz="2800" b="1" dirty="0">
                  <a:solidFill>
                    <a:schemeClr val="bg1"/>
                  </a:solidFill>
                  <a:latin typeface="微软雅黑" panose="020B0503020204020204" pitchFamily="34" charset="-122"/>
                  <a:ea typeface="微软雅黑" panose="020B0503020204020204" pitchFamily="34" charset="-122"/>
                </a:rPr>
                <a:t>C</a:t>
              </a:r>
              <a:r>
                <a:rPr lang="zh-CN" altLang="en-US" sz="2800" b="1" dirty="0">
                  <a:solidFill>
                    <a:schemeClr val="bg1"/>
                  </a:solidFill>
                  <a:latin typeface="微软雅黑" panose="020B0503020204020204" pitchFamily="34" charset="-122"/>
                  <a:ea typeface="微软雅黑" panose="020B0503020204020204" pitchFamily="34" charset="-122"/>
                </a:rPr>
                <a:t>部门</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43" name="Freeform 57"/>
            <p:cNvSpPr>
              <a:spLocks noEditPoints="1"/>
            </p:cNvSpPr>
            <p:nvPr/>
          </p:nvSpPr>
          <p:spPr bwMode="auto">
            <a:xfrm>
              <a:off x="7006934" y="1725618"/>
              <a:ext cx="358615" cy="359305"/>
            </a:xfrm>
            <a:custGeom>
              <a:avLst/>
              <a:gdLst>
                <a:gd name="T0" fmla="*/ 145 w 437"/>
                <a:gd name="T1" fmla="*/ 119 h 437"/>
                <a:gd name="T2" fmla="*/ 126 w 437"/>
                <a:gd name="T3" fmla="*/ 159 h 437"/>
                <a:gd name="T4" fmla="*/ 197 w 437"/>
                <a:gd name="T5" fmla="*/ 237 h 437"/>
                <a:gd name="T6" fmla="*/ 214 w 437"/>
                <a:gd name="T7" fmla="*/ 245 h 437"/>
                <a:gd name="T8" fmla="*/ 276 w 437"/>
                <a:gd name="T9" fmla="*/ 245 h 437"/>
                <a:gd name="T10" fmla="*/ 276 w 437"/>
                <a:gd name="T11" fmla="*/ 196 h 437"/>
                <a:gd name="T12" fmla="*/ 225 w 437"/>
                <a:gd name="T13" fmla="*/ 196 h 437"/>
                <a:gd name="T14" fmla="*/ 161 w 437"/>
                <a:gd name="T15" fmla="*/ 126 h 437"/>
                <a:gd name="T16" fmla="*/ 145 w 437"/>
                <a:gd name="T17" fmla="*/ 119 h 437"/>
                <a:gd name="T18" fmla="*/ 219 w 437"/>
                <a:gd name="T19" fmla="*/ 388 h 437"/>
                <a:gd name="T20" fmla="*/ 48 w 437"/>
                <a:gd name="T21" fmla="*/ 218 h 437"/>
                <a:gd name="T22" fmla="*/ 219 w 437"/>
                <a:gd name="T23" fmla="*/ 48 h 437"/>
                <a:gd name="T24" fmla="*/ 388 w 437"/>
                <a:gd name="T25" fmla="*/ 218 h 437"/>
                <a:gd name="T26" fmla="*/ 219 w 437"/>
                <a:gd name="T27" fmla="*/ 388 h 437"/>
                <a:gd name="T28" fmla="*/ 219 w 437"/>
                <a:gd name="T29" fmla="*/ 0 h 437"/>
                <a:gd name="T30" fmla="*/ 0 w 437"/>
                <a:gd name="T31" fmla="*/ 218 h 437"/>
                <a:gd name="T32" fmla="*/ 219 w 437"/>
                <a:gd name="T33" fmla="*/ 437 h 437"/>
                <a:gd name="T34" fmla="*/ 437 w 437"/>
                <a:gd name="T35" fmla="*/ 218 h 437"/>
                <a:gd name="T36" fmla="*/ 219 w 437"/>
                <a:gd name="T37" fmla="*/ 0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7" h="437">
                  <a:moveTo>
                    <a:pt x="145" y="119"/>
                  </a:moveTo>
                  <a:cubicBezTo>
                    <a:pt x="127" y="119"/>
                    <a:pt x="110" y="142"/>
                    <a:pt x="126" y="159"/>
                  </a:cubicBezTo>
                  <a:cubicBezTo>
                    <a:pt x="197" y="237"/>
                    <a:pt x="197" y="237"/>
                    <a:pt x="197" y="237"/>
                  </a:cubicBezTo>
                  <a:cubicBezTo>
                    <a:pt x="201" y="242"/>
                    <a:pt x="207" y="245"/>
                    <a:pt x="214" y="245"/>
                  </a:cubicBezTo>
                  <a:cubicBezTo>
                    <a:pt x="276" y="245"/>
                    <a:pt x="276" y="245"/>
                    <a:pt x="276" y="245"/>
                  </a:cubicBezTo>
                  <a:cubicBezTo>
                    <a:pt x="306" y="245"/>
                    <a:pt x="309" y="196"/>
                    <a:pt x="276" y="196"/>
                  </a:cubicBezTo>
                  <a:cubicBezTo>
                    <a:pt x="225" y="196"/>
                    <a:pt x="225" y="196"/>
                    <a:pt x="225" y="196"/>
                  </a:cubicBezTo>
                  <a:cubicBezTo>
                    <a:pt x="161" y="126"/>
                    <a:pt x="161" y="126"/>
                    <a:pt x="161" y="126"/>
                  </a:cubicBezTo>
                  <a:cubicBezTo>
                    <a:pt x="156" y="121"/>
                    <a:pt x="151" y="119"/>
                    <a:pt x="145" y="119"/>
                  </a:cubicBezTo>
                  <a:moveTo>
                    <a:pt x="219" y="388"/>
                  </a:moveTo>
                  <a:cubicBezTo>
                    <a:pt x="124" y="388"/>
                    <a:pt x="48" y="312"/>
                    <a:pt x="48" y="218"/>
                  </a:cubicBezTo>
                  <a:cubicBezTo>
                    <a:pt x="48" y="124"/>
                    <a:pt x="124" y="48"/>
                    <a:pt x="219" y="48"/>
                  </a:cubicBezTo>
                  <a:cubicBezTo>
                    <a:pt x="313" y="48"/>
                    <a:pt x="388" y="124"/>
                    <a:pt x="388" y="218"/>
                  </a:cubicBezTo>
                  <a:cubicBezTo>
                    <a:pt x="388" y="312"/>
                    <a:pt x="313" y="388"/>
                    <a:pt x="219" y="388"/>
                  </a:cubicBezTo>
                  <a:moveTo>
                    <a:pt x="219" y="0"/>
                  </a:moveTo>
                  <a:cubicBezTo>
                    <a:pt x="98" y="0"/>
                    <a:pt x="0" y="97"/>
                    <a:pt x="0" y="218"/>
                  </a:cubicBezTo>
                  <a:cubicBezTo>
                    <a:pt x="0" y="339"/>
                    <a:pt x="98" y="437"/>
                    <a:pt x="219" y="437"/>
                  </a:cubicBezTo>
                  <a:cubicBezTo>
                    <a:pt x="339" y="437"/>
                    <a:pt x="437" y="339"/>
                    <a:pt x="437" y="218"/>
                  </a:cubicBezTo>
                  <a:cubicBezTo>
                    <a:pt x="437" y="97"/>
                    <a:pt x="339" y="0"/>
                    <a:pt x="219" y="0"/>
                  </a:cubicBezTo>
                </a:path>
              </a:pathLst>
            </a:custGeom>
            <a:solidFill>
              <a:schemeClr val="bg1"/>
            </a:solidFill>
            <a:ln>
              <a:noFill/>
            </a:ln>
          </p:spPr>
          <p:txBody>
            <a:bodyPr vert="horz" wrap="square" lIns="68580" tIns="34290" rIns="68580" bIns="34290" numCol="1" anchor="t" anchorCtr="0" compatLnSpc="1"/>
            <a:lstStyle/>
            <a:p>
              <a:endParaRPr lang="zh-CN" altLang="en-US" sz="1300" dirty="0"/>
            </a:p>
          </p:txBody>
        </p:sp>
        <p:sp>
          <p:nvSpPr>
            <p:cNvPr id="44" name="文本框 72"/>
            <p:cNvSpPr txBox="1"/>
            <p:nvPr/>
          </p:nvSpPr>
          <p:spPr>
            <a:xfrm>
              <a:off x="6796836" y="2493690"/>
              <a:ext cx="1539423" cy="553870"/>
            </a:xfrm>
            <a:prstGeom prst="rect">
              <a:avLst/>
            </a:prstGeom>
            <a:noFill/>
          </p:spPr>
          <p:txBody>
            <a:bodyPr wrap="square"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en-US" altLang="zh-CN" sz="10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sp>
        <p:nvSpPr>
          <p:cNvPr id="47" name="矩形 47"/>
          <p:cNvSpPr>
            <a:spLocks noChangeArrowheads="1"/>
          </p:cNvSpPr>
          <p:nvPr/>
        </p:nvSpPr>
        <p:spPr bwMode="auto">
          <a:xfrm>
            <a:off x="2857500" y="1932787"/>
            <a:ext cx="1508885" cy="126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926" tIns="32963" rIns="65926" bIns="32963">
            <a:spAutoFit/>
          </a:bodyPr>
          <a:lstStyle/>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或者通过复制您的</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文本后，在此框中</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选择粘贴，并选择</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只保留文字。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8" name="圆角矩形 47"/>
          <p:cNvSpPr/>
          <p:nvPr/>
        </p:nvSpPr>
        <p:spPr>
          <a:xfrm>
            <a:off x="4568912" y="1867786"/>
            <a:ext cx="1516361" cy="1377583"/>
          </a:xfrm>
          <a:prstGeom prst="roundRect">
            <a:avLst>
              <a:gd name="adj" fmla="val 0"/>
            </a:avLst>
          </a:prstGeom>
          <a:blipFill>
            <a:blip r:embed="rId2"/>
            <a:stretch>
              <a:fillRect/>
            </a:stretch>
          </a:blipFill>
          <a:ln w="19050">
            <a:solidFill>
              <a:schemeClr val="bg1">
                <a:lumMod val="85000"/>
              </a:schemeClr>
            </a:solidFill>
          </a:ln>
          <a:effectLst>
            <a:outerShdw blurRad="228600" dist="190500" dir="3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p>
        </p:txBody>
      </p:sp>
      <p:sp>
        <p:nvSpPr>
          <p:cNvPr id="49" name="圆角矩形 48"/>
          <p:cNvSpPr/>
          <p:nvPr/>
        </p:nvSpPr>
        <p:spPr>
          <a:xfrm>
            <a:off x="10145191" y="1867786"/>
            <a:ext cx="1516361" cy="1377583"/>
          </a:xfrm>
          <a:prstGeom prst="roundRect">
            <a:avLst>
              <a:gd name="adj" fmla="val 0"/>
            </a:avLst>
          </a:prstGeom>
          <a:blipFill>
            <a:blip r:embed="rId3"/>
            <a:stretch>
              <a:fillRect/>
            </a:stretch>
          </a:blipFill>
          <a:ln w="19050">
            <a:solidFill>
              <a:schemeClr val="bg1">
                <a:lumMod val="85000"/>
              </a:schemeClr>
            </a:solidFill>
          </a:ln>
          <a:effectLst>
            <a:outerShdw blurRad="228600" dist="190500" dir="30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p>
        </p:txBody>
      </p:sp>
      <p:sp>
        <p:nvSpPr>
          <p:cNvPr id="50" name="圆角矩形 49"/>
          <p:cNvSpPr/>
          <p:nvPr/>
        </p:nvSpPr>
        <p:spPr>
          <a:xfrm>
            <a:off x="583060" y="4222956"/>
            <a:ext cx="1516361" cy="1377583"/>
          </a:xfrm>
          <a:prstGeom prst="roundRect">
            <a:avLst>
              <a:gd name="adj" fmla="val 0"/>
            </a:avLst>
          </a:prstGeom>
          <a:blipFill>
            <a:blip r:embed="rId4"/>
            <a:stretch>
              <a:fillRect/>
            </a:stretch>
          </a:blipFill>
          <a:ln w="19050">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p>
        </p:txBody>
      </p:sp>
      <p:sp>
        <p:nvSpPr>
          <p:cNvPr id="51" name="圆角矩形 50"/>
          <p:cNvSpPr/>
          <p:nvPr/>
        </p:nvSpPr>
        <p:spPr>
          <a:xfrm>
            <a:off x="6311738" y="4222956"/>
            <a:ext cx="1516361" cy="1377583"/>
          </a:xfrm>
          <a:prstGeom prst="roundRect">
            <a:avLst>
              <a:gd name="adj" fmla="val 0"/>
            </a:avLst>
          </a:prstGeom>
          <a:blipFill>
            <a:blip r:embed="rId5"/>
            <a:stretch>
              <a:fillRect/>
            </a:stretch>
          </a:blipFill>
          <a:ln w="19050">
            <a:solidFill>
              <a:schemeClr val="bg1">
                <a:lumMod val="85000"/>
              </a:schemeClr>
            </a:solidFill>
          </a:ln>
          <a:effectLst>
            <a:outerShdw blurRad="228600" dist="1905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p>
        </p:txBody>
      </p:sp>
      <p:sp>
        <p:nvSpPr>
          <p:cNvPr id="52" name="矩形 47"/>
          <p:cNvSpPr>
            <a:spLocks noChangeArrowheads="1"/>
          </p:cNvSpPr>
          <p:nvPr/>
        </p:nvSpPr>
        <p:spPr bwMode="auto">
          <a:xfrm>
            <a:off x="2288071" y="4269040"/>
            <a:ext cx="1508885" cy="126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926" tIns="32963" rIns="65926" bIns="32963">
            <a:spAutoFit/>
          </a:bodyPr>
          <a:lstStyle/>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或者通过复制您的</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文本后，在此框中</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选择粘贴，并选择</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只保留文字。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3" name="矩形 47"/>
          <p:cNvSpPr>
            <a:spLocks noChangeArrowheads="1"/>
          </p:cNvSpPr>
          <p:nvPr/>
        </p:nvSpPr>
        <p:spPr bwMode="auto">
          <a:xfrm>
            <a:off x="7899970" y="4269040"/>
            <a:ext cx="1508885" cy="126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926" tIns="32963" rIns="65926" bIns="32963">
            <a:spAutoFit/>
          </a:bodyPr>
          <a:lstStyle/>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或者通过复制您的</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文本后，在此框中</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选择粘贴，并选择</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只保留文字。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矩形 53"/>
          <p:cNvSpPr>
            <a:spLocks noChangeArrowheads="1"/>
          </p:cNvSpPr>
          <p:nvPr/>
        </p:nvSpPr>
        <p:spPr bwMode="auto">
          <a:xfrm>
            <a:off x="8713554" y="1914174"/>
            <a:ext cx="1508885" cy="126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5926" tIns="32963" rIns="65926" bIns="32963">
            <a:spAutoFit/>
          </a:bodyPr>
          <a:lstStyle/>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您的内容打在这里</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或者通过复制您的</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文本后，在此框中</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选择粘贴，并选择</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endParaRPr>
          </a:p>
          <a:p>
            <a:pPr>
              <a:lnSpc>
                <a:spcPct val="130000"/>
              </a:lnSpc>
              <a:spcBef>
                <a:spcPct val="0"/>
              </a:spcBef>
            </a:pPr>
            <a:r>
              <a:rPr lang="zh-CN" altLang="en-US" sz="1200" dirty="0">
                <a:solidFill>
                  <a:schemeClr val="tx1">
                    <a:lumMod val="75000"/>
                    <a:lumOff val="25000"/>
                  </a:schemeClr>
                </a:solidFill>
                <a:latin typeface="微软雅黑" panose="020B0503020204020204" pitchFamily="34" charset="-122"/>
                <a:ea typeface="微软雅黑" panose="020B0503020204020204" pitchFamily="34" charset="-122"/>
              </a:rPr>
              <a:t>只保留文字。</a:t>
            </a:r>
            <a:endParaRPr lang="en-US" altLang="zh-CN" sz="1200" dirty="0">
              <a:solidFill>
                <a:schemeClr val="tx1">
                  <a:lumMod val="75000"/>
                  <a:lumOff val="2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5" name="组合 54"/>
          <p:cNvGrpSpPr/>
          <p:nvPr/>
        </p:nvGrpSpPr>
        <p:grpSpPr>
          <a:xfrm>
            <a:off x="583028" y="3077092"/>
            <a:ext cx="1000117" cy="749304"/>
            <a:chOff x="583027" y="3077091"/>
            <a:chExt cx="1000117" cy="749305"/>
          </a:xfrm>
        </p:grpSpPr>
        <p:sp>
          <p:nvSpPr>
            <p:cNvPr id="56" name="Freeform 5"/>
            <p:cNvSpPr/>
            <p:nvPr/>
          </p:nvSpPr>
          <p:spPr bwMode="auto">
            <a:xfrm>
              <a:off x="682479" y="3077091"/>
              <a:ext cx="845439" cy="7493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57" name="组合 56"/>
            <p:cNvGrpSpPr/>
            <p:nvPr/>
          </p:nvGrpSpPr>
          <p:grpSpPr>
            <a:xfrm>
              <a:off x="583027" y="3115838"/>
              <a:ext cx="1000117" cy="667808"/>
              <a:chOff x="4123036" y="1197871"/>
              <a:chExt cx="1000117" cy="667808"/>
            </a:xfrm>
          </p:grpSpPr>
          <p:sp>
            <p:nvSpPr>
              <p:cNvPr id="58" name="文本框 59"/>
              <p:cNvSpPr txBox="1"/>
              <p:nvPr/>
            </p:nvSpPr>
            <p:spPr>
              <a:xfrm>
                <a:off x="4123036" y="1197871"/>
                <a:ext cx="1000117" cy="569256"/>
              </a:xfrm>
              <a:prstGeom prst="rect">
                <a:avLst/>
              </a:prstGeom>
              <a:noFill/>
            </p:spPr>
            <p:txBody>
              <a:bodyPr wrap="square" rtlCol="0">
                <a:spAutoFit/>
              </a:bodyPr>
              <a:lstStyle/>
              <a:p>
                <a:pPr algn="ctr"/>
                <a:r>
                  <a:rPr lang="en-US" altLang="zh-CN" sz="3100" dirty="0">
                    <a:solidFill>
                      <a:srgbClr val="FFB850"/>
                    </a:solidFill>
                    <a:latin typeface="Impact" panose="020B0806030902050204" pitchFamily="34" charset="0"/>
                  </a:rPr>
                  <a:t>01</a:t>
                </a:r>
                <a:endParaRPr lang="zh-CN" altLang="en-US" sz="3100" dirty="0">
                  <a:solidFill>
                    <a:srgbClr val="FFB850"/>
                  </a:solidFill>
                  <a:latin typeface="Impact" panose="020B0806030902050204" pitchFamily="34" charset="0"/>
                </a:endParaRPr>
              </a:p>
            </p:txBody>
          </p:sp>
          <p:sp>
            <p:nvSpPr>
              <p:cNvPr id="59" name="文本框 60"/>
              <p:cNvSpPr txBox="1"/>
              <p:nvPr/>
            </p:nvSpPr>
            <p:spPr>
              <a:xfrm>
                <a:off x="4266701" y="1619515"/>
                <a:ext cx="740410" cy="246164"/>
              </a:xfrm>
              <a:prstGeom prst="rect">
                <a:avLst/>
              </a:prstGeom>
              <a:noFill/>
            </p:spPr>
            <p:txBody>
              <a:bodyPr wrap="square" rtlCol="0">
                <a:spAutoFit/>
              </a:bodyPr>
              <a:lstStyle/>
              <a:p>
                <a:pPr algn="ctr"/>
                <a:r>
                  <a:rPr lang="en-US" altLang="zh-CN" sz="1000" dirty="0">
                    <a:solidFill>
                      <a:schemeClr val="tx1">
                        <a:lumMod val="50000"/>
                        <a:lumOff val="50000"/>
                      </a:schemeClr>
                    </a:solidFill>
                    <a:latin typeface="LiHei Pro" panose="020B0500000000000000" pitchFamily="34" charset="-122"/>
                    <a:ea typeface="LiHei Pro" panose="020B0500000000000000" pitchFamily="34" charset="-122"/>
                  </a:rPr>
                  <a:t>OPTION</a:t>
                </a:r>
                <a:endParaRPr lang="zh-CN" altLang="en-US" sz="10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grpSp>
        <p:nvGrpSpPr>
          <p:cNvPr id="60" name="组合 59"/>
          <p:cNvGrpSpPr/>
          <p:nvPr/>
        </p:nvGrpSpPr>
        <p:grpSpPr>
          <a:xfrm>
            <a:off x="3937768" y="3560933"/>
            <a:ext cx="1000117" cy="749303"/>
            <a:chOff x="3937768" y="3560935"/>
            <a:chExt cx="1000117" cy="749305"/>
          </a:xfrm>
        </p:grpSpPr>
        <p:sp>
          <p:nvSpPr>
            <p:cNvPr id="61" name="Freeform 5"/>
            <p:cNvSpPr/>
            <p:nvPr/>
          </p:nvSpPr>
          <p:spPr bwMode="auto">
            <a:xfrm>
              <a:off x="4026390" y="3560935"/>
              <a:ext cx="845439" cy="7493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2" name="组合 61"/>
            <p:cNvGrpSpPr/>
            <p:nvPr/>
          </p:nvGrpSpPr>
          <p:grpSpPr>
            <a:xfrm>
              <a:off x="3937768" y="3606699"/>
              <a:ext cx="1000117" cy="667808"/>
              <a:chOff x="4123036" y="1197871"/>
              <a:chExt cx="1000117" cy="667808"/>
            </a:xfrm>
          </p:grpSpPr>
          <p:sp>
            <p:nvSpPr>
              <p:cNvPr id="63" name="文本框 62"/>
              <p:cNvSpPr txBox="1"/>
              <p:nvPr/>
            </p:nvSpPr>
            <p:spPr>
              <a:xfrm>
                <a:off x="4123036" y="1197871"/>
                <a:ext cx="1000117" cy="569256"/>
              </a:xfrm>
              <a:prstGeom prst="rect">
                <a:avLst/>
              </a:prstGeom>
              <a:noFill/>
            </p:spPr>
            <p:txBody>
              <a:bodyPr wrap="square" rtlCol="0">
                <a:spAutoFit/>
              </a:bodyPr>
              <a:lstStyle/>
              <a:p>
                <a:pPr algn="ctr"/>
                <a:r>
                  <a:rPr lang="en-US" altLang="zh-CN" sz="3100" dirty="0">
                    <a:solidFill>
                      <a:srgbClr val="01ACBE"/>
                    </a:solidFill>
                    <a:latin typeface="Impact" panose="020B0806030902050204" pitchFamily="34" charset="0"/>
                  </a:rPr>
                  <a:t>02</a:t>
                </a:r>
                <a:endParaRPr lang="zh-CN" altLang="en-US" sz="3100" dirty="0">
                  <a:solidFill>
                    <a:srgbClr val="01ACBE"/>
                  </a:solidFill>
                  <a:latin typeface="Impact" panose="020B0806030902050204" pitchFamily="34" charset="0"/>
                </a:endParaRPr>
              </a:p>
            </p:txBody>
          </p:sp>
          <p:sp>
            <p:nvSpPr>
              <p:cNvPr id="64" name="文本框 63"/>
              <p:cNvSpPr txBox="1"/>
              <p:nvPr/>
            </p:nvSpPr>
            <p:spPr>
              <a:xfrm>
                <a:off x="4266701" y="1619515"/>
                <a:ext cx="740410" cy="246164"/>
              </a:xfrm>
              <a:prstGeom prst="rect">
                <a:avLst/>
              </a:prstGeom>
              <a:noFill/>
            </p:spPr>
            <p:txBody>
              <a:bodyPr wrap="square" rtlCol="0">
                <a:spAutoFit/>
              </a:bodyPr>
              <a:lstStyle/>
              <a:p>
                <a:pPr algn="ctr"/>
                <a:r>
                  <a:rPr lang="en-US" altLang="zh-CN" sz="1000" dirty="0">
                    <a:solidFill>
                      <a:schemeClr val="tx1">
                        <a:lumMod val="50000"/>
                        <a:lumOff val="50000"/>
                      </a:schemeClr>
                    </a:solidFill>
                    <a:latin typeface="LiHei Pro" panose="020B0500000000000000" pitchFamily="34" charset="-122"/>
                    <a:ea typeface="LiHei Pro" panose="020B0500000000000000" pitchFamily="34" charset="-122"/>
                  </a:rPr>
                  <a:t>OPTION</a:t>
                </a:r>
                <a:endParaRPr lang="zh-CN" altLang="en-US" sz="10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grpSp>
        <p:nvGrpSpPr>
          <p:cNvPr id="65" name="组合 64"/>
          <p:cNvGrpSpPr/>
          <p:nvPr/>
        </p:nvGrpSpPr>
        <p:grpSpPr>
          <a:xfrm>
            <a:off x="7645447" y="1219337"/>
            <a:ext cx="1000117" cy="749305"/>
            <a:chOff x="7645446" y="1219336"/>
            <a:chExt cx="1000117" cy="749305"/>
          </a:xfrm>
        </p:grpSpPr>
        <p:sp>
          <p:nvSpPr>
            <p:cNvPr id="66" name="Freeform 5"/>
            <p:cNvSpPr/>
            <p:nvPr/>
          </p:nvSpPr>
          <p:spPr bwMode="auto">
            <a:xfrm>
              <a:off x="7737915" y="1219336"/>
              <a:ext cx="845439" cy="7493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67" name="组合 66"/>
            <p:cNvGrpSpPr/>
            <p:nvPr/>
          </p:nvGrpSpPr>
          <p:grpSpPr>
            <a:xfrm>
              <a:off x="7645446" y="1234183"/>
              <a:ext cx="1000117" cy="667808"/>
              <a:chOff x="4123036" y="1197871"/>
              <a:chExt cx="1000117" cy="667808"/>
            </a:xfrm>
          </p:grpSpPr>
          <p:sp>
            <p:nvSpPr>
              <p:cNvPr id="68" name="文本框 65"/>
              <p:cNvSpPr txBox="1"/>
              <p:nvPr/>
            </p:nvSpPr>
            <p:spPr>
              <a:xfrm>
                <a:off x="4123036" y="1197871"/>
                <a:ext cx="1000117" cy="569254"/>
              </a:xfrm>
              <a:prstGeom prst="rect">
                <a:avLst/>
              </a:prstGeom>
              <a:noFill/>
            </p:spPr>
            <p:txBody>
              <a:bodyPr wrap="square" rtlCol="0">
                <a:spAutoFit/>
              </a:bodyPr>
              <a:lstStyle/>
              <a:p>
                <a:pPr algn="ctr"/>
                <a:r>
                  <a:rPr lang="en-US" altLang="zh-CN" sz="3100" dirty="0">
                    <a:solidFill>
                      <a:srgbClr val="E87071"/>
                    </a:solidFill>
                    <a:latin typeface="Impact" panose="020B0806030902050204" pitchFamily="34" charset="0"/>
                  </a:rPr>
                  <a:t>03</a:t>
                </a:r>
                <a:endParaRPr lang="zh-CN" altLang="en-US" sz="3100" dirty="0">
                  <a:solidFill>
                    <a:srgbClr val="E87071"/>
                  </a:solidFill>
                  <a:latin typeface="Impact" panose="020B0806030902050204" pitchFamily="34" charset="0"/>
                </a:endParaRPr>
              </a:p>
            </p:txBody>
          </p:sp>
          <p:sp>
            <p:nvSpPr>
              <p:cNvPr id="69" name="文本框 66"/>
              <p:cNvSpPr txBox="1"/>
              <p:nvPr/>
            </p:nvSpPr>
            <p:spPr>
              <a:xfrm>
                <a:off x="4266701" y="1619515"/>
                <a:ext cx="740410" cy="246164"/>
              </a:xfrm>
              <a:prstGeom prst="rect">
                <a:avLst/>
              </a:prstGeom>
              <a:noFill/>
            </p:spPr>
            <p:txBody>
              <a:bodyPr wrap="square" rtlCol="0">
                <a:spAutoFit/>
              </a:bodyPr>
              <a:lstStyle/>
              <a:p>
                <a:pPr algn="ctr"/>
                <a:r>
                  <a:rPr lang="en-US" altLang="zh-CN" sz="1000" dirty="0">
                    <a:solidFill>
                      <a:schemeClr val="tx1">
                        <a:lumMod val="50000"/>
                        <a:lumOff val="50000"/>
                      </a:schemeClr>
                    </a:solidFill>
                    <a:latin typeface="LiHei Pro" panose="020B0500000000000000" pitchFamily="34" charset="-122"/>
                    <a:ea typeface="LiHei Pro" panose="020B0500000000000000" pitchFamily="34" charset="-122"/>
                  </a:rPr>
                  <a:t>OPTION</a:t>
                </a:r>
                <a:endParaRPr lang="zh-CN" altLang="en-US" sz="10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grpSp>
        <p:nvGrpSpPr>
          <p:cNvPr id="70" name="组合 69"/>
          <p:cNvGrpSpPr/>
          <p:nvPr/>
        </p:nvGrpSpPr>
        <p:grpSpPr>
          <a:xfrm>
            <a:off x="9611838" y="5518075"/>
            <a:ext cx="1000117" cy="749303"/>
            <a:chOff x="9611837" y="5518080"/>
            <a:chExt cx="1000117" cy="749305"/>
          </a:xfrm>
        </p:grpSpPr>
        <p:sp>
          <p:nvSpPr>
            <p:cNvPr id="71" name="Freeform 5"/>
            <p:cNvSpPr/>
            <p:nvPr/>
          </p:nvSpPr>
          <p:spPr bwMode="auto">
            <a:xfrm>
              <a:off x="9705677" y="5518080"/>
              <a:ext cx="845439" cy="749305"/>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100000">
                  <a:schemeClr val="bg1"/>
                </a:gs>
                <a:gs pos="0">
                  <a:schemeClr val="bg1">
                    <a:lumMod val="8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254000" dist="101600" dir="2700000" algn="tl" rotWithShape="0">
                <a:prstClr val="black">
                  <a:alpha val="30000"/>
                </a:prstClr>
              </a:outerShdw>
              <a:softEdge rad="0"/>
            </a:effectLst>
          </p:spPr>
          <p:txBody>
            <a:bodyPr vert="horz" wrap="square" lIns="68580" tIns="34290" rIns="68580" bIns="34290" numCol="1" anchor="t" anchorCtr="0" compatLnSpc="1"/>
            <a:lstStyle/>
            <a:p>
              <a:endParaRPr lang="zh-CN" altLang="en-US" sz="1300">
                <a:solidFill>
                  <a:prstClr val="black"/>
                </a:solidFill>
                <a:latin typeface="Arial" panose="020B0604020202020204" pitchFamily="34" charset="0"/>
                <a:ea typeface="微软雅黑" panose="020B0503020204020204" pitchFamily="34" charset="-122"/>
                <a:sym typeface="Arial" panose="020B0604020202020204" pitchFamily="34" charset="0"/>
              </a:endParaRPr>
            </a:p>
          </p:txBody>
        </p:sp>
        <p:grpSp>
          <p:nvGrpSpPr>
            <p:cNvPr id="72" name="组合 71"/>
            <p:cNvGrpSpPr/>
            <p:nvPr/>
          </p:nvGrpSpPr>
          <p:grpSpPr>
            <a:xfrm>
              <a:off x="9611837" y="5563772"/>
              <a:ext cx="1000117" cy="667808"/>
              <a:chOff x="4123036" y="1197871"/>
              <a:chExt cx="1000117" cy="667808"/>
            </a:xfrm>
          </p:grpSpPr>
          <p:sp>
            <p:nvSpPr>
              <p:cNvPr id="73" name="文本框 68"/>
              <p:cNvSpPr txBox="1"/>
              <p:nvPr/>
            </p:nvSpPr>
            <p:spPr>
              <a:xfrm>
                <a:off x="4123036" y="1197871"/>
                <a:ext cx="1000117" cy="569256"/>
              </a:xfrm>
              <a:prstGeom prst="rect">
                <a:avLst/>
              </a:prstGeom>
              <a:noFill/>
            </p:spPr>
            <p:txBody>
              <a:bodyPr wrap="square" rtlCol="0">
                <a:spAutoFit/>
              </a:bodyPr>
              <a:lstStyle/>
              <a:p>
                <a:pPr algn="ctr"/>
                <a:r>
                  <a:rPr lang="en-US" altLang="zh-CN" sz="3100" dirty="0">
                    <a:solidFill>
                      <a:srgbClr val="663A77"/>
                    </a:solidFill>
                    <a:latin typeface="Impact" panose="020B0806030902050204" pitchFamily="34" charset="0"/>
                  </a:rPr>
                  <a:t>04</a:t>
                </a:r>
                <a:endParaRPr lang="zh-CN" altLang="en-US" sz="3100" dirty="0">
                  <a:solidFill>
                    <a:srgbClr val="663A77"/>
                  </a:solidFill>
                  <a:latin typeface="Impact" panose="020B0806030902050204" pitchFamily="34" charset="0"/>
                </a:endParaRPr>
              </a:p>
            </p:txBody>
          </p:sp>
          <p:sp>
            <p:nvSpPr>
              <p:cNvPr id="74" name="文本框 69"/>
              <p:cNvSpPr txBox="1"/>
              <p:nvPr/>
            </p:nvSpPr>
            <p:spPr>
              <a:xfrm>
                <a:off x="4266701" y="1619515"/>
                <a:ext cx="740410" cy="246164"/>
              </a:xfrm>
              <a:prstGeom prst="rect">
                <a:avLst/>
              </a:prstGeom>
              <a:noFill/>
            </p:spPr>
            <p:txBody>
              <a:bodyPr wrap="square" rtlCol="0">
                <a:spAutoFit/>
              </a:bodyPr>
              <a:lstStyle/>
              <a:p>
                <a:pPr algn="ctr"/>
                <a:r>
                  <a:rPr lang="en-US" altLang="zh-CN" sz="1000" dirty="0">
                    <a:solidFill>
                      <a:schemeClr val="tx1">
                        <a:lumMod val="50000"/>
                        <a:lumOff val="50000"/>
                      </a:schemeClr>
                    </a:solidFill>
                    <a:latin typeface="LiHei Pro" panose="020B0500000000000000" pitchFamily="34" charset="-122"/>
                    <a:ea typeface="LiHei Pro" panose="020B0500000000000000" pitchFamily="34" charset="-122"/>
                  </a:rPr>
                  <a:t>OPTION</a:t>
                </a:r>
                <a:endParaRPr lang="zh-CN" altLang="en-US" sz="1000" dirty="0">
                  <a:solidFill>
                    <a:schemeClr val="tx1">
                      <a:lumMod val="50000"/>
                      <a:lumOff val="50000"/>
                    </a:schemeClr>
                  </a:solidFill>
                  <a:latin typeface="LiHei Pro" panose="020B0500000000000000" pitchFamily="34" charset="-122"/>
                  <a:ea typeface="LiHei Pro" panose="020B0500000000000000" pitchFamily="34" charset="-122"/>
                </a:endParaRPr>
              </a:p>
            </p:txBody>
          </p:sp>
        </p:grpSp>
      </p:grpSp>
      <p:sp>
        <p:nvSpPr>
          <p:cNvPr id="75" name="文本框 37"/>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社团部门介绍</a:t>
            </a:r>
            <a:endParaRPr lang="zh-CN" altLang="en-US" sz="3200" dirty="0">
              <a:solidFill>
                <a:schemeClr val="bg1"/>
              </a:solidFill>
            </a:endParaRPr>
          </a:p>
        </p:txBody>
      </p:sp>
      <p:cxnSp>
        <p:nvCxnSpPr>
          <p:cNvPr id="76" name="直接连接符 7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1000"/>
                                        <p:tgtEl>
                                          <p:spTgt spid="75"/>
                                        </p:tgtEl>
                                      </p:cBhvr>
                                    </p:animEffect>
                                    <p:anim calcmode="lin" valueType="num">
                                      <p:cBhvr>
                                        <p:cTn id="12" dur="1000" fill="hold"/>
                                        <p:tgtEl>
                                          <p:spTgt spid="75"/>
                                        </p:tgtEl>
                                        <p:attrNameLst>
                                          <p:attrName>ppt_x</p:attrName>
                                        </p:attrNameLst>
                                      </p:cBhvr>
                                      <p:tavLst>
                                        <p:tav tm="0">
                                          <p:val>
                                            <p:strVal val="#ppt_x"/>
                                          </p:val>
                                        </p:tav>
                                        <p:tav tm="100000">
                                          <p:val>
                                            <p:strVal val="#ppt_x"/>
                                          </p:val>
                                        </p:tav>
                                      </p:tavLst>
                                    </p:anim>
                                    <p:anim calcmode="lin" valueType="num">
                                      <p:cBhvr>
                                        <p:cTn id="13" dur="1000" fill="hold"/>
                                        <p:tgtEl>
                                          <p:spTgt spid="7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2000"/>
                            </p:stCondLst>
                            <p:childTnLst>
                              <p:par>
                                <p:cTn id="21" presetID="53" presetClass="entr" presetSubtype="16"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500" fill="hold"/>
                                        <p:tgtEl>
                                          <p:spTgt spid="40"/>
                                        </p:tgtEl>
                                        <p:attrNameLst>
                                          <p:attrName>ppt_w</p:attrName>
                                        </p:attrNameLst>
                                      </p:cBhvr>
                                      <p:tavLst>
                                        <p:tav tm="0">
                                          <p:val>
                                            <p:fltVal val="0"/>
                                          </p:val>
                                        </p:tav>
                                        <p:tav tm="100000">
                                          <p:val>
                                            <p:strVal val="#ppt_w"/>
                                          </p:val>
                                        </p:tav>
                                      </p:tavLst>
                                    </p:anim>
                                    <p:anim calcmode="lin" valueType="num">
                                      <p:cBhvr>
                                        <p:cTn id="30" dur="500" fill="hold"/>
                                        <p:tgtEl>
                                          <p:spTgt spid="40"/>
                                        </p:tgtEl>
                                        <p:attrNameLst>
                                          <p:attrName>ppt_h</p:attrName>
                                        </p:attrNameLst>
                                      </p:cBhvr>
                                      <p:tavLst>
                                        <p:tav tm="0">
                                          <p:val>
                                            <p:fltVal val="0"/>
                                          </p:val>
                                        </p:tav>
                                        <p:tav tm="100000">
                                          <p:val>
                                            <p:strVal val="#ppt_h"/>
                                          </p:val>
                                        </p:tav>
                                      </p:tavLst>
                                    </p:anim>
                                    <p:animEffect transition="in" filter="fade">
                                      <p:cBhvr>
                                        <p:cTn id="31" dur="500"/>
                                        <p:tgtEl>
                                          <p:spTgt spid="40"/>
                                        </p:tgtEl>
                                      </p:cBhvr>
                                    </p:animEffect>
                                  </p:childTnLst>
                                </p:cTn>
                              </p:par>
                            </p:childTnLst>
                          </p:cTn>
                        </p:par>
                        <p:par>
                          <p:cTn id="32" fill="hold">
                            <p:stCondLst>
                              <p:cond delay="3000"/>
                            </p:stCondLst>
                            <p:childTnLst>
                              <p:par>
                                <p:cTn id="33" presetID="53" presetClass="entr" presetSubtype="16" fill="hold" nodeType="afterEffect">
                                  <p:stCondLst>
                                    <p:cond delay="0"/>
                                  </p:stCondLst>
                                  <p:childTnLst>
                                    <p:set>
                                      <p:cBhvr>
                                        <p:cTn id="34" dur="1" fill="hold">
                                          <p:stCondLst>
                                            <p:cond delay="0"/>
                                          </p:stCondLst>
                                        </p:cTn>
                                        <p:tgtEl>
                                          <p:spTgt spid="33"/>
                                        </p:tgtEl>
                                        <p:attrNameLst>
                                          <p:attrName>style.visibility</p:attrName>
                                        </p:attrNameLst>
                                      </p:cBhvr>
                                      <p:to>
                                        <p:strVal val="visible"/>
                                      </p:to>
                                    </p:set>
                                    <p:anim calcmode="lin" valueType="num">
                                      <p:cBhvr>
                                        <p:cTn id="35" dur="500" fill="hold"/>
                                        <p:tgtEl>
                                          <p:spTgt spid="33"/>
                                        </p:tgtEl>
                                        <p:attrNameLst>
                                          <p:attrName>ppt_w</p:attrName>
                                        </p:attrNameLst>
                                      </p:cBhvr>
                                      <p:tavLst>
                                        <p:tav tm="0">
                                          <p:val>
                                            <p:fltVal val="0"/>
                                          </p:val>
                                        </p:tav>
                                        <p:tav tm="100000">
                                          <p:val>
                                            <p:strVal val="#ppt_w"/>
                                          </p:val>
                                        </p:tav>
                                      </p:tavLst>
                                    </p:anim>
                                    <p:anim calcmode="lin" valueType="num">
                                      <p:cBhvr>
                                        <p:cTn id="36" dur="500" fill="hold"/>
                                        <p:tgtEl>
                                          <p:spTgt spid="33"/>
                                        </p:tgtEl>
                                        <p:attrNameLst>
                                          <p:attrName>ppt_h</p:attrName>
                                        </p:attrNameLst>
                                      </p:cBhvr>
                                      <p:tavLst>
                                        <p:tav tm="0">
                                          <p:val>
                                            <p:fltVal val="0"/>
                                          </p:val>
                                        </p:tav>
                                        <p:tav tm="100000">
                                          <p:val>
                                            <p:strVal val="#ppt_h"/>
                                          </p:val>
                                        </p:tav>
                                      </p:tavLst>
                                    </p:anim>
                                    <p:animEffect transition="in" filter="fade">
                                      <p:cBhvr>
                                        <p:cTn id="37" dur="500"/>
                                        <p:tgtEl>
                                          <p:spTgt spid="33"/>
                                        </p:tgtEl>
                                      </p:cBhvr>
                                    </p:animEffect>
                                  </p:childTnLst>
                                </p:cTn>
                              </p:par>
                            </p:childTnLst>
                          </p:cTn>
                        </p:par>
                        <p:par>
                          <p:cTn id="38" fill="hold">
                            <p:stCondLst>
                              <p:cond delay="3500"/>
                            </p:stCondLst>
                            <p:childTnLst>
                              <p:par>
                                <p:cTn id="39" presetID="23" presetClass="entr" presetSubtype="32"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 calcmode="lin" valueType="num">
                                      <p:cBhvr>
                                        <p:cTn id="41" dur="500" fill="hold"/>
                                        <p:tgtEl>
                                          <p:spTgt spid="55"/>
                                        </p:tgtEl>
                                        <p:attrNameLst>
                                          <p:attrName>ppt_w</p:attrName>
                                        </p:attrNameLst>
                                      </p:cBhvr>
                                      <p:tavLst>
                                        <p:tav tm="0">
                                          <p:val>
                                            <p:strVal val="4*#ppt_w"/>
                                          </p:val>
                                        </p:tav>
                                        <p:tav tm="100000">
                                          <p:val>
                                            <p:strVal val="#ppt_w"/>
                                          </p:val>
                                        </p:tav>
                                      </p:tavLst>
                                    </p:anim>
                                    <p:anim calcmode="lin" valueType="num">
                                      <p:cBhvr>
                                        <p:cTn id="42" dur="500" fill="hold"/>
                                        <p:tgtEl>
                                          <p:spTgt spid="55"/>
                                        </p:tgtEl>
                                        <p:attrNameLst>
                                          <p:attrName>ppt_h</p:attrName>
                                        </p:attrNameLst>
                                      </p:cBhvr>
                                      <p:tavLst>
                                        <p:tav tm="0">
                                          <p:val>
                                            <p:strVal val="4*#ppt_h"/>
                                          </p:val>
                                        </p:tav>
                                        <p:tav tm="100000">
                                          <p:val>
                                            <p:strVal val="#ppt_h"/>
                                          </p:val>
                                        </p:tav>
                                      </p:tavLst>
                                    </p:anim>
                                  </p:childTnLst>
                                </p:cTn>
                              </p:par>
                            </p:childTnLst>
                          </p:cTn>
                        </p:par>
                        <p:par>
                          <p:cTn id="43" fill="hold">
                            <p:stCondLst>
                              <p:cond delay="4000"/>
                            </p:stCondLst>
                            <p:childTnLst>
                              <p:par>
                                <p:cTn id="44" presetID="23" presetClass="entr" presetSubtype="32" fill="hold" nodeType="afterEffect">
                                  <p:stCondLst>
                                    <p:cond delay="0"/>
                                  </p:stCondLst>
                                  <p:childTnLst>
                                    <p:set>
                                      <p:cBhvr>
                                        <p:cTn id="45" dur="1" fill="hold">
                                          <p:stCondLst>
                                            <p:cond delay="0"/>
                                          </p:stCondLst>
                                        </p:cTn>
                                        <p:tgtEl>
                                          <p:spTgt spid="60"/>
                                        </p:tgtEl>
                                        <p:attrNameLst>
                                          <p:attrName>style.visibility</p:attrName>
                                        </p:attrNameLst>
                                      </p:cBhvr>
                                      <p:to>
                                        <p:strVal val="visible"/>
                                      </p:to>
                                    </p:set>
                                    <p:anim calcmode="lin" valueType="num">
                                      <p:cBhvr>
                                        <p:cTn id="46" dur="500" fill="hold"/>
                                        <p:tgtEl>
                                          <p:spTgt spid="60"/>
                                        </p:tgtEl>
                                        <p:attrNameLst>
                                          <p:attrName>ppt_w</p:attrName>
                                        </p:attrNameLst>
                                      </p:cBhvr>
                                      <p:tavLst>
                                        <p:tav tm="0">
                                          <p:val>
                                            <p:strVal val="4*#ppt_w"/>
                                          </p:val>
                                        </p:tav>
                                        <p:tav tm="100000">
                                          <p:val>
                                            <p:strVal val="#ppt_w"/>
                                          </p:val>
                                        </p:tav>
                                      </p:tavLst>
                                    </p:anim>
                                    <p:anim calcmode="lin" valueType="num">
                                      <p:cBhvr>
                                        <p:cTn id="47" dur="500" fill="hold"/>
                                        <p:tgtEl>
                                          <p:spTgt spid="60"/>
                                        </p:tgtEl>
                                        <p:attrNameLst>
                                          <p:attrName>ppt_h</p:attrName>
                                        </p:attrNameLst>
                                      </p:cBhvr>
                                      <p:tavLst>
                                        <p:tav tm="0">
                                          <p:val>
                                            <p:strVal val="4*#ppt_h"/>
                                          </p:val>
                                        </p:tav>
                                        <p:tav tm="100000">
                                          <p:val>
                                            <p:strVal val="#ppt_h"/>
                                          </p:val>
                                        </p:tav>
                                      </p:tavLst>
                                    </p:anim>
                                  </p:childTnLst>
                                </p:cTn>
                              </p:par>
                            </p:childTnLst>
                          </p:cTn>
                        </p:par>
                        <p:par>
                          <p:cTn id="48" fill="hold">
                            <p:stCondLst>
                              <p:cond delay="4500"/>
                            </p:stCondLst>
                            <p:childTnLst>
                              <p:par>
                                <p:cTn id="49" presetID="23" presetClass="entr" presetSubtype="32" fill="hold" nodeType="afterEffect">
                                  <p:stCondLst>
                                    <p:cond delay="0"/>
                                  </p:stCondLst>
                                  <p:childTnLst>
                                    <p:set>
                                      <p:cBhvr>
                                        <p:cTn id="50" dur="1" fill="hold">
                                          <p:stCondLst>
                                            <p:cond delay="0"/>
                                          </p:stCondLst>
                                        </p:cTn>
                                        <p:tgtEl>
                                          <p:spTgt spid="65"/>
                                        </p:tgtEl>
                                        <p:attrNameLst>
                                          <p:attrName>style.visibility</p:attrName>
                                        </p:attrNameLst>
                                      </p:cBhvr>
                                      <p:to>
                                        <p:strVal val="visible"/>
                                      </p:to>
                                    </p:set>
                                    <p:anim calcmode="lin" valueType="num">
                                      <p:cBhvr>
                                        <p:cTn id="51" dur="500" fill="hold"/>
                                        <p:tgtEl>
                                          <p:spTgt spid="65"/>
                                        </p:tgtEl>
                                        <p:attrNameLst>
                                          <p:attrName>ppt_w</p:attrName>
                                        </p:attrNameLst>
                                      </p:cBhvr>
                                      <p:tavLst>
                                        <p:tav tm="0">
                                          <p:val>
                                            <p:strVal val="4*#ppt_w"/>
                                          </p:val>
                                        </p:tav>
                                        <p:tav tm="100000">
                                          <p:val>
                                            <p:strVal val="#ppt_w"/>
                                          </p:val>
                                        </p:tav>
                                      </p:tavLst>
                                    </p:anim>
                                    <p:anim calcmode="lin" valueType="num">
                                      <p:cBhvr>
                                        <p:cTn id="52" dur="500" fill="hold"/>
                                        <p:tgtEl>
                                          <p:spTgt spid="65"/>
                                        </p:tgtEl>
                                        <p:attrNameLst>
                                          <p:attrName>ppt_h</p:attrName>
                                        </p:attrNameLst>
                                      </p:cBhvr>
                                      <p:tavLst>
                                        <p:tav tm="0">
                                          <p:val>
                                            <p:strVal val="4*#ppt_h"/>
                                          </p:val>
                                        </p:tav>
                                        <p:tav tm="100000">
                                          <p:val>
                                            <p:strVal val="#ppt_h"/>
                                          </p:val>
                                        </p:tav>
                                      </p:tavLst>
                                    </p:anim>
                                  </p:childTnLst>
                                </p:cTn>
                              </p:par>
                            </p:childTnLst>
                          </p:cTn>
                        </p:par>
                        <p:par>
                          <p:cTn id="53" fill="hold">
                            <p:stCondLst>
                              <p:cond delay="5000"/>
                            </p:stCondLst>
                            <p:childTnLst>
                              <p:par>
                                <p:cTn id="54" presetID="23" presetClass="entr" presetSubtype="32" fill="hold" nodeType="afterEffect">
                                  <p:stCondLst>
                                    <p:cond delay="0"/>
                                  </p:stCondLst>
                                  <p:childTnLst>
                                    <p:set>
                                      <p:cBhvr>
                                        <p:cTn id="55" dur="1" fill="hold">
                                          <p:stCondLst>
                                            <p:cond delay="0"/>
                                          </p:stCondLst>
                                        </p:cTn>
                                        <p:tgtEl>
                                          <p:spTgt spid="70"/>
                                        </p:tgtEl>
                                        <p:attrNameLst>
                                          <p:attrName>style.visibility</p:attrName>
                                        </p:attrNameLst>
                                      </p:cBhvr>
                                      <p:to>
                                        <p:strVal val="visible"/>
                                      </p:to>
                                    </p:set>
                                    <p:anim calcmode="lin" valueType="num">
                                      <p:cBhvr>
                                        <p:cTn id="56" dur="500" fill="hold"/>
                                        <p:tgtEl>
                                          <p:spTgt spid="70"/>
                                        </p:tgtEl>
                                        <p:attrNameLst>
                                          <p:attrName>ppt_w</p:attrName>
                                        </p:attrNameLst>
                                      </p:cBhvr>
                                      <p:tavLst>
                                        <p:tav tm="0">
                                          <p:val>
                                            <p:strVal val="4*#ppt_w"/>
                                          </p:val>
                                        </p:tav>
                                        <p:tav tm="100000">
                                          <p:val>
                                            <p:strVal val="#ppt_w"/>
                                          </p:val>
                                        </p:tav>
                                      </p:tavLst>
                                    </p:anim>
                                    <p:anim calcmode="lin" valueType="num">
                                      <p:cBhvr>
                                        <p:cTn id="57" dur="500" fill="hold"/>
                                        <p:tgtEl>
                                          <p:spTgt spid="70"/>
                                        </p:tgtEl>
                                        <p:attrNameLst>
                                          <p:attrName>ppt_h</p:attrName>
                                        </p:attrNameLst>
                                      </p:cBhvr>
                                      <p:tavLst>
                                        <p:tav tm="0">
                                          <p:val>
                                            <p:strVal val="4*#ppt_h"/>
                                          </p:val>
                                        </p:tav>
                                        <p:tav tm="100000">
                                          <p:val>
                                            <p:strVal val="#ppt_h"/>
                                          </p:val>
                                        </p:tav>
                                      </p:tavLst>
                                    </p:anim>
                                  </p:childTnLst>
                                </p:cTn>
                              </p:par>
                            </p:childTnLst>
                          </p:cTn>
                        </p:par>
                        <p:par>
                          <p:cTn id="58" fill="hold">
                            <p:stCondLst>
                              <p:cond delay="5500"/>
                            </p:stCondLst>
                            <p:childTnLst>
                              <p:par>
                                <p:cTn id="59" presetID="12" presetClass="entr" presetSubtype="8" fill="hold" grpId="0" nodeType="after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additive="base">
                                        <p:cTn id="61" dur="500"/>
                                        <p:tgtEl>
                                          <p:spTgt spid="8"/>
                                        </p:tgtEl>
                                        <p:attrNameLst>
                                          <p:attrName>ppt_x</p:attrName>
                                        </p:attrNameLst>
                                      </p:cBhvr>
                                      <p:tavLst>
                                        <p:tav tm="0">
                                          <p:val>
                                            <p:strVal val="#ppt_x-#ppt_w*1.125000"/>
                                          </p:val>
                                        </p:tav>
                                        <p:tav tm="100000">
                                          <p:val>
                                            <p:strVal val="#ppt_x"/>
                                          </p:val>
                                        </p:tav>
                                      </p:tavLst>
                                    </p:anim>
                                    <p:animEffect transition="in" filter="wipe(right)">
                                      <p:cBhvr>
                                        <p:cTn id="62" dur="500"/>
                                        <p:tgtEl>
                                          <p:spTgt spid="8"/>
                                        </p:tgtEl>
                                      </p:cBhvr>
                                    </p:animEffect>
                                  </p:childTnLst>
                                </p:cTn>
                              </p:par>
                              <p:par>
                                <p:cTn id="63" presetID="12" presetClass="entr" presetSubtype="8" fill="hold" grpId="0" nodeType="with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additive="base">
                                        <p:cTn id="65" dur="500"/>
                                        <p:tgtEl>
                                          <p:spTgt spid="9"/>
                                        </p:tgtEl>
                                        <p:attrNameLst>
                                          <p:attrName>ppt_x</p:attrName>
                                        </p:attrNameLst>
                                      </p:cBhvr>
                                      <p:tavLst>
                                        <p:tav tm="0">
                                          <p:val>
                                            <p:strVal val="#ppt_x-#ppt_w*1.125000"/>
                                          </p:val>
                                        </p:tav>
                                        <p:tav tm="100000">
                                          <p:val>
                                            <p:strVal val="#ppt_x"/>
                                          </p:val>
                                        </p:tav>
                                      </p:tavLst>
                                    </p:anim>
                                    <p:animEffect transition="in" filter="wipe(right)">
                                      <p:cBhvr>
                                        <p:cTn id="66" dur="500"/>
                                        <p:tgtEl>
                                          <p:spTgt spid="9"/>
                                        </p:tgtEl>
                                      </p:cBhvr>
                                    </p:animEffect>
                                  </p:childTnLst>
                                </p:cTn>
                              </p:par>
                              <p:par>
                                <p:cTn id="67" presetID="12" presetClass="entr" presetSubtype="2"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 calcmode="lin" valueType="num">
                                      <p:cBhvr additive="base">
                                        <p:cTn id="69" dur="500"/>
                                        <p:tgtEl>
                                          <p:spTgt spid="10"/>
                                        </p:tgtEl>
                                        <p:attrNameLst>
                                          <p:attrName>ppt_x</p:attrName>
                                        </p:attrNameLst>
                                      </p:cBhvr>
                                      <p:tavLst>
                                        <p:tav tm="0">
                                          <p:val>
                                            <p:strVal val="#ppt_x+#ppt_w*1.125000"/>
                                          </p:val>
                                        </p:tav>
                                        <p:tav tm="100000">
                                          <p:val>
                                            <p:strVal val="#ppt_x"/>
                                          </p:val>
                                        </p:tav>
                                      </p:tavLst>
                                    </p:anim>
                                    <p:animEffect transition="in" filter="wipe(left)">
                                      <p:cBhvr>
                                        <p:cTn id="70" dur="500"/>
                                        <p:tgtEl>
                                          <p:spTgt spid="10"/>
                                        </p:tgtEl>
                                      </p:cBhvr>
                                    </p:animEffect>
                                  </p:childTnLst>
                                </p:cTn>
                              </p:par>
                              <p:par>
                                <p:cTn id="71" presetID="12" presetClass="entr" presetSubtype="2" fill="hold" grpId="0" nodeType="with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p:tgtEl>
                                          <p:spTgt spid="11"/>
                                        </p:tgtEl>
                                        <p:attrNameLst>
                                          <p:attrName>ppt_x</p:attrName>
                                        </p:attrNameLst>
                                      </p:cBhvr>
                                      <p:tavLst>
                                        <p:tav tm="0">
                                          <p:val>
                                            <p:strVal val="#ppt_x+#ppt_w*1.125000"/>
                                          </p:val>
                                        </p:tav>
                                        <p:tav tm="100000">
                                          <p:val>
                                            <p:strVal val="#ppt_x"/>
                                          </p:val>
                                        </p:tav>
                                      </p:tavLst>
                                    </p:anim>
                                    <p:animEffect transition="in" filter="wipe(left)">
                                      <p:cBhvr>
                                        <p:cTn id="74" dur="500"/>
                                        <p:tgtEl>
                                          <p:spTgt spid="11"/>
                                        </p:tgtEl>
                                      </p:cBhvr>
                                    </p:animEffect>
                                  </p:childTnLst>
                                </p:cTn>
                              </p:par>
                            </p:childTnLst>
                          </p:cTn>
                        </p:par>
                        <p:par>
                          <p:cTn id="75" fill="hold">
                            <p:stCondLst>
                              <p:cond delay="6000"/>
                            </p:stCondLst>
                            <p:childTnLst>
                              <p:par>
                                <p:cTn id="76" presetID="14" presetClass="entr" presetSubtype="10" fill="hold" grpId="0" nodeType="afterEffect">
                                  <p:stCondLst>
                                    <p:cond delay="0"/>
                                  </p:stCondLst>
                                  <p:childTnLst>
                                    <p:set>
                                      <p:cBhvr>
                                        <p:cTn id="77" dur="1" fill="hold">
                                          <p:stCondLst>
                                            <p:cond delay="0"/>
                                          </p:stCondLst>
                                        </p:cTn>
                                        <p:tgtEl>
                                          <p:spTgt spid="53"/>
                                        </p:tgtEl>
                                        <p:attrNameLst>
                                          <p:attrName>style.visibility</p:attrName>
                                        </p:attrNameLst>
                                      </p:cBhvr>
                                      <p:to>
                                        <p:strVal val="visible"/>
                                      </p:to>
                                    </p:set>
                                    <p:animEffect transition="in" filter="randombar(horizontal)">
                                      <p:cBhvr>
                                        <p:cTn id="78" dur="500"/>
                                        <p:tgtEl>
                                          <p:spTgt spid="53"/>
                                        </p:tgtEl>
                                      </p:cBhvr>
                                    </p:animEffect>
                                  </p:childTnLst>
                                </p:cTn>
                              </p:par>
                              <p:par>
                                <p:cTn id="79" presetID="14" presetClass="entr" presetSubtype="10" fill="hold" grpId="0" nodeType="withEffect">
                                  <p:stCondLst>
                                    <p:cond delay="0"/>
                                  </p:stCondLst>
                                  <p:childTnLst>
                                    <p:set>
                                      <p:cBhvr>
                                        <p:cTn id="80" dur="1" fill="hold">
                                          <p:stCondLst>
                                            <p:cond delay="0"/>
                                          </p:stCondLst>
                                        </p:cTn>
                                        <p:tgtEl>
                                          <p:spTgt spid="54"/>
                                        </p:tgtEl>
                                        <p:attrNameLst>
                                          <p:attrName>style.visibility</p:attrName>
                                        </p:attrNameLst>
                                      </p:cBhvr>
                                      <p:to>
                                        <p:strVal val="visible"/>
                                      </p:to>
                                    </p:set>
                                    <p:animEffect transition="in" filter="randombar(horizontal)">
                                      <p:cBhvr>
                                        <p:cTn id="81" dur="500"/>
                                        <p:tgtEl>
                                          <p:spTgt spid="54"/>
                                        </p:tgtEl>
                                      </p:cBhvr>
                                    </p:animEffect>
                                  </p:childTnLst>
                                </p:cTn>
                              </p:par>
                              <p:par>
                                <p:cTn id="82" presetID="14" presetClass="entr" presetSubtype="10" fill="hold" grpId="0" nodeType="withEffect">
                                  <p:stCondLst>
                                    <p:cond delay="0"/>
                                  </p:stCondLst>
                                  <p:childTnLst>
                                    <p:set>
                                      <p:cBhvr>
                                        <p:cTn id="83" dur="1" fill="hold">
                                          <p:stCondLst>
                                            <p:cond delay="0"/>
                                          </p:stCondLst>
                                        </p:cTn>
                                        <p:tgtEl>
                                          <p:spTgt spid="47"/>
                                        </p:tgtEl>
                                        <p:attrNameLst>
                                          <p:attrName>style.visibility</p:attrName>
                                        </p:attrNameLst>
                                      </p:cBhvr>
                                      <p:to>
                                        <p:strVal val="visible"/>
                                      </p:to>
                                    </p:set>
                                    <p:animEffect transition="in" filter="randombar(horizontal)">
                                      <p:cBhvr>
                                        <p:cTn id="84" dur="500"/>
                                        <p:tgtEl>
                                          <p:spTgt spid="47"/>
                                        </p:tgtEl>
                                      </p:cBhvr>
                                    </p:animEffect>
                                  </p:childTnLst>
                                </p:cTn>
                              </p:par>
                              <p:par>
                                <p:cTn id="85" presetID="14" presetClass="entr" presetSubtype="10" fill="hold" grpId="0" nodeType="withEffect">
                                  <p:stCondLst>
                                    <p:cond delay="0"/>
                                  </p:stCondLst>
                                  <p:childTnLst>
                                    <p:set>
                                      <p:cBhvr>
                                        <p:cTn id="86" dur="1" fill="hold">
                                          <p:stCondLst>
                                            <p:cond delay="0"/>
                                          </p:stCondLst>
                                        </p:cTn>
                                        <p:tgtEl>
                                          <p:spTgt spid="52"/>
                                        </p:tgtEl>
                                        <p:attrNameLst>
                                          <p:attrName>style.visibility</p:attrName>
                                        </p:attrNameLst>
                                      </p:cBhvr>
                                      <p:to>
                                        <p:strVal val="visible"/>
                                      </p:to>
                                    </p:set>
                                    <p:animEffect transition="in" filter="randombar(horizontal)">
                                      <p:cBhvr>
                                        <p:cTn id="87" dur="500"/>
                                        <p:tgtEl>
                                          <p:spTgt spid="52"/>
                                        </p:tgtEl>
                                      </p:cBhvr>
                                    </p:animEffect>
                                  </p:childTnLst>
                                </p:cTn>
                              </p:par>
                            </p:childTnLst>
                          </p:cTn>
                        </p:par>
                        <p:par>
                          <p:cTn id="88" fill="hold">
                            <p:stCondLst>
                              <p:cond delay="6500"/>
                            </p:stCondLst>
                            <p:childTnLst>
                              <p:par>
                                <p:cTn id="89" presetID="12" presetClass="entr" presetSubtype="8" fill="hold" grpId="0" nodeType="afterEffect">
                                  <p:stCondLst>
                                    <p:cond delay="0"/>
                                  </p:stCondLst>
                                  <p:childTnLst>
                                    <p:set>
                                      <p:cBhvr>
                                        <p:cTn id="90" dur="1" fill="hold">
                                          <p:stCondLst>
                                            <p:cond delay="0"/>
                                          </p:stCondLst>
                                        </p:cTn>
                                        <p:tgtEl>
                                          <p:spTgt spid="48"/>
                                        </p:tgtEl>
                                        <p:attrNameLst>
                                          <p:attrName>style.visibility</p:attrName>
                                        </p:attrNameLst>
                                      </p:cBhvr>
                                      <p:to>
                                        <p:strVal val="visible"/>
                                      </p:to>
                                    </p:set>
                                    <p:anim calcmode="lin" valueType="num">
                                      <p:cBhvr additive="base">
                                        <p:cTn id="91" dur="500"/>
                                        <p:tgtEl>
                                          <p:spTgt spid="48"/>
                                        </p:tgtEl>
                                        <p:attrNameLst>
                                          <p:attrName>ppt_x</p:attrName>
                                        </p:attrNameLst>
                                      </p:cBhvr>
                                      <p:tavLst>
                                        <p:tav tm="0">
                                          <p:val>
                                            <p:strVal val="#ppt_x-#ppt_w*1.125000"/>
                                          </p:val>
                                        </p:tav>
                                        <p:tav tm="100000">
                                          <p:val>
                                            <p:strVal val="#ppt_x"/>
                                          </p:val>
                                        </p:tav>
                                      </p:tavLst>
                                    </p:anim>
                                    <p:animEffect transition="in" filter="wipe(right)">
                                      <p:cBhvr>
                                        <p:cTn id="92" dur="500"/>
                                        <p:tgtEl>
                                          <p:spTgt spid="48"/>
                                        </p:tgtEl>
                                      </p:cBhvr>
                                    </p:animEffect>
                                  </p:childTnLst>
                                </p:cTn>
                              </p:par>
                              <p:par>
                                <p:cTn id="93" presetID="12" presetClass="entr" presetSubtype="8" fill="hold" grpId="0" nodeType="withEffect">
                                  <p:stCondLst>
                                    <p:cond delay="0"/>
                                  </p:stCondLst>
                                  <p:childTnLst>
                                    <p:set>
                                      <p:cBhvr>
                                        <p:cTn id="94" dur="1" fill="hold">
                                          <p:stCondLst>
                                            <p:cond delay="0"/>
                                          </p:stCondLst>
                                        </p:cTn>
                                        <p:tgtEl>
                                          <p:spTgt spid="49"/>
                                        </p:tgtEl>
                                        <p:attrNameLst>
                                          <p:attrName>style.visibility</p:attrName>
                                        </p:attrNameLst>
                                      </p:cBhvr>
                                      <p:to>
                                        <p:strVal val="visible"/>
                                      </p:to>
                                    </p:set>
                                    <p:anim calcmode="lin" valueType="num">
                                      <p:cBhvr additive="base">
                                        <p:cTn id="95" dur="500"/>
                                        <p:tgtEl>
                                          <p:spTgt spid="49"/>
                                        </p:tgtEl>
                                        <p:attrNameLst>
                                          <p:attrName>ppt_x</p:attrName>
                                        </p:attrNameLst>
                                      </p:cBhvr>
                                      <p:tavLst>
                                        <p:tav tm="0">
                                          <p:val>
                                            <p:strVal val="#ppt_x-#ppt_w*1.125000"/>
                                          </p:val>
                                        </p:tav>
                                        <p:tav tm="100000">
                                          <p:val>
                                            <p:strVal val="#ppt_x"/>
                                          </p:val>
                                        </p:tav>
                                      </p:tavLst>
                                    </p:anim>
                                    <p:animEffect transition="in" filter="wipe(right)">
                                      <p:cBhvr>
                                        <p:cTn id="96" dur="500"/>
                                        <p:tgtEl>
                                          <p:spTgt spid="49"/>
                                        </p:tgtEl>
                                      </p:cBhvr>
                                    </p:animEffect>
                                  </p:childTnLst>
                                </p:cTn>
                              </p:par>
                              <p:par>
                                <p:cTn id="97" presetID="12" presetClass="entr" presetSubtype="2" fill="hold" grpId="0" nodeType="withEffect">
                                  <p:stCondLst>
                                    <p:cond delay="0"/>
                                  </p:stCondLst>
                                  <p:childTnLst>
                                    <p:set>
                                      <p:cBhvr>
                                        <p:cTn id="98" dur="1" fill="hold">
                                          <p:stCondLst>
                                            <p:cond delay="0"/>
                                          </p:stCondLst>
                                        </p:cTn>
                                        <p:tgtEl>
                                          <p:spTgt spid="51"/>
                                        </p:tgtEl>
                                        <p:attrNameLst>
                                          <p:attrName>style.visibility</p:attrName>
                                        </p:attrNameLst>
                                      </p:cBhvr>
                                      <p:to>
                                        <p:strVal val="visible"/>
                                      </p:to>
                                    </p:set>
                                    <p:anim calcmode="lin" valueType="num">
                                      <p:cBhvr additive="base">
                                        <p:cTn id="99" dur="500"/>
                                        <p:tgtEl>
                                          <p:spTgt spid="51"/>
                                        </p:tgtEl>
                                        <p:attrNameLst>
                                          <p:attrName>ppt_x</p:attrName>
                                        </p:attrNameLst>
                                      </p:cBhvr>
                                      <p:tavLst>
                                        <p:tav tm="0">
                                          <p:val>
                                            <p:strVal val="#ppt_x+#ppt_w*1.125000"/>
                                          </p:val>
                                        </p:tav>
                                        <p:tav tm="100000">
                                          <p:val>
                                            <p:strVal val="#ppt_x"/>
                                          </p:val>
                                        </p:tav>
                                      </p:tavLst>
                                    </p:anim>
                                    <p:animEffect transition="in" filter="wipe(left)">
                                      <p:cBhvr>
                                        <p:cTn id="100" dur="500"/>
                                        <p:tgtEl>
                                          <p:spTgt spid="51"/>
                                        </p:tgtEl>
                                      </p:cBhvr>
                                    </p:animEffect>
                                  </p:childTnLst>
                                </p:cTn>
                              </p:par>
                              <p:par>
                                <p:cTn id="101" presetID="12" presetClass="entr" presetSubtype="2"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 calcmode="lin" valueType="num">
                                      <p:cBhvr additive="base">
                                        <p:cTn id="103" dur="500"/>
                                        <p:tgtEl>
                                          <p:spTgt spid="50"/>
                                        </p:tgtEl>
                                        <p:attrNameLst>
                                          <p:attrName>ppt_x</p:attrName>
                                        </p:attrNameLst>
                                      </p:cBhvr>
                                      <p:tavLst>
                                        <p:tav tm="0">
                                          <p:val>
                                            <p:strVal val="#ppt_x+#ppt_w*1.125000"/>
                                          </p:val>
                                        </p:tav>
                                        <p:tav tm="100000">
                                          <p:val>
                                            <p:strVal val="#ppt_x"/>
                                          </p:val>
                                        </p:tav>
                                      </p:tavLst>
                                    </p:anim>
                                    <p:animEffect transition="in" filter="wipe(left)">
                                      <p:cBhvr>
                                        <p:cTn id="104"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47" grpId="0"/>
      <p:bldP spid="48" grpId="0" animBg="1"/>
      <p:bldP spid="49" grpId="0" animBg="1"/>
      <p:bldP spid="50" grpId="0" animBg="1"/>
      <p:bldP spid="51" grpId="0" animBg="1"/>
      <p:bldP spid="52" grpId="0"/>
      <p:bldP spid="53" grpId="0"/>
      <p:bldP spid="54" grpId="0"/>
      <p:bldP spid="7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78" name="组合 77"/>
          <p:cNvGrpSpPr/>
          <p:nvPr/>
        </p:nvGrpSpPr>
        <p:grpSpPr>
          <a:xfrm>
            <a:off x="3788734" y="1445048"/>
            <a:ext cx="1955088" cy="1732154"/>
            <a:chOff x="2285732" y="3978693"/>
            <a:chExt cx="1954833" cy="1732555"/>
          </a:xfrm>
        </p:grpSpPr>
        <p:grpSp>
          <p:nvGrpSpPr>
            <p:cNvPr id="79" name="组合 78"/>
            <p:cNvGrpSpPr/>
            <p:nvPr/>
          </p:nvGrpSpPr>
          <p:grpSpPr>
            <a:xfrm>
              <a:off x="2285732" y="3978693"/>
              <a:ext cx="1954833" cy="1732555"/>
              <a:chOff x="3295850" y="2263222"/>
              <a:chExt cx="2643765" cy="2343151"/>
            </a:xfrm>
          </p:grpSpPr>
          <p:sp>
            <p:nvSpPr>
              <p:cNvPr id="84"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86"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FFC165"/>
                  </a:gs>
                  <a:gs pos="100000">
                    <a:srgbClr val="FF9A05"/>
                  </a:gs>
                </a:gsLst>
                <a:lin ang="2700000" scaled="1"/>
                <a:tileRect/>
              </a:gradFill>
              <a:ln w="25400">
                <a:gradFill flip="none" rotWithShape="1">
                  <a:gsLst>
                    <a:gs pos="0">
                      <a:srgbClr val="FF9B09"/>
                    </a:gs>
                    <a:gs pos="100000">
                      <a:srgbClr val="FFDBA7"/>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300">
                  <a:solidFill>
                    <a:prstClr val="black"/>
                  </a:solidFill>
                </a:endParaRPr>
              </a:p>
            </p:txBody>
          </p:sp>
        </p:grpSp>
        <p:grpSp>
          <p:nvGrpSpPr>
            <p:cNvPr id="80" name="组合 79"/>
            <p:cNvGrpSpPr/>
            <p:nvPr/>
          </p:nvGrpSpPr>
          <p:grpSpPr>
            <a:xfrm>
              <a:off x="2350329" y="4493831"/>
              <a:ext cx="1870340" cy="766387"/>
              <a:chOff x="2333629" y="4488566"/>
              <a:chExt cx="1870340" cy="766387"/>
            </a:xfrm>
          </p:grpSpPr>
          <p:sp>
            <p:nvSpPr>
              <p:cNvPr id="81" name="文本框 26"/>
              <p:cNvSpPr txBox="1"/>
              <p:nvPr/>
            </p:nvSpPr>
            <p:spPr>
              <a:xfrm>
                <a:off x="2333629" y="4488566"/>
                <a:ext cx="1870340" cy="523341"/>
              </a:xfrm>
              <a:prstGeom prst="rect">
                <a:avLst/>
              </a:prstGeom>
              <a:noFill/>
            </p:spPr>
            <p:txBody>
              <a:bodyPr wrap="square" rtlCol="0">
                <a:spAutoFit/>
              </a:bodyPr>
              <a:lstStyle/>
              <a:p>
                <a:pPr algn="ctr"/>
                <a:r>
                  <a:rPr lang="en-US" altLang="zh-CN" sz="2800" dirty="0">
                    <a:solidFill>
                      <a:prstClr val="white"/>
                    </a:solidFill>
                    <a:latin typeface="微软雅黑" panose="020B0503020204020204" pitchFamily="34" charset="-122"/>
                    <a:ea typeface="微软雅黑" panose="020B0503020204020204" pitchFamily="34" charset="-122"/>
                  </a:rPr>
                  <a:t>A</a:t>
                </a:r>
                <a:r>
                  <a:rPr lang="zh-CN" altLang="en-US" sz="2800" dirty="0">
                    <a:solidFill>
                      <a:prstClr val="white"/>
                    </a:solidFill>
                    <a:latin typeface="微软雅黑" panose="020B0503020204020204" pitchFamily="34" charset="-122"/>
                    <a:ea typeface="微软雅黑" panose="020B0503020204020204" pitchFamily="34" charset="-122"/>
                  </a:rPr>
                  <a:t>部门</a:t>
                </a:r>
                <a:endParaRPr lang="zh-CN" altLang="en-US" sz="2800" dirty="0">
                  <a:solidFill>
                    <a:prstClr val="white"/>
                  </a:solidFill>
                  <a:latin typeface="微软雅黑" panose="020B0503020204020204" pitchFamily="34" charset="-122"/>
                  <a:ea typeface="微软雅黑" panose="020B0503020204020204" pitchFamily="34" charset="-122"/>
                </a:endParaRPr>
              </a:p>
            </p:txBody>
          </p:sp>
          <p:sp>
            <p:nvSpPr>
              <p:cNvPr id="82" name="文本框 27"/>
              <p:cNvSpPr txBox="1"/>
              <p:nvPr/>
            </p:nvSpPr>
            <p:spPr>
              <a:xfrm>
                <a:off x="2738817" y="4957033"/>
                <a:ext cx="1041060" cy="297920"/>
              </a:xfrm>
              <a:prstGeom prst="rect">
                <a:avLst/>
              </a:prstGeom>
              <a:noFill/>
            </p:spPr>
            <p:txBody>
              <a:bodyPr wrap="square" rtlCol="0">
                <a:spAutoFit/>
              </a:bodyPr>
              <a:lstStyle/>
              <a:p>
                <a:pPr algn="ctr"/>
                <a:r>
                  <a:rPr lang="en-US" altLang="zh-CN" sz="1300" dirty="0">
                    <a:solidFill>
                      <a:prstClr val="white"/>
                    </a:solidFill>
                    <a:latin typeface="时尚中黑简体" panose="01010104010101010101" pitchFamily="2" charset="-122"/>
                    <a:ea typeface="时尚中黑简体" panose="01010104010101010101" pitchFamily="2" charset="-122"/>
                  </a:rPr>
                  <a:t>STEP</a:t>
                </a:r>
                <a:endParaRPr lang="zh-CN" altLang="en-US" sz="1300" dirty="0">
                  <a:solidFill>
                    <a:prstClr val="white"/>
                  </a:solidFill>
                  <a:latin typeface="时尚中黑简体" panose="01010104010101010101" pitchFamily="2" charset="-122"/>
                  <a:ea typeface="时尚中黑简体" panose="01010104010101010101" pitchFamily="2" charset="-122"/>
                </a:endParaRPr>
              </a:p>
            </p:txBody>
          </p:sp>
        </p:grpSp>
      </p:grpSp>
      <p:grpSp>
        <p:nvGrpSpPr>
          <p:cNvPr id="87" name="组合 86"/>
          <p:cNvGrpSpPr/>
          <p:nvPr/>
        </p:nvGrpSpPr>
        <p:grpSpPr>
          <a:xfrm>
            <a:off x="3783054" y="3916543"/>
            <a:ext cx="1955088" cy="1732154"/>
            <a:chOff x="3885937" y="3040647"/>
            <a:chExt cx="1954833" cy="1732555"/>
          </a:xfrm>
        </p:grpSpPr>
        <p:grpSp>
          <p:nvGrpSpPr>
            <p:cNvPr id="88" name="组合 87"/>
            <p:cNvGrpSpPr/>
            <p:nvPr/>
          </p:nvGrpSpPr>
          <p:grpSpPr>
            <a:xfrm>
              <a:off x="3885937" y="3040647"/>
              <a:ext cx="1954833" cy="1732555"/>
              <a:chOff x="3295850" y="2263222"/>
              <a:chExt cx="2643765" cy="2343151"/>
            </a:xfrm>
          </p:grpSpPr>
          <p:sp>
            <p:nvSpPr>
              <p:cNvPr id="93"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95"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01BDD1"/>
                  </a:gs>
                  <a:gs pos="100000">
                    <a:srgbClr val="0194A3"/>
                  </a:gs>
                </a:gsLst>
                <a:lin ang="2700000" scaled="1"/>
                <a:tileRect/>
              </a:gradFill>
              <a:ln w="25400">
                <a:gradFill flip="none" rotWithShape="1">
                  <a:gsLst>
                    <a:gs pos="0">
                      <a:srgbClr val="0194A3"/>
                    </a:gs>
                    <a:gs pos="100000">
                      <a:srgbClr val="01CFE5"/>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300">
                  <a:solidFill>
                    <a:prstClr val="black"/>
                  </a:solidFill>
                </a:endParaRPr>
              </a:p>
            </p:txBody>
          </p:sp>
        </p:grpSp>
        <p:grpSp>
          <p:nvGrpSpPr>
            <p:cNvPr id="89" name="组合 88"/>
            <p:cNvGrpSpPr/>
            <p:nvPr/>
          </p:nvGrpSpPr>
          <p:grpSpPr>
            <a:xfrm>
              <a:off x="3962223" y="3549000"/>
              <a:ext cx="1852140" cy="778582"/>
              <a:chOff x="2344299" y="4476371"/>
              <a:chExt cx="1852140" cy="778582"/>
            </a:xfrm>
          </p:grpSpPr>
          <p:sp>
            <p:nvSpPr>
              <p:cNvPr id="90" name="文本框 32"/>
              <p:cNvSpPr txBox="1"/>
              <p:nvPr/>
            </p:nvSpPr>
            <p:spPr>
              <a:xfrm>
                <a:off x="2344299" y="4476371"/>
                <a:ext cx="1852140" cy="523341"/>
              </a:xfrm>
              <a:prstGeom prst="rect">
                <a:avLst/>
              </a:prstGeom>
              <a:noFill/>
            </p:spPr>
            <p:txBody>
              <a:bodyPr wrap="square" rtlCol="0">
                <a:spAutoFit/>
              </a:bodyPr>
              <a:lstStyle/>
              <a:p>
                <a:pPr algn="ctr"/>
                <a:r>
                  <a:rPr lang="en-US" altLang="zh-CN" sz="2800" dirty="0">
                    <a:solidFill>
                      <a:prstClr val="white"/>
                    </a:solidFill>
                    <a:latin typeface="微软雅黑" panose="020B0503020204020204" pitchFamily="34" charset="-122"/>
                    <a:ea typeface="微软雅黑" panose="020B0503020204020204" pitchFamily="34" charset="-122"/>
                  </a:rPr>
                  <a:t>C</a:t>
                </a:r>
                <a:r>
                  <a:rPr lang="zh-CN" altLang="en-US" sz="2800" dirty="0">
                    <a:solidFill>
                      <a:prstClr val="white"/>
                    </a:solidFill>
                    <a:latin typeface="微软雅黑" panose="020B0503020204020204" pitchFamily="34" charset="-122"/>
                    <a:ea typeface="微软雅黑" panose="020B0503020204020204" pitchFamily="34" charset="-122"/>
                  </a:rPr>
                  <a:t>部门</a:t>
                </a:r>
                <a:endParaRPr lang="zh-CN" altLang="en-US" sz="2800" dirty="0">
                  <a:solidFill>
                    <a:prstClr val="white"/>
                  </a:solidFill>
                  <a:latin typeface="微软雅黑" panose="020B0503020204020204" pitchFamily="34" charset="-122"/>
                  <a:ea typeface="微软雅黑" panose="020B0503020204020204" pitchFamily="34" charset="-122"/>
                </a:endParaRPr>
              </a:p>
            </p:txBody>
          </p:sp>
          <p:sp>
            <p:nvSpPr>
              <p:cNvPr id="91" name="文本框 33"/>
              <p:cNvSpPr txBox="1"/>
              <p:nvPr/>
            </p:nvSpPr>
            <p:spPr>
              <a:xfrm>
                <a:off x="2738817" y="4957033"/>
                <a:ext cx="1041060" cy="297920"/>
              </a:xfrm>
              <a:prstGeom prst="rect">
                <a:avLst/>
              </a:prstGeom>
              <a:noFill/>
            </p:spPr>
            <p:txBody>
              <a:bodyPr wrap="square" rtlCol="0">
                <a:spAutoFit/>
              </a:bodyPr>
              <a:lstStyle/>
              <a:p>
                <a:pPr algn="ctr"/>
                <a:r>
                  <a:rPr lang="en-US" altLang="zh-CN" sz="1300" dirty="0">
                    <a:solidFill>
                      <a:prstClr val="white"/>
                    </a:solidFill>
                    <a:latin typeface="时尚中黑简体" panose="01010104010101010101" pitchFamily="2" charset="-122"/>
                    <a:ea typeface="时尚中黑简体" panose="01010104010101010101" pitchFamily="2" charset="-122"/>
                  </a:rPr>
                  <a:t>STEP</a:t>
                </a:r>
                <a:endParaRPr lang="zh-CN" altLang="en-US" sz="1300" dirty="0">
                  <a:solidFill>
                    <a:prstClr val="white"/>
                  </a:solidFill>
                  <a:latin typeface="时尚中黑简体" panose="01010104010101010101" pitchFamily="2" charset="-122"/>
                  <a:ea typeface="时尚中黑简体" panose="01010104010101010101" pitchFamily="2" charset="-122"/>
                </a:endParaRPr>
              </a:p>
            </p:txBody>
          </p:sp>
        </p:grpSp>
      </p:grpSp>
      <p:grpSp>
        <p:nvGrpSpPr>
          <p:cNvPr id="96" name="组合 95"/>
          <p:cNvGrpSpPr/>
          <p:nvPr/>
        </p:nvGrpSpPr>
        <p:grpSpPr>
          <a:xfrm>
            <a:off x="6219713" y="1441995"/>
            <a:ext cx="2193463" cy="1732154"/>
            <a:chOff x="5364614" y="2109371"/>
            <a:chExt cx="2193174" cy="1732555"/>
          </a:xfrm>
        </p:grpSpPr>
        <p:grpSp>
          <p:nvGrpSpPr>
            <p:cNvPr id="97" name="组合 96"/>
            <p:cNvGrpSpPr/>
            <p:nvPr/>
          </p:nvGrpSpPr>
          <p:grpSpPr>
            <a:xfrm>
              <a:off x="5489223" y="2109371"/>
              <a:ext cx="1954833" cy="1732555"/>
              <a:chOff x="3295850" y="2263222"/>
              <a:chExt cx="2643765" cy="2343151"/>
            </a:xfrm>
          </p:grpSpPr>
          <p:sp>
            <p:nvSpPr>
              <p:cNvPr id="102"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104"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EC8C8C"/>
                  </a:gs>
                  <a:gs pos="100000">
                    <a:srgbClr val="E35353"/>
                  </a:gs>
                </a:gsLst>
                <a:lin ang="2700000" scaled="1"/>
                <a:tileRect/>
              </a:gradFill>
              <a:ln w="25400">
                <a:gradFill flip="none" rotWithShape="1">
                  <a:gsLst>
                    <a:gs pos="0">
                      <a:srgbClr val="E35353"/>
                    </a:gs>
                    <a:gs pos="100000">
                      <a:srgbClr val="F1A9A9"/>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300">
                  <a:solidFill>
                    <a:prstClr val="black"/>
                  </a:solidFill>
                </a:endParaRPr>
              </a:p>
            </p:txBody>
          </p:sp>
        </p:grpSp>
        <p:grpSp>
          <p:nvGrpSpPr>
            <p:cNvPr id="98" name="组合 97"/>
            <p:cNvGrpSpPr/>
            <p:nvPr/>
          </p:nvGrpSpPr>
          <p:grpSpPr>
            <a:xfrm>
              <a:off x="5364614" y="2617723"/>
              <a:ext cx="2193174" cy="778582"/>
              <a:chOff x="2161449" y="4476371"/>
              <a:chExt cx="2193174" cy="778582"/>
            </a:xfrm>
          </p:grpSpPr>
          <p:sp>
            <p:nvSpPr>
              <p:cNvPr id="99" name="文本框 35"/>
              <p:cNvSpPr txBox="1"/>
              <p:nvPr/>
            </p:nvSpPr>
            <p:spPr>
              <a:xfrm>
                <a:off x="2161449" y="4476371"/>
                <a:ext cx="2193174" cy="523341"/>
              </a:xfrm>
              <a:prstGeom prst="rect">
                <a:avLst/>
              </a:prstGeom>
              <a:noFill/>
            </p:spPr>
            <p:txBody>
              <a:bodyPr wrap="square" rtlCol="0">
                <a:spAutoFit/>
              </a:bodyPr>
              <a:lstStyle/>
              <a:p>
                <a:pPr algn="ctr"/>
                <a:r>
                  <a:rPr lang="en-US" altLang="zh-CN" sz="2800" dirty="0">
                    <a:solidFill>
                      <a:prstClr val="white"/>
                    </a:solidFill>
                    <a:latin typeface="微软雅黑" panose="020B0503020204020204" pitchFamily="34" charset="-122"/>
                    <a:ea typeface="微软雅黑" panose="020B0503020204020204" pitchFamily="34" charset="-122"/>
                  </a:rPr>
                  <a:t>B</a:t>
                </a:r>
                <a:r>
                  <a:rPr lang="zh-CN" altLang="en-US" sz="2800" dirty="0">
                    <a:solidFill>
                      <a:prstClr val="white"/>
                    </a:solidFill>
                    <a:latin typeface="微软雅黑" panose="020B0503020204020204" pitchFamily="34" charset="-122"/>
                    <a:ea typeface="微软雅黑" panose="020B0503020204020204" pitchFamily="34" charset="-122"/>
                  </a:rPr>
                  <a:t>部门</a:t>
                </a:r>
                <a:endParaRPr lang="zh-CN" altLang="en-US" sz="2800" dirty="0">
                  <a:solidFill>
                    <a:prstClr val="white"/>
                  </a:solidFill>
                  <a:latin typeface="微软雅黑" panose="020B0503020204020204" pitchFamily="34" charset="-122"/>
                  <a:ea typeface="微软雅黑" panose="020B0503020204020204" pitchFamily="34" charset="-122"/>
                </a:endParaRPr>
              </a:p>
            </p:txBody>
          </p:sp>
          <p:sp>
            <p:nvSpPr>
              <p:cNvPr id="100" name="文本框 36"/>
              <p:cNvSpPr txBox="1"/>
              <p:nvPr/>
            </p:nvSpPr>
            <p:spPr>
              <a:xfrm>
                <a:off x="2738817" y="4957033"/>
                <a:ext cx="1041060" cy="297920"/>
              </a:xfrm>
              <a:prstGeom prst="rect">
                <a:avLst/>
              </a:prstGeom>
              <a:noFill/>
            </p:spPr>
            <p:txBody>
              <a:bodyPr wrap="square" rtlCol="0">
                <a:spAutoFit/>
              </a:bodyPr>
              <a:lstStyle/>
              <a:p>
                <a:pPr algn="ctr"/>
                <a:r>
                  <a:rPr lang="en-US" altLang="zh-CN" sz="1300" dirty="0">
                    <a:solidFill>
                      <a:prstClr val="white"/>
                    </a:solidFill>
                    <a:latin typeface="时尚中黑简体" panose="01010104010101010101" pitchFamily="2" charset="-122"/>
                    <a:ea typeface="时尚中黑简体" panose="01010104010101010101" pitchFamily="2" charset="-122"/>
                  </a:rPr>
                  <a:t>STEP</a:t>
                </a:r>
                <a:endParaRPr lang="zh-CN" altLang="en-US" sz="1300" dirty="0">
                  <a:solidFill>
                    <a:prstClr val="white"/>
                  </a:solidFill>
                  <a:latin typeface="时尚中黑简体" panose="01010104010101010101" pitchFamily="2" charset="-122"/>
                  <a:ea typeface="时尚中黑简体" panose="01010104010101010101" pitchFamily="2" charset="-122"/>
                </a:endParaRPr>
              </a:p>
            </p:txBody>
          </p:sp>
        </p:grpSp>
      </p:grpSp>
      <p:grpSp>
        <p:nvGrpSpPr>
          <p:cNvPr id="105" name="组合 104"/>
          <p:cNvGrpSpPr/>
          <p:nvPr/>
        </p:nvGrpSpPr>
        <p:grpSpPr>
          <a:xfrm>
            <a:off x="6340866" y="3911972"/>
            <a:ext cx="1986284" cy="1732154"/>
            <a:chOff x="7094696" y="1182976"/>
            <a:chExt cx="1986025" cy="1732555"/>
          </a:xfrm>
        </p:grpSpPr>
        <p:grpSp>
          <p:nvGrpSpPr>
            <p:cNvPr id="106" name="组合 105"/>
            <p:cNvGrpSpPr/>
            <p:nvPr/>
          </p:nvGrpSpPr>
          <p:grpSpPr>
            <a:xfrm>
              <a:off x="7094696" y="1182976"/>
              <a:ext cx="1954833" cy="1732555"/>
              <a:chOff x="3295850" y="2263222"/>
              <a:chExt cx="2643765" cy="2343151"/>
            </a:xfrm>
          </p:grpSpPr>
          <p:sp>
            <p:nvSpPr>
              <p:cNvPr id="111" name="Freeform 5"/>
              <p:cNvSpPr/>
              <p:nvPr/>
            </p:nvSpPr>
            <p:spPr bwMode="auto">
              <a:xfrm rot="10800000">
                <a:off x="3295850" y="2263222"/>
                <a:ext cx="2643765" cy="2343151"/>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chemeClr val="bg1"/>
                  </a:gs>
                  <a:gs pos="73000">
                    <a:srgbClr val="ECECEC"/>
                  </a:gs>
                  <a:gs pos="100000">
                    <a:srgbClr val="D9D9D9"/>
                  </a:gs>
                </a:gsLst>
                <a:lin ang="2700000" scaled="1"/>
                <a:tileRect/>
              </a:gradFill>
              <a:ln w="25400">
                <a:gradFill flip="none" rotWithShape="1">
                  <a:gsLst>
                    <a:gs pos="29000">
                      <a:srgbClr val="E0E0E0"/>
                    </a:gs>
                    <a:gs pos="0">
                      <a:srgbClr val="999999"/>
                    </a:gs>
                    <a:gs pos="83000">
                      <a:schemeClr val="bg1"/>
                    </a:gs>
                  </a:gsLst>
                  <a:lin ang="2700000" scaled="1"/>
                  <a:tileRect/>
                </a:gradFill>
              </a:ln>
              <a:effectLst>
                <a:outerShdw blurRad="355600" dist="88900" dir="2700000" algn="tl" rotWithShape="0">
                  <a:prstClr val="black">
                    <a:alpha val="28000"/>
                  </a:prstClr>
                </a:out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113" name="Freeform 5"/>
              <p:cNvSpPr/>
              <p:nvPr/>
            </p:nvSpPr>
            <p:spPr bwMode="auto">
              <a:xfrm rot="10800000">
                <a:off x="3589408" y="2523401"/>
                <a:ext cx="2056648" cy="1822794"/>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flip="none" rotWithShape="1">
                <a:gsLst>
                  <a:gs pos="0">
                    <a:srgbClr val="77468A"/>
                  </a:gs>
                  <a:gs pos="100000">
                    <a:srgbClr val="553363"/>
                  </a:gs>
                </a:gsLst>
                <a:lin ang="2700000" scaled="1"/>
                <a:tileRect/>
              </a:gradFill>
              <a:ln w="25400">
                <a:gradFill flip="none" rotWithShape="1">
                  <a:gsLst>
                    <a:gs pos="100000">
                      <a:srgbClr val="8F54A6"/>
                    </a:gs>
                    <a:gs pos="0">
                      <a:srgbClr val="4A2C56"/>
                    </a:gs>
                  </a:gsLst>
                  <a:lin ang="2700000" scaled="1"/>
                  <a:tileRect/>
                </a:gradFill>
              </a:ln>
              <a:effectLst>
                <a:outerShdw blurRad="254000" dist="114300" dir="2700000" algn="tl" rotWithShape="0">
                  <a:prstClr val="black">
                    <a:alpha val="25000"/>
                  </a:prstClr>
                </a:outerShdw>
              </a:effectLst>
            </p:spPr>
            <p:txBody>
              <a:bodyPr vert="horz" wrap="square" lIns="68580" tIns="34290" rIns="68580" bIns="34290" numCol="1" anchor="t" anchorCtr="0" compatLnSpc="1"/>
              <a:lstStyle/>
              <a:p>
                <a:endParaRPr lang="zh-CN" altLang="en-US" sz="1300">
                  <a:solidFill>
                    <a:prstClr val="black"/>
                  </a:solidFill>
                </a:endParaRPr>
              </a:p>
            </p:txBody>
          </p:sp>
        </p:grpSp>
        <p:grpSp>
          <p:nvGrpSpPr>
            <p:cNvPr id="107" name="组合 106"/>
            <p:cNvGrpSpPr/>
            <p:nvPr/>
          </p:nvGrpSpPr>
          <p:grpSpPr>
            <a:xfrm>
              <a:off x="7173816" y="1687159"/>
              <a:ext cx="1906905" cy="778582"/>
              <a:chOff x="2356489" y="4476371"/>
              <a:chExt cx="1906905" cy="778582"/>
            </a:xfrm>
          </p:grpSpPr>
          <p:sp>
            <p:nvSpPr>
              <p:cNvPr id="108" name="文本框 38"/>
              <p:cNvSpPr txBox="1"/>
              <p:nvPr/>
            </p:nvSpPr>
            <p:spPr>
              <a:xfrm>
                <a:off x="2356489" y="4476371"/>
                <a:ext cx="1906905" cy="523341"/>
              </a:xfrm>
              <a:prstGeom prst="rect">
                <a:avLst/>
              </a:prstGeom>
              <a:noFill/>
            </p:spPr>
            <p:txBody>
              <a:bodyPr wrap="square" rtlCol="0">
                <a:spAutoFit/>
              </a:bodyPr>
              <a:lstStyle/>
              <a:p>
                <a:pPr algn="ctr"/>
                <a:r>
                  <a:rPr lang="en-US" altLang="zh-CN" sz="2800" dirty="0">
                    <a:solidFill>
                      <a:prstClr val="white"/>
                    </a:solidFill>
                    <a:latin typeface="微软雅黑" panose="020B0503020204020204" pitchFamily="34" charset="-122"/>
                    <a:ea typeface="微软雅黑" panose="020B0503020204020204" pitchFamily="34" charset="-122"/>
                  </a:rPr>
                  <a:t>D</a:t>
                </a:r>
                <a:r>
                  <a:rPr lang="zh-CN" altLang="en-US" sz="2800" dirty="0">
                    <a:solidFill>
                      <a:prstClr val="white"/>
                    </a:solidFill>
                    <a:latin typeface="微软雅黑" panose="020B0503020204020204" pitchFamily="34" charset="-122"/>
                    <a:ea typeface="微软雅黑" panose="020B0503020204020204" pitchFamily="34" charset="-122"/>
                  </a:rPr>
                  <a:t>部门</a:t>
                </a:r>
                <a:endParaRPr lang="zh-CN" altLang="en-US" sz="2800" dirty="0">
                  <a:solidFill>
                    <a:prstClr val="white"/>
                  </a:solidFill>
                  <a:latin typeface="微软雅黑" panose="020B0503020204020204" pitchFamily="34" charset="-122"/>
                  <a:ea typeface="微软雅黑" panose="020B0503020204020204" pitchFamily="34" charset="-122"/>
                </a:endParaRPr>
              </a:p>
            </p:txBody>
          </p:sp>
          <p:sp>
            <p:nvSpPr>
              <p:cNvPr id="109" name="文本框 39"/>
              <p:cNvSpPr txBox="1"/>
              <p:nvPr/>
            </p:nvSpPr>
            <p:spPr>
              <a:xfrm>
                <a:off x="2738817" y="4957033"/>
                <a:ext cx="1041060" cy="297920"/>
              </a:xfrm>
              <a:prstGeom prst="rect">
                <a:avLst/>
              </a:prstGeom>
              <a:noFill/>
            </p:spPr>
            <p:txBody>
              <a:bodyPr wrap="square" rtlCol="0">
                <a:spAutoFit/>
              </a:bodyPr>
              <a:lstStyle/>
              <a:p>
                <a:pPr algn="ctr"/>
                <a:r>
                  <a:rPr lang="en-US" altLang="zh-CN" sz="1300" dirty="0">
                    <a:solidFill>
                      <a:prstClr val="white"/>
                    </a:solidFill>
                    <a:latin typeface="时尚中黑简体" panose="01010104010101010101" pitchFamily="2" charset="-122"/>
                    <a:ea typeface="时尚中黑简体" panose="01010104010101010101" pitchFamily="2" charset="-122"/>
                  </a:rPr>
                  <a:t>STEP</a:t>
                </a:r>
                <a:endParaRPr lang="zh-CN" altLang="en-US" sz="1300" dirty="0">
                  <a:solidFill>
                    <a:prstClr val="white"/>
                  </a:solidFill>
                  <a:latin typeface="时尚中黑简体" panose="01010104010101010101" pitchFamily="2" charset="-122"/>
                  <a:ea typeface="时尚中黑简体" panose="01010104010101010101" pitchFamily="2" charset="-122"/>
                </a:endParaRPr>
              </a:p>
            </p:txBody>
          </p:sp>
        </p:grpSp>
      </p:grpSp>
      <p:grpSp>
        <p:nvGrpSpPr>
          <p:cNvPr id="114" name="组合 113"/>
          <p:cNvGrpSpPr/>
          <p:nvPr/>
        </p:nvGrpSpPr>
        <p:grpSpPr>
          <a:xfrm flipV="1">
            <a:off x="8157016" y="1629593"/>
            <a:ext cx="2439004" cy="732307"/>
            <a:chOff x="5246304" y="4593021"/>
            <a:chExt cx="2438687" cy="732476"/>
          </a:xfrm>
        </p:grpSpPr>
        <p:sp>
          <p:nvSpPr>
            <p:cNvPr id="115" name="椭圆 114"/>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16" name="任意多边形 115"/>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grpSp>
        <p:nvGrpSpPr>
          <p:cNvPr id="117" name="组合 116"/>
          <p:cNvGrpSpPr/>
          <p:nvPr/>
        </p:nvGrpSpPr>
        <p:grpSpPr>
          <a:xfrm flipH="1" flipV="1">
            <a:off x="1486890" y="1633755"/>
            <a:ext cx="2439004" cy="732307"/>
            <a:chOff x="5246304" y="4593021"/>
            <a:chExt cx="2438687" cy="732476"/>
          </a:xfrm>
        </p:grpSpPr>
        <p:sp>
          <p:nvSpPr>
            <p:cNvPr id="118" name="椭圆 117"/>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119" name="任意多边形 118"/>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grpSp>
        <p:nvGrpSpPr>
          <p:cNvPr id="120" name="组合 119"/>
          <p:cNvGrpSpPr/>
          <p:nvPr/>
        </p:nvGrpSpPr>
        <p:grpSpPr>
          <a:xfrm>
            <a:off x="1503993" y="1629220"/>
            <a:ext cx="1869212" cy="332399"/>
            <a:chOff x="1503794" y="1629594"/>
            <a:chExt cx="1868969" cy="332475"/>
          </a:xfrm>
        </p:grpSpPr>
        <p:grpSp>
          <p:nvGrpSpPr>
            <p:cNvPr id="121" name="Group 32"/>
            <p:cNvGrpSpPr>
              <a:grpSpLocks noChangeAspect="1"/>
            </p:cNvGrpSpPr>
            <p:nvPr/>
          </p:nvGrpSpPr>
          <p:grpSpPr bwMode="auto">
            <a:xfrm>
              <a:off x="1503794" y="1681982"/>
              <a:ext cx="354115" cy="230585"/>
              <a:chOff x="3798" y="2129"/>
              <a:chExt cx="86" cy="56"/>
            </a:xfrm>
            <a:solidFill>
              <a:srgbClr val="FFB850"/>
            </a:solidFill>
            <a:effectLst/>
          </p:grpSpPr>
          <p:sp>
            <p:nvSpPr>
              <p:cNvPr id="123" name="Freeform 33"/>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24" name="Freeform 34"/>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25" name="Freeform 35"/>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26" name="Freeform 36"/>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27" name="Freeform 37"/>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28" name="Freeform 38"/>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29" name="Freeform 39"/>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0" name="Freeform 40"/>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1" name="Freeform 41"/>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2" name="Freeform 42"/>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3" name="Freeform 43"/>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4" name="Freeform 44"/>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5" name="Freeform 45"/>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36" name="Freeform 46"/>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sp>
          <p:nvSpPr>
            <p:cNvPr id="122" name="文本框 96"/>
            <p:cNvSpPr txBox="1"/>
            <p:nvPr/>
          </p:nvSpPr>
          <p:spPr>
            <a:xfrm>
              <a:off x="1878915" y="1629594"/>
              <a:ext cx="1493848" cy="332475"/>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137" name="组合 136"/>
          <p:cNvGrpSpPr/>
          <p:nvPr/>
        </p:nvGrpSpPr>
        <p:grpSpPr>
          <a:xfrm>
            <a:off x="8184506" y="4707605"/>
            <a:ext cx="2439004" cy="732307"/>
            <a:chOff x="5246304" y="4593021"/>
            <a:chExt cx="2438687" cy="732476"/>
          </a:xfrm>
        </p:grpSpPr>
        <p:sp>
          <p:nvSpPr>
            <p:cNvPr id="138" name="椭圆 137"/>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39" name="任意多边形 138"/>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grpSp>
        <p:nvGrpSpPr>
          <p:cNvPr id="140" name="组合 139"/>
          <p:cNvGrpSpPr/>
          <p:nvPr/>
        </p:nvGrpSpPr>
        <p:grpSpPr>
          <a:xfrm flipH="1">
            <a:off x="1496476" y="4707605"/>
            <a:ext cx="2439004" cy="732307"/>
            <a:chOff x="5246304" y="4593021"/>
            <a:chExt cx="2438687" cy="732476"/>
          </a:xfrm>
        </p:grpSpPr>
        <p:sp>
          <p:nvSpPr>
            <p:cNvPr id="141" name="椭圆 140"/>
            <p:cNvSpPr/>
            <p:nvPr/>
          </p:nvSpPr>
          <p:spPr>
            <a:xfrm>
              <a:off x="5246304" y="4593021"/>
              <a:ext cx="118623" cy="118623"/>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142" name="任意多边形 141"/>
            <p:cNvSpPr/>
            <p:nvPr/>
          </p:nvSpPr>
          <p:spPr>
            <a:xfrm>
              <a:off x="5335429" y="4686869"/>
              <a:ext cx="2349562" cy="638628"/>
            </a:xfrm>
            <a:custGeom>
              <a:avLst/>
              <a:gdLst>
                <a:gd name="connsiteX0" fmla="*/ 0 w 2815771"/>
                <a:gd name="connsiteY0" fmla="*/ 0 h 638628"/>
                <a:gd name="connsiteX1" fmla="*/ 725714 w 2815771"/>
                <a:gd name="connsiteY1" fmla="*/ 638628 h 638628"/>
                <a:gd name="connsiteX2" fmla="*/ 2815771 w 2815771"/>
                <a:gd name="connsiteY2" fmla="*/ 638628 h 638628"/>
              </a:gdLst>
              <a:ahLst/>
              <a:cxnLst>
                <a:cxn ang="0">
                  <a:pos x="connsiteX0" y="connsiteY0"/>
                </a:cxn>
                <a:cxn ang="0">
                  <a:pos x="connsiteX1" y="connsiteY1"/>
                </a:cxn>
                <a:cxn ang="0">
                  <a:pos x="connsiteX2" y="connsiteY2"/>
                </a:cxn>
              </a:cxnLst>
              <a:rect l="l" t="t" r="r" b="b"/>
              <a:pathLst>
                <a:path w="2815771" h="638628">
                  <a:moveTo>
                    <a:pt x="0" y="0"/>
                  </a:moveTo>
                  <a:lnTo>
                    <a:pt x="725714" y="638628"/>
                  </a:lnTo>
                  <a:lnTo>
                    <a:pt x="2815771" y="638628"/>
                  </a:lnTo>
                </a:path>
              </a:pathLst>
            </a:custGeom>
            <a:noFill/>
            <a:ln w="19050">
              <a:solidFill>
                <a:srgbClr val="7F7F7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grpSp>
        <p:nvGrpSpPr>
          <p:cNvPr id="143" name="组合 142"/>
          <p:cNvGrpSpPr/>
          <p:nvPr/>
        </p:nvGrpSpPr>
        <p:grpSpPr>
          <a:xfrm>
            <a:off x="1524948" y="4508866"/>
            <a:ext cx="1862627" cy="334404"/>
            <a:chOff x="1524748" y="4509914"/>
            <a:chExt cx="1862385" cy="334481"/>
          </a:xfrm>
        </p:grpSpPr>
        <p:grpSp>
          <p:nvGrpSpPr>
            <p:cNvPr id="144" name="Group 20"/>
            <p:cNvGrpSpPr>
              <a:grpSpLocks noChangeAspect="1"/>
            </p:cNvGrpSpPr>
            <p:nvPr/>
          </p:nvGrpSpPr>
          <p:grpSpPr bwMode="auto">
            <a:xfrm>
              <a:off x="1524748" y="4577163"/>
              <a:ext cx="335173" cy="267232"/>
              <a:chOff x="3899" y="2225"/>
              <a:chExt cx="74" cy="59"/>
            </a:xfrm>
            <a:solidFill>
              <a:srgbClr val="01ACBE"/>
            </a:solidFill>
            <a:effectLst/>
          </p:grpSpPr>
          <p:sp>
            <p:nvSpPr>
              <p:cNvPr id="146" name="Freeform 21"/>
              <p:cNvSpPr>
                <a:spLocks noEditPoints="1"/>
              </p:cNvSpPr>
              <p:nvPr/>
            </p:nvSpPr>
            <p:spPr bwMode="auto">
              <a:xfrm>
                <a:off x="3899" y="2225"/>
                <a:ext cx="74" cy="59"/>
              </a:xfrm>
              <a:custGeom>
                <a:avLst/>
                <a:gdLst>
                  <a:gd name="T0" fmla="*/ 27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9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1 w 29"/>
                  <a:gd name="T27" fmla="*/ 20 h 22"/>
                  <a:gd name="T28" fmla="*/ 19 w 29"/>
                  <a:gd name="T29" fmla="*/ 19 h 22"/>
                  <a:gd name="T30" fmla="*/ 27 w 29"/>
                  <a:gd name="T31" fmla="*/ 19 h 22"/>
                  <a:gd name="T32" fmla="*/ 29 w 29"/>
                  <a:gd name="T33" fmla="*/ 16 h 22"/>
                  <a:gd name="T34" fmla="*/ 29 w 29"/>
                  <a:gd name="T35" fmla="*/ 3 h 22"/>
                  <a:gd name="T36" fmla="*/ 27 w 29"/>
                  <a:gd name="T37" fmla="*/ 0 h 22"/>
                  <a:gd name="T38" fmla="*/ 28 w 29"/>
                  <a:gd name="T39" fmla="*/ 16 h 22"/>
                  <a:gd name="T40" fmla="*/ 27 w 29"/>
                  <a:gd name="T41" fmla="*/ 17 h 22"/>
                  <a:gd name="T42" fmla="*/ 3 w 29"/>
                  <a:gd name="T43" fmla="*/ 17 h 22"/>
                  <a:gd name="T44" fmla="*/ 2 w 29"/>
                  <a:gd name="T45" fmla="*/ 16 h 22"/>
                  <a:gd name="T46" fmla="*/ 2 w 29"/>
                  <a:gd name="T47" fmla="*/ 3 h 22"/>
                  <a:gd name="T48" fmla="*/ 3 w 29"/>
                  <a:gd name="T49" fmla="*/ 2 h 22"/>
                  <a:gd name="T50" fmla="*/ 27 w 29"/>
                  <a:gd name="T51" fmla="*/ 2 h 22"/>
                  <a:gd name="T52" fmla="*/ 28 w 29"/>
                  <a:gd name="T53" fmla="*/ 3 h 22"/>
                  <a:gd name="T54" fmla="*/ 28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7" y="0"/>
                    </a:moveTo>
                    <a:cubicBezTo>
                      <a:pt x="3" y="0"/>
                      <a:pt x="3" y="0"/>
                      <a:pt x="3" y="0"/>
                    </a:cubicBezTo>
                    <a:cubicBezTo>
                      <a:pt x="2" y="0"/>
                      <a:pt x="0" y="1"/>
                      <a:pt x="0" y="3"/>
                    </a:cubicBezTo>
                    <a:cubicBezTo>
                      <a:pt x="0" y="16"/>
                      <a:pt x="0" y="16"/>
                      <a:pt x="0" y="16"/>
                    </a:cubicBezTo>
                    <a:cubicBezTo>
                      <a:pt x="0" y="18"/>
                      <a:pt x="2" y="19"/>
                      <a:pt x="3" y="19"/>
                    </a:cubicBezTo>
                    <a:cubicBezTo>
                      <a:pt x="10" y="19"/>
                      <a:pt x="10" y="19"/>
                      <a:pt x="10" y="19"/>
                    </a:cubicBezTo>
                    <a:cubicBezTo>
                      <a:pt x="10" y="19"/>
                      <a:pt x="9" y="19"/>
                      <a:pt x="9"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1" y="20"/>
                      <a:pt x="21" y="20"/>
                      <a:pt x="21" y="20"/>
                    </a:cubicBezTo>
                    <a:cubicBezTo>
                      <a:pt x="20" y="19"/>
                      <a:pt x="20" y="19"/>
                      <a:pt x="19" y="19"/>
                    </a:cubicBezTo>
                    <a:cubicBezTo>
                      <a:pt x="27" y="19"/>
                      <a:pt x="27" y="19"/>
                      <a:pt x="27" y="19"/>
                    </a:cubicBezTo>
                    <a:cubicBezTo>
                      <a:pt x="28" y="19"/>
                      <a:pt x="29" y="18"/>
                      <a:pt x="29" y="16"/>
                    </a:cubicBezTo>
                    <a:cubicBezTo>
                      <a:pt x="29" y="3"/>
                      <a:pt x="29" y="3"/>
                      <a:pt x="29" y="3"/>
                    </a:cubicBezTo>
                    <a:cubicBezTo>
                      <a:pt x="29" y="1"/>
                      <a:pt x="28" y="0"/>
                      <a:pt x="27" y="0"/>
                    </a:cubicBezTo>
                    <a:close/>
                    <a:moveTo>
                      <a:pt x="28" y="16"/>
                    </a:moveTo>
                    <a:cubicBezTo>
                      <a:pt x="28" y="17"/>
                      <a:pt x="27" y="17"/>
                      <a:pt x="27" y="17"/>
                    </a:cubicBezTo>
                    <a:cubicBezTo>
                      <a:pt x="3" y="17"/>
                      <a:pt x="3" y="17"/>
                      <a:pt x="3" y="17"/>
                    </a:cubicBezTo>
                    <a:cubicBezTo>
                      <a:pt x="2" y="17"/>
                      <a:pt x="2" y="17"/>
                      <a:pt x="2" y="16"/>
                    </a:cubicBezTo>
                    <a:cubicBezTo>
                      <a:pt x="2" y="3"/>
                      <a:pt x="2" y="3"/>
                      <a:pt x="2" y="3"/>
                    </a:cubicBezTo>
                    <a:cubicBezTo>
                      <a:pt x="2" y="2"/>
                      <a:pt x="2" y="2"/>
                      <a:pt x="3" y="2"/>
                    </a:cubicBezTo>
                    <a:cubicBezTo>
                      <a:pt x="27" y="2"/>
                      <a:pt x="27" y="2"/>
                      <a:pt x="27" y="2"/>
                    </a:cubicBezTo>
                    <a:cubicBezTo>
                      <a:pt x="27" y="2"/>
                      <a:pt x="28" y="2"/>
                      <a:pt x="28" y="3"/>
                    </a:cubicBezTo>
                    <a:lnTo>
                      <a:pt x="28"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47" name="Freeform 22"/>
              <p:cNvSpPr>
                <a:spLocks noEditPoints="1"/>
              </p:cNvSpPr>
              <p:nvPr/>
            </p:nvSpPr>
            <p:spPr bwMode="auto">
              <a:xfrm>
                <a:off x="3917" y="2241"/>
                <a:ext cx="25" cy="27"/>
              </a:xfrm>
              <a:custGeom>
                <a:avLst/>
                <a:gdLst>
                  <a:gd name="T0" fmla="*/ 10 w 10"/>
                  <a:gd name="T1" fmla="*/ 6 h 10"/>
                  <a:gd name="T2" fmla="*/ 10 w 10"/>
                  <a:gd name="T3" fmla="*/ 4 h 10"/>
                  <a:gd name="T4" fmla="*/ 9 w 10"/>
                  <a:gd name="T5" fmla="*/ 4 h 10"/>
                  <a:gd name="T6" fmla="*/ 8 w 10"/>
                  <a:gd name="T7" fmla="*/ 3 h 10"/>
                  <a:gd name="T8" fmla="*/ 9 w 10"/>
                  <a:gd name="T9" fmla="*/ 2 h 10"/>
                  <a:gd name="T10" fmla="*/ 8 w 10"/>
                  <a:gd name="T11" fmla="*/ 1 h 10"/>
                  <a:gd name="T12" fmla="*/ 8 w 10"/>
                  <a:gd name="T13" fmla="*/ 2 h 10"/>
                  <a:gd name="T14" fmla="*/ 6 w 10"/>
                  <a:gd name="T15" fmla="*/ 1 h 10"/>
                  <a:gd name="T16" fmla="*/ 6 w 10"/>
                  <a:gd name="T17" fmla="*/ 0 h 10"/>
                  <a:gd name="T18" fmla="*/ 4 w 10"/>
                  <a:gd name="T19" fmla="*/ 0 h 10"/>
                  <a:gd name="T20" fmla="*/ 4 w 10"/>
                  <a:gd name="T21" fmla="*/ 1 h 10"/>
                  <a:gd name="T22" fmla="*/ 3 w 10"/>
                  <a:gd name="T23" fmla="*/ 2 h 10"/>
                  <a:gd name="T24" fmla="*/ 2 w 10"/>
                  <a:gd name="T25" fmla="*/ 1 h 10"/>
                  <a:gd name="T26" fmla="*/ 1 w 10"/>
                  <a:gd name="T27" fmla="*/ 2 h 10"/>
                  <a:gd name="T28" fmla="*/ 2 w 10"/>
                  <a:gd name="T29" fmla="*/ 3 h 10"/>
                  <a:gd name="T30" fmla="*/ 1 w 10"/>
                  <a:gd name="T31" fmla="*/ 4 h 10"/>
                  <a:gd name="T32" fmla="*/ 0 w 10"/>
                  <a:gd name="T33" fmla="*/ 4 h 10"/>
                  <a:gd name="T34" fmla="*/ 0 w 10"/>
                  <a:gd name="T35" fmla="*/ 6 h 10"/>
                  <a:gd name="T36" fmla="*/ 1 w 10"/>
                  <a:gd name="T37" fmla="*/ 6 h 10"/>
                  <a:gd name="T38" fmla="*/ 2 w 10"/>
                  <a:gd name="T39" fmla="*/ 8 h 10"/>
                  <a:gd name="T40" fmla="*/ 1 w 10"/>
                  <a:gd name="T41" fmla="*/ 8 h 10"/>
                  <a:gd name="T42" fmla="*/ 2 w 10"/>
                  <a:gd name="T43" fmla="*/ 9 h 10"/>
                  <a:gd name="T44" fmla="*/ 3 w 10"/>
                  <a:gd name="T45" fmla="*/ 8 h 10"/>
                  <a:gd name="T46" fmla="*/ 4 w 10"/>
                  <a:gd name="T47" fmla="*/ 9 h 10"/>
                  <a:gd name="T48" fmla="*/ 4 w 10"/>
                  <a:gd name="T49" fmla="*/ 10 h 10"/>
                  <a:gd name="T50" fmla="*/ 6 w 10"/>
                  <a:gd name="T51" fmla="*/ 10 h 10"/>
                  <a:gd name="T52" fmla="*/ 6 w 10"/>
                  <a:gd name="T53" fmla="*/ 9 h 10"/>
                  <a:gd name="T54" fmla="*/ 8 w 10"/>
                  <a:gd name="T55" fmla="*/ 8 h 10"/>
                  <a:gd name="T56" fmla="*/ 8 w 10"/>
                  <a:gd name="T57" fmla="*/ 9 h 10"/>
                  <a:gd name="T58" fmla="*/ 9 w 10"/>
                  <a:gd name="T59" fmla="*/ 8 h 10"/>
                  <a:gd name="T60" fmla="*/ 8 w 10"/>
                  <a:gd name="T61" fmla="*/ 8 h 10"/>
                  <a:gd name="T62" fmla="*/ 9 w 10"/>
                  <a:gd name="T63" fmla="*/ 6 h 10"/>
                  <a:gd name="T64" fmla="*/ 10 w 10"/>
                  <a:gd name="T65" fmla="*/ 6 h 10"/>
                  <a:gd name="T66" fmla="*/ 8 w 10"/>
                  <a:gd name="T67" fmla="*/ 5 h 10"/>
                  <a:gd name="T68" fmla="*/ 5 w 10"/>
                  <a:gd name="T69" fmla="*/ 8 h 10"/>
                  <a:gd name="T70" fmla="*/ 2 w 10"/>
                  <a:gd name="T71" fmla="*/ 5 h 10"/>
                  <a:gd name="T72" fmla="*/ 5 w 10"/>
                  <a:gd name="T73" fmla="*/ 2 h 10"/>
                  <a:gd name="T74" fmla="*/ 8 w 10"/>
                  <a:gd name="T75" fmla="*/ 5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 h="10">
                    <a:moveTo>
                      <a:pt x="10" y="6"/>
                    </a:moveTo>
                    <a:cubicBezTo>
                      <a:pt x="10" y="4"/>
                      <a:pt x="10" y="4"/>
                      <a:pt x="10" y="4"/>
                    </a:cubicBezTo>
                    <a:cubicBezTo>
                      <a:pt x="9" y="4"/>
                      <a:pt x="9" y="4"/>
                      <a:pt x="9" y="4"/>
                    </a:cubicBezTo>
                    <a:cubicBezTo>
                      <a:pt x="9" y="4"/>
                      <a:pt x="9" y="3"/>
                      <a:pt x="8" y="3"/>
                    </a:cubicBezTo>
                    <a:cubicBezTo>
                      <a:pt x="9" y="2"/>
                      <a:pt x="9" y="2"/>
                      <a:pt x="9" y="2"/>
                    </a:cubicBezTo>
                    <a:cubicBezTo>
                      <a:pt x="8" y="1"/>
                      <a:pt x="8" y="1"/>
                      <a:pt x="8" y="1"/>
                    </a:cubicBezTo>
                    <a:cubicBezTo>
                      <a:pt x="8" y="2"/>
                      <a:pt x="8" y="2"/>
                      <a:pt x="8" y="2"/>
                    </a:cubicBezTo>
                    <a:cubicBezTo>
                      <a:pt x="7" y="1"/>
                      <a:pt x="6" y="1"/>
                      <a:pt x="6" y="1"/>
                    </a:cubicBezTo>
                    <a:cubicBezTo>
                      <a:pt x="6" y="0"/>
                      <a:pt x="6" y="0"/>
                      <a:pt x="6" y="0"/>
                    </a:cubicBezTo>
                    <a:cubicBezTo>
                      <a:pt x="4" y="0"/>
                      <a:pt x="4" y="0"/>
                      <a:pt x="4" y="0"/>
                    </a:cubicBezTo>
                    <a:cubicBezTo>
                      <a:pt x="4" y="1"/>
                      <a:pt x="4" y="1"/>
                      <a:pt x="4" y="1"/>
                    </a:cubicBezTo>
                    <a:cubicBezTo>
                      <a:pt x="4" y="1"/>
                      <a:pt x="3" y="1"/>
                      <a:pt x="3" y="2"/>
                    </a:cubicBezTo>
                    <a:cubicBezTo>
                      <a:pt x="2" y="1"/>
                      <a:pt x="2" y="1"/>
                      <a:pt x="2" y="1"/>
                    </a:cubicBezTo>
                    <a:cubicBezTo>
                      <a:pt x="1" y="2"/>
                      <a:pt x="1" y="2"/>
                      <a:pt x="1" y="2"/>
                    </a:cubicBezTo>
                    <a:cubicBezTo>
                      <a:pt x="2" y="3"/>
                      <a:pt x="2" y="3"/>
                      <a:pt x="2" y="3"/>
                    </a:cubicBezTo>
                    <a:cubicBezTo>
                      <a:pt x="1" y="3"/>
                      <a:pt x="1" y="4"/>
                      <a:pt x="1" y="4"/>
                    </a:cubicBezTo>
                    <a:cubicBezTo>
                      <a:pt x="0" y="4"/>
                      <a:pt x="0" y="4"/>
                      <a:pt x="0" y="4"/>
                    </a:cubicBezTo>
                    <a:cubicBezTo>
                      <a:pt x="0" y="6"/>
                      <a:pt x="0" y="6"/>
                      <a:pt x="0" y="6"/>
                    </a:cubicBezTo>
                    <a:cubicBezTo>
                      <a:pt x="1" y="6"/>
                      <a:pt x="1" y="6"/>
                      <a:pt x="1" y="6"/>
                    </a:cubicBezTo>
                    <a:cubicBezTo>
                      <a:pt x="1" y="6"/>
                      <a:pt x="1" y="7"/>
                      <a:pt x="2" y="8"/>
                    </a:cubicBezTo>
                    <a:cubicBezTo>
                      <a:pt x="1" y="8"/>
                      <a:pt x="1" y="8"/>
                      <a:pt x="1" y="8"/>
                    </a:cubicBezTo>
                    <a:cubicBezTo>
                      <a:pt x="2" y="9"/>
                      <a:pt x="2" y="9"/>
                      <a:pt x="2" y="9"/>
                    </a:cubicBezTo>
                    <a:cubicBezTo>
                      <a:pt x="3" y="8"/>
                      <a:pt x="3" y="8"/>
                      <a:pt x="3" y="8"/>
                    </a:cubicBezTo>
                    <a:cubicBezTo>
                      <a:pt x="3" y="9"/>
                      <a:pt x="4" y="9"/>
                      <a:pt x="4" y="9"/>
                    </a:cubicBezTo>
                    <a:cubicBezTo>
                      <a:pt x="4" y="10"/>
                      <a:pt x="4" y="10"/>
                      <a:pt x="4" y="10"/>
                    </a:cubicBezTo>
                    <a:cubicBezTo>
                      <a:pt x="6" y="10"/>
                      <a:pt x="6" y="10"/>
                      <a:pt x="6" y="10"/>
                    </a:cubicBezTo>
                    <a:cubicBezTo>
                      <a:pt x="6" y="9"/>
                      <a:pt x="6" y="9"/>
                      <a:pt x="6" y="9"/>
                    </a:cubicBezTo>
                    <a:cubicBezTo>
                      <a:pt x="6" y="9"/>
                      <a:pt x="7" y="9"/>
                      <a:pt x="8" y="8"/>
                    </a:cubicBezTo>
                    <a:cubicBezTo>
                      <a:pt x="8" y="9"/>
                      <a:pt x="8" y="9"/>
                      <a:pt x="8" y="9"/>
                    </a:cubicBezTo>
                    <a:cubicBezTo>
                      <a:pt x="9" y="8"/>
                      <a:pt x="9" y="8"/>
                      <a:pt x="9" y="8"/>
                    </a:cubicBezTo>
                    <a:cubicBezTo>
                      <a:pt x="8" y="8"/>
                      <a:pt x="8" y="8"/>
                      <a:pt x="8" y="8"/>
                    </a:cubicBezTo>
                    <a:cubicBezTo>
                      <a:pt x="9" y="7"/>
                      <a:pt x="9" y="6"/>
                      <a:pt x="9" y="6"/>
                    </a:cubicBezTo>
                    <a:lnTo>
                      <a:pt x="10" y="6"/>
                    </a:lnTo>
                    <a:close/>
                    <a:moveTo>
                      <a:pt x="8" y="5"/>
                    </a:moveTo>
                    <a:cubicBezTo>
                      <a:pt x="8" y="7"/>
                      <a:pt x="7" y="8"/>
                      <a:pt x="5" y="8"/>
                    </a:cubicBezTo>
                    <a:cubicBezTo>
                      <a:pt x="3" y="8"/>
                      <a:pt x="2" y="7"/>
                      <a:pt x="2" y="5"/>
                    </a:cubicBezTo>
                    <a:cubicBezTo>
                      <a:pt x="2" y="3"/>
                      <a:pt x="3" y="2"/>
                      <a:pt x="5" y="2"/>
                    </a:cubicBezTo>
                    <a:cubicBezTo>
                      <a:pt x="7" y="2"/>
                      <a:pt x="8" y="3"/>
                      <a:pt x="8" y="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48" name="Freeform 23"/>
              <p:cNvSpPr>
                <a:spLocks noEditPoints="1"/>
              </p:cNvSpPr>
              <p:nvPr/>
            </p:nvSpPr>
            <p:spPr bwMode="auto">
              <a:xfrm>
                <a:off x="3942" y="2252"/>
                <a:ext cx="13" cy="13"/>
              </a:xfrm>
              <a:custGeom>
                <a:avLst/>
                <a:gdLst>
                  <a:gd name="T0" fmla="*/ 5 w 5"/>
                  <a:gd name="T1" fmla="*/ 3 h 5"/>
                  <a:gd name="T2" fmla="*/ 5 w 5"/>
                  <a:gd name="T3" fmla="*/ 2 h 5"/>
                  <a:gd name="T4" fmla="*/ 5 w 5"/>
                  <a:gd name="T5" fmla="*/ 2 h 5"/>
                  <a:gd name="T6" fmla="*/ 4 w 5"/>
                  <a:gd name="T7" fmla="*/ 1 h 5"/>
                  <a:gd name="T8" fmla="*/ 5 w 5"/>
                  <a:gd name="T9" fmla="*/ 1 h 5"/>
                  <a:gd name="T10" fmla="*/ 4 w 5"/>
                  <a:gd name="T11" fmla="*/ 1 h 5"/>
                  <a:gd name="T12" fmla="*/ 4 w 5"/>
                  <a:gd name="T13" fmla="*/ 1 h 5"/>
                  <a:gd name="T14" fmla="*/ 3 w 5"/>
                  <a:gd name="T15" fmla="*/ 1 h 5"/>
                  <a:gd name="T16" fmla="*/ 3 w 5"/>
                  <a:gd name="T17" fmla="*/ 0 h 5"/>
                  <a:gd name="T18" fmla="*/ 2 w 5"/>
                  <a:gd name="T19" fmla="*/ 0 h 5"/>
                  <a:gd name="T20" fmla="*/ 2 w 5"/>
                  <a:gd name="T21" fmla="*/ 1 h 5"/>
                  <a:gd name="T22" fmla="*/ 1 w 5"/>
                  <a:gd name="T23" fmla="*/ 1 h 5"/>
                  <a:gd name="T24" fmla="*/ 1 w 5"/>
                  <a:gd name="T25" fmla="*/ 1 h 5"/>
                  <a:gd name="T26" fmla="*/ 1 w 5"/>
                  <a:gd name="T27" fmla="*/ 1 h 5"/>
                  <a:gd name="T28" fmla="*/ 1 w 5"/>
                  <a:gd name="T29" fmla="*/ 1 h 5"/>
                  <a:gd name="T30" fmla="*/ 1 w 5"/>
                  <a:gd name="T31" fmla="*/ 2 h 5"/>
                  <a:gd name="T32" fmla="*/ 0 w 5"/>
                  <a:gd name="T33" fmla="*/ 2 h 5"/>
                  <a:gd name="T34" fmla="*/ 0 w 5"/>
                  <a:gd name="T35" fmla="*/ 3 h 5"/>
                  <a:gd name="T36" fmla="*/ 1 w 5"/>
                  <a:gd name="T37" fmla="*/ 3 h 5"/>
                  <a:gd name="T38" fmla="*/ 1 w 5"/>
                  <a:gd name="T39" fmla="*/ 4 h 5"/>
                  <a:gd name="T40" fmla="*/ 1 w 5"/>
                  <a:gd name="T41" fmla="*/ 4 h 5"/>
                  <a:gd name="T42" fmla="*/ 1 w 5"/>
                  <a:gd name="T43" fmla="*/ 5 h 5"/>
                  <a:gd name="T44" fmla="*/ 1 w 5"/>
                  <a:gd name="T45" fmla="*/ 4 h 5"/>
                  <a:gd name="T46" fmla="*/ 2 w 5"/>
                  <a:gd name="T47" fmla="*/ 5 h 5"/>
                  <a:gd name="T48" fmla="*/ 2 w 5"/>
                  <a:gd name="T49" fmla="*/ 5 h 5"/>
                  <a:gd name="T50" fmla="*/ 3 w 5"/>
                  <a:gd name="T51" fmla="*/ 5 h 5"/>
                  <a:gd name="T52" fmla="*/ 3 w 5"/>
                  <a:gd name="T53" fmla="*/ 5 h 5"/>
                  <a:gd name="T54" fmla="*/ 4 w 5"/>
                  <a:gd name="T55" fmla="*/ 4 h 5"/>
                  <a:gd name="T56" fmla="*/ 4 w 5"/>
                  <a:gd name="T57" fmla="*/ 5 h 5"/>
                  <a:gd name="T58" fmla="*/ 5 w 5"/>
                  <a:gd name="T59" fmla="*/ 4 h 5"/>
                  <a:gd name="T60" fmla="*/ 4 w 5"/>
                  <a:gd name="T61" fmla="*/ 4 h 5"/>
                  <a:gd name="T62" fmla="*/ 5 w 5"/>
                  <a:gd name="T63" fmla="*/ 3 h 5"/>
                  <a:gd name="T64" fmla="*/ 4 w 5"/>
                  <a:gd name="T65" fmla="*/ 3 h 5"/>
                  <a:gd name="T66" fmla="*/ 3 w 5"/>
                  <a:gd name="T67" fmla="*/ 4 h 5"/>
                  <a:gd name="T68" fmla="*/ 1 w 5"/>
                  <a:gd name="T69" fmla="*/ 3 h 5"/>
                  <a:gd name="T70" fmla="*/ 3 w 5"/>
                  <a:gd name="T71" fmla="*/ 1 h 5"/>
                  <a:gd name="T72" fmla="*/ 4 w 5"/>
                  <a:gd name="T7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 h="5">
                    <a:moveTo>
                      <a:pt x="5" y="3"/>
                    </a:moveTo>
                    <a:cubicBezTo>
                      <a:pt x="5" y="2"/>
                      <a:pt x="5" y="2"/>
                      <a:pt x="5" y="2"/>
                    </a:cubicBezTo>
                    <a:cubicBezTo>
                      <a:pt x="5" y="2"/>
                      <a:pt x="5" y="2"/>
                      <a:pt x="5" y="2"/>
                    </a:cubicBezTo>
                    <a:cubicBezTo>
                      <a:pt x="5" y="2"/>
                      <a:pt x="4" y="2"/>
                      <a:pt x="4" y="1"/>
                    </a:cubicBezTo>
                    <a:cubicBezTo>
                      <a:pt x="5" y="1"/>
                      <a:pt x="5" y="1"/>
                      <a:pt x="5" y="1"/>
                    </a:cubicBezTo>
                    <a:cubicBezTo>
                      <a:pt x="4" y="1"/>
                      <a:pt x="4" y="1"/>
                      <a:pt x="4" y="1"/>
                    </a:cubicBezTo>
                    <a:cubicBezTo>
                      <a:pt x="4" y="1"/>
                      <a:pt x="4" y="1"/>
                      <a:pt x="4" y="1"/>
                    </a:cubicBezTo>
                    <a:cubicBezTo>
                      <a:pt x="4" y="1"/>
                      <a:pt x="3" y="1"/>
                      <a:pt x="3" y="1"/>
                    </a:cubicBezTo>
                    <a:cubicBezTo>
                      <a:pt x="3" y="0"/>
                      <a:pt x="3" y="0"/>
                      <a:pt x="3" y="0"/>
                    </a:cubicBezTo>
                    <a:cubicBezTo>
                      <a:pt x="2" y="0"/>
                      <a:pt x="2" y="0"/>
                      <a:pt x="2" y="0"/>
                    </a:cubicBezTo>
                    <a:cubicBezTo>
                      <a:pt x="2" y="1"/>
                      <a:pt x="2" y="1"/>
                      <a:pt x="2" y="1"/>
                    </a:cubicBezTo>
                    <a:cubicBezTo>
                      <a:pt x="2" y="1"/>
                      <a:pt x="2" y="1"/>
                      <a:pt x="1" y="1"/>
                    </a:cubicBezTo>
                    <a:cubicBezTo>
                      <a:pt x="1" y="1"/>
                      <a:pt x="1" y="1"/>
                      <a:pt x="1" y="1"/>
                    </a:cubicBezTo>
                    <a:cubicBezTo>
                      <a:pt x="1" y="1"/>
                      <a:pt x="1" y="1"/>
                      <a:pt x="1" y="1"/>
                    </a:cubicBezTo>
                    <a:cubicBezTo>
                      <a:pt x="1" y="1"/>
                      <a:pt x="1" y="1"/>
                      <a:pt x="1" y="1"/>
                    </a:cubicBezTo>
                    <a:cubicBezTo>
                      <a:pt x="1" y="2"/>
                      <a:pt x="1" y="2"/>
                      <a:pt x="1" y="2"/>
                    </a:cubicBezTo>
                    <a:cubicBezTo>
                      <a:pt x="0" y="2"/>
                      <a:pt x="0" y="2"/>
                      <a:pt x="0" y="2"/>
                    </a:cubicBezTo>
                    <a:cubicBezTo>
                      <a:pt x="0" y="3"/>
                      <a:pt x="0" y="3"/>
                      <a:pt x="0" y="3"/>
                    </a:cubicBezTo>
                    <a:cubicBezTo>
                      <a:pt x="1" y="3"/>
                      <a:pt x="1" y="3"/>
                      <a:pt x="1" y="3"/>
                    </a:cubicBezTo>
                    <a:cubicBezTo>
                      <a:pt x="1" y="3"/>
                      <a:pt x="1" y="4"/>
                      <a:pt x="1" y="4"/>
                    </a:cubicBezTo>
                    <a:cubicBezTo>
                      <a:pt x="1" y="4"/>
                      <a:pt x="1" y="4"/>
                      <a:pt x="1" y="4"/>
                    </a:cubicBezTo>
                    <a:cubicBezTo>
                      <a:pt x="1" y="5"/>
                      <a:pt x="1" y="5"/>
                      <a:pt x="1" y="5"/>
                    </a:cubicBezTo>
                    <a:cubicBezTo>
                      <a:pt x="1" y="4"/>
                      <a:pt x="1" y="4"/>
                      <a:pt x="1" y="4"/>
                    </a:cubicBezTo>
                    <a:cubicBezTo>
                      <a:pt x="2" y="4"/>
                      <a:pt x="2" y="5"/>
                      <a:pt x="2" y="5"/>
                    </a:cubicBezTo>
                    <a:cubicBezTo>
                      <a:pt x="2" y="5"/>
                      <a:pt x="2" y="5"/>
                      <a:pt x="2" y="5"/>
                    </a:cubicBezTo>
                    <a:cubicBezTo>
                      <a:pt x="3" y="5"/>
                      <a:pt x="3" y="5"/>
                      <a:pt x="3" y="5"/>
                    </a:cubicBezTo>
                    <a:cubicBezTo>
                      <a:pt x="3" y="5"/>
                      <a:pt x="3" y="5"/>
                      <a:pt x="3" y="5"/>
                    </a:cubicBezTo>
                    <a:cubicBezTo>
                      <a:pt x="3" y="5"/>
                      <a:pt x="4" y="4"/>
                      <a:pt x="4" y="4"/>
                    </a:cubicBezTo>
                    <a:cubicBezTo>
                      <a:pt x="4" y="5"/>
                      <a:pt x="4" y="5"/>
                      <a:pt x="4" y="5"/>
                    </a:cubicBezTo>
                    <a:cubicBezTo>
                      <a:pt x="5" y="4"/>
                      <a:pt x="5" y="4"/>
                      <a:pt x="5" y="4"/>
                    </a:cubicBezTo>
                    <a:cubicBezTo>
                      <a:pt x="4" y="4"/>
                      <a:pt x="4" y="4"/>
                      <a:pt x="4" y="4"/>
                    </a:cubicBezTo>
                    <a:cubicBezTo>
                      <a:pt x="4" y="4"/>
                      <a:pt x="5" y="3"/>
                      <a:pt x="5" y="3"/>
                    </a:cubicBezTo>
                    <a:close/>
                    <a:moveTo>
                      <a:pt x="4" y="3"/>
                    </a:moveTo>
                    <a:cubicBezTo>
                      <a:pt x="4" y="3"/>
                      <a:pt x="3" y="4"/>
                      <a:pt x="3" y="4"/>
                    </a:cubicBezTo>
                    <a:cubicBezTo>
                      <a:pt x="2" y="4"/>
                      <a:pt x="1" y="3"/>
                      <a:pt x="1" y="3"/>
                    </a:cubicBezTo>
                    <a:cubicBezTo>
                      <a:pt x="1" y="2"/>
                      <a:pt x="2" y="1"/>
                      <a:pt x="3" y="1"/>
                    </a:cubicBezTo>
                    <a:cubicBezTo>
                      <a:pt x="3" y="1"/>
                      <a:pt x="4" y="2"/>
                      <a:pt x="4"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49" name="Freeform 24"/>
              <p:cNvSpPr>
                <a:spLocks noEditPoints="1"/>
              </p:cNvSpPr>
              <p:nvPr/>
            </p:nvSpPr>
            <p:spPr bwMode="auto">
              <a:xfrm>
                <a:off x="3937" y="2233"/>
                <a:ext cx="18" cy="19"/>
              </a:xfrm>
              <a:custGeom>
                <a:avLst/>
                <a:gdLst>
                  <a:gd name="T0" fmla="*/ 7 w 7"/>
                  <a:gd name="T1" fmla="*/ 4 h 7"/>
                  <a:gd name="T2" fmla="*/ 7 w 7"/>
                  <a:gd name="T3" fmla="*/ 3 h 7"/>
                  <a:gd name="T4" fmla="*/ 6 w 7"/>
                  <a:gd name="T5" fmla="*/ 3 h 7"/>
                  <a:gd name="T6" fmla="*/ 6 w 7"/>
                  <a:gd name="T7" fmla="*/ 2 h 7"/>
                  <a:gd name="T8" fmla="*/ 6 w 7"/>
                  <a:gd name="T9" fmla="*/ 1 h 7"/>
                  <a:gd name="T10" fmla="*/ 6 w 7"/>
                  <a:gd name="T11" fmla="*/ 1 h 7"/>
                  <a:gd name="T12" fmla="*/ 5 w 7"/>
                  <a:gd name="T13" fmla="*/ 1 h 7"/>
                  <a:gd name="T14" fmla="*/ 4 w 7"/>
                  <a:gd name="T15" fmla="*/ 1 h 7"/>
                  <a:gd name="T16" fmla="*/ 4 w 7"/>
                  <a:gd name="T17" fmla="*/ 0 h 7"/>
                  <a:gd name="T18" fmla="*/ 3 w 7"/>
                  <a:gd name="T19" fmla="*/ 0 h 7"/>
                  <a:gd name="T20" fmla="*/ 3 w 7"/>
                  <a:gd name="T21" fmla="*/ 1 h 7"/>
                  <a:gd name="T22" fmla="*/ 2 w 7"/>
                  <a:gd name="T23" fmla="*/ 1 h 7"/>
                  <a:gd name="T24" fmla="*/ 2 w 7"/>
                  <a:gd name="T25" fmla="*/ 1 h 7"/>
                  <a:gd name="T26" fmla="*/ 1 w 7"/>
                  <a:gd name="T27" fmla="*/ 1 h 7"/>
                  <a:gd name="T28" fmla="*/ 2 w 7"/>
                  <a:gd name="T29" fmla="*/ 2 h 7"/>
                  <a:gd name="T30" fmla="*/ 1 w 7"/>
                  <a:gd name="T31" fmla="*/ 3 h 7"/>
                  <a:gd name="T32" fmla="*/ 0 w 7"/>
                  <a:gd name="T33" fmla="*/ 3 h 7"/>
                  <a:gd name="T34" fmla="*/ 0 w 7"/>
                  <a:gd name="T35" fmla="*/ 4 h 7"/>
                  <a:gd name="T36" fmla="*/ 1 w 7"/>
                  <a:gd name="T37" fmla="*/ 4 h 7"/>
                  <a:gd name="T38" fmla="*/ 2 w 7"/>
                  <a:gd name="T39" fmla="*/ 5 h 7"/>
                  <a:gd name="T40" fmla="*/ 1 w 7"/>
                  <a:gd name="T41" fmla="*/ 5 h 7"/>
                  <a:gd name="T42" fmla="*/ 2 w 7"/>
                  <a:gd name="T43" fmla="*/ 6 h 7"/>
                  <a:gd name="T44" fmla="*/ 2 w 7"/>
                  <a:gd name="T45" fmla="*/ 5 h 7"/>
                  <a:gd name="T46" fmla="*/ 3 w 7"/>
                  <a:gd name="T47" fmla="*/ 6 h 7"/>
                  <a:gd name="T48" fmla="*/ 3 w 7"/>
                  <a:gd name="T49" fmla="*/ 7 h 7"/>
                  <a:gd name="T50" fmla="*/ 4 w 7"/>
                  <a:gd name="T51" fmla="*/ 7 h 7"/>
                  <a:gd name="T52" fmla="*/ 4 w 7"/>
                  <a:gd name="T53" fmla="*/ 6 h 7"/>
                  <a:gd name="T54" fmla="*/ 5 w 7"/>
                  <a:gd name="T55" fmla="*/ 5 h 7"/>
                  <a:gd name="T56" fmla="*/ 6 w 7"/>
                  <a:gd name="T57" fmla="*/ 6 h 7"/>
                  <a:gd name="T58" fmla="*/ 6 w 7"/>
                  <a:gd name="T59" fmla="*/ 5 h 7"/>
                  <a:gd name="T60" fmla="*/ 6 w 7"/>
                  <a:gd name="T61" fmla="*/ 5 h 7"/>
                  <a:gd name="T62" fmla="*/ 6 w 7"/>
                  <a:gd name="T63" fmla="*/ 4 h 7"/>
                  <a:gd name="T64" fmla="*/ 7 w 7"/>
                  <a:gd name="T65" fmla="*/ 4 h 7"/>
                  <a:gd name="T66" fmla="*/ 6 w 7"/>
                  <a:gd name="T67" fmla="*/ 3 h 7"/>
                  <a:gd name="T68" fmla="*/ 4 w 7"/>
                  <a:gd name="T69" fmla="*/ 5 h 7"/>
                  <a:gd name="T70" fmla="*/ 2 w 7"/>
                  <a:gd name="T71" fmla="*/ 3 h 7"/>
                  <a:gd name="T72" fmla="*/ 4 w 7"/>
                  <a:gd name="T73" fmla="*/ 1 h 7"/>
                  <a:gd name="T74" fmla="*/ 6 w 7"/>
                  <a:gd name="T75"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 h="7">
                    <a:moveTo>
                      <a:pt x="7" y="4"/>
                    </a:moveTo>
                    <a:cubicBezTo>
                      <a:pt x="7" y="3"/>
                      <a:pt x="7" y="3"/>
                      <a:pt x="7" y="3"/>
                    </a:cubicBezTo>
                    <a:cubicBezTo>
                      <a:pt x="6" y="3"/>
                      <a:pt x="6" y="3"/>
                      <a:pt x="6" y="3"/>
                    </a:cubicBezTo>
                    <a:cubicBezTo>
                      <a:pt x="6" y="2"/>
                      <a:pt x="6" y="2"/>
                      <a:pt x="6" y="2"/>
                    </a:cubicBezTo>
                    <a:cubicBezTo>
                      <a:pt x="6" y="1"/>
                      <a:pt x="6" y="1"/>
                      <a:pt x="6" y="1"/>
                    </a:cubicBezTo>
                    <a:cubicBezTo>
                      <a:pt x="6" y="1"/>
                      <a:pt x="6" y="1"/>
                      <a:pt x="6" y="1"/>
                    </a:cubicBezTo>
                    <a:cubicBezTo>
                      <a:pt x="5" y="1"/>
                      <a:pt x="5" y="1"/>
                      <a:pt x="5" y="1"/>
                    </a:cubicBezTo>
                    <a:cubicBezTo>
                      <a:pt x="5" y="1"/>
                      <a:pt x="5" y="1"/>
                      <a:pt x="4" y="1"/>
                    </a:cubicBezTo>
                    <a:cubicBezTo>
                      <a:pt x="4" y="0"/>
                      <a:pt x="4" y="0"/>
                      <a:pt x="4" y="0"/>
                    </a:cubicBezTo>
                    <a:cubicBezTo>
                      <a:pt x="3" y="0"/>
                      <a:pt x="3" y="0"/>
                      <a:pt x="3" y="0"/>
                    </a:cubicBezTo>
                    <a:cubicBezTo>
                      <a:pt x="3" y="1"/>
                      <a:pt x="3" y="1"/>
                      <a:pt x="3" y="1"/>
                    </a:cubicBezTo>
                    <a:cubicBezTo>
                      <a:pt x="3" y="1"/>
                      <a:pt x="2" y="1"/>
                      <a:pt x="2" y="1"/>
                    </a:cubicBezTo>
                    <a:cubicBezTo>
                      <a:pt x="2" y="1"/>
                      <a:pt x="2" y="1"/>
                      <a:pt x="2" y="1"/>
                    </a:cubicBezTo>
                    <a:cubicBezTo>
                      <a:pt x="1" y="1"/>
                      <a:pt x="1" y="1"/>
                      <a:pt x="1" y="1"/>
                    </a:cubicBezTo>
                    <a:cubicBezTo>
                      <a:pt x="2" y="2"/>
                      <a:pt x="2" y="2"/>
                      <a:pt x="2" y="2"/>
                    </a:cubicBezTo>
                    <a:cubicBezTo>
                      <a:pt x="1" y="2"/>
                      <a:pt x="1" y="2"/>
                      <a:pt x="1" y="3"/>
                    </a:cubicBezTo>
                    <a:cubicBezTo>
                      <a:pt x="0" y="3"/>
                      <a:pt x="0" y="3"/>
                      <a:pt x="0" y="3"/>
                    </a:cubicBezTo>
                    <a:cubicBezTo>
                      <a:pt x="0" y="4"/>
                      <a:pt x="0" y="4"/>
                      <a:pt x="0" y="4"/>
                    </a:cubicBezTo>
                    <a:cubicBezTo>
                      <a:pt x="1" y="4"/>
                      <a:pt x="1" y="4"/>
                      <a:pt x="1" y="4"/>
                    </a:cubicBezTo>
                    <a:cubicBezTo>
                      <a:pt x="1" y="4"/>
                      <a:pt x="1" y="5"/>
                      <a:pt x="2" y="5"/>
                    </a:cubicBezTo>
                    <a:cubicBezTo>
                      <a:pt x="1" y="5"/>
                      <a:pt x="1" y="5"/>
                      <a:pt x="1" y="5"/>
                    </a:cubicBezTo>
                    <a:cubicBezTo>
                      <a:pt x="2" y="6"/>
                      <a:pt x="2" y="6"/>
                      <a:pt x="2" y="6"/>
                    </a:cubicBezTo>
                    <a:cubicBezTo>
                      <a:pt x="2" y="5"/>
                      <a:pt x="2" y="5"/>
                      <a:pt x="2" y="5"/>
                    </a:cubicBezTo>
                    <a:cubicBezTo>
                      <a:pt x="2" y="6"/>
                      <a:pt x="3" y="6"/>
                      <a:pt x="3" y="6"/>
                    </a:cubicBezTo>
                    <a:cubicBezTo>
                      <a:pt x="3" y="7"/>
                      <a:pt x="3" y="7"/>
                      <a:pt x="3" y="7"/>
                    </a:cubicBezTo>
                    <a:cubicBezTo>
                      <a:pt x="4" y="7"/>
                      <a:pt x="4" y="7"/>
                      <a:pt x="4" y="7"/>
                    </a:cubicBezTo>
                    <a:cubicBezTo>
                      <a:pt x="4" y="6"/>
                      <a:pt x="4" y="6"/>
                      <a:pt x="4" y="6"/>
                    </a:cubicBezTo>
                    <a:cubicBezTo>
                      <a:pt x="5" y="6"/>
                      <a:pt x="5" y="6"/>
                      <a:pt x="5" y="5"/>
                    </a:cubicBezTo>
                    <a:cubicBezTo>
                      <a:pt x="6" y="6"/>
                      <a:pt x="6" y="6"/>
                      <a:pt x="6" y="6"/>
                    </a:cubicBezTo>
                    <a:cubicBezTo>
                      <a:pt x="6" y="5"/>
                      <a:pt x="6" y="5"/>
                      <a:pt x="6" y="5"/>
                    </a:cubicBezTo>
                    <a:cubicBezTo>
                      <a:pt x="6" y="5"/>
                      <a:pt x="6" y="5"/>
                      <a:pt x="6" y="5"/>
                    </a:cubicBezTo>
                    <a:cubicBezTo>
                      <a:pt x="6" y="5"/>
                      <a:pt x="6" y="4"/>
                      <a:pt x="6" y="4"/>
                    </a:cubicBezTo>
                    <a:lnTo>
                      <a:pt x="7" y="4"/>
                    </a:lnTo>
                    <a:close/>
                    <a:moveTo>
                      <a:pt x="6" y="3"/>
                    </a:moveTo>
                    <a:cubicBezTo>
                      <a:pt x="6" y="4"/>
                      <a:pt x="5" y="5"/>
                      <a:pt x="4" y="5"/>
                    </a:cubicBezTo>
                    <a:cubicBezTo>
                      <a:pt x="3" y="5"/>
                      <a:pt x="2" y="4"/>
                      <a:pt x="2" y="3"/>
                    </a:cubicBezTo>
                    <a:cubicBezTo>
                      <a:pt x="2" y="2"/>
                      <a:pt x="3" y="1"/>
                      <a:pt x="4" y="1"/>
                    </a:cubicBezTo>
                    <a:cubicBezTo>
                      <a:pt x="5" y="1"/>
                      <a:pt x="6" y="2"/>
                      <a:pt x="6"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sp>
          <p:nvSpPr>
            <p:cNvPr id="145" name="文本框 100"/>
            <p:cNvSpPr txBox="1"/>
            <p:nvPr/>
          </p:nvSpPr>
          <p:spPr>
            <a:xfrm>
              <a:off x="1893284" y="4509914"/>
              <a:ext cx="1493849" cy="332475"/>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150" name="组合 149"/>
          <p:cNvGrpSpPr/>
          <p:nvPr/>
        </p:nvGrpSpPr>
        <p:grpSpPr>
          <a:xfrm>
            <a:off x="8909202" y="1629219"/>
            <a:ext cx="1867929" cy="332399"/>
            <a:chOff x="8908040" y="1629594"/>
            <a:chExt cx="1867686" cy="332475"/>
          </a:xfrm>
        </p:grpSpPr>
        <p:grpSp>
          <p:nvGrpSpPr>
            <p:cNvPr id="151" name="Group 13"/>
            <p:cNvGrpSpPr>
              <a:grpSpLocks noChangeAspect="1"/>
            </p:cNvGrpSpPr>
            <p:nvPr/>
          </p:nvGrpSpPr>
          <p:grpSpPr bwMode="auto">
            <a:xfrm>
              <a:off x="8908040" y="1667664"/>
              <a:ext cx="339700" cy="267232"/>
              <a:chOff x="3996" y="2321"/>
              <a:chExt cx="75" cy="59"/>
            </a:xfrm>
            <a:solidFill>
              <a:srgbClr val="E87071"/>
            </a:solidFill>
            <a:effectLst/>
          </p:grpSpPr>
          <p:sp>
            <p:nvSpPr>
              <p:cNvPr id="153" name="Freeform 14"/>
              <p:cNvSpPr>
                <a:spLocks noEditPoints="1"/>
              </p:cNvSpPr>
              <p:nvPr/>
            </p:nvSpPr>
            <p:spPr bwMode="auto">
              <a:xfrm>
                <a:off x="4014" y="2329"/>
                <a:ext cx="39" cy="22"/>
              </a:xfrm>
              <a:custGeom>
                <a:avLst/>
                <a:gdLst>
                  <a:gd name="T0" fmla="*/ 6 w 15"/>
                  <a:gd name="T1" fmla="*/ 8 h 8"/>
                  <a:gd name="T2" fmla="*/ 6 w 15"/>
                  <a:gd name="T3" fmla="*/ 7 h 8"/>
                  <a:gd name="T4" fmla="*/ 7 w 15"/>
                  <a:gd name="T5" fmla="*/ 7 h 8"/>
                  <a:gd name="T6" fmla="*/ 8 w 15"/>
                  <a:gd name="T7" fmla="*/ 7 h 8"/>
                  <a:gd name="T8" fmla="*/ 8 w 15"/>
                  <a:gd name="T9" fmla="*/ 7 h 8"/>
                  <a:gd name="T10" fmla="*/ 8 w 15"/>
                  <a:gd name="T11" fmla="*/ 8 h 8"/>
                  <a:gd name="T12" fmla="*/ 15 w 15"/>
                  <a:gd name="T13" fmla="*/ 5 h 8"/>
                  <a:gd name="T14" fmla="*/ 12 w 15"/>
                  <a:gd name="T15" fmla="*/ 3 h 8"/>
                  <a:gd name="T16" fmla="*/ 10 w 15"/>
                  <a:gd name="T17" fmla="*/ 3 h 8"/>
                  <a:gd name="T18" fmla="*/ 7 w 15"/>
                  <a:gd name="T19" fmla="*/ 0 h 8"/>
                  <a:gd name="T20" fmla="*/ 4 w 15"/>
                  <a:gd name="T21" fmla="*/ 3 h 8"/>
                  <a:gd name="T22" fmla="*/ 2 w 15"/>
                  <a:gd name="T23" fmla="*/ 3 h 8"/>
                  <a:gd name="T24" fmla="*/ 0 w 15"/>
                  <a:gd name="T25" fmla="*/ 5 h 8"/>
                  <a:gd name="T26" fmla="*/ 6 w 15"/>
                  <a:gd name="T27" fmla="*/ 8 h 8"/>
                  <a:gd name="T28" fmla="*/ 7 w 15"/>
                  <a:gd name="T29" fmla="*/ 1 h 8"/>
                  <a:gd name="T30" fmla="*/ 10 w 15"/>
                  <a:gd name="T31" fmla="*/ 3 h 8"/>
                  <a:gd name="T32" fmla="*/ 5 w 15"/>
                  <a:gd name="T33" fmla="*/ 3 h 8"/>
                  <a:gd name="T34" fmla="*/ 7 w 15"/>
                  <a:gd name="T35"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 h="8">
                    <a:moveTo>
                      <a:pt x="6" y="8"/>
                    </a:moveTo>
                    <a:cubicBezTo>
                      <a:pt x="6" y="7"/>
                      <a:pt x="6" y="7"/>
                      <a:pt x="6" y="7"/>
                    </a:cubicBezTo>
                    <a:cubicBezTo>
                      <a:pt x="6" y="7"/>
                      <a:pt x="7" y="7"/>
                      <a:pt x="7" y="7"/>
                    </a:cubicBezTo>
                    <a:cubicBezTo>
                      <a:pt x="8" y="7"/>
                      <a:pt x="8" y="7"/>
                      <a:pt x="8" y="7"/>
                    </a:cubicBezTo>
                    <a:cubicBezTo>
                      <a:pt x="8" y="7"/>
                      <a:pt x="8" y="7"/>
                      <a:pt x="8" y="7"/>
                    </a:cubicBezTo>
                    <a:cubicBezTo>
                      <a:pt x="8" y="8"/>
                      <a:pt x="8" y="8"/>
                      <a:pt x="8" y="8"/>
                    </a:cubicBezTo>
                    <a:cubicBezTo>
                      <a:pt x="15" y="5"/>
                      <a:pt x="15" y="5"/>
                      <a:pt x="15" y="5"/>
                    </a:cubicBezTo>
                    <a:cubicBezTo>
                      <a:pt x="15" y="4"/>
                      <a:pt x="14" y="3"/>
                      <a:pt x="12" y="3"/>
                    </a:cubicBezTo>
                    <a:cubicBezTo>
                      <a:pt x="10" y="3"/>
                      <a:pt x="10" y="3"/>
                      <a:pt x="10" y="3"/>
                    </a:cubicBezTo>
                    <a:cubicBezTo>
                      <a:pt x="10" y="1"/>
                      <a:pt x="9" y="0"/>
                      <a:pt x="7" y="0"/>
                    </a:cubicBezTo>
                    <a:cubicBezTo>
                      <a:pt x="6" y="0"/>
                      <a:pt x="4" y="1"/>
                      <a:pt x="4" y="3"/>
                    </a:cubicBezTo>
                    <a:cubicBezTo>
                      <a:pt x="2" y="3"/>
                      <a:pt x="2" y="3"/>
                      <a:pt x="2" y="3"/>
                    </a:cubicBezTo>
                    <a:cubicBezTo>
                      <a:pt x="1" y="3"/>
                      <a:pt x="0" y="4"/>
                      <a:pt x="0" y="5"/>
                    </a:cubicBezTo>
                    <a:lnTo>
                      <a:pt x="6" y="8"/>
                    </a:lnTo>
                    <a:close/>
                    <a:moveTo>
                      <a:pt x="7" y="1"/>
                    </a:moveTo>
                    <a:cubicBezTo>
                      <a:pt x="8" y="1"/>
                      <a:pt x="10" y="2"/>
                      <a:pt x="10" y="3"/>
                    </a:cubicBezTo>
                    <a:cubicBezTo>
                      <a:pt x="5" y="3"/>
                      <a:pt x="5" y="3"/>
                      <a:pt x="5" y="3"/>
                    </a:cubicBezTo>
                    <a:cubicBezTo>
                      <a:pt x="5" y="2"/>
                      <a:pt x="6" y="1"/>
                      <a:pt x="7"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54" name="Freeform 15"/>
              <p:cNvSpPr/>
              <p:nvPr/>
            </p:nvSpPr>
            <p:spPr bwMode="auto">
              <a:xfrm>
                <a:off x="4032" y="2348"/>
                <a:ext cx="3" cy="3"/>
              </a:xfrm>
              <a:custGeom>
                <a:avLst/>
                <a:gdLst>
                  <a:gd name="T0" fmla="*/ 0 w 1"/>
                  <a:gd name="T1" fmla="*/ 0 h 1"/>
                  <a:gd name="T2" fmla="*/ 0 w 1"/>
                  <a:gd name="T3" fmla="*/ 0 h 1"/>
                  <a:gd name="T4" fmla="*/ 0 w 1"/>
                  <a:gd name="T5" fmla="*/ 1 h 1"/>
                  <a:gd name="T6" fmla="*/ 0 w 1"/>
                  <a:gd name="T7" fmla="*/ 1 h 1"/>
                  <a:gd name="T8" fmla="*/ 0 w 1"/>
                  <a:gd name="T9" fmla="*/ 1 h 1"/>
                  <a:gd name="T10" fmla="*/ 1 w 1"/>
                  <a:gd name="T11" fmla="*/ 1 h 1"/>
                  <a:gd name="T12" fmla="*/ 1 w 1"/>
                  <a:gd name="T13" fmla="*/ 0 h 1"/>
                  <a:gd name="T14" fmla="*/ 0 w 1"/>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 h="1">
                    <a:moveTo>
                      <a:pt x="0" y="0"/>
                    </a:moveTo>
                    <a:cubicBezTo>
                      <a:pt x="0" y="0"/>
                      <a:pt x="0" y="0"/>
                      <a:pt x="0" y="0"/>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55" name="Freeform 16"/>
              <p:cNvSpPr/>
              <p:nvPr/>
            </p:nvSpPr>
            <p:spPr bwMode="auto">
              <a:xfrm>
                <a:off x="4014" y="2343"/>
                <a:ext cx="39" cy="18"/>
              </a:xfrm>
              <a:custGeom>
                <a:avLst/>
                <a:gdLst>
                  <a:gd name="T0" fmla="*/ 8 w 15"/>
                  <a:gd name="T1" fmla="*/ 3 h 7"/>
                  <a:gd name="T2" fmla="*/ 8 w 15"/>
                  <a:gd name="T3" fmla="*/ 3 h 7"/>
                  <a:gd name="T4" fmla="*/ 7 w 15"/>
                  <a:gd name="T5" fmla="*/ 3 h 7"/>
                  <a:gd name="T6" fmla="*/ 6 w 15"/>
                  <a:gd name="T7" fmla="*/ 3 h 7"/>
                  <a:gd name="T8" fmla="*/ 6 w 15"/>
                  <a:gd name="T9" fmla="*/ 3 h 7"/>
                  <a:gd name="T10" fmla="*/ 0 w 15"/>
                  <a:gd name="T11" fmla="*/ 0 h 7"/>
                  <a:gd name="T12" fmla="*/ 0 w 15"/>
                  <a:gd name="T13" fmla="*/ 5 h 7"/>
                  <a:gd name="T14" fmla="*/ 2 w 15"/>
                  <a:gd name="T15" fmla="*/ 7 h 7"/>
                  <a:gd name="T16" fmla="*/ 12 w 15"/>
                  <a:gd name="T17" fmla="*/ 7 h 7"/>
                  <a:gd name="T18" fmla="*/ 15 w 15"/>
                  <a:gd name="T19" fmla="*/ 5 h 7"/>
                  <a:gd name="T20" fmla="*/ 15 w 15"/>
                  <a:gd name="T21" fmla="*/ 0 h 7"/>
                  <a:gd name="T22" fmla="*/ 8 w 15"/>
                  <a:gd name="T23" fmla="*/ 3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 h="7">
                    <a:moveTo>
                      <a:pt x="8" y="3"/>
                    </a:moveTo>
                    <a:cubicBezTo>
                      <a:pt x="8" y="3"/>
                      <a:pt x="8" y="3"/>
                      <a:pt x="8" y="3"/>
                    </a:cubicBezTo>
                    <a:cubicBezTo>
                      <a:pt x="7" y="3"/>
                      <a:pt x="7" y="3"/>
                      <a:pt x="7" y="3"/>
                    </a:cubicBezTo>
                    <a:cubicBezTo>
                      <a:pt x="7" y="3"/>
                      <a:pt x="6" y="3"/>
                      <a:pt x="6" y="3"/>
                    </a:cubicBezTo>
                    <a:cubicBezTo>
                      <a:pt x="6" y="3"/>
                      <a:pt x="6" y="3"/>
                      <a:pt x="6" y="3"/>
                    </a:cubicBezTo>
                    <a:cubicBezTo>
                      <a:pt x="0" y="0"/>
                      <a:pt x="0" y="0"/>
                      <a:pt x="0" y="0"/>
                    </a:cubicBezTo>
                    <a:cubicBezTo>
                      <a:pt x="0" y="5"/>
                      <a:pt x="0" y="5"/>
                      <a:pt x="0" y="5"/>
                    </a:cubicBezTo>
                    <a:cubicBezTo>
                      <a:pt x="0" y="6"/>
                      <a:pt x="1" y="7"/>
                      <a:pt x="2" y="7"/>
                    </a:cubicBezTo>
                    <a:cubicBezTo>
                      <a:pt x="12" y="7"/>
                      <a:pt x="12" y="7"/>
                      <a:pt x="12" y="7"/>
                    </a:cubicBezTo>
                    <a:cubicBezTo>
                      <a:pt x="14" y="7"/>
                      <a:pt x="15" y="6"/>
                      <a:pt x="15" y="5"/>
                    </a:cubicBezTo>
                    <a:cubicBezTo>
                      <a:pt x="15" y="0"/>
                      <a:pt x="15" y="0"/>
                      <a:pt x="15" y="0"/>
                    </a:cubicBezTo>
                    <a:cubicBezTo>
                      <a:pt x="8" y="3"/>
                      <a:pt x="8" y="3"/>
                      <a:pt x="8"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56" name="Freeform 17"/>
              <p:cNvSpPr>
                <a:spLocks noEditPoints="1"/>
              </p:cNvSpPr>
              <p:nvPr/>
            </p:nvSpPr>
            <p:spPr bwMode="auto">
              <a:xfrm>
                <a:off x="3996" y="2321"/>
                <a:ext cx="75" cy="59"/>
              </a:xfrm>
              <a:custGeom>
                <a:avLst/>
                <a:gdLst>
                  <a:gd name="T0" fmla="*/ 26 w 29"/>
                  <a:gd name="T1" fmla="*/ 0 h 22"/>
                  <a:gd name="T2" fmla="*/ 3 w 29"/>
                  <a:gd name="T3" fmla="*/ 0 h 22"/>
                  <a:gd name="T4" fmla="*/ 0 w 29"/>
                  <a:gd name="T5" fmla="*/ 3 h 22"/>
                  <a:gd name="T6" fmla="*/ 0 w 29"/>
                  <a:gd name="T7" fmla="*/ 16 h 22"/>
                  <a:gd name="T8" fmla="*/ 3 w 29"/>
                  <a:gd name="T9" fmla="*/ 19 h 22"/>
                  <a:gd name="T10" fmla="*/ 10 w 29"/>
                  <a:gd name="T11" fmla="*/ 19 h 22"/>
                  <a:gd name="T12" fmla="*/ 8 w 29"/>
                  <a:gd name="T13" fmla="*/ 20 h 22"/>
                  <a:gd name="T14" fmla="*/ 5 w 29"/>
                  <a:gd name="T15" fmla="*/ 20 h 22"/>
                  <a:gd name="T16" fmla="*/ 3 w 29"/>
                  <a:gd name="T17" fmla="*/ 21 h 22"/>
                  <a:gd name="T18" fmla="*/ 5 w 29"/>
                  <a:gd name="T19" fmla="*/ 22 h 22"/>
                  <a:gd name="T20" fmla="*/ 24 w 29"/>
                  <a:gd name="T21" fmla="*/ 22 h 22"/>
                  <a:gd name="T22" fmla="*/ 26 w 29"/>
                  <a:gd name="T23" fmla="*/ 21 h 22"/>
                  <a:gd name="T24" fmla="*/ 24 w 29"/>
                  <a:gd name="T25" fmla="*/ 20 h 22"/>
                  <a:gd name="T26" fmla="*/ 20 w 29"/>
                  <a:gd name="T27" fmla="*/ 20 h 22"/>
                  <a:gd name="T28" fmla="*/ 19 w 29"/>
                  <a:gd name="T29" fmla="*/ 19 h 22"/>
                  <a:gd name="T30" fmla="*/ 26 w 29"/>
                  <a:gd name="T31" fmla="*/ 19 h 22"/>
                  <a:gd name="T32" fmla="*/ 29 w 29"/>
                  <a:gd name="T33" fmla="*/ 16 h 22"/>
                  <a:gd name="T34" fmla="*/ 29 w 29"/>
                  <a:gd name="T35" fmla="*/ 3 h 22"/>
                  <a:gd name="T36" fmla="*/ 26 w 29"/>
                  <a:gd name="T37" fmla="*/ 0 h 22"/>
                  <a:gd name="T38" fmla="*/ 27 w 29"/>
                  <a:gd name="T39" fmla="*/ 16 h 22"/>
                  <a:gd name="T40" fmla="*/ 26 w 29"/>
                  <a:gd name="T41" fmla="*/ 17 h 22"/>
                  <a:gd name="T42" fmla="*/ 3 w 29"/>
                  <a:gd name="T43" fmla="*/ 17 h 22"/>
                  <a:gd name="T44" fmla="*/ 1 w 29"/>
                  <a:gd name="T45" fmla="*/ 16 h 22"/>
                  <a:gd name="T46" fmla="*/ 1 w 29"/>
                  <a:gd name="T47" fmla="*/ 3 h 22"/>
                  <a:gd name="T48" fmla="*/ 3 w 29"/>
                  <a:gd name="T49" fmla="*/ 2 h 22"/>
                  <a:gd name="T50" fmla="*/ 26 w 29"/>
                  <a:gd name="T51" fmla="*/ 2 h 22"/>
                  <a:gd name="T52" fmla="*/ 27 w 29"/>
                  <a:gd name="T53" fmla="*/ 3 h 22"/>
                  <a:gd name="T54" fmla="*/ 27 w 29"/>
                  <a:gd name="T55" fmla="*/ 16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 h="22">
                    <a:moveTo>
                      <a:pt x="26" y="0"/>
                    </a:moveTo>
                    <a:cubicBezTo>
                      <a:pt x="3" y="0"/>
                      <a:pt x="3" y="0"/>
                      <a:pt x="3" y="0"/>
                    </a:cubicBezTo>
                    <a:cubicBezTo>
                      <a:pt x="1" y="0"/>
                      <a:pt x="0" y="1"/>
                      <a:pt x="0" y="3"/>
                    </a:cubicBezTo>
                    <a:cubicBezTo>
                      <a:pt x="0" y="16"/>
                      <a:pt x="0" y="16"/>
                      <a:pt x="0" y="16"/>
                    </a:cubicBezTo>
                    <a:cubicBezTo>
                      <a:pt x="0" y="18"/>
                      <a:pt x="1" y="19"/>
                      <a:pt x="3" y="19"/>
                    </a:cubicBezTo>
                    <a:cubicBezTo>
                      <a:pt x="10" y="19"/>
                      <a:pt x="10" y="19"/>
                      <a:pt x="10" y="19"/>
                    </a:cubicBezTo>
                    <a:cubicBezTo>
                      <a:pt x="9" y="19"/>
                      <a:pt x="9" y="19"/>
                      <a:pt x="8" y="20"/>
                    </a:cubicBezTo>
                    <a:cubicBezTo>
                      <a:pt x="5" y="20"/>
                      <a:pt x="5" y="20"/>
                      <a:pt x="5" y="20"/>
                    </a:cubicBezTo>
                    <a:cubicBezTo>
                      <a:pt x="4" y="20"/>
                      <a:pt x="3" y="20"/>
                      <a:pt x="3" y="21"/>
                    </a:cubicBezTo>
                    <a:cubicBezTo>
                      <a:pt x="3" y="21"/>
                      <a:pt x="4" y="22"/>
                      <a:pt x="5" y="22"/>
                    </a:cubicBezTo>
                    <a:cubicBezTo>
                      <a:pt x="24" y="22"/>
                      <a:pt x="24" y="22"/>
                      <a:pt x="24" y="22"/>
                    </a:cubicBezTo>
                    <a:cubicBezTo>
                      <a:pt x="25" y="22"/>
                      <a:pt x="26" y="21"/>
                      <a:pt x="26" y="21"/>
                    </a:cubicBezTo>
                    <a:cubicBezTo>
                      <a:pt x="26" y="20"/>
                      <a:pt x="25" y="20"/>
                      <a:pt x="24" y="20"/>
                    </a:cubicBezTo>
                    <a:cubicBezTo>
                      <a:pt x="20" y="20"/>
                      <a:pt x="20" y="20"/>
                      <a:pt x="20" y="20"/>
                    </a:cubicBezTo>
                    <a:cubicBezTo>
                      <a:pt x="20" y="19"/>
                      <a:pt x="20" y="19"/>
                      <a:pt x="19" y="19"/>
                    </a:cubicBezTo>
                    <a:cubicBezTo>
                      <a:pt x="26" y="19"/>
                      <a:pt x="26" y="19"/>
                      <a:pt x="26" y="19"/>
                    </a:cubicBezTo>
                    <a:cubicBezTo>
                      <a:pt x="28" y="19"/>
                      <a:pt x="29" y="18"/>
                      <a:pt x="29" y="16"/>
                    </a:cubicBezTo>
                    <a:cubicBezTo>
                      <a:pt x="29" y="3"/>
                      <a:pt x="29" y="3"/>
                      <a:pt x="29" y="3"/>
                    </a:cubicBezTo>
                    <a:cubicBezTo>
                      <a:pt x="29" y="1"/>
                      <a:pt x="28" y="0"/>
                      <a:pt x="26" y="0"/>
                    </a:cubicBezTo>
                    <a:close/>
                    <a:moveTo>
                      <a:pt x="27" y="16"/>
                    </a:moveTo>
                    <a:cubicBezTo>
                      <a:pt x="27" y="17"/>
                      <a:pt x="27" y="17"/>
                      <a:pt x="26" y="17"/>
                    </a:cubicBezTo>
                    <a:cubicBezTo>
                      <a:pt x="3" y="17"/>
                      <a:pt x="3" y="17"/>
                      <a:pt x="3" y="17"/>
                    </a:cubicBezTo>
                    <a:cubicBezTo>
                      <a:pt x="2" y="17"/>
                      <a:pt x="1" y="17"/>
                      <a:pt x="1" y="16"/>
                    </a:cubicBezTo>
                    <a:cubicBezTo>
                      <a:pt x="1" y="3"/>
                      <a:pt x="1" y="3"/>
                      <a:pt x="1" y="3"/>
                    </a:cubicBezTo>
                    <a:cubicBezTo>
                      <a:pt x="1" y="2"/>
                      <a:pt x="2" y="2"/>
                      <a:pt x="3" y="2"/>
                    </a:cubicBezTo>
                    <a:cubicBezTo>
                      <a:pt x="26" y="2"/>
                      <a:pt x="26" y="2"/>
                      <a:pt x="26" y="2"/>
                    </a:cubicBezTo>
                    <a:cubicBezTo>
                      <a:pt x="27" y="2"/>
                      <a:pt x="27" y="2"/>
                      <a:pt x="27" y="3"/>
                    </a:cubicBezTo>
                    <a:lnTo>
                      <a:pt x="27" y="1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sp>
          <p:nvSpPr>
            <p:cNvPr id="152" name="文本框 102"/>
            <p:cNvSpPr txBox="1"/>
            <p:nvPr/>
          </p:nvSpPr>
          <p:spPr>
            <a:xfrm>
              <a:off x="9281877" y="1629594"/>
              <a:ext cx="1493849" cy="332475"/>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grpSp>
        <p:nvGrpSpPr>
          <p:cNvPr id="157" name="组合 156"/>
          <p:cNvGrpSpPr/>
          <p:nvPr/>
        </p:nvGrpSpPr>
        <p:grpSpPr>
          <a:xfrm>
            <a:off x="8986170" y="4508872"/>
            <a:ext cx="1850585" cy="342021"/>
            <a:chOff x="8984997" y="4509914"/>
            <a:chExt cx="1850344" cy="342099"/>
          </a:xfrm>
        </p:grpSpPr>
        <p:grpSp>
          <p:nvGrpSpPr>
            <p:cNvPr id="158" name="Group 27"/>
            <p:cNvGrpSpPr>
              <a:grpSpLocks noChangeAspect="1"/>
            </p:cNvGrpSpPr>
            <p:nvPr/>
          </p:nvGrpSpPr>
          <p:grpSpPr bwMode="auto">
            <a:xfrm>
              <a:off x="8984997" y="4518199"/>
              <a:ext cx="303918" cy="333814"/>
              <a:chOff x="3811" y="2125"/>
              <a:chExt cx="61" cy="67"/>
            </a:xfrm>
            <a:solidFill>
              <a:srgbClr val="653C76"/>
            </a:solidFill>
            <a:effectLst/>
          </p:grpSpPr>
          <p:sp>
            <p:nvSpPr>
              <p:cNvPr id="160" name="Freeform 28"/>
              <p:cNvSpPr>
                <a:spLocks noEditPoints="1"/>
              </p:cNvSpPr>
              <p:nvPr/>
            </p:nvSpPr>
            <p:spPr bwMode="auto">
              <a:xfrm>
                <a:off x="3811" y="2125"/>
                <a:ext cx="61" cy="67"/>
              </a:xfrm>
              <a:custGeom>
                <a:avLst/>
                <a:gdLst>
                  <a:gd name="T0" fmla="*/ 20 w 23"/>
                  <a:gd name="T1" fmla="*/ 14 h 25"/>
                  <a:gd name="T2" fmla="*/ 18 w 23"/>
                  <a:gd name="T3" fmla="*/ 20 h 25"/>
                  <a:gd name="T4" fmla="*/ 17 w 23"/>
                  <a:gd name="T5" fmla="*/ 16 h 25"/>
                  <a:gd name="T6" fmla="*/ 15 w 23"/>
                  <a:gd name="T7" fmla="*/ 15 h 25"/>
                  <a:gd name="T8" fmla="*/ 15 w 23"/>
                  <a:gd name="T9" fmla="*/ 15 h 25"/>
                  <a:gd name="T10" fmla="*/ 14 w 23"/>
                  <a:gd name="T11" fmla="*/ 15 h 25"/>
                  <a:gd name="T12" fmla="*/ 13 w 23"/>
                  <a:gd name="T13" fmla="*/ 17 h 25"/>
                  <a:gd name="T14" fmla="*/ 12 w 23"/>
                  <a:gd name="T15" fmla="*/ 18 h 25"/>
                  <a:gd name="T16" fmla="*/ 12 w 23"/>
                  <a:gd name="T17" fmla="*/ 15 h 25"/>
                  <a:gd name="T18" fmla="*/ 12 w 23"/>
                  <a:gd name="T19" fmla="*/ 15 h 25"/>
                  <a:gd name="T20" fmla="*/ 12 w 23"/>
                  <a:gd name="T21" fmla="*/ 15 h 25"/>
                  <a:gd name="T22" fmla="*/ 11 w 23"/>
                  <a:gd name="T23" fmla="*/ 15 h 25"/>
                  <a:gd name="T24" fmla="*/ 11 w 23"/>
                  <a:gd name="T25" fmla="*/ 15 h 25"/>
                  <a:gd name="T26" fmla="*/ 11 w 23"/>
                  <a:gd name="T27" fmla="*/ 18 h 25"/>
                  <a:gd name="T28" fmla="*/ 11 w 23"/>
                  <a:gd name="T29" fmla="*/ 17 h 25"/>
                  <a:gd name="T30" fmla="*/ 10 w 23"/>
                  <a:gd name="T31" fmla="*/ 15 h 25"/>
                  <a:gd name="T32" fmla="*/ 8 w 23"/>
                  <a:gd name="T33" fmla="*/ 15 h 25"/>
                  <a:gd name="T34" fmla="*/ 8 w 23"/>
                  <a:gd name="T35" fmla="*/ 15 h 25"/>
                  <a:gd name="T36" fmla="*/ 6 w 23"/>
                  <a:gd name="T37" fmla="*/ 16 h 25"/>
                  <a:gd name="T38" fmla="*/ 5 w 23"/>
                  <a:gd name="T39" fmla="*/ 20 h 25"/>
                  <a:gd name="T40" fmla="*/ 3 w 23"/>
                  <a:gd name="T41" fmla="*/ 14 h 25"/>
                  <a:gd name="T42" fmla="*/ 12 w 23"/>
                  <a:gd name="T43" fmla="*/ 5 h 25"/>
                  <a:gd name="T44" fmla="*/ 12 w 23"/>
                  <a:gd name="T45" fmla="*/ 6 h 25"/>
                  <a:gd name="T46" fmla="*/ 13 w 23"/>
                  <a:gd name="T47" fmla="*/ 7 h 25"/>
                  <a:gd name="T48" fmla="*/ 14 w 23"/>
                  <a:gd name="T49" fmla="*/ 6 h 25"/>
                  <a:gd name="T50" fmla="*/ 16 w 23"/>
                  <a:gd name="T51" fmla="*/ 5 h 25"/>
                  <a:gd name="T52" fmla="*/ 17 w 23"/>
                  <a:gd name="T53" fmla="*/ 4 h 25"/>
                  <a:gd name="T54" fmla="*/ 17 w 23"/>
                  <a:gd name="T55" fmla="*/ 3 h 25"/>
                  <a:gd name="T56" fmla="*/ 16 w 23"/>
                  <a:gd name="T57" fmla="*/ 2 h 25"/>
                  <a:gd name="T58" fmla="*/ 14 w 23"/>
                  <a:gd name="T59" fmla="*/ 1 h 25"/>
                  <a:gd name="T60" fmla="*/ 13 w 23"/>
                  <a:gd name="T61" fmla="*/ 0 h 25"/>
                  <a:gd name="T62" fmla="*/ 12 w 23"/>
                  <a:gd name="T63" fmla="*/ 1 h 25"/>
                  <a:gd name="T64" fmla="*/ 12 w 23"/>
                  <a:gd name="T65" fmla="*/ 2 h 25"/>
                  <a:gd name="T66" fmla="*/ 0 w 23"/>
                  <a:gd name="T67" fmla="*/ 14 h 25"/>
                  <a:gd name="T68" fmla="*/ 12 w 23"/>
                  <a:gd name="T69" fmla="*/ 25 h 25"/>
                  <a:gd name="T70" fmla="*/ 23 w 23"/>
                  <a:gd name="T71" fmla="*/ 14 h 25"/>
                  <a:gd name="T72" fmla="*/ 20 w 23"/>
                  <a:gd name="T73" fmla="*/ 14 h 25"/>
                  <a:gd name="T74" fmla="*/ 15 w 23"/>
                  <a:gd name="T75" fmla="*/ 18 h 25"/>
                  <a:gd name="T76" fmla="*/ 15 w 23"/>
                  <a:gd name="T77" fmla="*/ 18 h 25"/>
                  <a:gd name="T78" fmla="*/ 15 w 23"/>
                  <a:gd name="T79" fmla="*/ 22 h 25"/>
                  <a:gd name="T80" fmla="*/ 15 w 23"/>
                  <a:gd name="T81" fmla="*/ 22 h 25"/>
                  <a:gd name="T82" fmla="*/ 15 w 23"/>
                  <a:gd name="T83" fmla="*/ 18 h 25"/>
                  <a:gd name="T84" fmla="*/ 15 w 23"/>
                  <a:gd name="T85" fmla="*/ 18 h 25"/>
                  <a:gd name="T86" fmla="*/ 8 w 23"/>
                  <a:gd name="T87" fmla="*/ 18 h 25"/>
                  <a:gd name="T88" fmla="*/ 8 w 23"/>
                  <a:gd name="T89" fmla="*/ 22 h 25"/>
                  <a:gd name="T90" fmla="*/ 7 w 23"/>
                  <a:gd name="T91" fmla="*/ 21 h 25"/>
                  <a:gd name="T92" fmla="*/ 8 w 23"/>
                  <a:gd name="T93" fmla="*/ 18 h 25"/>
                  <a:gd name="T94" fmla="*/ 8 w 23"/>
                  <a:gd name="T95" fmla="*/ 18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 h="25">
                    <a:moveTo>
                      <a:pt x="20" y="14"/>
                    </a:moveTo>
                    <a:cubicBezTo>
                      <a:pt x="20" y="16"/>
                      <a:pt x="19" y="19"/>
                      <a:pt x="18" y="20"/>
                    </a:cubicBezTo>
                    <a:cubicBezTo>
                      <a:pt x="17" y="18"/>
                      <a:pt x="17" y="17"/>
                      <a:pt x="17" y="16"/>
                    </a:cubicBezTo>
                    <a:cubicBezTo>
                      <a:pt x="17" y="15"/>
                      <a:pt x="16" y="15"/>
                      <a:pt x="15" y="15"/>
                    </a:cubicBezTo>
                    <a:cubicBezTo>
                      <a:pt x="15" y="15"/>
                      <a:pt x="15" y="15"/>
                      <a:pt x="15" y="15"/>
                    </a:cubicBezTo>
                    <a:cubicBezTo>
                      <a:pt x="14" y="15"/>
                      <a:pt x="14" y="15"/>
                      <a:pt x="14" y="15"/>
                    </a:cubicBezTo>
                    <a:cubicBezTo>
                      <a:pt x="13" y="17"/>
                      <a:pt x="13" y="17"/>
                      <a:pt x="13" y="17"/>
                    </a:cubicBezTo>
                    <a:cubicBezTo>
                      <a:pt x="12" y="18"/>
                      <a:pt x="12" y="18"/>
                      <a:pt x="12" y="18"/>
                    </a:cubicBezTo>
                    <a:cubicBezTo>
                      <a:pt x="12" y="15"/>
                      <a:pt x="12" y="15"/>
                      <a:pt x="12" y="15"/>
                    </a:cubicBezTo>
                    <a:cubicBezTo>
                      <a:pt x="12" y="15"/>
                      <a:pt x="12" y="15"/>
                      <a:pt x="12" y="15"/>
                    </a:cubicBezTo>
                    <a:cubicBezTo>
                      <a:pt x="12" y="15"/>
                      <a:pt x="12" y="15"/>
                      <a:pt x="12" y="15"/>
                    </a:cubicBezTo>
                    <a:cubicBezTo>
                      <a:pt x="11" y="15"/>
                      <a:pt x="11" y="15"/>
                      <a:pt x="11" y="15"/>
                    </a:cubicBezTo>
                    <a:cubicBezTo>
                      <a:pt x="11" y="15"/>
                      <a:pt x="11" y="15"/>
                      <a:pt x="11" y="15"/>
                    </a:cubicBezTo>
                    <a:cubicBezTo>
                      <a:pt x="11" y="18"/>
                      <a:pt x="11" y="18"/>
                      <a:pt x="11" y="18"/>
                    </a:cubicBezTo>
                    <a:cubicBezTo>
                      <a:pt x="11" y="17"/>
                      <a:pt x="11" y="17"/>
                      <a:pt x="11" y="17"/>
                    </a:cubicBezTo>
                    <a:cubicBezTo>
                      <a:pt x="10" y="15"/>
                      <a:pt x="10" y="15"/>
                      <a:pt x="10" y="15"/>
                    </a:cubicBezTo>
                    <a:cubicBezTo>
                      <a:pt x="8" y="15"/>
                      <a:pt x="8" y="15"/>
                      <a:pt x="8" y="15"/>
                    </a:cubicBezTo>
                    <a:cubicBezTo>
                      <a:pt x="8" y="15"/>
                      <a:pt x="8" y="15"/>
                      <a:pt x="8" y="15"/>
                    </a:cubicBezTo>
                    <a:cubicBezTo>
                      <a:pt x="7" y="15"/>
                      <a:pt x="6" y="15"/>
                      <a:pt x="6" y="16"/>
                    </a:cubicBezTo>
                    <a:cubicBezTo>
                      <a:pt x="6" y="17"/>
                      <a:pt x="5" y="18"/>
                      <a:pt x="5" y="20"/>
                    </a:cubicBezTo>
                    <a:cubicBezTo>
                      <a:pt x="4" y="18"/>
                      <a:pt x="3" y="16"/>
                      <a:pt x="3" y="14"/>
                    </a:cubicBezTo>
                    <a:cubicBezTo>
                      <a:pt x="3" y="9"/>
                      <a:pt x="7" y="5"/>
                      <a:pt x="12" y="5"/>
                    </a:cubicBezTo>
                    <a:cubicBezTo>
                      <a:pt x="12" y="6"/>
                      <a:pt x="12" y="6"/>
                      <a:pt x="12" y="6"/>
                    </a:cubicBezTo>
                    <a:cubicBezTo>
                      <a:pt x="12" y="7"/>
                      <a:pt x="12" y="7"/>
                      <a:pt x="13" y="7"/>
                    </a:cubicBezTo>
                    <a:cubicBezTo>
                      <a:pt x="14" y="6"/>
                      <a:pt x="14" y="6"/>
                      <a:pt x="14" y="6"/>
                    </a:cubicBezTo>
                    <a:cubicBezTo>
                      <a:pt x="15" y="6"/>
                      <a:pt x="16" y="5"/>
                      <a:pt x="16" y="5"/>
                    </a:cubicBezTo>
                    <a:cubicBezTo>
                      <a:pt x="17" y="4"/>
                      <a:pt x="17" y="4"/>
                      <a:pt x="17" y="4"/>
                    </a:cubicBezTo>
                    <a:cubicBezTo>
                      <a:pt x="18" y="4"/>
                      <a:pt x="18" y="3"/>
                      <a:pt x="17" y="3"/>
                    </a:cubicBezTo>
                    <a:cubicBezTo>
                      <a:pt x="16" y="2"/>
                      <a:pt x="16" y="2"/>
                      <a:pt x="16" y="2"/>
                    </a:cubicBezTo>
                    <a:cubicBezTo>
                      <a:pt x="16" y="2"/>
                      <a:pt x="15" y="1"/>
                      <a:pt x="14" y="1"/>
                    </a:cubicBezTo>
                    <a:cubicBezTo>
                      <a:pt x="13" y="0"/>
                      <a:pt x="13" y="0"/>
                      <a:pt x="13" y="0"/>
                    </a:cubicBezTo>
                    <a:cubicBezTo>
                      <a:pt x="12" y="0"/>
                      <a:pt x="12" y="0"/>
                      <a:pt x="12" y="1"/>
                    </a:cubicBezTo>
                    <a:cubicBezTo>
                      <a:pt x="12" y="2"/>
                      <a:pt x="12" y="2"/>
                      <a:pt x="12" y="2"/>
                    </a:cubicBezTo>
                    <a:cubicBezTo>
                      <a:pt x="5" y="2"/>
                      <a:pt x="0" y="7"/>
                      <a:pt x="0" y="14"/>
                    </a:cubicBezTo>
                    <a:cubicBezTo>
                      <a:pt x="0" y="20"/>
                      <a:pt x="5" y="25"/>
                      <a:pt x="12" y="25"/>
                    </a:cubicBezTo>
                    <a:cubicBezTo>
                      <a:pt x="18" y="25"/>
                      <a:pt x="23" y="20"/>
                      <a:pt x="23" y="14"/>
                    </a:cubicBezTo>
                    <a:lnTo>
                      <a:pt x="20" y="14"/>
                    </a:lnTo>
                    <a:close/>
                    <a:moveTo>
                      <a:pt x="15" y="18"/>
                    </a:moveTo>
                    <a:cubicBezTo>
                      <a:pt x="15" y="18"/>
                      <a:pt x="15" y="18"/>
                      <a:pt x="15" y="18"/>
                    </a:cubicBezTo>
                    <a:cubicBezTo>
                      <a:pt x="15" y="22"/>
                      <a:pt x="15" y="22"/>
                      <a:pt x="15" y="22"/>
                    </a:cubicBezTo>
                    <a:cubicBezTo>
                      <a:pt x="15" y="22"/>
                      <a:pt x="15" y="22"/>
                      <a:pt x="15" y="22"/>
                    </a:cubicBezTo>
                    <a:cubicBezTo>
                      <a:pt x="15" y="18"/>
                      <a:pt x="15" y="18"/>
                      <a:pt x="15" y="18"/>
                    </a:cubicBezTo>
                    <a:cubicBezTo>
                      <a:pt x="15" y="18"/>
                      <a:pt x="15" y="18"/>
                      <a:pt x="15" y="18"/>
                    </a:cubicBezTo>
                    <a:close/>
                    <a:moveTo>
                      <a:pt x="8" y="18"/>
                    </a:moveTo>
                    <a:cubicBezTo>
                      <a:pt x="8" y="22"/>
                      <a:pt x="8" y="22"/>
                      <a:pt x="8" y="22"/>
                    </a:cubicBezTo>
                    <a:cubicBezTo>
                      <a:pt x="8" y="21"/>
                      <a:pt x="8" y="21"/>
                      <a:pt x="7" y="21"/>
                    </a:cubicBezTo>
                    <a:cubicBezTo>
                      <a:pt x="8" y="18"/>
                      <a:pt x="8" y="18"/>
                      <a:pt x="8" y="18"/>
                    </a:cubicBezTo>
                    <a:cubicBezTo>
                      <a:pt x="8" y="18"/>
                      <a:pt x="8" y="18"/>
                      <a:pt x="8"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161" name="Oval 29"/>
              <p:cNvSpPr>
                <a:spLocks noChangeArrowheads="1"/>
              </p:cNvSpPr>
              <p:nvPr/>
            </p:nvSpPr>
            <p:spPr bwMode="auto">
              <a:xfrm>
                <a:off x="3835" y="2149"/>
                <a:ext cx="13" cy="14"/>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sp>
          <p:nvSpPr>
            <p:cNvPr id="159" name="文本框 104"/>
            <p:cNvSpPr txBox="1"/>
            <p:nvPr/>
          </p:nvSpPr>
          <p:spPr>
            <a:xfrm>
              <a:off x="9341492" y="4509914"/>
              <a:ext cx="1493849" cy="332475"/>
            </a:xfrm>
            <a:prstGeom prst="rect">
              <a:avLst/>
            </a:prstGeom>
            <a:noFill/>
          </p:spPr>
          <p:txBody>
            <a:bodyPr wrap="square"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sp>
        <p:nvSpPr>
          <p:cNvPr id="162" name="文本框 113"/>
          <p:cNvSpPr txBox="1"/>
          <p:nvPr/>
        </p:nvSpPr>
        <p:spPr>
          <a:xfrm>
            <a:off x="1907353" y="1934152"/>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63" name="文本框 113"/>
          <p:cNvSpPr txBox="1"/>
          <p:nvPr/>
        </p:nvSpPr>
        <p:spPr>
          <a:xfrm>
            <a:off x="1965482" y="4796839"/>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64" name="文本框 113"/>
          <p:cNvSpPr txBox="1"/>
          <p:nvPr/>
        </p:nvSpPr>
        <p:spPr>
          <a:xfrm>
            <a:off x="9326085" y="1934152"/>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65" name="文本框 113"/>
          <p:cNvSpPr txBox="1"/>
          <p:nvPr/>
        </p:nvSpPr>
        <p:spPr>
          <a:xfrm>
            <a:off x="9383803" y="4770825"/>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66" name="文本框 37"/>
          <p:cNvSpPr txBox="1"/>
          <p:nvPr/>
        </p:nvSpPr>
        <p:spPr>
          <a:xfrm>
            <a:off x="4778420"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社团部门分工</a:t>
            </a:r>
            <a:endParaRPr lang="zh-CN" altLang="en-US" sz="3200" dirty="0">
              <a:solidFill>
                <a:schemeClr val="bg1"/>
              </a:solidFill>
            </a:endParaRPr>
          </a:p>
        </p:txBody>
      </p:sp>
      <p:cxnSp>
        <p:nvCxnSpPr>
          <p:cNvPr id="167" name="直接连接符 166"/>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barn(inVertical)">
                                          <p:cBhvr>
                                            <p:cTn id="7" dur="500"/>
                                            <p:tgtEl>
                                              <p:spTgt spid="16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1000"/>
                                            <p:tgtEl>
                                              <p:spTgt spid="166"/>
                                            </p:tgtEl>
                                          </p:cBhvr>
                                        </p:animEffect>
                                        <p:anim calcmode="lin" valueType="num">
                                          <p:cBhvr>
                                            <p:cTn id="12" dur="1000" fill="hold"/>
                                            <p:tgtEl>
                                              <p:spTgt spid="166"/>
                                            </p:tgtEl>
                                            <p:attrNameLst>
                                              <p:attrName>ppt_x</p:attrName>
                                            </p:attrNameLst>
                                          </p:cBhvr>
                                          <p:tavLst>
                                            <p:tav tm="0">
                                              <p:val>
                                                <p:strVal val="#ppt_x"/>
                                              </p:val>
                                            </p:tav>
                                            <p:tav tm="100000">
                                              <p:val>
                                                <p:strVal val="#ppt_x"/>
                                              </p:val>
                                            </p:tav>
                                          </p:tavLst>
                                        </p:anim>
                                        <p:anim calcmode="lin" valueType="num">
                                          <p:cBhvr>
                                            <p:cTn id="13" dur="1000" fill="hold"/>
                                            <p:tgtEl>
                                              <p:spTgt spid="16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accel="40000" fill="hold" nodeType="afterEffect" p14:presetBounceEnd="40000">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14:bounceEnd="40000">
                                          <p:cBhvr additive="base">
                                            <p:cTn id="17" dur="2000" fill="hold"/>
                                            <p:tgtEl>
                                              <p:spTgt spid="78"/>
                                            </p:tgtEl>
                                            <p:attrNameLst>
                                              <p:attrName>ppt_x</p:attrName>
                                            </p:attrNameLst>
                                          </p:cBhvr>
                                          <p:tavLst>
                                            <p:tav tm="0">
                                              <p:val>
                                                <p:strVal val="0-#ppt_w/2"/>
                                              </p:val>
                                            </p:tav>
                                            <p:tav tm="100000">
                                              <p:val>
                                                <p:strVal val="#ppt_x"/>
                                              </p:val>
                                            </p:tav>
                                          </p:tavLst>
                                        </p:anim>
                                        <p:anim calcmode="lin" valueType="num" p14:bounceEnd="40000">
                                          <p:cBhvr additive="base">
                                            <p:cTn id="18" dur="2000" fill="hold"/>
                                            <p:tgtEl>
                                              <p:spTgt spid="78"/>
                                            </p:tgtEl>
                                            <p:attrNameLst>
                                              <p:attrName>ppt_y</p:attrName>
                                            </p:attrNameLst>
                                          </p:cBhvr>
                                          <p:tavLst>
                                            <p:tav tm="0">
                                              <p:val>
                                                <p:strVal val="#ppt_y"/>
                                              </p:val>
                                            </p:tav>
                                            <p:tav tm="100000">
                                              <p:val>
                                                <p:strVal val="#ppt_y"/>
                                              </p:val>
                                            </p:tav>
                                          </p:tavLst>
                                        </p:anim>
                                      </p:childTnLst>
                                    </p:cTn>
                                  </p:par>
                                  <p:par>
                                    <p:cTn id="19" presetID="2" presetClass="entr" presetSubtype="8" accel="40000" fill="hold" nodeType="withEffect" p14:presetBounceEnd="40000">
                                      <p:stCondLst>
                                        <p:cond delay="500"/>
                                      </p:stCondLst>
                                      <p:childTnLst>
                                        <p:set>
                                          <p:cBhvr>
                                            <p:cTn id="20" dur="1" fill="hold">
                                              <p:stCondLst>
                                                <p:cond delay="0"/>
                                              </p:stCondLst>
                                            </p:cTn>
                                            <p:tgtEl>
                                              <p:spTgt spid="96"/>
                                            </p:tgtEl>
                                            <p:attrNameLst>
                                              <p:attrName>style.visibility</p:attrName>
                                            </p:attrNameLst>
                                          </p:cBhvr>
                                          <p:to>
                                            <p:strVal val="visible"/>
                                          </p:to>
                                        </p:set>
                                        <p:anim calcmode="lin" valueType="num" p14:bounceEnd="40000">
                                          <p:cBhvr additive="base">
                                            <p:cTn id="21" dur="2000" fill="hold"/>
                                            <p:tgtEl>
                                              <p:spTgt spid="96"/>
                                            </p:tgtEl>
                                            <p:attrNameLst>
                                              <p:attrName>ppt_x</p:attrName>
                                            </p:attrNameLst>
                                          </p:cBhvr>
                                          <p:tavLst>
                                            <p:tav tm="0">
                                              <p:val>
                                                <p:strVal val="0-#ppt_w/2"/>
                                              </p:val>
                                            </p:tav>
                                            <p:tav tm="100000">
                                              <p:val>
                                                <p:strVal val="#ppt_x"/>
                                              </p:val>
                                            </p:tav>
                                          </p:tavLst>
                                        </p:anim>
                                        <p:anim calcmode="lin" valueType="num" p14:bounceEnd="40000">
                                          <p:cBhvr additive="base">
                                            <p:cTn id="22" dur="2000" fill="hold"/>
                                            <p:tgtEl>
                                              <p:spTgt spid="96"/>
                                            </p:tgtEl>
                                            <p:attrNameLst>
                                              <p:attrName>ppt_y</p:attrName>
                                            </p:attrNameLst>
                                          </p:cBhvr>
                                          <p:tavLst>
                                            <p:tav tm="0">
                                              <p:val>
                                                <p:strVal val="#ppt_y"/>
                                              </p:val>
                                            </p:tav>
                                            <p:tav tm="100000">
                                              <p:val>
                                                <p:strVal val="#ppt_y"/>
                                              </p:val>
                                            </p:tav>
                                          </p:tavLst>
                                        </p:anim>
                                      </p:childTnLst>
                                    </p:cTn>
                                  </p:par>
                                  <p:par>
                                    <p:cTn id="23" presetID="2" presetClass="entr" presetSubtype="8" accel="40000" fill="hold" nodeType="withEffect" p14:presetBounceEnd="40000">
                                      <p:stCondLst>
                                        <p:cond delay="1000"/>
                                      </p:stCondLst>
                                      <p:childTnLst>
                                        <p:set>
                                          <p:cBhvr>
                                            <p:cTn id="24" dur="1" fill="hold">
                                              <p:stCondLst>
                                                <p:cond delay="0"/>
                                              </p:stCondLst>
                                            </p:cTn>
                                            <p:tgtEl>
                                              <p:spTgt spid="87"/>
                                            </p:tgtEl>
                                            <p:attrNameLst>
                                              <p:attrName>style.visibility</p:attrName>
                                            </p:attrNameLst>
                                          </p:cBhvr>
                                          <p:to>
                                            <p:strVal val="visible"/>
                                          </p:to>
                                        </p:set>
                                        <p:anim calcmode="lin" valueType="num" p14:bounceEnd="40000">
                                          <p:cBhvr additive="base">
                                            <p:cTn id="25" dur="2000" fill="hold"/>
                                            <p:tgtEl>
                                              <p:spTgt spid="87"/>
                                            </p:tgtEl>
                                            <p:attrNameLst>
                                              <p:attrName>ppt_x</p:attrName>
                                            </p:attrNameLst>
                                          </p:cBhvr>
                                          <p:tavLst>
                                            <p:tav tm="0">
                                              <p:val>
                                                <p:strVal val="0-#ppt_w/2"/>
                                              </p:val>
                                            </p:tav>
                                            <p:tav tm="100000">
                                              <p:val>
                                                <p:strVal val="#ppt_x"/>
                                              </p:val>
                                            </p:tav>
                                          </p:tavLst>
                                        </p:anim>
                                        <p:anim calcmode="lin" valueType="num" p14:bounceEnd="40000">
                                          <p:cBhvr additive="base">
                                            <p:cTn id="26" dur="2000" fill="hold"/>
                                            <p:tgtEl>
                                              <p:spTgt spid="87"/>
                                            </p:tgtEl>
                                            <p:attrNameLst>
                                              <p:attrName>ppt_y</p:attrName>
                                            </p:attrNameLst>
                                          </p:cBhvr>
                                          <p:tavLst>
                                            <p:tav tm="0">
                                              <p:val>
                                                <p:strVal val="#ppt_y"/>
                                              </p:val>
                                            </p:tav>
                                            <p:tav tm="100000">
                                              <p:val>
                                                <p:strVal val="#ppt_y"/>
                                              </p:val>
                                            </p:tav>
                                          </p:tavLst>
                                        </p:anim>
                                      </p:childTnLst>
                                    </p:cTn>
                                  </p:par>
                                  <p:par>
                                    <p:cTn id="27" presetID="2" presetClass="entr" presetSubtype="8" accel="40000" fill="hold" nodeType="withEffect" p14:presetBounceEnd="40000">
                                      <p:stCondLst>
                                        <p:cond delay="1500"/>
                                      </p:stCondLst>
                                      <p:childTnLst>
                                        <p:set>
                                          <p:cBhvr>
                                            <p:cTn id="28" dur="1" fill="hold">
                                              <p:stCondLst>
                                                <p:cond delay="0"/>
                                              </p:stCondLst>
                                            </p:cTn>
                                            <p:tgtEl>
                                              <p:spTgt spid="105"/>
                                            </p:tgtEl>
                                            <p:attrNameLst>
                                              <p:attrName>style.visibility</p:attrName>
                                            </p:attrNameLst>
                                          </p:cBhvr>
                                          <p:to>
                                            <p:strVal val="visible"/>
                                          </p:to>
                                        </p:set>
                                        <p:anim calcmode="lin" valueType="num" p14:bounceEnd="40000">
                                          <p:cBhvr additive="base">
                                            <p:cTn id="29" dur="2000" fill="hold"/>
                                            <p:tgtEl>
                                              <p:spTgt spid="105"/>
                                            </p:tgtEl>
                                            <p:attrNameLst>
                                              <p:attrName>ppt_x</p:attrName>
                                            </p:attrNameLst>
                                          </p:cBhvr>
                                          <p:tavLst>
                                            <p:tav tm="0">
                                              <p:val>
                                                <p:strVal val="0-#ppt_w/2"/>
                                              </p:val>
                                            </p:tav>
                                            <p:tav tm="100000">
                                              <p:val>
                                                <p:strVal val="#ppt_x"/>
                                              </p:val>
                                            </p:tav>
                                          </p:tavLst>
                                        </p:anim>
                                        <p:anim calcmode="lin" valueType="num" p14:bounceEnd="40000">
                                          <p:cBhvr additive="base">
                                            <p:cTn id="30" dur="2000" fill="hold"/>
                                            <p:tgtEl>
                                              <p:spTgt spid="105"/>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wipe(left)">
                                          <p:cBhvr>
                                            <p:cTn id="34" dur="500"/>
                                            <p:tgtEl>
                                              <p:spTgt spid="114"/>
                                            </p:tgtEl>
                                          </p:cBhvr>
                                        </p:animEffect>
                                      </p:childTnLst>
                                    </p:cTn>
                                  </p:par>
                                  <p:par>
                                    <p:cTn id="35" presetID="22" presetClass="entr" presetSubtype="2" fill="hold" nodeType="with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right)">
                                          <p:cBhvr>
                                            <p:cTn id="37" dur="500"/>
                                            <p:tgtEl>
                                              <p:spTgt spid="117"/>
                                            </p:tgtEl>
                                          </p:cBhvr>
                                        </p:animEffect>
                                      </p:childTnLst>
                                    </p:cTn>
                                  </p:par>
                                  <p:par>
                                    <p:cTn id="38" presetID="22" presetClass="entr" presetSubtype="2" fill="hold" nodeType="with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right)">
                                          <p:cBhvr>
                                            <p:cTn id="40" dur="500"/>
                                            <p:tgtEl>
                                              <p:spTgt spid="140"/>
                                            </p:tgtEl>
                                          </p:cBhvr>
                                        </p:animEffect>
                                      </p:childTnLst>
                                    </p:cTn>
                                  </p:par>
                                  <p:par>
                                    <p:cTn id="41" presetID="22" presetClass="entr" presetSubtype="8" fill="hold" nodeType="withEffect">
                                      <p:stCondLst>
                                        <p:cond delay="0"/>
                                      </p:stCondLst>
                                      <p:childTnLst>
                                        <p:set>
                                          <p:cBhvr>
                                            <p:cTn id="42" dur="1" fill="hold">
                                              <p:stCondLst>
                                                <p:cond delay="0"/>
                                              </p:stCondLst>
                                            </p:cTn>
                                            <p:tgtEl>
                                              <p:spTgt spid="137"/>
                                            </p:tgtEl>
                                            <p:attrNameLst>
                                              <p:attrName>style.visibility</p:attrName>
                                            </p:attrNameLst>
                                          </p:cBhvr>
                                          <p:to>
                                            <p:strVal val="visible"/>
                                          </p:to>
                                        </p:set>
                                        <p:animEffect transition="in" filter="wipe(left)">
                                          <p:cBhvr>
                                            <p:cTn id="43" dur="500"/>
                                            <p:tgtEl>
                                              <p:spTgt spid="137"/>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wipe(left)">
                                          <p:cBhvr>
                                            <p:cTn id="47" dur="500"/>
                                            <p:tgtEl>
                                              <p:spTgt spid="120"/>
                                            </p:tgtEl>
                                          </p:cBhvr>
                                        </p:animEffect>
                                      </p:childTnLst>
                                    </p:cTn>
                                  </p:par>
                                  <p:par>
                                    <p:cTn id="48" presetID="22" presetClass="entr" presetSubtype="8" fill="hold" nodeType="withEffect">
                                      <p:stCondLst>
                                        <p:cond delay="0"/>
                                      </p:stCondLst>
                                      <p:childTnLst>
                                        <p:set>
                                          <p:cBhvr>
                                            <p:cTn id="49" dur="1" fill="hold">
                                              <p:stCondLst>
                                                <p:cond delay="0"/>
                                              </p:stCondLst>
                                            </p:cTn>
                                            <p:tgtEl>
                                              <p:spTgt spid="150"/>
                                            </p:tgtEl>
                                            <p:attrNameLst>
                                              <p:attrName>style.visibility</p:attrName>
                                            </p:attrNameLst>
                                          </p:cBhvr>
                                          <p:to>
                                            <p:strVal val="visible"/>
                                          </p:to>
                                        </p:set>
                                        <p:animEffect transition="in" filter="wipe(left)">
                                          <p:cBhvr>
                                            <p:cTn id="50" dur="500"/>
                                            <p:tgtEl>
                                              <p:spTgt spid="150"/>
                                            </p:tgtEl>
                                          </p:cBhvr>
                                        </p:animEffect>
                                      </p:childTnLst>
                                    </p:cTn>
                                  </p:par>
                                  <p:par>
                                    <p:cTn id="51" presetID="22" presetClass="entr" presetSubtype="8" fill="hold" nodeType="with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wipe(left)">
                                          <p:cBhvr>
                                            <p:cTn id="53" dur="500"/>
                                            <p:tgtEl>
                                              <p:spTgt spid="143"/>
                                            </p:tgtEl>
                                          </p:cBhvr>
                                        </p:animEffect>
                                      </p:childTnLst>
                                    </p:cTn>
                                  </p:par>
                                  <p:par>
                                    <p:cTn id="54" presetID="22" presetClass="entr" presetSubtype="8" fill="hold" nodeType="withEffect">
                                      <p:stCondLst>
                                        <p:cond delay="0"/>
                                      </p:stCondLst>
                                      <p:childTnLst>
                                        <p:set>
                                          <p:cBhvr>
                                            <p:cTn id="55" dur="1" fill="hold">
                                              <p:stCondLst>
                                                <p:cond delay="0"/>
                                              </p:stCondLst>
                                            </p:cTn>
                                            <p:tgtEl>
                                              <p:spTgt spid="157"/>
                                            </p:tgtEl>
                                            <p:attrNameLst>
                                              <p:attrName>style.visibility</p:attrName>
                                            </p:attrNameLst>
                                          </p:cBhvr>
                                          <p:to>
                                            <p:strVal val="visible"/>
                                          </p:to>
                                        </p:set>
                                        <p:animEffect transition="in" filter="wipe(left)">
                                          <p:cBhvr>
                                            <p:cTn id="56" dur="500"/>
                                            <p:tgtEl>
                                              <p:spTgt spid="157"/>
                                            </p:tgtEl>
                                          </p:cBhvr>
                                        </p:animEffect>
                                      </p:childTnLst>
                                    </p:cTn>
                                  </p:par>
                                </p:childTnLst>
                              </p:cTn>
                            </p:par>
                            <p:par>
                              <p:cTn id="57" fill="hold">
                                <p:stCondLst>
                                  <p:cond delay="4500"/>
                                </p:stCondLst>
                                <p:childTnLst>
                                  <p:par>
                                    <p:cTn id="58" presetID="14" presetClass="entr" presetSubtype="10" fill="hold" grpId="0" nodeType="afterEffect">
                                      <p:stCondLst>
                                        <p:cond delay="0"/>
                                      </p:stCondLst>
                                      <p:childTnLst>
                                        <p:set>
                                          <p:cBhvr>
                                            <p:cTn id="59" dur="1" fill="hold">
                                              <p:stCondLst>
                                                <p:cond delay="0"/>
                                              </p:stCondLst>
                                            </p:cTn>
                                            <p:tgtEl>
                                              <p:spTgt spid="162"/>
                                            </p:tgtEl>
                                            <p:attrNameLst>
                                              <p:attrName>style.visibility</p:attrName>
                                            </p:attrNameLst>
                                          </p:cBhvr>
                                          <p:to>
                                            <p:strVal val="visible"/>
                                          </p:to>
                                        </p:set>
                                        <p:animEffect transition="in" filter="randombar(horizontal)">
                                          <p:cBhvr>
                                            <p:cTn id="60" dur="500"/>
                                            <p:tgtEl>
                                              <p:spTgt spid="162"/>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randombar(horizontal)">
                                          <p:cBhvr>
                                            <p:cTn id="63" dur="500"/>
                                            <p:tgtEl>
                                              <p:spTgt spid="16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63"/>
                                            </p:tgtEl>
                                            <p:attrNameLst>
                                              <p:attrName>style.visibility</p:attrName>
                                            </p:attrNameLst>
                                          </p:cBhvr>
                                          <p:to>
                                            <p:strVal val="visible"/>
                                          </p:to>
                                        </p:set>
                                        <p:animEffect transition="in" filter="randombar(horizontal)">
                                          <p:cBhvr>
                                            <p:cTn id="66" dur="500"/>
                                            <p:tgtEl>
                                              <p:spTgt spid="16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65"/>
                                            </p:tgtEl>
                                            <p:attrNameLst>
                                              <p:attrName>style.visibility</p:attrName>
                                            </p:attrNameLst>
                                          </p:cBhvr>
                                          <p:to>
                                            <p:strVal val="visible"/>
                                          </p:to>
                                        </p:set>
                                        <p:animEffect transition="in" filter="randombar(horizontal)">
                                          <p:cBhvr>
                                            <p:cTn id="69"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3" grpId="0"/>
          <p:bldP spid="164" grpId="0"/>
          <p:bldP spid="165" grpId="0"/>
          <p:bldP spid="16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barn(inVertical)">
                                          <p:cBhvr>
                                            <p:cTn id="7" dur="500"/>
                                            <p:tgtEl>
                                              <p:spTgt spid="167"/>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66"/>
                                            </p:tgtEl>
                                            <p:attrNameLst>
                                              <p:attrName>style.visibility</p:attrName>
                                            </p:attrNameLst>
                                          </p:cBhvr>
                                          <p:to>
                                            <p:strVal val="visible"/>
                                          </p:to>
                                        </p:set>
                                        <p:animEffect transition="in" filter="fade">
                                          <p:cBhvr>
                                            <p:cTn id="11" dur="1000"/>
                                            <p:tgtEl>
                                              <p:spTgt spid="166"/>
                                            </p:tgtEl>
                                          </p:cBhvr>
                                        </p:animEffect>
                                        <p:anim calcmode="lin" valueType="num">
                                          <p:cBhvr>
                                            <p:cTn id="12" dur="1000" fill="hold"/>
                                            <p:tgtEl>
                                              <p:spTgt spid="166"/>
                                            </p:tgtEl>
                                            <p:attrNameLst>
                                              <p:attrName>ppt_x</p:attrName>
                                            </p:attrNameLst>
                                          </p:cBhvr>
                                          <p:tavLst>
                                            <p:tav tm="0">
                                              <p:val>
                                                <p:strVal val="#ppt_x"/>
                                              </p:val>
                                            </p:tav>
                                            <p:tav tm="100000">
                                              <p:val>
                                                <p:strVal val="#ppt_x"/>
                                              </p:val>
                                            </p:tav>
                                          </p:tavLst>
                                        </p:anim>
                                        <p:anim calcmode="lin" valueType="num">
                                          <p:cBhvr>
                                            <p:cTn id="13" dur="1000" fill="hold"/>
                                            <p:tgtEl>
                                              <p:spTgt spid="16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accel="40000" fill="hold" nodeType="afterEffect">
                                      <p:stCondLst>
                                        <p:cond delay="0"/>
                                      </p:stCondLst>
                                      <p:childTnLst>
                                        <p:set>
                                          <p:cBhvr>
                                            <p:cTn id="16" dur="1" fill="hold">
                                              <p:stCondLst>
                                                <p:cond delay="0"/>
                                              </p:stCondLst>
                                            </p:cTn>
                                            <p:tgtEl>
                                              <p:spTgt spid="78"/>
                                            </p:tgtEl>
                                            <p:attrNameLst>
                                              <p:attrName>style.visibility</p:attrName>
                                            </p:attrNameLst>
                                          </p:cBhvr>
                                          <p:to>
                                            <p:strVal val="visible"/>
                                          </p:to>
                                        </p:set>
                                        <p:anim calcmode="lin" valueType="num">
                                          <p:cBhvr additive="base">
                                            <p:cTn id="17" dur="2000" fill="hold"/>
                                            <p:tgtEl>
                                              <p:spTgt spid="78"/>
                                            </p:tgtEl>
                                            <p:attrNameLst>
                                              <p:attrName>ppt_x</p:attrName>
                                            </p:attrNameLst>
                                          </p:cBhvr>
                                          <p:tavLst>
                                            <p:tav tm="0">
                                              <p:val>
                                                <p:strVal val="0-#ppt_w/2"/>
                                              </p:val>
                                            </p:tav>
                                            <p:tav tm="100000">
                                              <p:val>
                                                <p:strVal val="#ppt_x"/>
                                              </p:val>
                                            </p:tav>
                                          </p:tavLst>
                                        </p:anim>
                                        <p:anim calcmode="lin" valueType="num">
                                          <p:cBhvr additive="base">
                                            <p:cTn id="18" dur="2000" fill="hold"/>
                                            <p:tgtEl>
                                              <p:spTgt spid="78"/>
                                            </p:tgtEl>
                                            <p:attrNameLst>
                                              <p:attrName>ppt_y</p:attrName>
                                            </p:attrNameLst>
                                          </p:cBhvr>
                                          <p:tavLst>
                                            <p:tav tm="0">
                                              <p:val>
                                                <p:strVal val="#ppt_y"/>
                                              </p:val>
                                            </p:tav>
                                            <p:tav tm="100000">
                                              <p:val>
                                                <p:strVal val="#ppt_y"/>
                                              </p:val>
                                            </p:tav>
                                          </p:tavLst>
                                        </p:anim>
                                      </p:childTnLst>
                                    </p:cTn>
                                  </p:par>
                                  <p:par>
                                    <p:cTn id="19" presetID="2" presetClass="entr" presetSubtype="8" accel="40000" fill="hold" nodeType="withEffect">
                                      <p:stCondLst>
                                        <p:cond delay="500"/>
                                      </p:stCondLst>
                                      <p:childTnLst>
                                        <p:set>
                                          <p:cBhvr>
                                            <p:cTn id="20" dur="1" fill="hold">
                                              <p:stCondLst>
                                                <p:cond delay="0"/>
                                              </p:stCondLst>
                                            </p:cTn>
                                            <p:tgtEl>
                                              <p:spTgt spid="96"/>
                                            </p:tgtEl>
                                            <p:attrNameLst>
                                              <p:attrName>style.visibility</p:attrName>
                                            </p:attrNameLst>
                                          </p:cBhvr>
                                          <p:to>
                                            <p:strVal val="visible"/>
                                          </p:to>
                                        </p:set>
                                        <p:anim calcmode="lin" valueType="num">
                                          <p:cBhvr additive="base">
                                            <p:cTn id="21" dur="2000" fill="hold"/>
                                            <p:tgtEl>
                                              <p:spTgt spid="96"/>
                                            </p:tgtEl>
                                            <p:attrNameLst>
                                              <p:attrName>ppt_x</p:attrName>
                                            </p:attrNameLst>
                                          </p:cBhvr>
                                          <p:tavLst>
                                            <p:tav tm="0">
                                              <p:val>
                                                <p:strVal val="0-#ppt_w/2"/>
                                              </p:val>
                                            </p:tav>
                                            <p:tav tm="100000">
                                              <p:val>
                                                <p:strVal val="#ppt_x"/>
                                              </p:val>
                                            </p:tav>
                                          </p:tavLst>
                                        </p:anim>
                                        <p:anim calcmode="lin" valueType="num">
                                          <p:cBhvr additive="base">
                                            <p:cTn id="22" dur="2000" fill="hold"/>
                                            <p:tgtEl>
                                              <p:spTgt spid="96"/>
                                            </p:tgtEl>
                                            <p:attrNameLst>
                                              <p:attrName>ppt_y</p:attrName>
                                            </p:attrNameLst>
                                          </p:cBhvr>
                                          <p:tavLst>
                                            <p:tav tm="0">
                                              <p:val>
                                                <p:strVal val="#ppt_y"/>
                                              </p:val>
                                            </p:tav>
                                            <p:tav tm="100000">
                                              <p:val>
                                                <p:strVal val="#ppt_y"/>
                                              </p:val>
                                            </p:tav>
                                          </p:tavLst>
                                        </p:anim>
                                      </p:childTnLst>
                                    </p:cTn>
                                  </p:par>
                                  <p:par>
                                    <p:cTn id="23" presetID="2" presetClass="entr" presetSubtype="8" accel="40000" fill="hold" nodeType="withEffect">
                                      <p:stCondLst>
                                        <p:cond delay="1000"/>
                                      </p:stCondLst>
                                      <p:childTnLst>
                                        <p:set>
                                          <p:cBhvr>
                                            <p:cTn id="24" dur="1" fill="hold">
                                              <p:stCondLst>
                                                <p:cond delay="0"/>
                                              </p:stCondLst>
                                            </p:cTn>
                                            <p:tgtEl>
                                              <p:spTgt spid="87"/>
                                            </p:tgtEl>
                                            <p:attrNameLst>
                                              <p:attrName>style.visibility</p:attrName>
                                            </p:attrNameLst>
                                          </p:cBhvr>
                                          <p:to>
                                            <p:strVal val="visible"/>
                                          </p:to>
                                        </p:set>
                                        <p:anim calcmode="lin" valueType="num">
                                          <p:cBhvr additive="base">
                                            <p:cTn id="25" dur="2000" fill="hold"/>
                                            <p:tgtEl>
                                              <p:spTgt spid="87"/>
                                            </p:tgtEl>
                                            <p:attrNameLst>
                                              <p:attrName>ppt_x</p:attrName>
                                            </p:attrNameLst>
                                          </p:cBhvr>
                                          <p:tavLst>
                                            <p:tav tm="0">
                                              <p:val>
                                                <p:strVal val="0-#ppt_w/2"/>
                                              </p:val>
                                            </p:tav>
                                            <p:tav tm="100000">
                                              <p:val>
                                                <p:strVal val="#ppt_x"/>
                                              </p:val>
                                            </p:tav>
                                          </p:tavLst>
                                        </p:anim>
                                        <p:anim calcmode="lin" valueType="num">
                                          <p:cBhvr additive="base">
                                            <p:cTn id="26" dur="2000" fill="hold"/>
                                            <p:tgtEl>
                                              <p:spTgt spid="87"/>
                                            </p:tgtEl>
                                            <p:attrNameLst>
                                              <p:attrName>ppt_y</p:attrName>
                                            </p:attrNameLst>
                                          </p:cBhvr>
                                          <p:tavLst>
                                            <p:tav tm="0">
                                              <p:val>
                                                <p:strVal val="#ppt_y"/>
                                              </p:val>
                                            </p:tav>
                                            <p:tav tm="100000">
                                              <p:val>
                                                <p:strVal val="#ppt_y"/>
                                              </p:val>
                                            </p:tav>
                                          </p:tavLst>
                                        </p:anim>
                                      </p:childTnLst>
                                    </p:cTn>
                                  </p:par>
                                  <p:par>
                                    <p:cTn id="27" presetID="2" presetClass="entr" presetSubtype="8" accel="40000" fill="hold" nodeType="withEffect">
                                      <p:stCondLst>
                                        <p:cond delay="1500"/>
                                      </p:stCondLst>
                                      <p:childTnLst>
                                        <p:set>
                                          <p:cBhvr>
                                            <p:cTn id="28" dur="1" fill="hold">
                                              <p:stCondLst>
                                                <p:cond delay="0"/>
                                              </p:stCondLst>
                                            </p:cTn>
                                            <p:tgtEl>
                                              <p:spTgt spid="105"/>
                                            </p:tgtEl>
                                            <p:attrNameLst>
                                              <p:attrName>style.visibility</p:attrName>
                                            </p:attrNameLst>
                                          </p:cBhvr>
                                          <p:to>
                                            <p:strVal val="visible"/>
                                          </p:to>
                                        </p:set>
                                        <p:anim calcmode="lin" valueType="num">
                                          <p:cBhvr additive="base">
                                            <p:cTn id="29" dur="2000" fill="hold"/>
                                            <p:tgtEl>
                                              <p:spTgt spid="105"/>
                                            </p:tgtEl>
                                            <p:attrNameLst>
                                              <p:attrName>ppt_x</p:attrName>
                                            </p:attrNameLst>
                                          </p:cBhvr>
                                          <p:tavLst>
                                            <p:tav tm="0">
                                              <p:val>
                                                <p:strVal val="0-#ppt_w/2"/>
                                              </p:val>
                                            </p:tav>
                                            <p:tav tm="100000">
                                              <p:val>
                                                <p:strVal val="#ppt_x"/>
                                              </p:val>
                                            </p:tav>
                                          </p:tavLst>
                                        </p:anim>
                                        <p:anim calcmode="lin" valueType="num">
                                          <p:cBhvr additive="base">
                                            <p:cTn id="30" dur="2000" fill="hold"/>
                                            <p:tgtEl>
                                              <p:spTgt spid="105"/>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2" presetClass="entr" presetSubtype="8" fill="hold" nodeType="afterEffect">
                                      <p:stCondLst>
                                        <p:cond delay="0"/>
                                      </p:stCondLst>
                                      <p:childTnLst>
                                        <p:set>
                                          <p:cBhvr>
                                            <p:cTn id="33" dur="1" fill="hold">
                                              <p:stCondLst>
                                                <p:cond delay="0"/>
                                              </p:stCondLst>
                                            </p:cTn>
                                            <p:tgtEl>
                                              <p:spTgt spid="114"/>
                                            </p:tgtEl>
                                            <p:attrNameLst>
                                              <p:attrName>style.visibility</p:attrName>
                                            </p:attrNameLst>
                                          </p:cBhvr>
                                          <p:to>
                                            <p:strVal val="visible"/>
                                          </p:to>
                                        </p:set>
                                        <p:animEffect transition="in" filter="wipe(left)">
                                          <p:cBhvr>
                                            <p:cTn id="34" dur="500"/>
                                            <p:tgtEl>
                                              <p:spTgt spid="114"/>
                                            </p:tgtEl>
                                          </p:cBhvr>
                                        </p:animEffect>
                                      </p:childTnLst>
                                    </p:cTn>
                                  </p:par>
                                  <p:par>
                                    <p:cTn id="35" presetID="22" presetClass="entr" presetSubtype="2" fill="hold" nodeType="withEffect">
                                      <p:stCondLst>
                                        <p:cond delay="0"/>
                                      </p:stCondLst>
                                      <p:childTnLst>
                                        <p:set>
                                          <p:cBhvr>
                                            <p:cTn id="36" dur="1" fill="hold">
                                              <p:stCondLst>
                                                <p:cond delay="0"/>
                                              </p:stCondLst>
                                            </p:cTn>
                                            <p:tgtEl>
                                              <p:spTgt spid="117"/>
                                            </p:tgtEl>
                                            <p:attrNameLst>
                                              <p:attrName>style.visibility</p:attrName>
                                            </p:attrNameLst>
                                          </p:cBhvr>
                                          <p:to>
                                            <p:strVal val="visible"/>
                                          </p:to>
                                        </p:set>
                                        <p:animEffect transition="in" filter="wipe(right)">
                                          <p:cBhvr>
                                            <p:cTn id="37" dur="500"/>
                                            <p:tgtEl>
                                              <p:spTgt spid="117"/>
                                            </p:tgtEl>
                                          </p:cBhvr>
                                        </p:animEffect>
                                      </p:childTnLst>
                                    </p:cTn>
                                  </p:par>
                                  <p:par>
                                    <p:cTn id="38" presetID="22" presetClass="entr" presetSubtype="2" fill="hold" nodeType="withEffect">
                                      <p:stCondLst>
                                        <p:cond delay="0"/>
                                      </p:stCondLst>
                                      <p:childTnLst>
                                        <p:set>
                                          <p:cBhvr>
                                            <p:cTn id="39" dur="1" fill="hold">
                                              <p:stCondLst>
                                                <p:cond delay="0"/>
                                              </p:stCondLst>
                                            </p:cTn>
                                            <p:tgtEl>
                                              <p:spTgt spid="140"/>
                                            </p:tgtEl>
                                            <p:attrNameLst>
                                              <p:attrName>style.visibility</p:attrName>
                                            </p:attrNameLst>
                                          </p:cBhvr>
                                          <p:to>
                                            <p:strVal val="visible"/>
                                          </p:to>
                                        </p:set>
                                        <p:animEffect transition="in" filter="wipe(right)">
                                          <p:cBhvr>
                                            <p:cTn id="40" dur="500"/>
                                            <p:tgtEl>
                                              <p:spTgt spid="140"/>
                                            </p:tgtEl>
                                          </p:cBhvr>
                                        </p:animEffect>
                                      </p:childTnLst>
                                    </p:cTn>
                                  </p:par>
                                  <p:par>
                                    <p:cTn id="41" presetID="22" presetClass="entr" presetSubtype="8" fill="hold" nodeType="withEffect">
                                      <p:stCondLst>
                                        <p:cond delay="0"/>
                                      </p:stCondLst>
                                      <p:childTnLst>
                                        <p:set>
                                          <p:cBhvr>
                                            <p:cTn id="42" dur="1" fill="hold">
                                              <p:stCondLst>
                                                <p:cond delay="0"/>
                                              </p:stCondLst>
                                            </p:cTn>
                                            <p:tgtEl>
                                              <p:spTgt spid="137"/>
                                            </p:tgtEl>
                                            <p:attrNameLst>
                                              <p:attrName>style.visibility</p:attrName>
                                            </p:attrNameLst>
                                          </p:cBhvr>
                                          <p:to>
                                            <p:strVal val="visible"/>
                                          </p:to>
                                        </p:set>
                                        <p:animEffect transition="in" filter="wipe(left)">
                                          <p:cBhvr>
                                            <p:cTn id="43" dur="500"/>
                                            <p:tgtEl>
                                              <p:spTgt spid="137"/>
                                            </p:tgtEl>
                                          </p:cBhvr>
                                        </p:animEffect>
                                      </p:childTnLst>
                                    </p:cTn>
                                  </p:par>
                                </p:childTnLst>
                              </p:cTn>
                            </p:par>
                            <p:par>
                              <p:cTn id="44" fill="hold">
                                <p:stCondLst>
                                  <p:cond delay="4000"/>
                                </p:stCondLst>
                                <p:childTnLst>
                                  <p:par>
                                    <p:cTn id="45" presetID="22" presetClass="entr" presetSubtype="8" fill="hold" nodeType="afterEffect">
                                      <p:stCondLst>
                                        <p:cond delay="0"/>
                                      </p:stCondLst>
                                      <p:childTnLst>
                                        <p:set>
                                          <p:cBhvr>
                                            <p:cTn id="46" dur="1" fill="hold">
                                              <p:stCondLst>
                                                <p:cond delay="0"/>
                                              </p:stCondLst>
                                            </p:cTn>
                                            <p:tgtEl>
                                              <p:spTgt spid="120"/>
                                            </p:tgtEl>
                                            <p:attrNameLst>
                                              <p:attrName>style.visibility</p:attrName>
                                            </p:attrNameLst>
                                          </p:cBhvr>
                                          <p:to>
                                            <p:strVal val="visible"/>
                                          </p:to>
                                        </p:set>
                                        <p:animEffect transition="in" filter="wipe(left)">
                                          <p:cBhvr>
                                            <p:cTn id="47" dur="500"/>
                                            <p:tgtEl>
                                              <p:spTgt spid="120"/>
                                            </p:tgtEl>
                                          </p:cBhvr>
                                        </p:animEffect>
                                      </p:childTnLst>
                                    </p:cTn>
                                  </p:par>
                                  <p:par>
                                    <p:cTn id="48" presetID="22" presetClass="entr" presetSubtype="8" fill="hold" nodeType="withEffect">
                                      <p:stCondLst>
                                        <p:cond delay="0"/>
                                      </p:stCondLst>
                                      <p:childTnLst>
                                        <p:set>
                                          <p:cBhvr>
                                            <p:cTn id="49" dur="1" fill="hold">
                                              <p:stCondLst>
                                                <p:cond delay="0"/>
                                              </p:stCondLst>
                                            </p:cTn>
                                            <p:tgtEl>
                                              <p:spTgt spid="150"/>
                                            </p:tgtEl>
                                            <p:attrNameLst>
                                              <p:attrName>style.visibility</p:attrName>
                                            </p:attrNameLst>
                                          </p:cBhvr>
                                          <p:to>
                                            <p:strVal val="visible"/>
                                          </p:to>
                                        </p:set>
                                        <p:animEffect transition="in" filter="wipe(left)">
                                          <p:cBhvr>
                                            <p:cTn id="50" dur="500"/>
                                            <p:tgtEl>
                                              <p:spTgt spid="150"/>
                                            </p:tgtEl>
                                          </p:cBhvr>
                                        </p:animEffect>
                                      </p:childTnLst>
                                    </p:cTn>
                                  </p:par>
                                  <p:par>
                                    <p:cTn id="51" presetID="22" presetClass="entr" presetSubtype="8" fill="hold" nodeType="withEffect">
                                      <p:stCondLst>
                                        <p:cond delay="0"/>
                                      </p:stCondLst>
                                      <p:childTnLst>
                                        <p:set>
                                          <p:cBhvr>
                                            <p:cTn id="52" dur="1" fill="hold">
                                              <p:stCondLst>
                                                <p:cond delay="0"/>
                                              </p:stCondLst>
                                            </p:cTn>
                                            <p:tgtEl>
                                              <p:spTgt spid="143"/>
                                            </p:tgtEl>
                                            <p:attrNameLst>
                                              <p:attrName>style.visibility</p:attrName>
                                            </p:attrNameLst>
                                          </p:cBhvr>
                                          <p:to>
                                            <p:strVal val="visible"/>
                                          </p:to>
                                        </p:set>
                                        <p:animEffect transition="in" filter="wipe(left)">
                                          <p:cBhvr>
                                            <p:cTn id="53" dur="500"/>
                                            <p:tgtEl>
                                              <p:spTgt spid="143"/>
                                            </p:tgtEl>
                                          </p:cBhvr>
                                        </p:animEffect>
                                      </p:childTnLst>
                                    </p:cTn>
                                  </p:par>
                                  <p:par>
                                    <p:cTn id="54" presetID="22" presetClass="entr" presetSubtype="8" fill="hold" nodeType="withEffect">
                                      <p:stCondLst>
                                        <p:cond delay="0"/>
                                      </p:stCondLst>
                                      <p:childTnLst>
                                        <p:set>
                                          <p:cBhvr>
                                            <p:cTn id="55" dur="1" fill="hold">
                                              <p:stCondLst>
                                                <p:cond delay="0"/>
                                              </p:stCondLst>
                                            </p:cTn>
                                            <p:tgtEl>
                                              <p:spTgt spid="157"/>
                                            </p:tgtEl>
                                            <p:attrNameLst>
                                              <p:attrName>style.visibility</p:attrName>
                                            </p:attrNameLst>
                                          </p:cBhvr>
                                          <p:to>
                                            <p:strVal val="visible"/>
                                          </p:to>
                                        </p:set>
                                        <p:animEffect transition="in" filter="wipe(left)">
                                          <p:cBhvr>
                                            <p:cTn id="56" dur="500"/>
                                            <p:tgtEl>
                                              <p:spTgt spid="157"/>
                                            </p:tgtEl>
                                          </p:cBhvr>
                                        </p:animEffect>
                                      </p:childTnLst>
                                    </p:cTn>
                                  </p:par>
                                </p:childTnLst>
                              </p:cTn>
                            </p:par>
                            <p:par>
                              <p:cTn id="57" fill="hold">
                                <p:stCondLst>
                                  <p:cond delay="4500"/>
                                </p:stCondLst>
                                <p:childTnLst>
                                  <p:par>
                                    <p:cTn id="58" presetID="14" presetClass="entr" presetSubtype="10" fill="hold" grpId="0" nodeType="afterEffect">
                                      <p:stCondLst>
                                        <p:cond delay="0"/>
                                      </p:stCondLst>
                                      <p:childTnLst>
                                        <p:set>
                                          <p:cBhvr>
                                            <p:cTn id="59" dur="1" fill="hold">
                                              <p:stCondLst>
                                                <p:cond delay="0"/>
                                              </p:stCondLst>
                                            </p:cTn>
                                            <p:tgtEl>
                                              <p:spTgt spid="162"/>
                                            </p:tgtEl>
                                            <p:attrNameLst>
                                              <p:attrName>style.visibility</p:attrName>
                                            </p:attrNameLst>
                                          </p:cBhvr>
                                          <p:to>
                                            <p:strVal val="visible"/>
                                          </p:to>
                                        </p:set>
                                        <p:animEffect transition="in" filter="randombar(horizontal)">
                                          <p:cBhvr>
                                            <p:cTn id="60" dur="500"/>
                                            <p:tgtEl>
                                              <p:spTgt spid="162"/>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164"/>
                                            </p:tgtEl>
                                            <p:attrNameLst>
                                              <p:attrName>style.visibility</p:attrName>
                                            </p:attrNameLst>
                                          </p:cBhvr>
                                          <p:to>
                                            <p:strVal val="visible"/>
                                          </p:to>
                                        </p:set>
                                        <p:animEffect transition="in" filter="randombar(horizontal)">
                                          <p:cBhvr>
                                            <p:cTn id="63" dur="500"/>
                                            <p:tgtEl>
                                              <p:spTgt spid="164"/>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163"/>
                                            </p:tgtEl>
                                            <p:attrNameLst>
                                              <p:attrName>style.visibility</p:attrName>
                                            </p:attrNameLst>
                                          </p:cBhvr>
                                          <p:to>
                                            <p:strVal val="visible"/>
                                          </p:to>
                                        </p:set>
                                        <p:animEffect transition="in" filter="randombar(horizontal)">
                                          <p:cBhvr>
                                            <p:cTn id="66" dur="500"/>
                                            <p:tgtEl>
                                              <p:spTgt spid="163"/>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165"/>
                                            </p:tgtEl>
                                            <p:attrNameLst>
                                              <p:attrName>style.visibility</p:attrName>
                                            </p:attrNameLst>
                                          </p:cBhvr>
                                          <p:to>
                                            <p:strVal val="visible"/>
                                          </p:to>
                                        </p:set>
                                        <p:animEffect transition="in" filter="randombar(horizontal)">
                                          <p:cBhvr>
                                            <p:cTn id="69" dur="500"/>
                                            <p:tgtEl>
                                              <p:spTgt spid="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163" grpId="0"/>
          <p:bldP spid="164" grpId="0"/>
          <p:bldP spid="165" grpId="0"/>
          <p:bldP spid="166"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5171365" y="1990640"/>
            <a:ext cx="4193983" cy="2094512"/>
            <a:chOff x="5170690" y="1991099"/>
            <a:chExt cx="4193436" cy="2094997"/>
          </a:xfrm>
        </p:grpSpPr>
        <p:sp>
          <p:nvSpPr>
            <p:cNvPr id="9" name="任意多边形 8"/>
            <p:cNvSpPr/>
            <p:nvPr/>
          </p:nvSpPr>
          <p:spPr>
            <a:xfrm rot="2700000" flipH="1">
              <a:off x="6665409" y="1089791"/>
              <a:ext cx="1797409" cy="3600025"/>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chemeClr val="tx1">
                    <a:alpha val="10000"/>
                  </a:schemeClr>
                </a:gs>
                <a:gs pos="0">
                  <a:srgbClr val="3C2246">
                    <a:alpha val="33000"/>
                  </a:srgbClr>
                </a:gs>
                <a:gs pos="100000">
                  <a:schemeClr val="bg1">
                    <a:alpha val="0"/>
                  </a:schemeClr>
                </a:gs>
              </a:gsLst>
              <a:path path="circle">
                <a:fillToRect l="50000" t="50000" r="50000" b="50000"/>
              </a:path>
              <a:tileRect/>
            </a:gra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10" name="任意多边形 9"/>
            <p:cNvSpPr/>
            <p:nvPr/>
          </p:nvSpPr>
          <p:spPr>
            <a:xfrm rot="2700000" flipH="1">
              <a:off x="6368381" y="1367627"/>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a:gsLst>
                <a:gs pos="78000">
                  <a:srgbClr val="01484F"/>
                </a:gs>
                <a:gs pos="58000">
                  <a:srgbClr val="0192A1"/>
                </a:gs>
                <a:gs pos="32000">
                  <a:srgbClr val="5EB8C1"/>
                </a:gs>
                <a:gs pos="0">
                  <a:srgbClr val="01D7ED"/>
                </a:gs>
                <a:gs pos="100000">
                  <a:srgbClr val="013F45"/>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11" name="文本框 19"/>
            <p:cNvSpPr txBox="1"/>
            <p:nvPr/>
          </p:nvSpPr>
          <p:spPr>
            <a:xfrm rot="18900000" flipH="1">
              <a:off x="7064660" y="2356345"/>
              <a:ext cx="1520941" cy="384471"/>
            </a:xfrm>
            <a:prstGeom prst="rect">
              <a:avLst/>
            </a:prstGeom>
            <a:noFill/>
            <a:effectLst>
              <a:innerShdw blurRad="63500" dist="50800" dir="13500000">
                <a:prstClr val="black">
                  <a:alpha val="50000"/>
                </a:prstClr>
              </a:innerShdw>
            </a:effectLst>
          </p:spPr>
          <p:txBody>
            <a:bodyPr wrap="square" rtlCol="0">
              <a:spAutoFit/>
            </a:bodyPr>
            <a:lstStyle/>
            <a:p>
              <a:pPr algn="ctr"/>
              <a:r>
                <a:rPr lang="zh-CN" altLang="en-US" sz="1900" b="1" dirty="0">
                  <a:solidFill>
                    <a:prstClr val="white"/>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rPr>
                <a:t>添加标题</a:t>
              </a:r>
              <a:r>
                <a:rPr lang="en-US" altLang="zh-CN" sz="1900" b="1" dirty="0">
                  <a:solidFill>
                    <a:prstClr val="white"/>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rPr>
                <a:t> 4</a:t>
              </a:r>
              <a:endParaRPr lang="zh-CN" altLang="en-US" sz="1900" b="1" dirty="0">
                <a:solidFill>
                  <a:prstClr val="white"/>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2785766" y="3108675"/>
            <a:ext cx="4244714" cy="2163000"/>
            <a:chOff x="2785403" y="3109394"/>
            <a:chExt cx="4244162" cy="2163501"/>
          </a:xfrm>
        </p:grpSpPr>
        <p:sp>
          <p:nvSpPr>
            <p:cNvPr id="13" name="任意多边形 12"/>
            <p:cNvSpPr/>
            <p:nvPr/>
          </p:nvSpPr>
          <p:spPr>
            <a:xfrm rot="2700000" flipV="1">
              <a:off x="3686711" y="2574178"/>
              <a:ext cx="1797409" cy="3600025"/>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chemeClr val="tx1">
                    <a:alpha val="10000"/>
                  </a:schemeClr>
                </a:gs>
                <a:gs pos="0">
                  <a:srgbClr val="3C2246">
                    <a:alpha val="33000"/>
                  </a:srgbClr>
                </a:gs>
                <a:gs pos="100000">
                  <a:schemeClr val="bg1">
                    <a:alpha val="0"/>
                  </a:schemeClr>
                </a:gs>
              </a:gsLst>
              <a:path path="circle">
                <a:fillToRect l="50000" t="50000" r="50000" b="50000"/>
              </a:path>
              <a:tileRect/>
            </a:gra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14" name="任意多边形 13"/>
            <p:cNvSpPr/>
            <p:nvPr/>
          </p:nvSpPr>
          <p:spPr>
            <a:xfrm rot="2700000" flipV="1">
              <a:off x="4311096" y="1911703"/>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a:gsLst>
                <a:gs pos="53000">
                  <a:srgbClr val="77448C"/>
                </a:gs>
                <a:gs pos="23000">
                  <a:srgbClr val="3E2349"/>
                </a:gs>
                <a:gs pos="0">
                  <a:srgbClr val="3C2246"/>
                </a:gs>
                <a:gs pos="84000">
                  <a:srgbClr val="AA78BE"/>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15" name="文本框 16"/>
            <p:cNvSpPr txBox="1"/>
            <p:nvPr/>
          </p:nvSpPr>
          <p:spPr>
            <a:xfrm rot="18900000">
              <a:off x="3497300" y="4331561"/>
              <a:ext cx="1728572" cy="387888"/>
            </a:xfrm>
            <a:prstGeom prst="rect">
              <a:avLst/>
            </a:prstGeom>
            <a:noFill/>
            <a:effectLst>
              <a:innerShdw blurRad="63500" dist="50800" dir="13500000">
                <a:prstClr val="black">
                  <a:alpha val="50000"/>
                </a:prstClr>
              </a:innerShdw>
            </a:effectLst>
          </p:spPr>
          <p:txBody>
            <a:bodyPr wrap="square" rtlCol="0">
              <a:spAutoFit/>
            </a:bodyPr>
            <a:lstStyle/>
            <a:p>
              <a:pPr algn="ctr"/>
              <a:r>
                <a:rPr lang="zh-CN" altLang="en-US" sz="1900" b="1" dirty="0">
                  <a:solidFill>
                    <a:prstClr val="white"/>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rPr>
                <a:t>添加标题</a:t>
              </a:r>
              <a:r>
                <a:rPr lang="en-US" altLang="zh-CN" sz="1900" b="1" dirty="0">
                  <a:solidFill>
                    <a:prstClr val="white"/>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rPr>
                <a:t> 2</a:t>
              </a:r>
              <a:endParaRPr lang="zh-CN" altLang="en-US" sz="1900" b="1" dirty="0">
                <a:solidFill>
                  <a:prstClr val="white"/>
                </a:solidFill>
                <a:effectLst>
                  <a:innerShdw blurRad="25400" dist="25400" dir="162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3715771" y="1125894"/>
            <a:ext cx="2117357" cy="4156672"/>
            <a:chOff x="3715286" y="1126154"/>
            <a:chExt cx="2117081" cy="4157634"/>
          </a:xfrm>
        </p:grpSpPr>
        <p:sp>
          <p:nvSpPr>
            <p:cNvPr id="17" name="任意多边形 16"/>
            <p:cNvSpPr/>
            <p:nvPr/>
          </p:nvSpPr>
          <p:spPr>
            <a:xfrm rot="18900000">
              <a:off x="3715286" y="1126154"/>
              <a:ext cx="1797409" cy="3600025"/>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chemeClr val="tx1">
                    <a:alpha val="10000"/>
                  </a:schemeClr>
                </a:gs>
                <a:gs pos="0">
                  <a:srgbClr val="3C2246">
                    <a:alpha val="33000"/>
                  </a:srgbClr>
                </a:gs>
                <a:gs pos="100000">
                  <a:schemeClr val="bg1">
                    <a:alpha val="0"/>
                  </a:schemeClr>
                </a:gs>
              </a:gsLst>
              <a:path path="circle">
                <a:fillToRect l="50000" t="50000" r="50000" b="50000"/>
              </a:path>
              <a:tileRect/>
            </a:gra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18" name="任意多边形 17"/>
            <p:cNvSpPr/>
            <p:nvPr/>
          </p:nvSpPr>
          <p:spPr>
            <a:xfrm rot="18900000">
              <a:off x="4311589" y="1367628"/>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flip="none" rotWithShape="1">
              <a:gsLst>
                <a:gs pos="57000">
                  <a:srgbClr val="FFB850"/>
                </a:gs>
                <a:gs pos="34000">
                  <a:srgbClr val="FFA015"/>
                </a:gs>
                <a:gs pos="0">
                  <a:srgbClr val="EE8E00"/>
                </a:gs>
                <a:gs pos="89000">
                  <a:srgbClr val="FFC671"/>
                </a:gs>
              </a:gsLst>
              <a:lin ang="16200000" scaled="0"/>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19" name="文本框 4"/>
            <p:cNvSpPr txBox="1"/>
            <p:nvPr/>
          </p:nvSpPr>
          <p:spPr>
            <a:xfrm rot="2700000">
              <a:off x="3578489" y="2425486"/>
              <a:ext cx="1695452" cy="384471"/>
            </a:xfrm>
            <a:prstGeom prst="rect">
              <a:avLst/>
            </a:prstGeom>
            <a:noFill/>
            <a:effectLst>
              <a:innerShdw blurRad="63500" dist="50800" dir="13500000">
                <a:prstClr val="black">
                  <a:alpha val="50000"/>
                </a:prstClr>
              </a:innerShdw>
            </a:effectLst>
          </p:spPr>
          <p:txBody>
            <a:bodyPr wrap="square" rtlCol="0">
              <a:spAutoFit/>
            </a:bodyPr>
            <a:lstStyle/>
            <a:p>
              <a:pPr algn="ctr"/>
              <a:r>
                <a:rPr lang="zh-CN" altLang="en-US" sz="1900" b="1" dirty="0">
                  <a:solidFill>
                    <a:prstClr val="white"/>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rPr>
                <a:t>添加标题</a:t>
              </a:r>
              <a:r>
                <a:rPr lang="en-US" altLang="zh-CN" sz="1900" b="1" dirty="0">
                  <a:solidFill>
                    <a:prstClr val="white"/>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rPr>
                <a:t>1</a:t>
              </a:r>
              <a:endParaRPr lang="zh-CN" altLang="en-US" sz="1900" b="1" dirty="0">
                <a:solidFill>
                  <a:prstClr val="white"/>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20" name="组合 19"/>
          <p:cNvGrpSpPr/>
          <p:nvPr/>
        </p:nvGrpSpPr>
        <p:grpSpPr>
          <a:xfrm>
            <a:off x="6368719" y="1911262"/>
            <a:ext cx="2114255" cy="4263250"/>
            <a:chOff x="6367888" y="1911704"/>
            <a:chExt cx="2113980" cy="4264236"/>
          </a:xfrm>
        </p:grpSpPr>
        <p:sp>
          <p:nvSpPr>
            <p:cNvPr id="21" name="任意多边形 20"/>
            <p:cNvSpPr/>
            <p:nvPr/>
          </p:nvSpPr>
          <p:spPr>
            <a:xfrm rot="18900000" flipH="1" flipV="1">
              <a:off x="6684459" y="2575915"/>
              <a:ext cx="1797409" cy="3600025"/>
            </a:xfrm>
            <a:custGeom>
              <a:avLst/>
              <a:gdLst>
                <a:gd name="connsiteX0" fmla="*/ 255574 w 1520778"/>
                <a:gd name="connsiteY0" fmla="*/ 2887114 h 2887114"/>
                <a:gd name="connsiteX1" fmla="*/ 1264783 w 1520778"/>
                <a:gd name="connsiteY1" fmla="*/ 2887114 h 2887114"/>
                <a:gd name="connsiteX2" fmla="*/ 1264783 w 1520778"/>
                <a:gd name="connsiteY2" fmla="*/ 2323543 h 2887114"/>
                <a:gd name="connsiteX3" fmla="*/ 1264628 w 1520778"/>
                <a:gd name="connsiteY3" fmla="*/ 2323543 h 2887114"/>
                <a:gd name="connsiteX4" fmla="*/ 1264627 w 1520778"/>
                <a:gd name="connsiteY4" fmla="*/ 898812 h 2887114"/>
                <a:gd name="connsiteX5" fmla="*/ 1272244 w 1520778"/>
                <a:gd name="connsiteY5" fmla="*/ 906947 h 2887114"/>
                <a:gd name="connsiteX6" fmla="*/ 1478137 w 1520778"/>
                <a:gd name="connsiteY6" fmla="*/ 906946 h 2887114"/>
                <a:gd name="connsiteX7" fmla="*/ 1478137 w 1520778"/>
                <a:gd name="connsiteY7" fmla="*/ 687063 h 2887114"/>
                <a:gd name="connsiteX8" fmla="*/ 1464592 w 1520778"/>
                <a:gd name="connsiteY8" fmla="*/ 672597 h 2887114"/>
                <a:gd name="connsiteX9" fmla="*/ 1457674 w 1520778"/>
                <a:gd name="connsiteY9" fmla="*/ 663080 h 2887114"/>
                <a:gd name="connsiteX10" fmla="*/ 890811 w 1520778"/>
                <a:gd name="connsiteY10" fmla="*/ 57693 h 2887114"/>
                <a:gd name="connsiteX11" fmla="*/ 760389 w 1520778"/>
                <a:gd name="connsiteY11" fmla="*/ 0 h 2887114"/>
                <a:gd name="connsiteX12" fmla="*/ 629968 w 1520778"/>
                <a:gd name="connsiteY12" fmla="*/ 57693 h 2887114"/>
                <a:gd name="connsiteX13" fmla="*/ 63103 w 1520778"/>
                <a:gd name="connsiteY13" fmla="*/ 663080 h 2887114"/>
                <a:gd name="connsiteX14" fmla="*/ 56184 w 1520778"/>
                <a:gd name="connsiteY14" fmla="*/ 672600 h 2887114"/>
                <a:gd name="connsiteX15" fmla="*/ 42642 w 1520778"/>
                <a:gd name="connsiteY15" fmla="*/ 687063 h 2887114"/>
                <a:gd name="connsiteX16" fmla="*/ 42642 w 1520778"/>
                <a:gd name="connsiteY16" fmla="*/ 906946 h 2887114"/>
                <a:gd name="connsiteX17" fmla="*/ 248534 w 1520778"/>
                <a:gd name="connsiteY17" fmla="*/ 906947 h 2887114"/>
                <a:gd name="connsiteX18" fmla="*/ 256150 w 1520778"/>
                <a:gd name="connsiteY18" fmla="*/ 898813 h 2887114"/>
                <a:gd name="connsiteX19" fmla="*/ 256150 w 1520778"/>
                <a:gd name="connsiteY19" fmla="*/ 2323543 h 2887114"/>
                <a:gd name="connsiteX20" fmla="*/ 255573 w 1520778"/>
                <a:gd name="connsiteY20" fmla="*/ 2323543 h 2887114"/>
                <a:gd name="connsiteX0-1" fmla="*/ 255574 w 1520778"/>
                <a:gd name="connsiteY0-2" fmla="*/ 2887114 h 2887114"/>
                <a:gd name="connsiteX1-3" fmla="*/ 1264783 w 1520778"/>
                <a:gd name="connsiteY1-4" fmla="*/ 2887114 h 2887114"/>
                <a:gd name="connsiteX2-5" fmla="*/ 1264783 w 1520778"/>
                <a:gd name="connsiteY2-6" fmla="*/ 2323543 h 2887114"/>
                <a:gd name="connsiteX3-7" fmla="*/ 1264628 w 1520778"/>
                <a:gd name="connsiteY3-8" fmla="*/ 2323543 h 2887114"/>
                <a:gd name="connsiteX4-9" fmla="*/ 1264627 w 1520778"/>
                <a:gd name="connsiteY4-10" fmla="*/ 898812 h 2887114"/>
                <a:gd name="connsiteX5-11" fmla="*/ 1272244 w 1520778"/>
                <a:gd name="connsiteY5-12" fmla="*/ 906947 h 2887114"/>
                <a:gd name="connsiteX6-13" fmla="*/ 1478137 w 1520778"/>
                <a:gd name="connsiteY6-14" fmla="*/ 906946 h 2887114"/>
                <a:gd name="connsiteX7-15" fmla="*/ 1478137 w 1520778"/>
                <a:gd name="connsiteY7-16" fmla="*/ 687063 h 2887114"/>
                <a:gd name="connsiteX8-17" fmla="*/ 1464592 w 1520778"/>
                <a:gd name="connsiteY8-18" fmla="*/ 672597 h 2887114"/>
                <a:gd name="connsiteX9-19" fmla="*/ 1457674 w 1520778"/>
                <a:gd name="connsiteY9-20" fmla="*/ 663080 h 2887114"/>
                <a:gd name="connsiteX10-21" fmla="*/ 890811 w 1520778"/>
                <a:gd name="connsiteY10-22" fmla="*/ 57693 h 2887114"/>
                <a:gd name="connsiteX11-23" fmla="*/ 760389 w 1520778"/>
                <a:gd name="connsiteY11-24" fmla="*/ 0 h 2887114"/>
                <a:gd name="connsiteX12-25" fmla="*/ 629968 w 1520778"/>
                <a:gd name="connsiteY12-26" fmla="*/ 57693 h 2887114"/>
                <a:gd name="connsiteX13-27" fmla="*/ 63103 w 1520778"/>
                <a:gd name="connsiteY13-28" fmla="*/ 663080 h 2887114"/>
                <a:gd name="connsiteX14-29" fmla="*/ 56184 w 1520778"/>
                <a:gd name="connsiteY14-30" fmla="*/ 672600 h 2887114"/>
                <a:gd name="connsiteX15-31" fmla="*/ 42642 w 1520778"/>
                <a:gd name="connsiteY15-32" fmla="*/ 687063 h 2887114"/>
                <a:gd name="connsiteX16-33" fmla="*/ 42642 w 1520778"/>
                <a:gd name="connsiteY16-34" fmla="*/ 906946 h 2887114"/>
                <a:gd name="connsiteX17-35" fmla="*/ 248534 w 1520778"/>
                <a:gd name="connsiteY17-36" fmla="*/ 906947 h 2887114"/>
                <a:gd name="connsiteX18-37" fmla="*/ 256150 w 1520778"/>
                <a:gd name="connsiteY18-38" fmla="*/ 2323543 h 2887114"/>
                <a:gd name="connsiteX19-39" fmla="*/ 255573 w 1520778"/>
                <a:gd name="connsiteY19-40" fmla="*/ 2323543 h 2887114"/>
                <a:gd name="connsiteX20-41" fmla="*/ 255574 w 1520778"/>
                <a:gd name="connsiteY20-42" fmla="*/ 2887114 h 2887114"/>
                <a:gd name="connsiteX0-43" fmla="*/ 248045 w 1513249"/>
                <a:gd name="connsiteY0-44" fmla="*/ 2887114 h 2887114"/>
                <a:gd name="connsiteX1-45" fmla="*/ 1257254 w 1513249"/>
                <a:gd name="connsiteY1-46" fmla="*/ 2887114 h 2887114"/>
                <a:gd name="connsiteX2-47" fmla="*/ 1257254 w 1513249"/>
                <a:gd name="connsiteY2-48" fmla="*/ 2323543 h 2887114"/>
                <a:gd name="connsiteX3-49" fmla="*/ 1257099 w 1513249"/>
                <a:gd name="connsiteY3-50" fmla="*/ 2323543 h 2887114"/>
                <a:gd name="connsiteX4-51" fmla="*/ 1257098 w 1513249"/>
                <a:gd name="connsiteY4-52" fmla="*/ 898812 h 2887114"/>
                <a:gd name="connsiteX5-53" fmla="*/ 1264715 w 1513249"/>
                <a:gd name="connsiteY5-54" fmla="*/ 906947 h 2887114"/>
                <a:gd name="connsiteX6-55" fmla="*/ 1470608 w 1513249"/>
                <a:gd name="connsiteY6-56" fmla="*/ 906946 h 2887114"/>
                <a:gd name="connsiteX7-57" fmla="*/ 1470608 w 1513249"/>
                <a:gd name="connsiteY7-58" fmla="*/ 687063 h 2887114"/>
                <a:gd name="connsiteX8-59" fmla="*/ 1457063 w 1513249"/>
                <a:gd name="connsiteY8-60" fmla="*/ 672597 h 2887114"/>
                <a:gd name="connsiteX9-61" fmla="*/ 1450145 w 1513249"/>
                <a:gd name="connsiteY9-62" fmla="*/ 663080 h 2887114"/>
                <a:gd name="connsiteX10-63" fmla="*/ 883282 w 1513249"/>
                <a:gd name="connsiteY10-64" fmla="*/ 57693 h 2887114"/>
                <a:gd name="connsiteX11-65" fmla="*/ 752860 w 1513249"/>
                <a:gd name="connsiteY11-66" fmla="*/ 0 h 2887114"/>
                <a:gd name="connsiteX12-67" fmla="*/ 622439 w 1513249"/>
                <a:gd name="connsiteY12-68" fmla="*/ 57693 h 2887114"/>
                <a:gd name="connsiteX13-69" fmla="*/ 55574 w 1513249"/>
                <a:gd name="connsiteY13-70" fmla="*/ 663080 h 2887114"/>
                <a:gd name="connsiteX14-71" fmla="*/ 48655 w 1513249"/>
                <a:gd name="connsiteY14-72" fmla="*/ 672600 h 2887114"/>
                <a:gd name="connsiteX15-73" fmla="*/ 35113 w 1513249"/>
                <a:gd name="connsiteY15-74" fmla="*/ 687063 h 2887114"/>
                <a:gd name="connsiteX16-75" fmla="*/ 35113 w 1513249"/>
                <a:gd name="connsiteY16-76" fmla="*/ 906946 h 2887114"/>
                <a:gd name="connsiteX17-77" fmla="*/ 248621 w 1513249"/>
                <a:gd name="connsiteY17-78" fmla="*/ 2323543 h 2887114"/>
                <a:gd name="connsiteX18-79" fmla="*/ 248044 w 1513249"/>
                <a:gd name="connsiteY18-80" fmla="*/ 2323543 h 2887114"/>
                <a:gd name="connsiteX19-81" fmla="*/ 248045 w 1513249"/>
                <a:gd name="connsiteY19-82" fmla="*/ 2887114 h 2887114"/>
                <a:gd name="connsiteX0-83" fmla="*/ 248045 w 1513249"/>
                <a:gd name="connsiteY0-84" fmla="*/ 2887114 h 2887114"/>
                <a:gd name="connsiteX1-85" fmla="*/ 1257254 w 1513249"/>
                <a:gd name="connsiteY1-86" fmla="*/ 2887114 h 2887114"/>
                <a:gd name="connsiteX2-87" fmla="*/ 1257254 w 1513249"/>
                <a:gd name="connsiteY2-88" fmla="*/ 2323543 h 2887114"/>
                <a:gd name="connsiteX3-89" fmla="*/ 1257099 w 1513249"/>
                <a:gd name="connsiteY3-90" fmla="*/ 2323543 h 2887114"/>
                <a:gd name="connsiteX4-91" fmla="*/ 1257098 w 1513249"/>
                <a:gd name="connsiteY4-92" fmla="*/ 898812 h 2887114"/>
                <a:gd name="connsiteX5-93" fmla="*/ 1470608 w 1513249"/>
                <a:gd name="connsiteY5-94" fmla="*/ 906946 h 2887114"/>
                <a:gd name="connsiteX6-95" fmla="*/ 1470608 w 1513249"/>
                <a:gd name="connsiteY6-96" fmla="*/ 687063 h 2887114"/>
                <a:gd name="connsiteX7-97" fmla="*/ 1457063 w 1513249"/>
                <a:gd name="connsiteY7-98" fmla="*/ 672597 h 2887114"/>
                <a:gd name="connsiteX8-99" fmla="*/ 1450145 w 1513249"/>
                <a:gd name="connsiteY8-100" fmla="*/ 663080 h 2887114"/>
                <a:gd name="connsiteX9-101" fmla="*/ 883282 w 1513249"/>
                <a:gd name="connsiteY9-102" fmla="*/ 57693 h 2887114"/>
                <a:gd name="connsiteX10-103" fmla="*/ 752860 w 1513249"/>
                <a:gd name="connsiteY10-104" fmla="*/ 0 h 2887114"/>
                <a:gd name="connsiteX11-105" fmla="*/ 622439 w 1513249"/>
                <a:gd name="connsiteY11-106" fmla="*/ 57693 h 2887114"/>
                <a:gd name="connsiteX12-107" fmla="*/ 55574 w 1513249"/>
                <a:gd name="connsiteY12-108" fmla="*/ 663080 h 2887114"/>
                <a:gd name="connsiteX13-109" fmla="*/ 48655 w 1513249"/>
                <a:gd name="connsiteY13-110" fmla="*/ 672600 h 2887114"/>
                <a:gd name="connsiteX14-111" fmla="*/ 35113 w 1513249"/>
                <a:gd name="connsiteY14-112" fmla="*/ 687063 h 2887114"/>
                <a:gd name="connsiteX15-113" fmla="*/ 35113 w 1513249"/>
                <a:gd name="connsiteY15-114" fmla="*/ 906946 h 2887114"/>
                <a:gd name="connsiteX16-115" fmla="*/ 248621 w 1513249"/>
                <a:gd name="connsiteY16-116" fmla="*/ 2323543 h 2887114"/>
                <a:gd name="connsiteX17-117" fmla="*/ 248044 w 1513249"/>
                <a:gd name="connsiteY17-118" fmla="*/ 2323543 h 2887114"/>
                <a:gd name="connsiteX18-119" fmla="*/ 248045 w 1513249"/>
                <a:gd name="connsiteY18-120" fmla="*/ 2887114 h 2887114"/>
                <a:gd name="connsiteX0-121" fmla="*/ 248045 w 1513249"/>
                <a:gd name="connsiteY0-122" fmla="*/ 2887114 h 2887114"/>
                <a:gd name="connsiteX1-123" fmla="*/ 1257254 w 1513249"/>
                <a:gd name="connsiteY1-124" fmla="*/ 2887114 h 2887114"/>
                <a:gd name="connsiteX2-125" fmla="*/ 1257254 w 1513249"/>
                <a:gd name="connsiteY2-126" fmla="*/ 2323543 h 2887114"/>
                <a:gd name="connsiteX3-127" fmla="*/ 1257099 w 1513249"/>
                <a:gd name="connsiteY3-128" fmla="*/ 2323543 h 2887114"/>
                <a:gd name="connsiteX4-129" fmla="*/ 1470608 w 1513249"/>
                <a:gd name="connsiteY4-130" fmla="*/ 906946 h 2887114"/>
                <a:gd name="connsiteX5-131" fmla="*/ 1470608 w 1513249"/>
                <a:gd name="connsiteY5-132" fmla="*/ 687063 h 2887114"/>
                <a:gd name="connsiteX6-133" fmla="*/ 1457063 w 1513249"/>
                <a:gd name="connsiteY6-134" fmla="*/ 672597 h 2887114"/>
                <a:gd name="connsiteX7-135" fmla="*/ 1450145 w 1513249"/>
                <a:gd name="connsiteY7-136" fmla="*/ 663080 h 2887114"/>
                <a:gd name="connsiteX8-137" fmla="*/ 883282 w 1513249"/>
                <a:gd name="connsiteY8-138" fmla="*/ 57693 h 2887114"/>
                <a:gd name="connsiteX9-139" fmla="*/ 752860 w 1513249"/>
                <a:gd name="connsiteY9-140" fmla="*/ 0 h 2887114"/>
                <a:gd name="connsiteX10-141" fmla="*/ 622439 w 1513249"/>
                <a:gd name="connsiteY10-142" fmla="*/ 57693 h 2887114"/>
                <a:gd name="connsiteX11-143" fmla="*/ 55574 w 1513249"/>
                <a:gd name="connsiteY11-144" fmla="*/ 663080 h 2887114"/>
                <a:gd name="connsiteX12-145" fmla="*/ 48655 w 1513249"/>
                <a:gd name="connsiteY12-146" fmla="*/ 672600 h 2887114"/>
                <a:gd name="connsiteX13-147" fmla="*/ 35113 w 1513249"/>
                <a:gd name="connsiteY13-148" fmla="*/ 687063 h 2887114"/>
                <a:gd name="connsiteX14-149" fmla="*/ 35113 w 1513249"/>
                <a:gd name="connsiteY14-150" fmla="*/ 906946 h 2887114"/>
                <a:gd name="connsiteX15-151" fmla="*/ 248621 w 1513249"/>
                <a:gd name="connsiteY15-152" fmla="*/ 2323543 h 2887114"/>
                <a:gd name="connsiteX16-153" fmla="*/ 248044 w 1513249"/>
                <a:gd name="connsiteY16-154" fmla="*/ 2323543 h 2887114"/>
                <a:gd name="connsiteX17-155" fmla="*/ 248045 w 1513249"/>
                <a:gd name="connsiteY17-156" fmla="*/ 2887114 h 2887114"/>
                <a:gd name="connsiteX0-157" fmla="*/ 212932 w 1478136"/>
                <a:gd name="connsiteY0-158" fmla="*/ 2887114 h 2887114"/>
                <a:gd name="connsiteX1-159" fmla="*/ 1222141 w 1478136"/>
                <a:gd name="connsiteY1-160" fmla="*/ 2887114 h 2887114"/>
                <a:gd name="connsiteX2-161" fmla="*/ 1222141 w 1478136"/>
                <a:gd name="connsiteY2-162" fmla="*/ 2323543 h 2887114"/>
                <a:gd name="connsiteX3-163" fmla="*/ 1221986 w 1478136"/>
                <a:gd name="connsiteY3-164" fmla="*/ 2323543 h 2887114"/>
                <a:gd name="connsiteX4-165" fmla="*/ 1435495 w 1478136"/>
                <a:gd name="connsiteY4-166" fmla="*/ 906946 h 2887114"/>
                <a:gd name="connsiteX5-167" fmla="*/ 1435495 w 1478136"/>
                <a:gd name="connsiteY5-168" fmla="*/ 687063 h 2887114"/>
                <a:gd name="connsiteX6-169" fmla="*/ 1421950 w 1478136"/>
                <a:gd name="connsiteY6-170" fmla="*/ 672597 h 2887114"/>
                <a:gd name="connsiteX7-171" fmla="*/ 1415032 w 1478136"/>
                <a:gd name="connsiteY7-172" fmla="*/ 663080 h 2887114"/>
                <a:gd name="connsiteX8-173" fmla="*/ 848169 w 1478136"/>
                <a:gd name="connsiteY8-174" fmla="*/ 57693 h 2887114"/>
                <a:gd name="connsiteX9-175" fmla="*/ 717747 w 1478136"/>
                <a:gd name="connsiteY9-176" fmla="*/ 0 h 2887114"/>
                <a:gd name="connsiteX10-177" fmla="*/ 587326 w 1478136"/>
                <a:gd name="connsiteY10-178" fmla="*/ 57693 h 2887114"/>
                <a:gd name="connsiteX11-179" fmla="*/ 20461 w 1478136"/>
                <a:gd name="connsiteY11-180" fmla="*/ 663080 h 2887114"/>
                <a:gd name="connsiteX12-181" fmla="*/ 13542 w 1478136"/>
                <a:gd name="connsiteY12-182" fmla="*/ 672600 h 2887114"/>
                <a:gd name="connsiteX13-183" fmla="*/ 0 w 1478136"/>
                <a:gd name="connsiteY13-184" fmla="*/ 906946 h 2887114"/>
                <a:gd name="connsiteX14-185" fmla="*/ 213508 w 1478136"/>
                <a:gd name="connsiteY14-186" fmla="*/ 2323543 h 2887114"/>
                <a:gd name="connsiteX15-187" fmla="*/ 212931 w 1478136"/>
                <a:gd name="connsiteY15-188" fmla="*/ 2323543 h 2887114"/>
                <a:gd name="connsiteX16-189" fmla="*/ 212932 w 1478136"/>
                <a:gd name="connsiteY16-190" fmla="*/ 2887114 h 2887114"/>
                <a:gd name="connsiteX0-191" fmla="*/ 212932 w 1478136"/>
                <a:gd name="connsiteY0-192" fmla="*/ 2887114 h 2887114"/>
                <a:gd name="connsiteX1-193" fmla="*/ 1222141 w 1478136"/>
                <a:gd name="connsiteY1-194" fmla="*/ 2887114 h 2887114"/>
                <a:gd name="connsiteX2-195" fmla="*/ 1222141 w 1478136"/>
                <a:gd name="connsiteY2-196" fmla="*/ 2323543 h 2887114"/>
                <a:gd name="connsiteX3-197" fmla="*/ 1221986 w 1478136"/>
                <a:gd name="connsiteY3-198" fmla="*/ 2323543 h 2887114"/>
                <a:gd name="connsiteX4-199" fmla="*/ 1435495 w 1478136"/>
                <a:gd name="connsiteY4-200" fmla="*/ 906946 h 2887114"/>
                <a:gd name="connsiteX5-201" fmla="*/ 1435495 w 1478136"/>
                <a:gd name="connsiteY5-202" fmla="*/ 687063 h 2887114"/>
                <a:gd name="connsiteX6-203" fmla="*/ 1421950 w 1478136"/>
                <a:gd name="connsiteY6-204" fmla="*/ 672597 h 2887114"/>
                <a:gd name="connsiteX7-205" fmla="*/ 848169 w 1478136"/>
                <a:gd name="connsiteY7-206" fmla="*/ 57693 h 2887114"/>
                <a:gd name="connsiteX8-207" fmla="*/ 717747 w 1478136"/>
                <a:gd name="connsiteY8-208" fmla="*/ 0 h 2887114"/>
                <a:gd name="connsiteX9-209" fmla="*/ 587326 w 1478136"/>
                <a:gd name="connsiteY9-210" fmla="*/ 57693 h 2887114"/>
                <a:gd name="connsiteX10-211" fmla="*/ 20461 w 1478136"/>
                <a:gd name="connsiteY10-212" fmla="*/ 663080 h 2887114"/>
                <a:gd name="connsiteX11-213" fmla="*/ 13542 w 1478136"/>
                <a:gd name="connsiteY11-214" fmla="*/ 672600 h 2887114"/>
                <a:gd name="connsiteX12-215" fmla="*/ 0 w 1478136"/>
                <a:gd name="connsiteY12-216" fmla="*/ 906946 h 2887114"/>
                <a:gd name="connsiteX13-217" fmla="*/ 213508 w 1478136"/>
                <a:gd name="connsiteY13-218" fmla="*/ 2323543 h 2887114"/>
                <a:gd name="connsiteX14-219" fmla="*/ 212931 w 1478136"/>
                <a:gd name="connsiteY14-220" fmla="*/ 2323543 h 2887114"/>
                <a:gd name="connsiteX15-221" fmla="*/ 212932 w 1478136"/>
                <a:gd name="connsiteY15-222" fmla="*/ 2887114 h 2887114"/>
                <a:gd name="connsiteX0-223" fmla="*/ 212932 w 1478136"/>
                <a:gd name="connsiteY0-224" fmla="*/ 2887114 h 2887114"/>
                <a:gd name="connsiteX1-225" fmla="*/ 1222141 w 1478136"/>
                <a:gd name="connsiteY1-226" fmla="*/ 2887114 h 2887114"/>
                <a:gd name="connsiteX2-227" fmla="*/ 1222141 w 1478136"/>
                <a:gd name="connsiteY2-228" fmla="*/ 2323543 h 2887114"/>
                <a:gd name="connsiteX3-229" fmla="*/ 1221986 w 1478136"/>
                <a:gd name="connsiteY3-230" fmla="*/ 2323543 h 2887114"/>
                <a:gd name="connsiteX4-231" fmla="*/ 1435495 w 1478136"/>
                <a:gd name="connsiteY4-232" fmla="*/ 906946 h 2887114"/>
                <a:gd name="connsiteX5-233" fmla="*/ 1435495 w 1478136"/>
                <a:gd name="connsiteY5-234" fmla="*/ 687063 h 2887114"/>
                <a:gd name="connsiteX6-235" fmla="*/ 848169 w 1478136"/>
                <a:gd name="connsiteY6-236" fmla="*/ 57693 h 2887114"/>
                <a:gd name="connsiteX7-237" fmla="*/ 717747 w 1478136"/>
                <a:gd name="connsiteY7-238" fmla="*/ 0 h 2887114"/>
                <a:gd name="connsiteX8-239" fmla="*/ 587326 w 1478136"/>
                <a:gd name="connsiteY8-240" fmla="*/ 57693 h 2887114"/>
                <a:gd name="connsiteX9-241" fmla="*/ 20461 w 1478136"/>
                <a:gd name="connsiteY9-242" fmla="*/ 663080 h 2887114"/>
                <a:gd name="connsiteX10-243" fmla="*/ 13542 w 1478136"/>
                <a:gd name="connsiteY10-244" fmla="*/ 672600 h 2887114"/>
                <a:gd name="connsiteX11-245" fmla="*/ 0 w 1478136"/>
                <a:gd name="connsiteY11-246" fmla="*/ 906946 h 2887114"/>
                <a:gd name="connsiteX12-247" fmla="*/ 213508 w 1478136"/>
                <a:gd name="connsiteY12-248" fmla="*/ 2323543 h 2887114"/>
                <a:gd name="connsiteX13-249" fmla="*/ 212931 w 1478136"/>
                <a:gd name="connsiteY13-250" fmla="*/ 2323543 h 2887114"/>
                <a:gd name="connsiteX14-251" fmla="*/ 212932 w 1478136"/>
                <a:gd name="connsiteY14-252" fmla="*/ 2887114 h 2887114"/>
                <a:gd name="connsiteX0-253" fmla="*/ 212932 w 1435495"/>
                <a:gd name="connsiteY0-254" fmla="*/ 2915686 h 2915686"/>
                <a:gd name="connsiteX1-255" fmla="*/ 1222141 w 1435495"/>
                <a:gd name="connsiteY1-256" fmla="*/ 2915686 h 2915686"/>
                <a:gd name="connsiteX2-257" fmla="*/ 1222141 w 1435495"/>
                <a:gd name="connsiteY2-258" fmla="*/ 2352115 h 2915686"/>
                <a:gd name="connsiteX3-259" fmla="*/ 1221986 w 1435495"/>
                <a:gd name="connsiteY3-260" fmla="*/ 2352115 h 2915686"/>
                <a:gd name="connsiteX4-261" fmla="*/ 1435495 w 1435495"/>
                <a:gd name="connsiteY4-262" fmla="*/ 935518 h 2915686"/>
                <a:gd name="connsiteX5-263" fmla="*/ 848169 w 1435495"/>
                <a:gd name="connsiteY5-264" fmla="*/ 86265 h 2915686"/>
                <a:gd name="connsiteX6-265" fmla="*/ 717747 w 1435495"/>
                <a:gd name="connsiteY6-266" fmla="*/ 28572 h 2915686"/>
                <a:gd name="connsiteX7-267" fmla="*/ 587326 w 1435495"/>
                <a:gd name="connsiteY7-268" fmla="*/ 86265 h 2915686"/>
                <a:gd name="connsiteX8-269" fmla="*/ 20461 w 1435495"/>
                <a:gd name="connsiteY8-270" fmla="*/ 691652 h 2915686"/>
                <a:gd name="connsiteX9-271" fmla="*/ 13542 w 1435495"/>
                <a:gd name="connsiteY9-272" fmla="*/ 701172 h 2915686"/>
                <a:gd name="connsiteX10-273" fmla="*/ 0 w 1435495"/>
                <a:gd name="connsiteY10-274" fmla="*/ 935518 h 2915686"/>
                <a:gd name="connsiteX11-275" fmla="*/ 213508 w 1435495"/>
                <a:gd name="connsiteY11-276" fmla="*/ 2352115 h 2915686"/>
                <a:gd name="connsiteX12-277" fmla="*/ 212931 w 1435495"/>
                <a:gd name="connsiteY12-278" fmla="*/ 2352115 h 2915686"/>
                <a:gd name="connsiteX13-279" fmla="*/ 212932 w 1435495"/>
                <a:gd name="connsiteY13-280" fmla="*/ 2915686 h 2915686"/>
                <a:gd name="connsiteX0-281" fmla="*/ 212932 w 1435495"/>
                <a:gd name="connsiteY0-282" fmla="*/ 2915686 h 2915686"/>
                <a:gd name="connsiteX1-283" fmla="*/ 1222141 w 1435495"/>
                <a:gd name="connsiteY1-284" fmla="*/ 2915686 h 2915686"/>
                <a:gd name="connsiteX2-285" fmla="*/ 1222141 w 1435495"/>
                <a:gd name="connsiteY2-286" fmla="*/ 2352115 h 2915686"/>
                <a:gd name="connsiteX3-287" fmla="*/ 1221986 w 1435495"/>
                <a:gd name="connsiteY3-288" fmla="*/ 2352115 h 2915686"/>
                <a:gd name="connsiteX4-289" fmla="*/ 1435495 w 1435495"/>
                <a:gd name="connsiteY4-290" fmla="*/ 935518 h 2915686"/>
                <a:gd name="connsiteX5-291" fmla="*/ 848169 w 1435495"/>
                <a:gd name="connsiteY5-292" fmla="*/ 86265 h 2915686"/>
                <a:gd name="connsiteX6-293" fmla="*/ 717747 w 1435495"/>
                <a:gd name="connsiteY6-294" fmla="*/ 28572 h 2915686"/>
                <a:gd name="connsiteX7-295" fmla="*/ 587326 w 1435495"/>
                <a:gd name="connsiteY7-296" fmla="*/ 86265 h 2915686"/>
                <a:gd name="connsiteX8-297" fmla="*/ 20461 w 1435495"/>
                <a:gd name="connsiteY8-298" fmla="*/ 691652 h 2915686"/>
                <a:gd name="connsiteX9-299" fmla="*/ 0 w 1435495"/>
                <a:gd name="connsiteY9-300" fmla="*/ 935518 h 2915686"/>
                <a:gd name="connsiteX10-301" fmla="*/ 213508 w 1435495"/>
                <a:gd name="connsiteY10-302" fmla="*/ 2352115 h 2915686"/>
                <a:gd name="connsiteX11-303" fmla="*/ 212931 w 1435495"/>
                <a:gd name="connsiteY11-304" fmla="*/ 2352115 h 2915686"/>
                <a:gd name="connsiteX12-305" fmla="*/ 212932 w 1435495"/>
                <a:gd name="connsiteY12-306" fmla="*/ 2915686 h 291568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Lst>
              <a:rect l="l" t="t" r="r" b="b"/>
              <a:pathLst>
                <a:path w="1435495" h="2915686">
                  <a:moveTo>
                    <a:pt x="212932" y="2915686"/>
                  </a:moveTo>
                  <a:lnTo>
                    <a:pt x="1222141" y="2915686"/>
                  </a:lnTo>
                  <a:lnTo>
                    <a:pt x="1222141" y="2352115"/>
                  </a:lnTo>
                  <a:lnTo>
                    <a:pt x="1221986" y="2352115"/>
                  </a:lnTo>
                  <a:cubicBezTo>
                    <a:pt x="1257545" y="2116016"/>
                    <a:pt x="1399910" y="1208265"/>
                    <a:pt x="1435495" y="935518"/>
                  </a:cubicBezTo>
                  <a:cubicBezTo>
                    <a:pt x="1373192" y="557876"/>
                    <a:pt x="967794" y="237423"/>
                    <a:pt x="848169" y="86265"/>
                  </a:cubicBezTo>
                  <a:cubicBezTo>
                    <a:pt x="728544" y="-64893"/>
                    <a:pt x="764951" y="28571"/>
                    <a:pt x="717747" y="28572"/>
                  </a:cubicBezTo>
                  <a:cubicBezTo>
                    <a:pt x="670544" y="28571"/>
                    <a:pt x="623340" y="47803"/>
                    <a:pt x="587326" y="86265"/>
                  </a:cubicBezTo>
                  <a:lnTo>
                    <a:pt x="20461" y="691652"/>
                  </a:lnTo>
                  <a:lnTo>
                    <a:pt x="0" y="935518"/>
                  </a:lnTo>
                  <a:cubicBezTo>
                    <a:pt x="35585" y="1208265"/>
                    <a:pt x="178020" y="2116016"/>
                    <a:pt x="213508" y="2352115"/>
                  </a:cubicBezTo>
                  <a:lnTo>
                    <a:pt x="212931" y="2352115"/>
                  </a:lnTo>
                  <a:cubicBezTo>
                    <a:pt x="212931" y="2539972"/>
                    <a:pt x="212932" y="2727829"/>
                    <a:pt x="212932" y="2915686"/>
                  </a:cubicBezTo>
                  <a:close/>
                </a:path>
              </a:pathLst>
            </a:custGeom>
            <a:gradFill flip="none" rotWithShape="1">
              <a:gsLst>
                <a:gs pos="51000">
                  <a:schemeClr val="tx1">
                    <a:alpha val="10000"/>
                  </a:schemeClr>
                </a:gs>
                <a:gs pos="0">
                  <a:srgbClr val="3C2246">
                    <a:alpha val="33000"/>
                  </a:srgbClr>
                </a:gs>
                <a:gs pos="100000">
                  <a:schemeClr val="bg1">
                    <a:alpha val="0"/>
                  </a:schemeClr>
                </a:gs>
              </a:gsLst>
              <a:path path="circle">
                <a:fillToRect l="50000" t="50000" r="50000" b="50000"/>
              </a:path>
              <a:tileRect/>
            </a:gradFill>
            <a:ln>
              <a:noFill/>
            </a:ln>
            <a:effectLst>
              <a:softEdge rad="2159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22" name="任意多边形 21"/>
            <p:cNvSpPr/>
            <p:nvPr/>
          </p:nvSpPr>
          <p:spPr>
            <a:xfrm rot="18900000" flipH="1" flipV="1">
              <a:off x="6367888" y="1911704"/>
              <a:ext cx="1520778" cy="3916160"/>
            </a:xfrm>
            <a:custGeom>
              <a:avLst/>
              <a:gdLst>
                <a:gd name="connsiteX0" fmla="*/ 1204282 w 2055930"/>
                <a:gd name="connsiteY0" fmla="*/ 77995 h 5294232"/>
                <a:gd name="connsiteX1" fmla="*/ 1970620 w 2055930"/>
                <a:gd name="connsiteY1" fmla="*/ 896414 h 5294232"/>
                <a:gd name="connsiteX2" fmla="*/ 1979972 w 2055930"/>
                <a:gd name="connsiteY2" fmla="*/ 909280 h 5294232"/>
                <a:gd name="connsiteX3" fmla="*/ 1998283 w 2055930"/>
                <a:gd name="connsiteY3" fmla="*/ 928836 h 5294232"/>
                <a:gd name="connsiteX4" fmla="*/ 1998283 w 2055930"/>
                <a:gd name="connsiteY4" fmla="*/ 1226095 h 5294232"/>
                <a:gd name="connsiteX5" fmla="*/ 1719939 w 2055930"/>
                <a:gd name="connsiteY5" fmla="*/ 1226095 h 5294232"/>
                <a:gd name="connsiteX6" fmla="*/ 1709641 w 2055930"/>
                <a:gd name="connsiteY6" fmla="*/ 1215098 h 5294232"/>
                <a:gd name="connsiteX7" fmla="*/ 1709642 w 2055930"/>
                <a:gd name="connsiteY7" fmla="*/ 3141183 h 5294232"/>
                <a:gd name="connsiteX8" fmla="*/ 1709852 w 2055930"/>
                <a:gd name="connsiteY8" fmla="*/ 3141183 h 5294232"/>
                <a:gd name="connsiteX9" fmla="*/ 1709852 w 2055930"/>
                <a:gd name="connsiteY9" fmla="*/ 5294232 h 5294232"/>
                <a:gd name="connsiteX10" fmla="*/ 345508 w 2055930"/>
                <a:gd name="connsiteY10" fmla="*/ 3929889 h 5294232"/>
                <a:gd name="connsiteX11" fmla="*/ 345508 w 2055930"/>
                <a:gd name="connsiteY11" fmla="*/ 3141183 h 5294232"/>
                <a:gd name="connsiteX12" fmla="*/ 346288 w 2055930"/>
                <a:gd name="connsiteY12" fmla="*/ 3141183 h 5294232"/>
                <a:gd name="connsiteX13" fmla="*/ 346287 w 2055930"/>
                <a:gd name="connsiteY13" fmla="*/ 1215100 h 5294232"/>
                <a:gd name="connsiteX14" fmla="*/ 335992 w 2055930"/>
                <a:gd name="connsiteY14" fmla="*/ 1226095 h 5294232"/>
                <a:gd name="connsiteX15" fmla="*/ 57647 w 2055930"/>
                <a:gd name="connsiteY15" fmla="*/ 1226095 h 5294232"/>
                <a:gd name="connsiteX16" fmla="*/ 57647 w 2055930"/>
                <a:gd name="connsiteY16" fmla="*/ 928836 h 5294232"/>
                <a:gd name="connsiteX17" fmla="*/ 75954 w 2055930"/>
                <a:gd name="connsiteY17" fmla="*/ 909284 h 5294232"/>
                <a:gd name="connsiteX18" fmla="*/ 85309 w 2055930"/>
                <a:gd name="connsiteY18" fmla="*/ 896413 h 5294232"/>
                <a:gd name="connsiteX19" fmla="*/ 851649 w 2055930"/>
                <a:gd name="connsiteY19" fmla="*/ 77995 h 5294232"/>
                <a:gd name="connsiteX20" fmla="*/ 1027965 w 2055930"/>
                <a:gd name="connsiteY20" fmla="*/ 0 h 5294232"/>
                <a:gd name="connsiteX21" fmla="*/ 1204282 w 2055930"/>
                <a:gd name="connsiteY21" fmla="*/ 77995 h 5294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55930" h="5294232">
                  <a:moveTo>
                    <a:pt x="1204282" y="77995"/>
                  </a:moveTo>
                  <a:lnTo>
                    <a:pt x="1970620" y="896414"/>
                  </a:lnTo>
                  <a:lnTo>
                    <a:pt x="1979972" y="909280"/>
                  </a:lnTo>
                  <a:lnTo>
                    <a:pt x="1998283" y="928836"/>
                  </a:lnTo>
                  <a:cubicBezTo>
                    <a:pt x="2075146" y="1010922"/>
                    <a:pt x="2075146" y="1144010"/>
                    <a:pt x="1998283" y="1226095"/>
                  </a:cubicBezTo>
                  <a:cubicBezTo>
                    <a:pt x="1921420" y="1308181"/>
                    <a:pt x="1796802" y="1308181"/>
                    <a:pt x="1719939" y="1226095"/>
                  </a:cubicBezTo>
                  <a:lnTo>
                    <a:pt x="1709641" y="1215098"/>
                  </a:lnTo>
                  <a:lnTo>
                    <a:pt x="1709642" y="3141183"/>
                  </a:lnTo>
                  <a:lnTo>
                    <a:pt x="1709852" y="3141183"/>
                  </a:lnTo>
                  <a:lnTo>
                    <a:pt x="1709852" y="5294232"/>
                  </a:lnTo>
                  <a:lnTo>
                    <a:pt x="345508" y="3929889"/>
                  </a:lnTo>
                  <a:lnTo>
                    <a:pt x="345508" y="3141183"/>
                  </a:lnTo>
                  <a:lnTo>
                    <a:pt x="346288" y="3141183"/>
                  </a:lnTo>
                  <a:lnTo>
                    <a:pt x="346287" y="1215100"/>
                  </a:lnTo>
                  <a:lnTo>
                    <a:pt x="335992" y="1226095"/>
                  </a:lnTo>
                  <a:cubicBezTo>
                    <a:pt x="259128" y="1308181"/>
                    <a:pt x="134510" y="1308181"/>
                    <a:pt x="57647" y="1226095"/>
                  </a:cubicBezTo>
                  <a:cubicBezTo>
                    <a:pt x="-19216" y="1144009"/>
                    <a:pt x="-19216" y="1010922"/>
                    <a:pt x="57647" y="928836"/>
                  </a:cubicBezTo>
                  <a:lnTo>
                    <a:pt x="75954" y="909284"/>
                  </a:lnTo>
                  <a:lnTo>
                    <a:pt x="85309" y="896413"/>
                  </a:lnTo>
                  <a:lnTo>
                    <a:pt x="851649" y="77995"/>
                  </a:lnTo>
                  <a:cubicBezTo>
                    <a:pt x="900337" y="25998"/>
                    <a:pt x="964152" y="-1"/>
                    <a:pt x="1027965" y="0"/>
                  </a:cubicBezTo>
                  <a:cubicBezTo>
                    <a:pt x="1091779" y="-1"/>
                    <a:pt x="1155594" y="25998"/>
                    <a:pt x="1204282" y="77995"/>
                  </a:cubicBezTo>
                  <a:close/>
                </a:path>
              </a:pathLst>
            </a:custGeom>
            <a:gradFill>
              <a:gsLst>
                <a:gs pos="75000">
                  <a:srgbClr val="E34F4F"/>
                </a:gs>
                <a:gs pos="52000">
                  <a:srgbClr val="E87071"/>
                </a:gs>
                <a:gs pos="0">
                  <a:srgbClr val="EF9B9B"/>
                </a:gs>
                <a:gs pos="100000">
                  <a:srgbClr val="E24A4A"/>
                </a:gs>
              </a:gsLst>
              <a:lin ang="162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300">
                <a:solidFill>
                  <a:prstClr val="white"/>
                </a:solidFill>
              </a:endParaRPr>
            </a:p>
          </p:txBody>
        </p:sp>
        <p:sp>
          <p:nvSpPr>
            <p:cNvPr id="23" name="文本框 20"/>
            <p:cNvSpPr txBox="1"/>
            <p:nvPr/>
          </p:nvSpPr>
          <p:spPr>
            <a:xfrm rot="2700000" flipH="1">
              <a:off x="6862428" y="4269858"/>
              <a:ext cx="1846816" cy="387888"/>
            </a:xfrm>
            <a:prstGeom prst="rect">
              <a:avLst/>
            </a:prstGeom>
            <a:noFill/>
            <a:effectLst>
              <a:innerShdw blurRad="63500" dist="50800" dir="13500000">
                <a:prstClr val="black">
                  <a:alpha val="50000"/>
                </a:prstClr>
              </a:innerShdw>
            </a:effectLst>
          </p:spPr>
          <p:txBody>
            <a:bodyPr wrap="square" rtlCol="0">
              <a:spAutoFit/>
            </a:bodyPr>
            <a:lstStyle/>
            <a:p>
              <a:pPr algn="ctr"/>
              <a:r>
                <a:rPr lang="zh-CN" altLang="en-US" sz="1900" b="1" dirty="0">
                  <a:solidFill>
                    <a:prstClr val="white"/>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rPr>
                <a:t>添加标题</a:t>
              </a:r>
              <a:r>
                <a:rPr lang="en-US" altLang="zh-CN" sz="1900" b="1" dirty="0">
                  <a:solidFill>
                    <a:prstClr val="white"/>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rPr>
                <a:t> 3</a:t>
              </a:r>
              <a:endParaRPr lang="zh-CN" altLang="en-US" sz="1900" b="1" dirty="0">
                <a:solidFill>
                  <a:prstClr val="white"/>
                </a:solidFill>
                <a:effectLst>
                  <a:innerShdw blurRad="25400" dist="25400" dir="10800000">
                    <a:prstClr val="black">
                      <a:alpha val="50000"/>
                    </a:prstClr>
                  </a:innerShdw>
                </a:effectLst>
                <a:latin typeface="微软雅黑" panose="020B0503020204020204" pitchFamily="34" charset="-122"/>
                <a:ea typeface="微软雅黑" panose="020B0503020204020204" pitchFamily="34" charset="-122"/>
              </a:endParaRPr>
            </a:p>
          </p:txBody>
        </p:sp>
      </p:grpSp>
      <p:grpSp>
        <p:nvGrpSpPr>
          <p:cNvPr id="24" name="Group 4"/>
          <p:cNvGrpSpPr>
            <a:grpSpLocks noChangeAspect="1"/>
          </p:cNvGrpSpPr>
          <p:nvPr/>
        </p:nvGrpSpPr>
        <p:grpSpPr bwMode="auto">
          <a:xfrm>
            <a:off x="8800579" y="1980625"/>
            <a:ext cx="411375" cy="317983"/>
            <a:chOff x="3494" y="1896"/>
            <a:chExt cx="688" cy="532"/>
          </a:xfrm>
          <a:solidFill>
            <a:srgbClr val="01ACBE"/>
          </a:solidFill>
        </p:grpSpPr>
        <p:sp>
          <p:nvSpPr>
            <p:cNvPr id="25" name="Rectangle 5"/>
            <p:cNvSpPr>
              <a:spLocks noChangeArrowheads="1"/>
            </p:cNvSpPr>
            <p:nvPr/>
          </p:nvSpPr>
          <p:spPr bwMode="auto">
            <a:xfrm>
              <a:off x="4124" y="2007"/>
              <a:ext cx="58" cy="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26" name="Freeform 6"/>
            <p:cNvSpPr>
              <a:spLocks noEditPoints="1"/>
            </p:cNvSpPr>
            <p:nvPr/>
          </p:nvSpPr>
          <p:spPr bwMode="auto">
            <a:xfrm>
              <a:off x="3608" y="1896"/>
              <a:ext cx="459" cy="532"/>
            </a:xfrm>
            <a:custGeom>
              <a:avLst/>
              <a:gdLst>
                <a:gd name="T0" fmla="*/ 176 w 192"/>
                <a:gd name="T1" fmla="*/ 46 h 222"/>
                <a:gd name="T2" fmla="*/ 132 w 192"/>
                <a:gd name="T3" fmla="*/ 0 h 222"/>
                <a:gd name="T4" fmla="*/ 60 w 192"/>
                <a:gd name="T5" fmla="*/ 0 h 222"/>
                <a:gd name="T6" fmla="*/ 18 w 192"/>
                <a:gd name="T7" fmla="*/ 46 h 222"/>
                <a:gd name="T8" fmla="*/ 0 w 192"/>
                <a:gd name="T9" fmla="*/ 46 h 222"/>
                <a:gd name="T10" fmla="*/ 0 w 192"/>
                <a:gd name="T11" fmla="*/ 222 h 222"/>
                <a:gd name="T12" fmla="*/ 192 w 192"/>
                <a:gd name="T13" fmla="*/ 222 h 222"/>
                <a:gd name="T14" fmla="*/ 192 w 192"/>
                <a:gd name="T15" fmla="*/ 46 h 222"/>
                <a:gd name="T16" fmla="*/ 176 w 192"/>
                <a:gd name="T17" fmla="*/ 46 h 222"/>
                <a:gd name="T18" fmla="*/ 113 w 192"/>
                <a:gd name="T19" fmla="*/ 42 h 222"/>
                <a:gd name="T20" fmla="*/ 77 w 192"/>
                <a:gd name="T21" fmla="*/ 42 h 222"/>
                <a:gd name="T22" fmla="*/ 67 w 192"/>
                <a:gd name="T23" fmla="*/ 31 h 222"/>
                <a:gd name="T24" fmla="*/ 77 w 192"/>
                <a:gd name="T25" fmla="*/ 20 h 222"/>
                <a:gd name="T26" fmla="*/ 113 w 192"/>
                <a:gd name="T27" fmla="*/ 20 h 222"/>
                <a:gd name="T28" fmla="*/ 124 w 192"/>
                <a:gd name="T29" fmla="*/ 31 h 222"/>
                <a:gd name="T30" fmla="*/ 113 w 192"/>
                <a:gd name="T31" fmla="*/ 4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2" h="222">
                  <a:moveTo>
                    <a:pt x="176" y="46"/>
                  </a:moveTo>
                  <a:cubicBezTo>
                    <a:pt x="166" y="26"/>
                    <a:pt x="148" y="0"/>
                    <a:pt x="132" y="0"/>
                  </a:cubicBezTo>
                  <a:cubicBezTo>
                    <a:pt x="60" y="0"/>
                    <a:pt x="60" y="0"/>
                    <a:pt x="60" y="0"/>
                  </a:cubicBezTo>
                  <a:cubicBezTo>
                    <a:pt x="45" y="0"/>
                    <a:pt x="29" y="25"/>
                    <a:pt x="18" y="46"/>
                  </a:cubicBezTo>
                  <a:cubicBezTo>
                    <a:pt x="0" y="46"/>
                    <a:pt x="0" y="46"/>
                    <a:pt x="0" y="46"/>
                  </a:cubicBezTo>
                  <a:cubicBezTo>
                    <a:pt x="0" y="222"/>
                    <a:pt x="0" y="222"/>
                    <a:pt x="0" y="222"/>
                  </a:cubicBezTo>
                  <a:cubicBezTo>
                    <a:pt x="192" y="222"/>
                    <a:pt x="192" y="222"/>
                    <a:pt x="192" y="222"/>
                  </a:cubicBezTo>
                  <a:cubicBezTo>
                    <a:pt x="192" y="46"/>
                    <a:pt x="192" y="46"/>
                    <a:pt x="192" y="46"/>
                  </a:cubicBezTo>
                  <a:lnTo>
                    <a:pt x="176" y="46"/>
                  </a:lnTo>
                  <a:close/>
                  <a:moveTo>
                    <a:pt x="113" y="42"/>
                  </a:moveTo>
                  <a:cubicBezTo>
                    <a:pt x="77" y="42"/>
                    <a:pt x="77" y="42"/>
                    <a:pt x="77" y="42"/>
                  </a:cubicBezTo>
                  <a:cubicBezTo>
                    <a:pt x="72" y="42"/>
                    <a:pt x="67" y="37"/>
                    <a:pt x="67" y="31"/>
                  </a:cubicBezTo>
                  <a:cubicBezTo>
                    <a:pt x="67" y="25"/>
                    <a:pt x="72" y="20"/>
                    <a:pt x="77" y="20"/>
                  </a:cubicBezTo>
                  <a:cubicBezTo>
                    <a:pt x="113" y="20"/>
                    <a:pt x="113" y="20"/>
                    <a:pt x="113" y="20"/>
                  </a:cubicBezTo>
                  <a:cubicBezTo>
                    <a:pt x="119" y="20"/>
                    <a:pt x="124" y="25"/>
                    <a:pt x="124" y="31"/>
                  </a:cubicBezTo>
                  <a:cubicBezTo>
                    <a:pt x="124" y="37"/>
                    <a:pt x="119" y="42"/>
                    <a:pt x="11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27" name="Rectangle 7"/>
            <p:cNvSpPr>
              <a:spLocks noChangeArrowheads="1"/>
            </p:cNvSpPr>
            <p:nvPr/>
          </p:nvSpPr>
          <p:spPr bwMode="auto">
            <a:xfrm>
              <a:off x="3494" y="2007"/>
              <a:ext cx="57" cy="42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grpSp>
        <p:nvGrpSpPr>
          <p:cNvPr id="28" name="组合 27"/>
          <p:cNvGrpSpPr/>
          <p:nvPr/>
        </p:nvGrpSpPr>
        <p:grpSpPr>
          <a:xfrm>
            <a:off x="8809686" y="4205372"/>
            <a:ext cx="352554" cy="353457"/>
            <a:chOff x="458010" y="4063526"/>
            <a:chExt cx="1087437" cy="1090612"/>
          </a:xfrm>
          <a:solidFill>
            <a:srgbClr val="E87071"/>
          </a:solidFill>
        </p:grpSpPr>
        <p:sp>
          <p:nvSpPr>
            <p:cNvPr id="29" name="Freeform 11"/>
            <p:cNvSpPr>
              <a:spLocks noEditPoints="1"/>
            </p:cNvSpPr>
            <p:nvPr/>
          </p:nvSpPr>
          <p:spPr bwMode="auto">
            <a:xfrm>
              <a:off x="458010" y="4063526"/>
              <a:ext cx="1087437" cy="1090612"/>
            </a:xfrm>
            <a:custGeom>
              <a:avLst/>
              <a:gdLst>
                <a:gd name="T0" fmla="*/ 0 w 685"/>
                <a:gd name="T1" fmla="*/ 0 h 687"/>
                <a:gd name="T2" fmla="*/ 0 w 685"/>
                <a:gd name="T3" fmla="*/ 687 h 687"/>
                <a:gd name="T4" fmla="*/ 685 w 685"/>
                <a:gd name="T5" fmla="*/ 687 h 687"/>
                <a:gd name="T6" fmla="*/ 685 w 685"/>
                <a:gd name="T7" fmla="*/ 0 h 687"/>
                <a:gd name="T8" fmla="*/ 0 w 685"/>
                <a:gd name="T9" fmla="*/ 0 h 687"/>
                <a:gd name="T10" fmla="*/ 58 w 685"/>
                <a:gd name="T11" fmla="*/ 57 h 687"/>
                <a:gd name="T12" fmla="*/ 628 w 685"/>
                <a:gd name="T13" fmla="*/ 57 h 687"/>
                <a:gd name="T14" fmla="*/ 628 w 685"/>
                <a:gd name="T15" fmla="*/ 441 h 687"/>
                <a:gd name="T16" fmla="*/ 442 w 685"/>
                <a:gd name="T17" fmla="*/ 630 h 687"/>
                <a:gd name="T18" fmla="*/ 58 w 685"/>
                <a:gd name="T19" fmla="*/ 630 h 687"/>
                <a:gd name="T20" fmla="*/ 58 w 685"/>
                <a:gd name="T21" fmla="*/ 57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85" h="687">
                  <a:moveTo>
                    <a:pt x="0" y="0"/>
                  </a:moveTo>
                  <a:lnTo>
                    <a:pt x="0" y="687"/>
                  </a:lnTo>
                  <a:lnTo>
                    <a:pt x="685" y="687"/>
                  </a:lnTo>
                  <a:lnTo>
                    <a:pt x="685" y="0"/>
                  </a:lnTo>
                  <a:lnTo>
                    <a:pt x="0" y="0"/>
                  </a:lnTo>
                  <a:close/>
                  <a:moveTo>
                    <a:pt x="58" y="57"/>
                  </a:moveTo>
                  <a:lnTo>
                    <a:pt x="628" y="57"/>
                  </a:lnTo>
                  <a:lnTo>
                    <a:pt x="628" y="441"/>
                  </a:lnTo>
                  <a:lnTo>
                    <a:pt x="442" y="630"/>
                  </a:lnTo>
                  <a:lnTo>
                    <a:pt x="58" y="630"/>
                  </a:lnTo>
                  <a:lnTo>
                    <a:pt x="58" y="5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30" name="Rectangle 12"/>
            <p:cNvSpPr>
              <a:spLocks noChangeArrowheads="1"/>
            </p:cNvSpPr>
            <p:nvPr/>
          </p:nvSpPr>
          <p:spPr bwMode="auto">
            <a:xfrm>
              <a:off x="682625" y="4338638"/>
              <a:ext cx="636587" cy="714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31" name="Rectangle 13"/>
            <p:cNvSpPr>
              <a:spLocks noChangeArrowheads="1"/>
            </p:cNvSpPr>
            <p:nvPr/>
          </p:nvSpPr>
          <p:spPr bwMode="auto">
            <a:xfrm>
              <a:off x="682625" y="4562475"/>
              <a:ext cx="636587" cy="714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32" name="Rectangle 14"/>
            <p:cNvSpPr>
              <a:spLocks noChangeArrowheads="1"/>
            </p:cNvSpPr>
            <p:nvPr/>
          </p:nvSpPr>
          <p:spPr bwMode="auto">
            <a:xfrm>
              <a:off x="682625" y="4786313"/>
              <a:ext cx="382587" cy="714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grpSp>
        <p:nvGrpSpPr>
          <p:cNvPr id="33" name="Group 17"/>
          <p:cNvGrpSpPr>
            <a:grpSpLocks noChangeAspect="1"/>
          </p:cNvGrpSpPr>
          <p:nvPr/>
        </p:nvGrpSpPr>
        <p:grpSpPr bwMode="auto">
          <a:xfrm>
            <a:off x="1724452" y="4144876"/>
            <a:ext cx="424707" cy="455733"/>
            <a:chOff x="231" y="1205"/>
            <a:chExt cx="640" cy="687"/>
          </a:xfrm>
          <a:solidFill>
            <a:srgbClr val="663A77"/>
          </a:solidFill>
        </p:grpSpPr>
        <p:sp>
          <p:nvSpPr>
            <p:cNvPr id="34" name="Freeform 18"/>
            <p:cNvSpPr/>
            <p:nvPr/>
          </p:nvSpPr>
          <p:spPr bwMode="auto">
            <a:xfrm>
              <a:off x="231" y="1205"/>
              <a:ext cx="499" cy="687"/>
            </a:xfrm>
            <a:custGeom>
              <a:avLst/>
              <a:gdLst>
                <a:gd name="T0" fmla="*/ 442 w 499"/>
                <a:gd name="T1" fmla="*/ 629 h 687"/>
                <a:gd name="T2" fmla="*/ 57 w 499"/>
                <a:gd name="T3" fmla="*/ 629 h 687"/>
                <a:gd name="T4" fmla="*/ 57 w 499"/>
                <a:gd name="T5" fmla="*/ 200 h 687"/>
                <a:gd name="T6" fmla="*/ 200 w 499"/>
                <a:gd name="T7" fmla="*/ 200 h 687"/>
                <a:gd name="T8" fmla="*/ 200 w 499"/>
                <a:gd name="T9" fmla="*/ 57 h 687"/>
                <a:gd name="T10" fmla="*/ 442 w 499"/>
                <a:gd name="T11" fmla="*/ 57 h 687"/>
                <a:gd name="T12" fmla="*/ 442 w 499"/>
                <a:gd name="T13" fmla="*/ 116 h 687"/>
                <a:gd name="T14" fmla="*/ 494 w 499"/>
                <a:gd name="T15" fmla="*/ 64 h 687"/>
                <a:gd name="T16" fmla="*/ 499 w 499"/>
                <a:gd name="T17" fmla="*/ 59 h 687"/>
                <a:gd name="T18" fmla="*/ 499 w 499"/>
                <a:gd name="T19" fmla="*/ 0 h 687"/>
                <a:gd name="T20" fmla="*/ 143 w 499"/>
                <a:gd name="T21" fmla="*/ 0 h 687"/>
                <a:gd name="T22" fmla="*/ 143 w 499"/>
                <a:gd name="T23" fmla="*/ 0 h 687"/>
                <a:gd name="T24" fmla="*/ 0 w 499"/>
                <a:gd name="T25" fmla="*/ 143 h 687"/>
                <a:gd name="T26" fmla="*/ 0 w 499"/>
                <a:gd name="T27" fmla="*/ 687 h 687"/>
                <a:gd name="T28" fmla="*/ 499 w 499"/>
                <a:gd name="T29" fmla="*/ 687 h 687"/>
                <a:gd name="T30" fmla="*/ 499 w 499"/>
                <a:gd name="T31" fmla="*/ 429 h 687"/>
                <a:gd name="T32" fmla="*/ 442 w 499"/>
                <a:gd name="T33" fmla="*/ 486 h 687"/>
                <a:gd name="T34" fmla="*/ 442 w 499"/>
                <a:gd name="T35" fmla="*/ 629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9" h="687">
                  <a:moveTo>
                    <a:pt x="442" y="629"/>
                  </a:moveTo>
                  <a:lnTo>
                    <a:pt x="57" y="629"/>
                  </a:lnTo>
                  <a:lnTo>
                    <a:pt x="57" y="200"/>
                  </a:lnTo>
                  <a:lnTo>
                    <a:pt x="200" y="200"/>
                  </a:lnTo>
                  <a:lnTo>
                    <a:pt x="200" y="57"/>
                  </a:lnTo>
                  <a:lnTo>
                    <a:pt x="442" y="57"/>
                  </a:lnTo>
                  <a:lnTo>
                    <a:pt x="442" y="116"/>
                  </a:lnTo>
                  <a:lnTo>
                    <a:pt x="494" y="64"/>
                  </a:lnTo>
                  <a:lnTo>
                    <a:pt x="499" y="59"/>
                  </a:lnTo>
                  <a:lnTo>
                    <a:pt x="499" y="0"/>
                  </a:lnTo>
                  <a:lnTo>
                    <a:pt x="143" y="0"/>
                  </a:lnTo>
                  <a:lnTo>
                    <a:pt x="143" y="0"/>
                  </a:lnTo>
                  <a:lnTo>
                    <a:pt x="0" y="143"/>
                  </a:lnTo>
                  <a:lnTo>
                    <a:pt x="0" y="687"/>
                  </a:lnTo>
                  <a:lnTo>
                    <a:pt x="499" y="687"/>
                  </a:lnTo>
                  <a:lnTo>
                    <a:pt x="499" y="429"/>
                  </a:lnTo>
                  <a:lnTo>
                    <a:pt x="442" y="486"/>
                  </a:lnTo>
                  <a:lnTo>
                    <a:pt x="442" y="6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35" name="Freeform 19"/>
            <p:cNvSpPr>
              <a:spLocks noEditPoints="1"/>
            </p:cNvSpPr>
            <p:nvPr/>
          </p:nvSpPr>
          <p:spPr bwMode="auto">
            <a:xfrm>
              <a:off x="436" y="1310"/>
              <a:ext cx="435" cy="431"/>
            </a:xfrm>
            <a:custGeom>
              <a:avLst/>
              <a:gdLst>
                <a:gd name="T0" fmla="*/ 50 w 435"/>
                <a:gd name="T1" fmla="*/ 279 h 431"/>
                <a:gd name="T2" fmla="*/ 50 w 435"/>
                <a:gd name="T3" fmla="*/ 279 h 431"/>
                <a:gd name="T4" fmla="*/ 50 w 435"/>
                <a:gd name="T5" fmla="*/ 279 h 431"/>
                <a:gd name="T6" fmla="*/ 50 w 435"/>
                <a:gd name="T7" fmla="*/ 279 h 431"/>
                <a:gd name="T8" fmla="*/ 0 w 435"/>
                <a:gd name="T9" fmla="*/ 431 h 431"/>
                <a:gd name="T10" fmla="*/ 155 w 435"/>
                <a:gd name="T11" fmla="*/ 381 h 431"/>
                <a:gd name="T12" fmla="*/ 155 w 435"/>
                <a:gd name="T13" fmla="*/ 381 h 431"/>
                <a:gd name="T14" fmla="*/ 155 w 435"/>
                <a:gd name="T15" fmla="*/ 381 h 431"/>
                <a:gd name="T16" fmla="*/ 155 w 435"/>
                <a:gd name="T17" fmla="*/ 381 h 431"/>
                <a:gd name="T18" fmla="*/ 435 w 435"/>
                <a:gd name="T19" fmla="*/ 102 h 431"/>
                <a:gd name="T20" fmla="*/ 330 w 435"/>
                <a:gd name="T21" fmla="*/ 0 h 431"/>
                <a:gd name="T22" fmla="*/ 50 w 435"/>
                <a:gd name="T23" fmla="*/ 279 h 431"/>
                <a:gd name="T24" fmla="*/ 50 w 435"/>
                <a:gd name="T25" fmla="*/ 279 h 431"/>
                <a:gd name="T26" fmla="*/ 141 w 435"/>
                <a:gd name="T27" fmla="*/ 360 h 431"/>
                <a:gd name="T28" fmla="*/ 38 w 435"/>
                <a:gd name="T29" fmla="*/ 396 h 431"/>
                <a:gd name="T30" fmla="*/ 72 w 435"/>
                <a:gd name="T31" fmla="*/ 291 h 431"/>
                <a:gd name="T32" fmla="*/ 141 w 435"/>
                <a:gd name="T33" fmla="*/ 36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35" h="431">
                  <a:moveTo>
                    <a:pt x="50" y="279"/>
                  </a:moveTo>
                  <a:lnTo>
                    <a:pt x="50" y="279"/>
                  </a:lnTo>
                  <a:lnTo>
                    <a:pt x="50" y="279"/>
                  </a:lnTo>
                  <a:lnTo>
                    <a:pt x="50" y="279"/>
                  </a:lnTo>
                  <a:lnTo>
                    <a:pt x="0" y="431"/>
                  </a:lnTo>
                  <a:lnTo>
                    <a:pt x="155" y="381"/>
                  </a:lnTo>
                  <a:lnTo>
                    <a:pt x="155" y="381"/>
                  </a:lnTo>
                  <a:lnTo>
                    <a:pt x="155" y="381"/>
                  </a:lnTo>
                  <a:lnTo>
                    <a:pt x="155" y="381"/>
                  </a:lnTo>
                  <a:lnTo>
                    <a:pt x="435" y="102"/>
                  </a:lnTo>
                  <a:lnTo>
                    <a:pt x="330" y="0"/>
                  </a:lnTo>
                  <a:lnTo>
                    <a:pt x="50" y="279"/>
                  </a:lnTo>
                  <a:lnTo>
                    <a:pt x="50" y="279"/>
                  </a:lnTo>
                  <a:close/>
                  <a:moveTo>
                    <a:pt x="141" y="360"/>
                  </a:moveTo>
                  <a:lnTo>
                    <a:pt x="38" y="396"/>
                  </a:lnTo>
                  <a:lnTo>
                    <a:pt x="72" y="291"/>
                  </a:lnTo>
                  <a:lnTo>
                    <a:pt x="141" y="3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sp>
        <p:nvSpPr>
          <p:cNvPr id="36" name="Freeform 310"/>
          <p:cNvSpPr>
            <a:spLocks noEditPoints="1"/>
          </p:cNvSpPr>
          <p:nvPr/>
        </p:nvSpPr>
        <p:spPr bwMode="auto">
          <a:xfrm>
            <a:off x="1731839" y="1934806"/>
            <a:ext cx="418808" cy="413149"/>
          </a:xfrm>
          <a:custGeom>
            <a:avLst/>
            <a:gdLst>
              <a:gd name="T0" fmla="*/ 31 w 32"/>
              <a:gd name="T1" fmla="*/ 13 h 31"/>
              <a:gd name="T2" fmla="*/ 28 w 32"/>
              <a:gd name="T3" fmla="*/ 13 h 31"/>
              <a:gd name="T4" fmla="*/ 26 w 32"/>
              <a:gd name="T5" fmla="*/ 9 h 31"/>
              <a:gd name="T6" fmla="*/ 28 w 32"/>
              <a:gd name="T7" fmla="*/ 7 h 31"/>
              <a:gd name="T8" fmla="*/ 28 w 32"/>
              <a:gd name="T9" fmla="*/ 6 h 31"/>
              <a:gd name="T10" fmla="*/ 26 w 32"/>
              <a:gd name="T11" fmla="*/ 3 h 31"/>
              <a:gd name="T12" fmla="*/ 25 w 32"/>
              <a:gd name="T13" fmla="*/ 3 h 31"/>
              <a:gd name="T14" fmla="*/ 22 w 32"/>
              <a:gd name="T15" fmla="*/ 6 h 31"/>
              <a:gd name="T16" fmla="*/ 19 w 32"/>
              <a:gd name="T17" fmla="*/ 4 h 31"/>
              <a:gd name="T18" fmla="*/ 19 w 32"/>
              <a:gd name="T19" fmla="*/ 1 h 31"/>
              <a:gd name="T20" fmla="*/ 18 w 32"/>
              <a:gd name="T21" fmla="*/ 0 h 31"/>
              <a:gd name="T22" fmla="*/ 14 w 32"/>
              <a:gd name="T23" fmla="*/ 0 h 31"/>
              <a:gd name="T24" fmla="*/ 13 w 32"/>
              <a:gd name="T25" fmla="*/ 1 h 31"/>
              <a:gd name="T26" fmla="*/ 13 w 32"/>
              <a:gd name="T27" fmla="*/ 4 h 31"/>
              <a:gd name="T28" fmla="*/ 10 w 32"/>
              <a:gd name="T29" fmla="*/ 6 h 31"/>
              <a:gd name="T30" fmla="*/ 8 w 32"/>
              <a:gd name="T31" fmla="*/ 3 h 31"/>
              <a:gd name="T32" fmla="*/ 6 w 32"/>
              <a:gd name="T33" fmla="*/ 3 h 31"/>
              <a:gd name="T34" fmla="*/ 4 w 32"/>
              <a:gd name="T35" fmla="*/ 6 h 31"/>
              <a:gd name="T36" fmla="*/ 4 w 32"/>
              <a:gd name="T37" fmla="*/ 7 h 31"/>
              <a:gd name="T38" fmla="*/ 6 w 32"/>
              <a:gd name="T39" fmla="*/ 9 h 31"/>
              <a:gd name="T40" fmla="*/ 5 w 32"/>
              <a:gd name="T41" fmla="*/ 13 h 31"/>
              <a:gd name="T42" fmla="*/ 1 w 32"/>
              <a:gd name="T43" fmla="*/ 13 h 31"/>
              <a:gd name="T44" fmla="*/ 0 w 32"/>
              <a:gd name="T45" fmla="*/ 14 h 31"/>
              <a:gd name="T46" fmla="*/ 0 w 32"/>
              <a:gd name="T47" fmla="*/ 17 h 31"/>
              <a:gd name="T48" fmla="*/ 1 w 32"/>
              <a:gd name="T49" fmla="*/ 18 h 31"/>
              <a:gd name="T50" fmla="*/ 5 w 32"/>
              <a:gd name="T51" fmla="*/ 18 h 31"/>
              <a:gd name="T52" fmla="*/ 6 w 32"/>
              <a:gd name="T53" fmla="*/ 22 h 31"/>
              <a:gd name="T54" fmla="*/ 4 w 32"/>
              <a:gd name="T55" fmla="*/ 24 h 31"/>
              <a:gd name="T56" fmla="*/ 4 w 32"/>
              <a:gd name="T57" fmla="*/ 25 h 31"/>
              <a:gd name="T58" fmla="*/ 6 w 32"/>
              <a:gd name="T59" fmla="*/ 28 h 31"/>
              <a:gd name="T60" fmla="*/ 8 w 32"/>
              <a:gd name="T61" fmla="*/ 28 h 31"/>
              <a:gd name="T62" fmla="*/ 10 w 32"/>
              <a:gd name="T63" fmla="*/ 26 h 31"/>
              <a:gd name="T64" fmla="*/ 13 w 32"/>
              <a:gd name="T65" fmla="*/ 27 h 31"/>
              <a:gd name="T66" fmla="*/ 13 w 32"/>
              <a:gd name="T67" fmla="*/ 30 h 31"/>
              <a:gd name="T68" fmla="*/ 14 w 32"/>
              <a:gd name="T69" fmla="*/ 31 h 31"/>
              <a:gd name="T70" fmla="*/ 18 w 32"/>
              <a:gd name="T71" fmla="*/ 31 h 31"/>
              <a:gd name="T72" fmla="*/ 19 w 32"/>
              <a:gd name="T73" fmla="*/ 30 h 31"/>
              <a:gd name="T74" fmla="*/ 19 w 32"/>
              <a:gd name="T75" fmla="*/ 27 h 31"/>
              <a:gd name="T76" fmla="*/ 22 w 32"/>
              <a:gd name="T77" fmla="*/ 26 h 31"/>
              <a:gd name="T78" fmla="*/ 25 w 32"/>
              <a:gd name="T79" fmla="*/ 28 h 31"/>
              <a:gd name="T80" fmla="*/ 26 w 32"/>
              <a:gd name="T81" fmla="*/ 28 h 31"/>
              <a:gd name="T82" fmla="*/ 28 w 32"/>
              <a:gd name="T83" fmla="*/ 25 h 31"/>
              <a:gd name="T84" fmla="*/ 28 w 32"/>
              <a:gd name="T85" fmla="*/ 24 h 31"/>
              <a:gd name="T86" fmla="*/ 26 w 32"/>
              <a:gd name="T87" fmla="*/ 22 h 31"/>
              <a:gd name="T88" fmla="*/ 28 w 32"/>
              <a:gd name="T89" fmla="*/ 18 h 31"/>
              <a:gd name="T90" fmla="*/ 31 w 32"/>
              <a:gd name="T91" fmla="*/ 18 h 31"/>
              <a:gd name="T92" fmla="*/ 32 w 32"/>
              <a:gd name="T93" fmla="*/ 17 h 31"/>
              <a:gd name="T94" fmla="*/ 32 w 32"/>
              <a:gd name="T95" fmla="*/ 14 h 31"/>
              <a:gd name="T96" fmla="*/ 31 w 32"/>
              <a:gd name="T97" fmla="*/ 13 h 31"/>
              <a:gd name="T98" fmla="*/ 16 w 32"/>
              <a:gd name="T99" fmla="*/ 23 h 31"/>
              <a:gd name="T100" fmla="*/ 9 w 32"/>
              <a:gd name="T101" fmla="*/ 16 h 31"/>
              <a:gd name="T102" fmla="*/ 16 w 32"/>
              <a:gd name="T103" fmla="*/ 9 h 31"/>
              <a:gd name="T104" fmla="*/ 23 w 32"/>
              <a:gd name="T105" fmla="*/ 16 h 31"/>
              <a:gd name="T106" fmla="*/ 16 w 32"/>
              <a:gd name="T107" fmla="*/ 2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2" h="31">
                <a:moveTo>
                  <a:pt x="31" y="13"/>
                </a:moveTo>
                <a:cubicBezTo>
                  <a:pt x="28" y="13"/>
                  <a:pt x="28" y="13"/>
                  <a:pt x="28" y="13"/>
                </a:cubicBezTo>
                <a:cubicBezTo>
                  <a:pt x="27" y="12"/>
                  <a:pt x="27" y="10"/>
                  <a:pt x="26" y="9"/>
                </a:cubicBezTo>
                <a:cubicBezTo>
                  <a:pt x="28" y="7"/>
                  <a:pt x="28" y="7"/>
                  <a:pt x="28" y="7"/>
                </a:cubicBezTo>
                <a:cubicBezTo>
                  <a:pt x="29" y="7"/>
                  <a:pt x="29" y="6"/>
                  <a:pt x="28" y="6"/>
                </a:cubicBezTo>
                <a:cubicBezTo>
                  <a:pt x="26" y="3"/>
                  <a:pt x="26" y="3"/>
                  <a:pt x="26" y="3"/>
                </a:cubicBezTo>
                <a:cubicBezTo>
                  <a:pt x="26" y="3"/>
                  <a:pt x="25" y="3"/>
                  <a:pt x="25" y="3"/>
                </a:cubicBezTo>
                <a:cubicBezTo>
                  <a:pt x="22" y="6"/>
                  <a:pt x="22" y="6"/>
                  <a:pt x="22" y="6"/>
                </a:cubicBezTo>
                <a:cubicBezTo>
                  <a:pt x="21" y="5"/>
                  <a:pt x="20" y="4"/>
                  <a:pt x="19" y="4"/>
                </a:cubicBezTo>
                <a:cubicBezTo>
                  <a:pt x="19" y="1"/>
                  <a:pt x="19" y="1"/>
                  <a:pt x="19" y="1"/>
                </a:cubicBezTo>
                <a:cubicBezTo>
                  <a:pt x="19" y="0"/>
                  <a:pt x="18" y="0"/>
                  <a:pt x="18" y="0"/>
                </a:cubicBezTo>
                <a:cubicBezTo>
                  <a:pt x="14" y="0"/>
                  <a:pt x="14" y="0"/>
                  <a:pt x="14" y="0"/>
                </a:cubicBezTo>
                <a:cubicBezTo>
                  <a:pt x="14" y="0"/>
                  <a:pt x="13" y="0"/>
                  <a:pt x="13" y="1"/>
                </a:cubicBezTo>
                <a:cubicBezTo>
                  <a:pt x="13" y="4"/>
                  <a:pt x="13" y="4"/>
                  <a:pt x="13" y="4"/>
                </a:cubicBezTo>
                <a:cubicBezTo>
                  <a:pt x="12" y="4"/>
                  <a:pt x="11" y="5"/>
                  <a:pt x="10" y="6"/>
                </a:cubicBezTo>
                <a:cubicBezTo>
                  <a:pt x="8" y="3"/>
                  <a:pt x="8" y="3"/>
                  <a:pt x="8" y="3"/>
                </a:cubicBezTo>
                <a:cubicBezTo>
                  <a:pt x="7" y="3"/>
                  <a:pt x="7" y="3"/>
                  <a:pt x="6" y="3"/>
                </a:cubicBezTo>
                <a:cubicBezTo>
                  <a:pt x="4" y="6"/>
                  <a:pt x="4" y="6"/>
                  <a:pt x="4" y="6"/>
                </a:cubicBezTo>
                <a:cubicBezTo>
                  <a:pt x="3" y="6"/>
                  <a:pt x="3" y="7"/>
                  <a:pt x="4" y="7"/>
                </a:cubicBezTo>
                <a:cubicBezTo>
                  <a:pt x="6" y="9"/>
                  <a:pt x="6" y="9"/>
                  <a:pt x="6" y="9"/>
                </a:cubicBezTo>
                <a:cubicBezTo>
                  <a:pt x="5" y="10"/>
                  <a:pt x="5" y="12"/>
                  <a:pt x="5" y="13"/>
                </a:cubicBezTo>
                <a:cubicBezTo>
                  <a:pt x="1" y="13"/>
                  <a:pt x="1" y="13"/>
                  <a:pt x="1" y="13"/>
                </a:cubicBezTo>
                <a:cubicBezTo>
                  <a:pt x="1" y="13"/>
                  <a:pt x="0" y="13"/>
                  <a:pt x="0" y="14"/>
                </a:cubicBezTo>
                <a:cubicBezTo>
                  <a:pt x="0" y="17"/>
                  <a:pt x="0" y="17"/>
                  <a:pt x="0" y="17"/>
                </a:cubicBezTo>
                <a:cubicBezTo>
                  <a:pt x="0" y="18"/>
                  <a:pt x="1" y="18"/>
                  <a:pt x="1" y="18"/>
                </a:cubicBezTo>
                <a:cubicBezTo>
                  <a:pt x="5" y="18"/>
                  <a:pt x="5" y="18"/>
                  <a:pt x="5" y="18"/>
                </a:cubicBezTo>
                <a:cubicBezTo>
                  <a:pt x="5" y="20"/>
                  <a:pt x="5" y="21"/>
                  <a:pt x="6" y="22"/>
                </a:cubicBezTo>
                <a:cubicBezTo>
                  <a:pt x="4" y="24"/>
                  <a:pt x="4" y="24"/>
                  <a:pt x="4" y="24"/>
                </a:cubicBezTo>
                <a:cubicBezTo>
                  <a:pt x="3" y="25"/>
                  <a:pt x="3" y="25"/>
                  <a:pt x="4" y="25"/>
                </a:cubicBezTo>
                <a:cubicBezTo>
                  <a:pt x="6" y="28"/>
                  <a:pt x="6" y="28"/>
                  <a:pt x="6" y="28"/>
                </a:cubicBezTo>
                <a:cubicBezTo>
                  <a:pt x="7" y="28"/>
                  <a:pt x="7" y="28"/>
                  <a:pt x="8" y="28"/>
                </a:cubicBezTo>
                <a:cubicBezTo>
                  <a:pt x="10" y="26"/>
                  <a:pt x="10" y="26"/>
                  <a:pt x="10" y="26"/>
                </a:cubicBezTo>
                <a:cubicBezTo>
                  <a:pt x="11" y="26"/>
                  <a:pt x="12" y="27"/>
                  <a:pt x="13" y="27"/>
                </a:cubicBezTo>
                <a:cubicBezTo>
                  <a:pt x="13" y="30"/>
                  <a:pt x="13" y="30"/>
                  <a:pt x="13" y="30"/>
                </a:cubicBezTo>
                <a:cubicBezTo>
                  <a:pt x="13" y="31"/>
                  <a:pt x="14" y="31"/>
                  <a:pt x="14" y="31"/>
                </a:cubicBezTo>
                <a:cubicBezTo>
                  <a:pt x="18" y="31"/>
                  <a:pt x="18" y="31"/>
                  <a:pt x="18" y="31"/>
                </a:cubicBezTo>
                <a:cubicBezTo>
                  <a:pt x="18" y="31"/>
                  <a:pt x="19" y="31"/>
                  <a:pt x="19" y="30"/>
                </a:cubicBezTo>
                <a:cubicBezTo>
                  <a:pt x="19" y="27"/>
                  <a:pt x="19" y="27"/>
                  <a:pt x="19" y="27"/>
                </a:cubicBezTo>
                <a:cubicBezTo>
                  <a:pt x="20" y="27"/>
                  <a:pt x="21" y="26"/>
                  <a:pt x="22" y="26"/>
                </a:cubicBezTo>
                <a:cubicBezTo>
                  <a:pt x="25" y="28"/>
                  <a:pt x="25" y="28"/>
                  <a:pt x="25" y="28"/>
                </a:cubicBezTo>
                <a:cubicBezTo>
                  <a:pt x="25" y="28"/>
                  <a:pt x="26" y="28"/>
                  <a:pt x="26" y="28"/>
                </a:cubicBezTo>
                <a:cubicBezTo>
                  <a:pt x="28" y="25"/>
                  <a:pt x="28" y="25"/>
                  <a:pt x="28" y="25"/>
                </a:cubicBezTo>
                <a:cubicBezTo>
                  <a:pt x="29" y="25"/>
                  <a:pt x="29" y="25"/>
                  <a:pt x="28" y="24"/>
                </a:cubicBezTo>
                <a:cubicBezTo>
                  <a:pt x="26" y="22"/>
                  <a:pt x="26" y="22"/>
                  <a:pt x="26" y="22"/>
                </a:cubicBezTo>
                <a:cubicBezTo>
                  <a:pt x="27" y="21"/>
                  <a:pt x="27" y="20"/>
                  <a:pt x="28" y="18"/>
                </a:cubicBezTo>
                <a:cubicBezTo>
                  <a:pt x="31" y="18"/>
                  <a:pt x="31" y="18"/>
                  <a:pt x="31" y="18"/>
                </a:cubicBezTo>
                <a:cubicBezTo>
                  <a:pt x="31" y="18"/>
                  <a:pt x="32" y="18"/>
                  <a:pt x="32" y="17"/>
                </a:cubicBezTo>
                <a:cubicBezTo>
                  <a:pt x="32" y="14"/>
                  <a:pt x="32" y="14"/>
                  <a:pt x="32" y="14"/>
                </a:cubicBezTo>
                <a:cubicBezTo>
                  <a:pt x="32" y="13"/>
                  <a:pt x="31" y="13"/>
                  <a:pt x="31" y="13"/>
                </a:cubicBezTo>
                <a:close/>
                <a:moveTo>
                  <a:pt x="16" y="23"/>
                </a:moveTo>
                <a:cubicBezTo>
                  <a:pt x="12" y="23"/>
                  <a:pt x="9" y="19"/>
                  <a:pt x="9" y="16"/>
                </a:cubicBezTo>
                <a:cubicBezTo>
                  <a:pt x="9" y="12"/>
                  <a:pt x="12" y="9"/>
                  <a:pt x="16" y="9"/>
                </a:cubicBezTo>
                <a:cubicBezTo>
                  <a:pt x="20" y="9"/>
                  <a:pt x="23" y="12"/>
                  <a:pt x="23" y="16"/>
                </a:cubicBezTo>
                <a:cubicBezTo>
                  <a:pt x="23" y="19"/>
                  <a:pt x="20" y="23"/>
                  <a:pt x="16" y="23"/>
                </a:cubicBezTo>
                <a:close/>
              </a:path>
            </a:pathLst>
          </a:custGeom>
          <a:solidFill>
            <a:srgbClr val="FFB850"/>
          </a:solidFill>
          <a:ln>
            <a:noFill/>
          </a:ln>
        </p:spPr>
        <p:txBody>
          <a:bodyPr vert="horz" wrap="square" lIns="87910" tIns="43955" rIns="87910" bIns="43955" numCol="1" anchor="t" anchorCtr="0" compatLnSpc="1"/>
          <a:lstStyle/>
          <a:p>
            <a:endParaRPr lang="zh-CN" altLang="en-US" sz="1300">
              <a:solidFill>
                <a:schemeClr val="bg1"/>
              </a:solidFill>
            </a:endParaRPr>
          </a:p>
        </p:txBody>
      </p:sp>
      <p:sp>
        <p:nvSpPr>
          <p:cNvPr id="37" name="文本框 35"/>
          <p:cNvSpPr txBox="1"/>
          <p:nvPr/>
        </p:nvSpPr>
        <p:spPr>
          <a:xfrm>
            <a:off x="2109546" y="1896854"/>
            <a:ext cx="1494043" cy="410710"/>
          </a:xfrm>
          <a:prstGeom prst="rect">
            <a:avLst/>
          </a:prstGeom>
          <a:noFill/>
        </p:spPr>
        <p:txBody>
          <a:bodyPr wrap="square" lIns="117213" tIns="58607" rIns="117213" bIns="58607" rtlCol="0">
            <a:spAutoFit/>
          </a:bodyPr>
          <a:lstStyle/>
          <a:p>
            <a:r>
              <a:rPr lang="zh-CN" altLang="en-US" sz="1900" dirty="0">
                <a:solidFill>
                  <a:schemeClr val="bg1"/>
                </a:solidFill>
                <a:latin typeface="微软雅黑" panose="020B0503020204020204" pitchFamily="34" charset="-122"/>
                <a:ea typeface="微软雅黑" panose="020B0503020204020204" pitchFamily="34" charset="-122"/>
              </a:rPr>
              <a:t>添加标题</a:t>
            </a: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38" name="文本框 37"/>
          <p:cNvSpPr txBox="1"/>
          <p:nvPr/>
        </p:nvSpPr>
        <p:spPr>
          <a:xfrm>
            <a:off x="2109546" y="4132754"/>
            <a:ext cx="1494043" cy="410710"/>
          </a:xfrm>
          <a:prstGeom prst="rect">
            <a:avLst/>
          </a:prstGeom>
          <a:noFill/>
        </p:spPr>
        <p:txBody>
          <a:bodyPr wrap="square" lIns="117213" tIns="58607" rIns="117213" bIns="58607" rtlCol="0">
            <a:spAutoFit/>
          </a:bodyPr>
          <a:lstStyle/>
          <a:p>
            <a:r>
              <a:rPr lang="zh-CN" altLang="en-US" sz="1900" dirty="0">
                <a:solidFill>
                  <a:schemeClr val="bg1"/>
                </a:solidFill>
                <a:latin typeface="微软雅黑" panose="020B0503020204020204" pitchFamily="34" charset="-122"/>
                <a:ea typeface="微软雅黑" panose="020B0503020204020204" pitchFamily="34" charset="-122"/>
              </a:rPr>
              <a:t>添加标题</a:t>
            </a: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39" name="文本框 39"/>
          <p:cNvSpPr txBox="1"/>
          <p:nvPr/>
        </p:nvSpPr>
        <p:spPr>
          <a:xfrm>
            <a:off x="9183819" y="1896854"/>
            <a:ext cx="1494043" cy="410710"/>
          </a:xfrm>
          <a:prstGeom prst="rect">
            <a:avLst/>
          </a:prstGeom>
          <a:noFill/>
        </p:spPr>
        <p:txBody>
          <a:bodyPr wrap="square" lIns="117213" tIns="58607" rIns="117213" bIns="58607" rtlCol="0">
            <a:spAutoFit/>
          </a:bodyPr>
          <a:lstStyle/>
          <a:p>
            <a:r>
              <a:rPr lang="zh-CN" altLang="en-US" sz="1900" dirty="0">
                <a:solidFill>
                  <a:schemeClr val="bg1"/>
                </a:solidFill>
                <a:latin typeface="微软雅黑" panose="020B0503020204020204" pitchFamily="34" charset="-122"/>
                <a:ea typeface="微软雅黑" panose="020B0503020204020204" pitchFamily="34" charset="-122"/>
              </a:rPr>
              <a:t>添加标题</a:t>
            </a: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40" name="文本框 41"/>
          <p:cNvSpPr txBox="1"/>
          <p:nvPr/>
        </p:nvSpPr>
        <p:spPr>
          <a:xfrm>
            <a:off x="9183819" y="4132754"/>
            <a:ext cx="1494043" cy="410710"/>
          </a:xfrm>
          <a:prstGeom prst="rect">
            <a:avLst/>
          </a:prstGeom>
          <a:noFill/>
        </p:spPr>
        <p:txBody>
          <a:bodyPr wrap="square" lIns="117213" tIns="58607" rIns="117213" bIns="58607" rtlCol="0">
            <a:spAutoFit/>
          </a:bodyPr>
          <a:lstStyle/>
          <a:p>
            <a:r>
              <a:rPr lang="zh-CN" altLang="en-US" sz="1900" dirty="0">
                <a:solidFill>
                  <a:schemeClr val="bg1"/>
                </a:solidFill>
                <a:latin typeface="微软雅黑" panose="020B0503020204020204" pitchFamily="34" charset="-122"/>
                <a:ea typeface="微软雅黑" panose="020B0503020204020204" pitchFamily="34" charset="-122"/>
              </a:rPr>
              <a:t>添加标题</a:t>
            </a:r>
            <a:endParaRPr lang="zh-CN" altLang="en-US" sz="1900" dirty="0">
              <a:solidFill>
                <a:schemeClr val="bg1"/>
              </a:solidFill>
              <a:latin typeface="微软雅黑" panose="020B0503020204020204" pitchFamily="34" charset="-122"/>
              <a:ea typeface="微软雅黑" panose="020B0503020204020204" pitchFamily="34" charset="-122"/>
            </a:endParaRPr>
          </a:p>
        </p:txBody>
      </p:sp>
      <p:sp>
        <p:nvSpPr>
          <p:cNvPr id="41" name="文本框 113"/>
          <p:cNvSpPr txBox="1"/>
          <p:nvPr/>
        </p:nvSpPr>
        <p:spPr>
          <a:xfrm>
            <a:off x="1746952" y="2277140"/>
            <a:ext cx="1540371" cy="810727"/>
          </a:xfrm>
          <a:prstGeom prst="rect">
            <a:avLst/>
          </a:prstGeom>
          <a:noFill/>
        </p:spPr>
        <p:txBody>
          <a:bodyPr wrap="square" lIns="117213" tIns="58607" rIns="117213" bIns="58607"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2" name="文本框 113"/>
          <p:cNvSpPr txBox="1"/>
          <p:nvPr/>
        </p:nvSpPr>
        <p:spPr>
          <a:xfrm>
            <a:off x="1702940" y="4615102"/>
            <a:ext cx="1540371" cy="810727"/>
          </a:xfrm>
          <a:prstGeom prst="rect">
            <a:avLst/>
          </a:prstGeom>
          <a:noFill/>
        </p:spPr>
        <p:txBody>
          <a:bodyPr wrap="square" lIns="117213" tIns="58607" rIns="117213" bIns="58607"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3" name="文本框 113"/>
          <p:cNvSpPr txBox="1"/>
          <p:nvPr/>
        </p:nvSpPr>
        <p:spPr>
          <a:xfrm>
            <a:off x="8732638" y="2277140"/>
            <a:ext cx="1540371" cy="810727"/>
          </a:xfrm>
          <a:prstGeom prst="rect">
            <a:avLst/>
          </a:prstGeom>
          <a:noFill/>
        </p:spPr>
        <p:txBody>
          <a:bodyPr wrap="square" lIns="117213" tIns="58607" rIns="117213" bIns="58607"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4" name="文本框 113"/>
          <p:cNvSpPr txBox="1"/>
          <p:nvPr/>
        </p:nvSpPr>
        <p:spPr>
          <a:xfrm>
            <a:off x="8688626" y="4615102"/>
            <a:ext cx="1540371" cy="810727"/>
          </a:xfrm>
          <a:prstGeom prst="rect">
            <a:avLst/>
          </a:prstGeom>
          <a:noFill/>
        </p:spPr>
        <p:txBody>
          <a:bodyPr wrap="square" lIns="117213" tIns="58607" rIns="117213" bIns="58607" rtlCol="0">
            <a:spAutoFit/>
          </a:bodyPr>
          <a:lstStyle/>
          <a:p>
            <a:pPr algn="just">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45" name="文本框 37"/>
          <p:cNvSpPr txBox="1"/>
          <p:nvPr/>
        </p:nvSpPr>
        <p:spPr>
          <a:xfrm>
            <a:off x="4573235" y="533321"/>
            <a:ext cx="305724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社团特色和优势</a:t>
            </a:r>
            <a:endParaRPr lang="zh-CN" altLang="en-US" sz="3200" dirty="0">
              <a:solidFill>
                <a:schemeClr val="bg1"/>
              </a:solidFill>
            </a:endParaRPr>
          </a:p>
        </p:txBody>
      </p:sp>
      <p:cxnSp>
        <p:nvCxnSpPr>
          <p:cNvPr id="46" name="直接连接符 4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2000"/>
                            </p:stCondLst>
                            <p:childTnLst>
                              <p:par>
                                <p:cTn id="19" presetID="22" presetClass="entr" presetSubtype="4"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up)">
                                      <p:cBhvr>
                                        <p:cTn id="25" dur="500"/>
                                        <p:tgtEl>
                                          <p:spTgt spid="20"/>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childTnLst>
                          </p:cTn>
                        </p:par>
                        <p:par>
                          <p:cTn id="30" fill="hold">
                            <p:stCondLst>
                              <p:cond delay="3500"/>
                            </p:stCondLst>
                            <p:childTnLst>
                              <p:par>
                                <p:cTn id="31" presetID="53" presetClass="entr" presetSubtype="16"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p:cTn id="33" dur="500" fill="hold"/>
                                        <p:tgtEl>
                                          <p:spTgt spid="36"/>
                                        </p:tgtEl>
                                        <p:attrNameLst>
                                          <p:attrName>ppt_w</p:attrName>
                                        </p:attrNameLst>
                                      </p:cBhvr>
                                      <p:tavLst>
                                        <p:tav tm="0">
                                          <p:val>
                                            <p:fltVal val="0"/>
                                          </p:val>
                                        </p:tav>
                                        <p:tav tm="100000">
                                          <p:val>
                                            <p:strVal val="#ppt_w"/>
                                          </p:val>
                                        </p:tav>
                                      </p:tavLst>
                                    </p:anim>
                                    <p:anim calcmode="lin" valueType="num">
                                      <p:cBhvr>
                                        <p:cTn id="34" dur="500" fill="hold"/>
                                        <p:tgtEl>
                                          <p:spTgt spid="36"/>
                                        </p:tgtEl>
                                        <p:attrNameLst>
                                          <p:attrName>ppt_h</p:attrName>
                                        </p:attrNameLst>
                                      </p:cBhvr>
                                      <p:tavLst>
                                        <p:tav tm="0">
                                          <p:val>
                                            <p:fltVal val="0"/>
                                          </p:val>
                                        </p:tav>
                                        <p:tav tm="100000">
                                          <p:val>
                                            <p:strVal val="#ppt_h"/>
                                          </p:val>
                                        </p:tav>
                                      </p:tavLst>
                                    </p:anim>
                                    <p:animEffect transition="in" filter="fade">
                                      <p:cBhvr>
                                        <p:cTn id="35" dur="500"/>
                                        <p:tgtEl>
                                          <p:spTgt spid="36"/>
                                        </p:tgtEl>
                                      </p:cBhvr>
                                    </p:animEffect>
                                  </p:childTnLst>
                                </p:cTn>
                              </p:par>
                              <p:par>
                                <p:cTn id="36" presetID="53" presetClass="entr" presetSubtype="16" fill="hold" nodeType="withEffect">
                                  <p:stCondLst>
                                    <p:cond delay="0"/>
                                  </p:stCondLst>
                                  <p:childTnLst>
                                    <p:set>
                                      <p:cBhvr>
                                        <p:cTn id="37" dur="1" fill="hold">
                                          <p:stCondLst>
                                            <p:cond delay="0"/>
                                          </p:stCondLst>
                                        </p:cTn>
                                        <p:tgtEl>
                                          <p:spTgt spid="33"/>
                                        </p:tgtEl>
                                        <p:attrNameLst>
                                          <p:attrName>style.visibility</p:attrName>
                                        </p:attrNameLst>
                                      </p:cBhvr>
                                      <p:to>
                                        <p:strVal val="visible"/>
                                      </p:to>
                                    </p:set>
                                    <p:anim calcmode="lin" valueType="num">
                                      <p:cBhvr>
                                        <p:cTn id="38" dur="500" fill="hold"/>
                                        <p:tgtEl>
                                          <p:spTgt spid="33"/>
                                        </p:tgtEl>
                                        <p:attrNameLst>
                                          <p:attrName>ppt_w</p:attrName>
                                        </p:attrNameLst>
                                      </p:cBhvr>
                                      <p:tavLst>
                                        <p:tav tm="0">
                                          <p:val>
                                            <p:fltVal val="0"/>
                                          </p:val>
                                        </p:tav>
                                        <p:tav tm="100000">
                                          <p:val>
                                            <p:strVal val="#ppt_w"/>
                                          </p:val>
                                        </p:tav>
                                      </p:tavLst>
                                    </p:anim>
                                    <p:anim calcmode="lin" valueType="num">
                                      <p:cBhvr>
                                        <p:cTn id="39" dur="500" fill="hold"/>
                                        <p:tgtEl>
                                          <p:spTgt spid="33"/>
                                        </p:tgtEl>
                                        <p:attrNameLst>
                                          <p:attrName>ppt_h</p:attrName>
                                        </p:attrNameLst>
                                      </p:cBhvr>
                                      <p:tavLst>
                                        <p:tav tm="0">
                                          <p:val>
                                            <p:fltVal val="0"/>
                                          </p:val>
                                        </p:tav>
                                        <p:tav tm="100000">
                                          <p:val>
                                            <p:strVal val="#ppt_h"/>
                                          </p:val>
                                        </p:tav>
                                      </p:tavLst>
                                    </p:anim>
                                    <p:animEffect transition="in" filter="fade">
                                      <p:cBhvr>
                                        <p:cTn id="40" dur="500"/>
                                        <p:tgtEl>
                                          <p:spTgt spid="33"/>
                                        </p:tgtEl>
                                      </p:cBhvr>
                                    </p:animEffect>
                                  </p:childTnLst>
                                </p:cTn>
                              </p:par>
                              <p:par>
                                <p:cTn id="41" presetID="53" presetClass="entr" presetSubtype="16" fill="hold" nodeType="with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500" fill="hold"/>
                                        <p:tgtEl>
                                          <p:spTgt spid="24"/>
                                        </p:tgtEl>
                                        <p:attrNameLst>
                                          <p:attrName>ppt_w</p:attrName>
                                        </p:attrNameLst>
                                      </p:cBhvr>
                                      <p:tavLst>
                                        <p:tav tm="0">
                                          <p:val>
                                            <p:fltVal val="0"/>
                                          </p:val>
                                        </p:tav>
                                        <p:tav tm="100000">
                                          <p:val>
                                            <p:strVal val="#ppt_w"/>
                                          </p:val>
                                        </p:tav>
                                      </p:tavLst>
                                    </p:anim>
                                    <p:anim calcmode="lin" valueType="num">
                                      <p:cBhvr>
                                        <p:cTn id="44" dur="500" fill="hold"/>
                                        <p:tgtEl>
                                          <p:spTgt spid="24"/>
                                        </p:tgtEl>
                                        <p:attrNameLst>
                                          <p:attrName>ppt_h</p:attrName>
                                        </p:attrNameLst>
                                      </p:cBhvr>
                                      <p:tavLst>
                                        <p:tav tm="0">
                                          <p:val>
                                            <p:fltVal val="0"/>
                                          </p:val>
                                        </p:tav>
                                        <p:tav tm="100000">
                                          <p:val>
                                            <p:strVal val="#ppt_h"/>
                                          </p:val>
                                        </p:tav>
                                      </p:tavLst>
                                    </p:anim>
                                    <p:animEffect transition="in" filter="fade">
                                      <p:cBhvr>
                                        <p:cTn id="45" dur="500"/>
                                        <p:tgtEl>
                                          <p:spTgt spid="24"/>
                                        </p:tgtEl>
                                      </p:cBhvr>
                                    </p:animEffect>
                                  </p:childTnLst>
                                </p:cTn>
                              </p:par>
                              <p:par>
                                <p:cTn id="46" presetID="53" presetClass="entr" presetSubtype="16"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 calcmode="lin" valueType="num">
                                      <p:cBhvr>
                                        <p:cTn id="48" dur="500" fill="hold"/>
                                        <p:tgtEl>
                                          <p:spTgt spid="28"/>
                                        </p:tgtEl>
                                        <p:attrNameLst>
                                          <p:attrName>ppt_w</p:attrName>
                                        </p:attrNameLst>
                                      </p:cBhvr>
                                      <p:tavLst>
                                        <p:tav tm="0">
                                          <p:val>
                                            <p:fltVal val="0"/>
                                          </p:val>
                                        </p:tav>
                                        <p:tav tm="100000">
                                          <p:val>
                                            <p:strVal val="#ppt_w"/>
                                          </p:val>
                                        </p:tav>
                                      </p:tavLst>
                                    </p:anim>
                                    <p:anim calcmode="lin" valueType="num">
                                      <p:cBhvr>
                                        <p:cTn id="49" dur="500" fill="hold"/>
                                        <p:tgtEl>
                                          <p:spTgt spid="28"/>
                                        </p:tgtEl>
                                        <p:attrNameLst>
                                          <p:attrName>ppt_h</p:attrName>
                                        </p:attrNameLst>
                                      </p:cBhvr>
                                      <p:tavLst>
                                        <p:tav tm="0">
                                          <p:val>
                                            <p:fltVal val="0"/>
                                          </p:val>
                                        </p:tav>
                                        <p:tav tm="100000">
                                          <p:val>
                                            <p:strVal val="#ppt_h"/>
                                          </p:val>
                                        </p:tav>
                                      </p:tavLst>
                                    </p:anim>
                                    <p:animEffect transition="in" filter="fade">
                                      <p:cBhvr>
                                        <p:cTn id="50" dur="500"/>
                                        <p:tgtEl>
                                          <p:spTgt spid="28"/>
                                        </p:tgtEl>
                                      </p:cBhvr>
                                    </p:animEffect>
                                  </p:childTnLst>
                                </p:cTn>
                              </p:par>
                            </p:childTnLst>
                          </p:cTn>
                        </p:par>
                        <p:par>
                          <p:cTn id="51" fill="hold">
                            <p:stCondLst>
                              <p:cond delay="4000"/>
                            </p:stCondLst>
                            <p:childTnLst>
                              <p:par>
                                <p:cTn id="52" presetID="22" presetClass="entr" presetSubtype="8" fill="hold" grpId="0" nodeType="after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wipe(left)">
                                      <p:cBhvr>
                                        <p:cTn id="54" dur="500"/>
                                        <p:tgtEl>
                                          <p:spTgt spid="37"/>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left)">
                                      <p:cBhvr>
                                        <p:cTn id="57" dur="500"/>
                                        <p:tgtEl>
                                          <p:spTgt spid="39"/>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par>
                                <p:cTn id="61" presetID="22" presetClass="entr" presetSubtype="8" fill="hold" grpId="0" nodeType="with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left)">
                                      <p:cBhvr>
                                        <p:cTn id="63" dur="500"/>
                                        <p:tgtEl>
                                          <p:spTgt spid="38"/>
                                        </p:tgtEl>
                                      </p:cBhvr>
                                    </p:animEffect>
                                  </p:childTnLst>
                                </p:cTn>
                              </p:par>
                            </p:childTnLst>
                          </p:cTn>
                        </p:par>
                        <p:par>
                          <p:cTn id="64" fill="hold">
                            <p:stCondLst>
                              <p:cond delay="4500"/>
                            </p:stCondLst>
                            <p:childTnLst>
                              <p:par>
                                <p:cTn id="65" presetID="22" presetClass="entr" presetSubtype="1"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wipe(up)">
                                      <p:cBhvr>
                                        <p:cTn id="67" dur="500"/>
                                        <p:tgtEl>
                                          <p:spTgt spid="41"/>
                                        </p:tgtEl>
                                      </p:cBhvr>
                                    </p:animEffect>
                                  </p:childTnLst>
                                </p:cTn>
                              </p:par>
                              <p:par>
                                <p:cTn id="68" presetID="22" presetClass="entr" presetSubtype="1" fill="hold" grpId="0" nodeType="withEffect">
                                  <p:stCondLst>
                                    <p:cond delay="0"/>
                                  </p:stCondLst>
                                  <p:childTnLst>
                                    <p:set>
                                      <p:cBhvr>
                                        <p:cTn id="69" dur="1" fill="hold">
                                          <p:stCondLst>
                                            <p:cond delay="0"/>
                                          </p:stCondLst>
                                        </p:cTn>
                                        <p:tgtEl>
                                          <p:spTgt spid="43"/>
                                        </p:tgtEl>
                                        <p:attrNameLst>
                                          <p:attrName>style.visibility</p:attrName>
                                        </p:attrNameLst>
                                      </p:cBhvr>
                                      <p:to>
                                        <p:strVal val="visible"/>
                                      </p:to>
                                    </p:set>
                                    <p:animEffect transition="in" filter="wipe(up)">
                                      <p:cBhvr>
                                        <p:cTn id="70" dur="500"/>
                                        <p:tgtEl>
                                          <p:spTgt spid="43"/>
                                        </p:tgtEl>
                                      </p:cBhvr>
                                    </p:animEffect>
                                  </p:childTnLst>
                                </p:cTn>
                              </p:par>
                              <p:par>
                                <p:cTn id="71" presetID="22" presetClass="entr" presetSubtype="1" fill="hold" grpId="0" nodeType="with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wipe(up)">
                                      <p:cBhvr>
                                        <p:cTn id="73" dur="500"/>
                                        <p:tgtEl>
                                          <p:spTgt spid="42"/>
                                        </p:tgtEl>
                                      </p:cBhvr>
                                    </p:animEffect>
                                  </p:childTnLst>
                                </p:cTn>
                              </p:par>
                              <p:par>
                                <p:cTn id="74" presetID="22" presetClass="entr" presetSubtype="1" fill="hold" grpId="0" nodeType="withEffect">
                                  <p:stCondLst>
                                    <p:cond delay="0"/>
                                  </p:stCondLst>
                                  <p:childTnLst>
                                    <p:set>
                                      <p:cBhvr>
                                        <p:cTn id="75" dur="1" fill="hold">
                                          <p:stCondLst>
                                            <p:cond delay="0"/>
                                          </p:stCondLst>
                                        </p:cTn>
                                        <p:tgtEl>
                                          <p:spTgt spid="44"/>
                                        </p:tgtEl>
                                        <p:attrNameLst>
                                          <p:attrName>style.visibility</p:attrName>
                                        </p:attrNameLst>
                                      </p:cBhvr>
                                      <p:to>
                                        <p:strVal val="visible"/>
                                      </p:to>
                                    </p:set>
                                    <p:animEffect transition="in" filter="wipe(up)">
                                      <p:cBhvr>
                                        <p:cTn id="7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p:bldP spid="38" grpId="0"/>
      <p:bldP spid="39" grpId="0"/>
      <p:bldP spid="40" grpId="0"/>
      <p:bldP spid="41" grpId="0"/>
      <p:bldP spid="42" grpId="0"/>
      <p:bldP spid="43" grpId="0"/>
      <p:bldP spid="44" grpId="0"/>
      <p:bldP spid="45"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5" name="文本框 37"/>
          <p:cNvSpPr txBox="1"/>
          <p:nvPr/>
        </p:nvSpPr>
        <p:spPr>
          <a:xfrm>
            <a:off x="4573235" y="533321"/>
            <a:ext cx="305724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社团特色和优势</a:t>
            </a:r>
            <a:endParaRPr lang="zh-CN" altLang="en-US" sz="3200" dirty="0">
              <a:solidFill>
                <a:schemeClr val="bg1"/>
              </a:solidFill>
            </a:endParaRPr>
          </a:p>
        </p:txBody>
      </p:sp>
      <p:cxnSp>
        <p:nvCxnSpPr>
          <p:cNvPr id="46" name="直接连接符 4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47" name="组合 46"/>
          <p:cNvGrpSpPr/>
          <p:nvPr/>
        </p:nvGrpSpPr>
        <p:grpSpPr>
          <a:xfrm>
            <a:off x="1775183" y="4642856"/>
            <a:ext cx="3835171" cy="221042"/>
            <a:chOff x="2162899" y="4763940"/>
            <a:chExt cx="3835171" cy="221042"/>
          </a:xfrm>
        </p:grpSpPr>
        <p:sp>
          <p:nvSpPr>
            <p:cNvPr id="48" name="Rectangle 21"/>
            <p:cNvSpPr/>
            <p:nvPr/>
          </p:nvSpPr>
          <p:spPr>
            <a:xfrm>
              <a:off x="3736676" y="4763940"/>
              <a:ext cx="2261394" cy="204277"/>
            </a:xfrm>
            <a:prstGeom prst="rect">
              <a:avLst/>
            </a:prstGeom>
            <a:solidFill>
              <a:srgbClr val="0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49" name="Text Box 10"/>
            <p:cNvSpPr txBox="1">
              <a:spLocks noChangeArrowheads="1"/>
            </p:cNvSpPr>
            <p:nvPr/>
          </p:nvSpPr>
          <p:spPr bwMode="auto">
            <a:xfrm>
              <a:off x="5040200" y="4766009"/>
              <a:ext cx="925116" cy="200055"/>
            </a:xfrm>
            <a:prstGeom prst="rect">
              <a:avLst/>
            </a:prstGeom>
            <a:noFill/>
            <a:ln w="9525">
              <a:noFill/>
              <a:miter lim="800000"/>
            </a:ln>
          </p:spPr>
          <p:txBody>
            <a:bodyPr wrap="square" lIns="45720" tIns="22860" rIns="45720" bIns="22860">
              <a:spAutoFit/>
            </a:bodyPr>
            <a:lstStyle/>
            <a:p>
              <a:pPr algn="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55%</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50" name="Text Box 10"/>
            <p:cNvSpPr txBox="1">
              <a:spLocks noChangeArrowheads="1"/>
            </p:cNvSpPr>
            <p:nvPr/>
          </p:nvSpPr>
          <p:spPr bwMode="auto">
            <a:xfrm>
              <a:off x="2162899" y="4784927"/>
              <a:ext cx="1586664" cy="200055"/>
            </a:xfrm>
            <a:prstGeom prst="rect">
              <a:avLst/>
            </a:prstGeom>
            <a:noFill/>
            <a:ln w="9525">
              <a:noFill/>
              <a:miter lim="800000"/>
            </a:ln>
          </p:spPr>
          <p:txBody>
            <a:bodyPr wrap="square" lIns="45720" tIns="22860" rIns="45720" bIns="22860">
              <a:spAutoFit/>
            </a:bodyPr>
            <a:lstStyle/>
            <a:p>
              <a:pPr algn="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51" name="组合 50"/>
          <p:cNvGrpSpPr/>
          <p:nvPr/>
        </p:nvGrpSpPr>
        <p:grpSpPr>
          <a:xfrm>
            <a:off x="894872" y="4911533"/>
            <a:ext cx="4715482" cy="221042"/>
            <a:chOff x="1282588" y="5032617"/>
            <a:chExt cx="4715482" cy="221042"/>
          </a:xfrm>
        </p:grpSpPr>
        <p:sp>
          <p:nvSpPr>
            <p:cNvPr id="52" name="Rectangle 23"/>
            <p:cNvSpPr/>
            <p:nvPr/>
          </p:nvSpPr>
          <p:spPr>
            <a:xfrm>
              <a:off x="2914351" y="5032617"/>
              <a:ext cx="3083719" cy="204277"/>
            </a:xfrm>
            <a:prstGeom prst="rect">
              <a:avLst/>
            </a:prstGeom>
            <a:solidFill>
              <a:srgbClr val="0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53" name="Text Box 10"/>
            <p:cNvSpPr txBox="1">
              <a:spLocks noChangeArrowheads="1"/>
            </p:cNvSpPr>
            <p:nvPr/>
          </p:nvSpPr>
          <p:spPr bwMode="auto">
            <a:xfrm>
              <a:off x="5040200" y="5033900"/>
              <a:ext cx="925116" cy="200055"/>
            </a:xfrm>
            <a:prstGeom prst="rect">
              <a:avLst/>
            </a:prstGeom>
            <a:noFill/>
            <a:ln w="9525">
              <a:noFill/>
              <a:miter lim="800000"/>
            </a:ln>
          </p:spPr>
          <p:txBody>
            <a:bodyPr wrap="square" lIns="45720" tIns="22860" rIns="45720" bIns="22860">
              <a:spAutoFit/>
            </a:bodyPr>
            <a:lstStyle/>
            <a:p>
              <a:pPr algn="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69%</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54" name="Text Box 10"/>
            <p:cNvSpPr txBox="1">
              <a:spLocks noChangeArrowheads="1"/>
            </p:cNvSpPr>
            <p:nvPr/>
          </p:nvSpPr>
          <p:spPr bwMode="auto">
            <a:xfrm>
              <a:off x="1282588" y="5053604"/>
              <a:ext cx="1586664" cy="200055"/>
            </a:xfrm>
            <a:prstGeom prst="rect">
              <a:avLst/>
            </a:prstGeom>
            <a:noFill/>
            <a:ln w="9525">
              <a:noFill/>
              <a:miter lim="800000"/>
            </a:ln>
          </p:spPr>
          <p:txBody>
            <a:bodyPr wrap="square" lIns="45720" tIns="22860" rIns="45720" bIns="22860">
              <a:spAutoFit/>
            </a:bodyPr>
            <a:lstStyle/>
            <a:p>
              <a:pPr algn="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55" name="组合 54"/>
          <p:cNvGrpSpPr/>
          <p:nvPr/>
        </p:nvGrpSpPr>
        <p:grpSpPr>
          <a:xfrm>
            <a:off x="400237" y="5187885"/>
            <a:ext cx="5210117" cy="221042"/>
            <a:chOff x="787953" y="5308969"/>
            <a:chExt cx="5210117" cy="221042"/>
          </a:xfrm>
        </p:grpSpPr>
        <p:sp>
          <p:nvSpPr>
            <p:cNvPr id="56" name="Rectangle 25"/>
            <p:cNvSpPr/>
            <p:nvPr/>
          </p:nvSpPr>
          <p:spPr>
            <a:xfrm>
              <a:off x="2400398" y="5308969"/>
              <a:ext cx="3597672" cy="204277"/>
            </a:xfrm>
            <a:prstGeom prst="rect">
              <a:avLst/>
            </a:prstGeom>
            <a:solidFill>
              <a:srgbClr val="0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57" name="Text Box 10"/>
            <p:cNvSpPr txBox="1">
              <a:spLocks noChangeArrowheads="1"/>
            </p:cNvSpPr>
            <p:nvPr/>
          </p:nvSpPr>
          <p:spPr bwMode="auto">
            <a:xfrm>
              <a:off x="5040200" y="5310252"/>
              <a:ext cx="925116" cy="200055"/>
            </a:xfrm>
            <a:prstGeom prst="rect">
              <a:avLst/>
            </a:prstGeom>
            <a:noFill/>
            <a:ln w="9525">
              <a:noFill/>
              <a:miter lim="800000"/>
            </a:ln>
          </p:spPr>
          <p:txBody>
            <a:bodyPr wrap="square" lIns="45720" tIns="22860" rIns="45720" bIns="22860">
              <a:spAutoFit/>
            </a:bodyPr>
            <a:lstStyle/>
            <a:p>
              <a:pPr algn="r" defTabSz="1088390"/>
              <a:r>
                <a:rPr lang="en-US" sz="1000" b="1">
                  <a:solidFill>
                    <a:schemeClr val="bg1"/>
                  </a:solidFill>
                  <a:latin typeface="微软雅黑" panose="020B0503020204020204" pitchFamily="34" charset="-122"/>
                  <a:ea typeface="微软雅黑" panose="020B0503020204020204" pitchFamily="34" charset="-122"/>
                  <a:cs typeface="Open Sans" pitchFamily="34" charset="0"/>
                </a:rPr>
                <a:t>83%</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58" name="Text Box 10"/>
            <p:cNvSpPr txBox="1">
              <a:spLocks noChangeArrowheads="1"/>
            </p:cNvSpPr>
            <p:nvPr/>
          </p:nvSpPr>
          <p:spPr bwMode="auto">
            <a:xfrm>
              <a:off x="787953" y="5329956"/>
              <a:ext cx="1586664" cy="200055"/>
            </a:xfrm>
            <a:prstGeom prst="rect">
              <a:avLst/>
            </a:prstGeom>
            <a:noFill/>
            <a:ln w="9525">
              <a:noFill/>
              <a:miter lim="800000"/>
            </a:ln>
          </p:spPr>
          <p:txBody>
            <a:bodyPr wrap="square" lIns="45720" tIns="22860" rIns="45720" bIns="22860">
              <a:spAutoFit/>
            </a:bodyPr>
            <a:lstStyle/>
            <a:p>
              <a:pPr algn="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59" name="组合 58"/>
          <p:cNvGrpSpPr/>
          <p:nvPr/>
        </p:nvGrpSpPr>
        <p:grpSpPr>
          <a:xfrm>
            <a:off x="1159817" y="5447314"/>
            <a:ext cx="4450536" cy="221042"/>
            <a:chOff x="1547533" y="5568398"/>
            <a:chExt cx="4450536" cy="221042"/>
          </a:xfrm>
        </p:grpSpPr>
        <p:sp>
          <p:nvSpPr>
            <p:cNvPr id="60" name="Rectangle 27"/>
            <p:cNvSpPr/>
            <p:nvPr/>
          </p:nvSpPr>
          <p:spPr>
            <a:xfrm>
              <a:off x="3119932" y="5568398"/>
              <a:ext cx="2878137" cy="2042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61" name="Text Box 10"/>
            <p:cNvSpPr txBox="1">
              <a:spLocks noChangeArrowheads="1"/>
            </p:cNvSpPr>
            <p:nvPr/>
          </p:nvSpPr>
          <p:spPr bwMode="auto">
            <a:xfrm>
              <a:off x="5040200" y="5569682"/>
              <a:ext cx="925116" cy="200055"/>
            </a:xfrm>
            <a:prstGeom prst="rect">
              <a:avLst/>
            </a:prstGeom>
            <a:noFill/>
            <a:ln w="9525">
              <a:noFill/>
              <a:miter lim="800000"/>
            </a:ln>
          </p:spPr>
          <p:txBody>
            <a:bodyPr wrap="square" lIns="45720" tIns="22860" rIns="45720" bIns="22860">
              <a:spAutoFit/>
            </a:bodyPr>
            <a:lstStyle/>
            <a:p>
              <a:pPr algn="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68%</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62" name="Text Box 10"/>
            <p:cNvSpPr txBox="1">
              <a:spLocks noChangeArrowheads="1"/>
            </p:cNvSpPr>
            <p:nvPr/>
          </p:nvSpPr>
          <p:spPr bwMode="auto">
            <a:xfrm>
              <a:off x="1547533" y="5589385"/>
              <a:ext cx="1586664" cy="200055"/>
            </a:xfrm>
            <a:prstGeom prst="rect">
              <a:avLst/>
            </a:prstGeom>
            <a:noFill/>
            <a:ln w="9525">
              <a:noFill/>
              <a:miter lim="800000"/>
            </a:ln>
          </p:spPr>
          <p:txBody>
            <a:bodyPr wrap="square" lIns="45720" tIns="22860" rIns="45720" bIns="22860">
              <a:spAutoFit/>
            </a:bodyPr>
            <a:lstStyle/>
            <a:p>
              <a:pPr algn="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63" name="组合 62"/>
          <p:cNvGrpSpPr/>
          <p:nvPr/>
        </p:nvGrpSpPr>
        <p:grpSpPr>
          <a:xfrm>
            <a:off x="1775183" y="5723667"/>
            <a:ext cx="3835171" cy="221042"/>
            <a:chOff x="2162899" y="5844751"/>
            <a:chExt cx="3835171" cy="221042"/>
          </a:xfrm>
        </p:grpSpPr>
        <p:sp>
          <p:nvSpPr>
            <p:cNvPr id="64" name="Rectangle 29"/>
            <p:cNvSpPr/>
            <p:nvPr/>
          </p:nvSpPr>
          <p:spPr>
            <a:xfrm>
              <a:off x="3736676" y="5844751"/>
              <a:ext cx="2261394" cy="2042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65" name="Text Box 10"/>
            <p:cNvSpPr txBox="1">
              <a:spLocks noChangeArrowheads="1"/>
            </p:cNvSpPr>
            <p:nvPr/>
          </p:nvSpPr>
          <p:spPr bwMode="auto">
            <a:xfrm>
              <a:off x="5040200" y="5846034"/>
              <a:ext cx="925116" cy="200055"/>
            </a:xfrm>
            <a:prstGeom prst="rect">
              <a:avLst/>
            </a:prstGeom>
            <a:noFill/>
            <a:ln w="9525">
              <a:noFill/>
              <a:miter lim="800000"/>
            </a:ln>
          </p:spPr>
          <p:txBody>
            <a:bodyPr wrap="square" lIns="45720" tIns="22860" rIns="45720" bIns="22860">
              <a:spAutoFit/>
            </a:bodyPr>
            <a:lstStyle/>
            <a:p>
              <a:pPr algn="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68%</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66" name="Text Box 10"/>
            <p:cNvSpPr txBox="1">
              <a:spLocks noChangeArrowheads="1"/>
            </p:cNvSpPr>
            <p:nvPr/>
          </p:nvSpPr>
          <p:spPr bwMode="auto">
            <a:xfrm>
              <a:off x="2162899" y="5865738"/>
              <a:ext cx="1586664" cy="200055"/>
            </a:xfrm>
            <a:prstGeom prst="rect">
              <a:avLst/>
            </a:prstGeom>
            <a:noFill/>
            <a:ln w="9525">
              <a:noFill/>
              <a:miter lim="800000"/>
            </a:ln>
          </p:spPr>
          <p:txBody>
            <a:bodyPr wrap="square" lIns="45720" tIns="22860" rIns="45720" bIns="22860">
              <a:spAutoFit/>
            </a:bodyPr>
            <a:lstStyle/>
            <a:p>
              <a:pPr algn="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67" name="组合 66"/>
          <p:cNvGrpSpPr/>
          <p:nvPr/>
        </p:nvGrpSpPr>
        <p:grpSpPr>
          <a:xfrm>
            <a:off x="6675490" y="4642069"/>
            <a:ext cx="3848057" cy="221829"/>
            <a:chOff x="6733666" y="4763153"/>
            <a:chExt cx="3848057" cy="221829"/>
          </a:xfrm>
        </p:grpSpPr>
        <p:sp>
          <p:nvSpPr>
            <p:cNvPr id="68" name="Rectangle 9"/>
            <p:cNvSpPr/>
            <p:nvPr/>
          </p:nvSpPr>
          <p:spPr>
            <a:xfrm>
              <a:off x="6733666" y="4763153"/>
              <a:ext cx="2261394" cy="204277"/>
            </a:xfrm>
            <a:prstGeom prst="rect">
              <a:avLst/>
            </a:prstGeom>
            <a:solidFill>
              <a:srgbClr val="D80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69" name="Text Box 10"/>
            <p:cNvSpPr txBox="1">
              <a:spLocks noChangeArrowheads="1"/>
            </p:cNvSpPr>
            <p:nvPr/>
          </p:nvSpPr>
          <p:spPr bwMode="auto">
            <a:xfrm>
              <a:off x="6788831" y="4773961"/>
              <a:ext cx="925116" cy="200055"/>
            </a:xfrm>
            <a:prstGeom prst="rect">
              <a:avLst/>
            </a:prstGeom>
            <a:noFill/>
            <a:ln w="9525">
              <a:noFill/>
              <a:miter lim="800000"/>
            </a:ln>
          </p:spPr>
          <p:txBody>
            <a:bodyPr wrap="square" lIns="45720" tIns="22860" rIns="45720" bIns="22860">
              <a:spAutoFit/>
            </a:bodyPr>
            <a:lstStyle/>
            <a:p>
              <a:pP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58%</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70" name="Text Box 10"/>
            <p:cNvSpPr txBox="1">
              <a:spLocks noChangeArrowheads="1"/>
            </p:cNvSpPr>
            <p:nvPr/>
          </p:nvSpPr>
          <p:spPr bwMode="auto">
            <a:xfrm>
              <a:off x="8995059" y="4784927"/>
              <a:ext cx="1586664" cy="200055"/>
            </a:xfrm>
            <a:prstGeom prst="rect">
              <a:avLst/>
            </a:prstGeom>
            <a:noFill/>
            <a:ln w="9525">
              <a:noFill/>
              <a:miter lim="800000"/>
            </a:ln>
          </p:spPr>
          <p:txBody>
            <a:bodyPr wrap="square" lIns="45720" tIns="22860" rIns="45720" bIns="22860">
              <a:spAutoFit/>
            </a:bodyPr>
            <a:lstStyle/>
            <a:p>
              <a:pP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altLang="zh-CN"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71" name="组合 70"/>
          <p:cNvGrpSpPr/>
          <p:nvPr/>
        </p:nvGrpSpPr>
        <p:grpSpPr>
          <a:xfrm>
            <a:off x="6675490" y="4909960"/>
            <a:ext cx="4670382" cy="222615"/>
            <a:chOff x="6733666" y="5031044"/>
            <a:chExt cx="4670382" cy="222615"/>
          </a:xfrm>
        </p:grpSpPr>
        <p:sp>
          <p:nvSpPr>
            <p:cNvPr id="72" name="Rectangle 13"/>
            <p:cNvSpPr/>
            <p:nvPr/>
          </p:nvSpPr>
          <p:spPr>
            <a:xfrm>
              <a:off x="6733666" y="5031044"/>
              <a:ext cx="3083719" cy="204277"/>
            </a:xfrm>
            <a:prstGeom prst="rect">
              <a:avLst/>
            </a:prstGeom>
            <a:solidFill>
              <a:srgbClr val="D80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73" name="Text Box 10"/>
            <p:cNvSpPr txBox="1">
              <a:spLocks noChangeArrowheads="1"/>
            </p:cNvSpPr>
            <p:nvPr/>
          </p:nvSpPr>
          <p:spPr bwMode="auto">
            <a:xfrm>
              <a:off x="6788831" y="5041851"/>
              <a:ext cx="925116" cy="200055"/>
            </a:xfrm>
            <a:prstGeom prst="rect">
              <a:avLst/>
            </a:prstGeom>
            <a:noFill/>
            <a:ln w="9525">
              <a:noFill/>
              <a:miter lim="800000"/>
            </a:ln>
          </p:spPr>
          <p:txBody>
            <a:bodyPr wrap="square" lIns="45720" tIns="22860" rIns="45720" bIns="22860">
              <a:spAutoFit/>
            </a:bodyPr>
            <a:lstStyle/>
            <a:p>
              <a:pP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72%</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74" name="Text Box 10"/>
            <p:cNvSpPr txBox="1">
              <a:spLocks noChangeArrowheads="1"/>
            </p:cNvSpPr>
            <p:nvPr/>
          </p:nvSpPr>
          <p:spPr bwMode="auto">
            <a:xfrm>
              <a:off x="9817384" y="5053604"/>
              <a:ext cx="1586664" cy="200055"/>
            </a:xfrm>
            <a:prstGeom prst="rect">
              <a:avLst/>
            </a:prstGeom>
            <a:noFill/>
            <a:ln w="9525">
              <a:noFill/>
              <a:miter lim="800000"/>
            </a:ln>
          </p:spPr>
          <p:txBody>
            <a:bodyPr wrap="square" lIns="45720" tIns="22860" rIns="45720" bIns="22860">
              <a:spAutoFit/>
            </a:bodyPr>
            <a:lstStyle/>
            <a:p>
              <a:pP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altLang="zh-CN"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75" name="组合 74"/>
          <p:cNvGrpSpPr/>
          <p:nvPr/>
        </p:nvGrpSpPr>
        <p:grpSpPr>
          <a:xfrm>
            <a:off x="6675490" y="5186312"/>
            <a:ext cx="4670382" cy="222615"/>
            <a:chOff x="6733666" y="5307396"/>
            <a:chExt cx="4670382" cy="222615"/>
          </a:xfrm>
        </p:grpSpPr>
        <p:sp>
          <p:nvSpPr>
            <p:cNvPr id="76" name="Rectangle 15"/>
            <p:cNvSpPr/>
            <p:nvPr/>
          </p:nvSpPr>
          <p:spPr>
            <a:xfrm>
              <a:off x="6733666" y="5307396"/>
              <a:ext cx="3054726" cy="204277"/>
            </a:xfrm>
            <a:prstGeom prst="rect">
              <a:avLst/>
            </a:prstGeom>
            <a:solidFill>
              <a:srgbClr val="D80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77" name="Text Box 10"/>
            <p:cNvSpPr txBox="1">
              <a:spLocks noChangeArrowheads="1"/>
            </p:cNvSpPr>
            <p:nvPr/>
          </p:nvSpPr>
          <p:spPr bwMode="auto">
            <a:xfrm>
              <a:off x="6788831" y="5318204"/>
              <a:ext cx="925116" cy="200055"/>
            </a:xfrm>
            <a:prstGeom prst="rect">
              <a:avLst/>
            </a:prstGeom>
            <a:noFill/>
            <a:ln w="9525">
              <a:noFill/>
              <a:miter lim="800000"/>
            </a:ln>
          </p:spPr>
          <p:txBody>
            <a:bodyPr wrap="square" lIns="45720" tIns="22860" rIns="45720" bIns="22860">
              <a:spAutoFit/>
            </a:bodyPr>
            <a:lstStyle/>
            <a:p>
              <a:pP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70%</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78" name="Text Box 10"/>
            <p:cNvSpPr txBox="1">
              <a:spLocks noChangeArrowheads="1"/>
            </p:cNvSpPr>
            <p:nvPr/>
          </p:nvSpPr>
          <p:spPr bwMode="auto">
            <a:xfrm>
              <a:off x="9817384" y="5329956"/>
              <a:ext cx="1586664" cy="200055"/>
            </a:xfrm>
            <a:prstGeom prst="rect">
              <a:avLst/>
            </a:prstGeom>
            <a:noFill/>
            <a:ln w="9525">
              <a:noFill/>
              <a:miter lim="800000"/>
            </a:ln>
          </p:spPr>
          <p:txBody>
            <a:bodyPr wrap="square" lIns="45720" tIns="22860" rIns="45720" bIns="22860">
              <a:spAutoFit/>
            </a:bodyPr>
            <a:lstStyle/>
            <a:p>
              <a:pP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altLang="zh-CN"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79" name="组合 78"/>
          <p:cNvGrpSpPr/>
          <p:nvPr/>
        </p:nvGrpSpPr>
        <p:grpSpPr>
          <a:xfrm>
            <a:off x="6675490" y="5445741"/>
            <a:ext cx="4464801" cy="222615"/>
            <a:chOff x="6733666" y="5566825"/>
            <a:chExt cx="4464801" cy="222615"/>
          </a:xfrm>
        </p:grpSpPr>
        <p:sp>
          <p:nvSpPr>
            <p:cNvPr id="80" name="Rectangle 17"/>
            <p:cNvSpPr/>
            <p:nvPr/>
          </p:nvSpPr>
          <p:spPr>
            <a:xfrm>
              <a:off x="6733666" y="5566825"/>
              <a:ext cx="2878137" cy="2042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81" name="Text Box 10"/>
            <p:cNvSpPr txBox="1">
              <a:spLocks noChangeArrowheads="1"/>
            </p:cNvSpPr>
            <p:nvPr/>
          </p:nvSpPr>
          <p:spPr bwMode="auto">
            <a:xfrm>
              <a:off x="6788831" y="5577633"/>
              <a:ext cx="925116" cy="200055"/>
            </a:xfrm>
            <a:prstGeom prst="rect">
              <a:avLst/>
            </a:prstGeom>
            <a:noFill/>
            <a:ln w="9525">
              <a:noFill/>
              <a:miter lim="800000"/>
            </a:ln>
          </p:spPr>
          <p:txBody>
            <a:bodyPr wrap="square" lIns="45720" tIns="22860" rIns="45720" bIns="22860">
              <a:spAutoFit/>
            </a:bodyPr>
            <a:lstStyle/>
            <a:p>
              <a:pP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67%</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82" name="Text Box 10"/>
            <p:cNvSpPr txBox="1">
              <a:spLocks noChangeArrowheads="1"/>
            </p:cNvSpPr>
            <p:nvPr/>
          </p:nvSpPr>
          <p:spPr bwMode="auto">
            <a:xfrm>
              <a:off x="9611803" y="5589385"/>
              <a:ext cx="1586664" cy="200055"/>
            </a:xfrm>
            <a:prstGeom prst="rect">
              <a:avLst/>
            </a:prstGeom>
            <a:noFill/>
            <a:ln w="9525">
              <a:noFill/>
              <a:miter lim="800000"/>
            </a:ln>
          </p:spPr>
          <p:txBody>
            <a:bodyPr wrap="square" lIns="45720" tIns="22860" rIns="45720" bIns="22860">
              <a:spAutoFit/>
            </a:bodyPr>
            <a:lstStyle/>
            <a:p>
              <a:pP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altLang="zh-CN"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83" name="组合 82"/>
          <p:cNvGrpSpPr/>
          <p:nvPr/>
        </p:nvGrpSpPr>
        <p:grpSpPr>
          <a:xfrm>
            <a:off x="6675490" y="5722093"/>
            <a:ext cx="3334104" cy="222616"/>
            <a:chOff x="6733666" y="5843177"/>
            <a:chExt cx="3334104" cy="222616"/>
          </a:xfrm>
        </p:grpSpPr>
        <p:sp>
          <p:nvSpPr>
            <p:cNvPr id="84" name="Rectangle 19"/>
            <p:cNvSpPr/>
            <p:nvPr/>
          </p:nvSpPr>
          <p:spPr>
            <a:xfrm>
              <a:off x="6733666" y="5843177"/>
              <a:ext cx="1747441" cy="20427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bg1"/>
                </a:solidFill>
                <a:latin typeface="微软雅黑" panose="020B0503020204020204" pitchFamily="34" charset="-122"/>
                <a:ea typeface="微软雅黑" panose="020B0503020204020204" pitchFamily="34" charset="-122"/>
              </a:endParaRPr>
            </a:p>
          </p:txBody>
        </p:sp>
        <p:sp>
          <p:nvSpPr>
            <p:cNvPr id="85" name="Text Box 10"/>
            <p:cNvSpPr txBox="1">
              <a:spLocks noChangeArrowheads="1"/>
            </p:cNvSpPr>
            <p:nvPr/>
          </p:nvSpPr>
          <p:spPr bwMode="auto">
            <a:xfrm>
              <a:off x="6788831" y="5853985"/>
              <a:ext cx="925116" cy="200055"/>
            </a:xfrm>
            <a:prstGeom prst="rect">
              <a:avLst/>
            </a:prstGeom>
            <a:noFill/>
            <a:ln w="9525">
              <a:noFill/>
              <a:miter lim="800000"/>
            </a:ln>
          </p:spPr>
          <p:txBody>
            <a:bodyPr wrap="square" lIns="45720" tIns="22860" rIns="45720" bIns="22860">
              <a:spAutoFit/>
            </a:bodyPr>
            <a:lstStyle/>
            <a:p>
              <a:pPr defTabSz="1088390"/>
              <a:r>
                <a:rPr lang="en-US" sz="1000">
                  <a:solidFill>
                    <a:schemeClr val="bg1"/>
                  </a:solidFill>
                  <a:latin typeface="微软雅黑" panose="020B0503020204020204" pitchFamily="34" charset="-122"/>
                  <a:ea typeface="微软雅黑" panose="020B0503020204020204" pitchFamily="34" charset="-122"/>
                  <a:cs typeface="Open Sans" pitchFamily="34" charset="0"/>
                </a:rPr>
                <a:t>39%</a:t>
              </a:r>
              <a:endParaRPr lang="en-US" sz="1000">
                <a:solidFill>
                  <a:schemeClr val="bg1"/>
                </a:solidFill>
                <a:latin typeface="微软雅黑" panose="020B0503020204020204" pitchFamily="34" charset="-122"/>
                <a:ea typeface="微软雅黑" panose="020B0503020204020204" pitchFamily="34" charset="-122"/>
                <a:cs typeface="Open Sans" pitchFamily="34" charset="0"/>
              </a:endParaRPr>
            </a:p>
          </p:txBody>
        </p:sp>
        <p:sp>
          <p:nvSpPr>
            <p:cNvPr id="86" name="Text Box 10"/>
            <p:cNvSpPr txBox="1">
              <a:spLocks noChangeArrowheads="1"/>
            </p:cNvSpPr>
            <p:nvPr/>
          </p:nvSpPr>
          <p:spPr bwMode="auto">
            <a:xfrm>
              <a:off x="8481106" y="5865738"/>
              <a:ext cx="1586664" cy="200055"/>
            </a:xfrm>
            <a:prstGeom prst="rect">
              <a:avLst/>
            </a:prstGeom>
            <a:noFill/>
            <a:ln w="9525">
              <a:noFill/>
              <a:miter lim="800000"/>
            </a:ln>
          </p:spPr>
          <p:txBody>
            <a:bodyPr wrap="square" lIns="45720" tIns="22860" rIns="45720" bIns="22860">
              <a:spAutoFit/>
            </a:bodyPr>
            <a:lstStyle/>
            <a:p>
              <a:pPr defTabSz="1088390"/>
              <a:r>
                <a:rPr lang="zh-CN" altLang="en-US" sz="1000">
                  <a:solidFill>
                    <a:schemeClr val="bg1"/>
                  </a:solidFill>
                  <a:latin typeface="微软雅黑" panose="020B0503020204020204" pitchFamily="34" charset="-122"/>
                  <a:ea typeface="微软雅黑" panose="020B0503020204020204" pitchFamily="34" charset="-122"/>
                  <a:cs typeface="Open Sans" pitchFamily="34" charset="0"/>
                </a:rPr>
                <a:t>此处添加文字</a:t>
              </a:r>
              <a:endParaRPr lang="en-US" altLang="zh-CN" sz="1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87" name="组合 86"/>
          <p:cNvGrpSpPr/>
          <p:nvPr/>
        </p:nvGrpSpPr>
        <p:grpSpPr>
          <a:xfrm>
            <a:off x="2901584" y="1671621"/>
            <a:ext cx="2641599" cy="1770026"/>
            <a:chOff x="2851480" y="1792705"/>
            <a:chExt cx="2641599" cy="1770026"/>
          </a:xfrm>
        </p:grpSpPr>
        <p:sp>
          <p:nvSpPr>
            <p:cNvPr id="88" name="矩形 87"/>
            <p:cNvSpPr/>
            <p:nvPr/>
          </p:nvSpPr>
          <p:spPr>
            <a:xfrm>
              <a:off x="3265714" y="1792705"/>
              <a:ext cx="2227365" cy="1184265"/>
            </a:xfrm>
            <a:prstGeom prst="rect">
              <a:avLst/>
            </a:prstGeom>
            <a:solidFill>
              <a:srgbClr val="02A29C"/>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5000">
                  <a:solidFill>
                    <a:schemeClr val="bg1"/>
                  </a:solidFill>
                  <a:latin typeface="微软雅黑" panose="020B0503020204020204" pitchFamily="34" charset="-122"/>
                  <a:ea typeface="微软雅黑" panose="020B0503020204020204" pitchFamily="34" charset="-122"/>
                </a:rPr>
                <a:t>特色</a:t>
              </a:r>
              <a:endParaRPr lang="zh-CN" altLang="en-US" sz="5000">
                <a:solidFill>
                  <a:schemeClr val="bg1"/>
                </a:solidFill>
                <a:latin typeface="微软雅黑" panose="020B0503020204020204" pitchFamily="34" charset="-122"/>
                <a:ea typeface="微软雅黑" panose="020B0503020204020204" pitchFamily="34" charset="-122"/>
              </a:endParaRPr>
            </a:p>
          </p:txBody>
        </p:sp>
        <p:sp>
          <p:nvSpPr>
            <p:cNvPr id="89" name="Text Box 10"/>
            <p:cNvSpPr txBox="1">
              <a:spLocks noChangeArrowheads="1"/>
            </p:cNvSpPr>
            <p:nvPr/>
          </p:nvSpPr>
          <p:spPr bwMode="auto">
            <a:xfrm>
              <a:off x="2851480" y="3054900"/>
              <a:ext cx="2641599" cy="507831"/>
            </a:xfrm>
            <a:prstGeom prst="rect">
              <a:avLst/>
            </a:prstGeom>
            <a:noFill/>
            <a:ln w="9525">
              <a:noFill/>
              <a:miter lim="800000"/>
            </a:ln>
          </p:spPr>
          <p:txBody>
            <a:bodyPr wrap="square" lIns="45720" tIns="22860" rIns="45720" bIns="22860">
              <a:spAutoFit/>
            </a:bodyPr>
            <a:lstStyle/>
            <a:p>
              <a:pPr algn="r" defTabSz="1088390"/>
              <a:r>
                <a:rPr lang="en-US" altLang="zh-CN" sz="3000">
                  <a:solidFill>
                    <a:schemeClr val="bg1"/>
                  </a:solidFill>
                  <a:latin typeface="微软雅黑" panose="020B0503020204020204" pitchFamily="34" charset="-122"/>
                  <a:ea typeface="微软雅黑" panose="020B0503020204020204" pitchFamily="34" charset="-122"/>
                  <a:cs typeface="Open Sans" pitchFamily="34" charset="0"/>
                </a:rPr>
                <a:t>Characteristic</a:t>
              </a:r>
              <a:endParaRPr lang="en-US" altLang="zh-CN" sz="3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grpSp>
        <p:nvGrpSpPr>
          <p:cNvPr id="90" name="组合 89"/>
          <p:cNvGrpSpPr/>
          <p:nvPr/>
        </p:nvGrpSpPr>
        <p:grpSpPr>
          <a:xfrm>
            <a:off x="6761724" y="1671621"/>
            <a:ext cx="2768601" cy="1761795"/>
            <a:chOff x="6711620" y="1792705"/>
            <a:chExt cx="2768601" cy="1761795"/>
          </a:xfrm>
        </p:grpSpPr>
        <p:sp>
          <p:nvSpPr>
            <p:cNvPr id="91" name="矩形 90"/>
            <p:cNvSpPr/>
            <p:nvPr/>
          </p:nvSpPr>
          <p:spPr>
            <a:xfrm>
              <a:off x="6711620" y="1792705"/>
              <a:ext cx="2243693" cy="1184265"/>
            </a:xfrm>
            <a:prstGeom prst="rect">
              <a:avLst/>
            </a:prstGeom>
            <a:solidFill>
              <a:srgbClr val="D80745"/>
            </a:solidFill>
            <a:ln w="1143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zh-CN" altLang="en-US" sz="5000">
                  <a:solidFill>
                    <a:schemeClr val="bg1"/>
                  </a:solidFill>
                  <a:latin typeface="微软雅黑" panose="020B0503020204020204" pitchFamily="34" charset="-122"/>
                  <a:ea typeface="微软雅黑" panose="020B0503020204020204" pitchFamily="34" charset="-122"/>
                </a:rPr>
                <a:t>优势</a:t>
              </a:r>
              <a:endParaRPr lang="zh-CN" altLang="en-US" sz="5000">
                <a:solidFill>
                  <a:schemeClr val="bg1"/>
                </a:solidFill>
                <a:latin typeface="微软雅黑" panose="020B0503020204020204" pitchFamily="34" charset="-122"/>
                <a:ea typeface="微软雅黑" panose="020B0503020204020204" pitchFamily="34" charset="-122"/>
              </a:endParaRPr>
            </a:p>
          </p:txBody>
        </p:sp>
        <p:sp>
          <p:nvSpPr>
            <p:cNvPr id="92" name="Text Box 10"/>
            <p:cNvSpPr txBox="1">
              <a:spLocks noChangeArrowheads="1"/>
            </p:cNvSpPr>
            <p:nvPr/>
          </p:nvSpPr>
          <p:spPr bwMode="auto">
            <a:xfrm>
              <a:off x="6711621" y="3046669"/>
              <a:ext cx="2768600" cy="507831"/>
            </a:xfrm>
            <a:prstGeom prst="rect">
              <a:avLst/>
            </a:prstGeom>
            <a:noFill/>
            <a:ln w="9525">
              <a:noFill/>
              <a:miter lim="800000"/>
            </a:ln>
          </p:spPr>
          <p:txBody>
            <a:bodyPr wrap="square" lIns="45720" tIns="22860" rIns="45720" bIns="22860">
              <a:spAutoFit/>
            </a:bodyPr>
            <a:lstStyle/>
            <a:p>
              <a:pPr defTabSz="1088390"/>
              <a:r>
                <a:rPr lang="en-US" altLang="zh-CN" sz="3000">
                  <a:solidFill>
                    <a:schemeClr val="bg1"/>
                  </a:solidFill>
                  <a:latin typeface="微软雅黑" panose="020B0503020204020204" pitchFamily="34" charset="-122"/>
                  <a:ea typeface="微软雅黑" panose="020B0503020204020204" pitchFamily="34" charset="-122"/>
                  <a:cs typeface="Open Sans" pitchFamily="34" charset="0"/>
                </a:rPr>
                <a:t>Advantage</a:t>
              </a:r>
              <a:endParaRPr lang="en-US" altLang="zh-CN" sz="3000">
                <a:solidFill>
                  <a:schemeClr val="bg1"/>
                </a:solidFill>
                <a:latin typeface="微软雅黑" panose="020B0503020204020204" pitchFamily="34" charset="-122"/>
                <a:ea typeface="微软雅黑" panose="020B0503020204020204" pitchFamily="34" charset="-122"/>
                <a:cs typeface="Open Sans" pitchFamily="34" charset="0"/>
              </a:endParaRPr>
            </a:p>
          </p:txBody>
        </p:sp>
      </p:grpSp>
      <p:sp>
        <p:nvSpPr>
          <p:cNvPr id="93" name="Content Placeholder 2"/>
          <p:cNvSpPr txBox="1"/>
          <p:nvPr/>
        </p:nvSpPr>
        <p:spPr>
          <a:xfrm>
            <a:off x="641680" y="3784654"/>
            <a:ext cx="5013803" cy="7526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标题数字等都可以通过点击和重新输入进行更改</a:t>
            </a:r>
            <a:endParaRPr lang="en-US" altLang="zh-CN" sz="1000">
              <a:solidFill>
                <a:schemeClr val="bg1"/>
              </a:solidFill>
              <a:latin typeface="微软雅黑" panose="020B0503020204020204" pitchFamily="34" charset="-122"/>
              <a:ea typeface="微软雅黑" panose="020B0503020204020204" pitchFamily="34" charset="-122"/>
            </a:endParaRPr>
          </a:p>
          <a:p>
            <a:pPr marL="0" indent="0" algn="r">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顶部“开始”面板中</a:t>
            </a:r>
            <a:endParaRPr lang="en-US" altLang="zh-CN" sz="1000">
              <a:solidFill>
                <a:schemeClr val="bg1"/>
              </a:solidFill>
              <a:latin typeface="微软雅黑" panose="020B0503020204020204" pitchFamily="34" charset="-122"/>
              <a:ea typeface="微软雅黑" panose="020B0503020204020204" pitchFamily="34" charset="-122"/>
            </a:endParaRPr>
          </a:p>
          <a:p>
            <a:pPr marL="0" indent="0" algn="r">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可以对字体、字号、颜色、行距等进行修改</a:t>
            </a:r>
            <a:endParaRPr lang="en-US" altLang="zh-CN" sz="1000">
              <a:solidFill>
                <a:schemeClr val="bg1"/>
              </a:solidFill>
              <a:latin typeface="微软雅黑" panose="020B0503020204020204" pitchFamily="34" charset="-122"/>
              <a:ea typeface="微软雅黑" panose="020B0503020204020204" pitchFamily="34" charset="-122"/>
            </a:endParaRPr>
          </a:p>
          <a:p>
            <a:pPr marL="0" indent="0" algn="r">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建议正文</a:t>
            </a:r>
            <a:r>
              <a:rPr lang="en-US" altLang="zh-CN" sz="1000">
                <a:solidFill>
                  <a:schemeClr val="bg1"/>
                </a:solidFill>
                <a:latin typeface="微软雅黑" panose="020B0503020204020204" pitchFamily="34" charset="-122"/>
                <a:ea typeface="微软雅黑" panose="020B0503020204020204" pitchFamily="34" charset="-122"/>
              </a:rPr>
              <a:t>10</a:t>
            </a:r>
            <a:r>
              <a:rPr lang="zh-CN" altLang="en-US" sz="1000">
                <a:solidFill>
                  <a:schemeClr val="bg1"/>
                </a:solidFill>
                <a:latin typeface="微软雅黑" panose="020B0503020204020204" pitchFamily="34" charset="-122"/>
                <a:ea typeface="微软雅黑" panose="020B0503020204020204" pitchFamily="34" charset="-122"/>
              </a:rPr>
              <a:t>号字，</a:t>
            </a:r>
            <a:r>
              <a:rPr lang="en-US" altLang="zh-CN" sz="1000">
                <a:solidFill>
                  <a:schemeClr val="bg1"/>
                </a:solidFill>
                <a:latin typeface="微软雅黑" panose="020B0503020204020204" pitchFamily="34" charset="-122"/>
                <a:ea typeface="微软雅黑" panose="020B0503020204020204" pitchFamily="34" charset="-122"/>
              </a:rPr>
              <a:t>1.3</a:t>
            </a:r>
            <a:r>
              <a:rPr lang="zh-CN" altLang="en-US" sz="1000">
                <a:solidFill>
                  <a:schemeClr val="bg1"/>
                </a:solidFill>
                <a:latin typeface="微软雅黑" panose="020B0503020204020204" pitchFamily="34" charset="-122"/>
                <a:ea typeface="微软雅黑" panose="020B0503020204020204" pitchFamily="34" charset="-122"/>
              </a:rPr>
              <a:t>倍字间距</a:t>
            </a:r>
            <a:endParaRPr lang="zh-CN" altLang="en-US" sz="1000">
              <a:solidFill>
                <a:schemeClr val="bg1"/>
              </a:solidFill>
              <a:latin typeface="微软雅黑" panose="020B0503020204020204" pitchFamily="34" charset="-122"/>
              <a:ea typeface="微软雅黑" panose="020B0503020204020204" pitchFamily="34" charset="-122"/>
            </a:endParaRPr>
          </a:p>
        </p:txBody>
      </p:sp>
      <p:sp>
        <p:nvSpPr>
          <p:cNvPr id="94" name="Content Placeholder 2"/>
          <p:cNvSpPr txBox="1"/>
          <p:nvPr/>
        </p:nvSpPr>
        <p:spPr>
          <a:xfrm>
            <a:off x="6627362" y="3793707"/>
            <a:ext cx="5013803" cy="75264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标题数字等都可以通过点击和重新输入进行更改</a:t>
            </a:r>
            <a:endParaRPr lang="en-US" altLang="zh-CN" sz="1000">
              <a:solidFill>
                <a:schemeClr val="bg1"/>
              </a:solidFill>
              <a:latin typeface="微软雅黑" panose="020B0503020204020204" pitchFamily="34" charset="-122"/>
              <a:ea typeface="微软雅黑" panose="020B0503020204020204" pitchFamily="34" charset="-122"/>
            </a:endParaRPr>
          </a:p>
          <a:p>
            <a:pPr marL="0" indent="0">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顶部“开始”面板中</a:t>
            </a:r>
            <a:endParaRPr lang="en-US" altLang="zh-CN" sz="1000">
              <a:solidFill>
                <a:schemeClr val="bg1"/>
              </a:solidFill>
              <a:latin typeface="微软雅黑" panose="020B0503020204020204" pitchFamily="34" charset="-122"/>
              <a:ea typeface="微软雅黑" panose="020B0503020204020204" pitchFamily="34" charset="-122"/>
            </a:endParaRPr>
          </a:p>
          <a:p>
            <a:pPr marL="0" indent="0">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可以对字体、字号、颜色、行距等进行修改</a:t>
            </a:r>
            <a:endParaRPr lang="en-US" altLang="zh-CN" sz="1000">
              <a:solidFill>
                <a:schemeClr val="bg1"/>
              </a:solidFill>
              <a:latin typeface="微软雅黑" panose="020B0503020204020204" pitchFamily="34" charset="-122"/>
              <a:ea typeface="微软雅黑" panose="020B0503020204020204" pitchFamily="34" charset="-122"/>
            </a:endParaRPr>
          </a:p>
          <a:p>
            <a:pPr marL="0" indent="0">
              <a:lnSpc>
                <a:spcPct val="100000"/>
              </a:lnSpc>
              <a:spcBef>
                <a:spcPts val="0"/>
              </a:spcBef>
              <a:buNone/>
            </a:pPr>
            <a:r>
              <a:rPr lang="zh-CN" altLang="en-US" sz="1000">
                <a:solidFill>
                  <a:schemeClr val="bg1"/>
                </a:solidFill>
                <a:latin typeface="微软雅黑" panose="020B0503020204020204" pitchFamily="34" charset="-122"/>
                <a:ea typeface="微软雅黑" panose="020B0503020204020204" pitchFamily="34" charset="-122"/>
              </a:rPr>
              <a:t>建议正文</a:t>
            </a:r>
            <a:r>
              <a:rPr lang="en-US" altLang="zh-CN" sz="1000">
                <a:solidFill>
                  <a:schemeClr val="bg1"/>
                </a:solidFill>
                <a:latin typeface="微软雅黑" panose="020B0503020204020204" pitchFamily="34" charset="-122"/>
                <a:ea typeface="微软雅黑" panose="020B0503020204020204" pitchFamily="34" charset="-122"/>
              </a:rPr>
              <a:t>10</a:t>
            </a:r>
            <a:r>
              <a:rPr lang="zh-CN" altLang="en-US" sz="1000">
                <a:solidFill>
                  <a:schemeClr val="bg1"/>
                </a:solidFill>
                <a:latin typeface="微软雅黑" panose="020B0503020204020204" pitchFamily="34" charset="-122"/>
                <a:ea typeface="微软雅黑" panose="020B0503020204020204" pitchFamily="34" charset="-122"/>
              </a:rPr>
              <a:t>号字，</a:t>
            </a:r>
            <a:r>
              <a:rPr lang="en-US" altLang="zh-CN" sz="1000">
                <a:solidFill>
                  <a:schemeClr val="bg1"/>
                </a:solidFill>
                <a:latin typeface="微软雅黑" panose="020B0503020204020204" pitchFamily="34" charset="-122"/>
                <a:ea typeface="微软雅黑" panose="020B0503020204020204" pitchFamily="34" charset="-122"/>
              </a:rPr>
              <a:t>1.3</a:t>
            </a:r>
            <a:r>
              <a:rPr lang="zh-CN" altLang="en-US" sz="1000">
                <a:solidFill>
                  <a:schemeClr val="bg1"/>
                </a:solidFill>
                <a:latin typeface="微软雅黑" panose="020B0503020204020204" pitchFamily="34" charset="-122"/>
                <a:ea typeface="微软雅黑" panose="020B0503020204020204" pitchFamily="34" charset="-122"/>
              </a:rPr>
              <a:t>倍字间距</a:t>
            </a:r>
            <a:endParaRPr lang="zh-CN" altLang="en-US" sz="1000">
              <a:solidFill>
                <a:schemeClr val="bg1"/>
              </a:solidFill>
              <a:latin typeface="微软雅黑" panose="020B0503020204020204" pitchFamily="34" charset="-122"/>
              <a:ea typeface="微软雅黑" panose="020B0503020204020204" pitchFamily="34" charset="-122"/>
            </a:endParaRPr>
          </a:p>
        </p:txBody>
      </p:sp>
      <p:cxnSp>
        <p:nvCxnSpPr>
          <p:cNvPr id="95" name="直接连接符 94"/>
          <p:cNvCxnSpPr/>
          <p:nvPr/>
        </p:nvCxnSpPr>
        <p:spPr>
          <a:xfrm>
            <a:off x="6146104" y="1364816"/>
            <a:ext cx="0" cy="473710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6" name="D"/>
          <p:cNvSpPr/>
          <p:nvPr/>
        </p:nvSpPr>
        <p:spPr>
          <a:xfrm>
            <a:off x="12648504" y="6599030"/>
            <a:ext cx="72572" cy="725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1000"/>
                                        <p:tgtEl>
                                          <p:spTgt spid="45"/>
                                        </p:tgtEl>
                                      </p:cBhvr>
                                    </p:animEffect>
                                    <p:anim calcmode="lin" valueType="num">
                                      <p:cBhvr>
                                        <p:cTn id="12" dur="1000" fill="hold"/>
                                        <p:tgtEl>
                                          <p:spTgt spid="45"/>
                                        </p:tgtEl>
                                        <p:attrNameLst>
                                          <p:attrName>ppt_x</p:attrName>
                                        </p:attrNameLst>
                                      </p:cBhvr>
                                      <p:tavLst>
                                        <p:tav tm="0">
                                          <p:val>
                                            <p:strVal val="#ppt_x"/>
                                          </p:val>
                                        </p:tav>
                                        <p:tav tm="100000">
                                          <p:val>
                                            <p:strVal val="#ppt_x"/>
                                          </p:val>
                                        </p:tav>
                                      </p:tavLst>
                                    </p:anim>
                                    <p:anim calcmode="lin" valueType="num">
                                      <p:cBhvr>
                                        <p:cTn id="13" dur="1000" fill="hold"/>
                                        <p:tgtEl>
                                          <p:spTgt spid="4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7"/>
                                        </p:tgtEl>
                                        <p:attrNameLst>
                                          <p:attrName>style.visibility</p:attrName>
                                        </p:attrNameLst>
                                      </p:cBhvr>
                                      <p:to>
                                        <p:strVal val="visible"/>
                                      </p:to>
                                    </p:set>
                                    <p:animEffect transition="in" filter="fade">
                                      <p:cBhvr>
                                        <p:cTn id="16" dur="1000"/>
                                        <p:tgtEl>
                                          <p:spTgt spid="87"/>
                                        </p:tgtEl>
                                      </p:cBhvr>
                                    </p:animEffect>
                                    <p:anim calcmode="lin" valueType="num">
                                      <p:cBhvr>
                                        <p:cTn id="17" dur="1000" fill="hold"/>
                                        <p:tgtEl>
                                          <p:spTgt spid="87"/>
                                        </p:tgtEl>
                                        <p:attrNameLst>
                                          <p:attrName>ppt_x</p:attrName>
                                        </p:attrNameLst>
                                      </p:cBhvr>
                                      <p:tavLst>
                                        <p:tav tm="0">
                                          <p:val>
                                            <p:strVal val="#ppt_x"/>
                                          </p:val>
                                        </p:tav>
                                        <p:tav tm="100000">
                                          <p:val>
                                            <p:strVal val="#ppt_x"/>
                                          </p:val>
                                        </p:tav>
                                      </p:tavLst>
                                    </p:anim>
                                    <p:anim calcmode="lin" valueType="num">
                                      <p:cBhvr>
                                        <p:cTn id="18" dur="1000" fill="hold"/>
                                        <p:tgtEl>
                                          <p:spTgt spid="87"/>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0"/>
                                        </p:tgtEl>
                                        <p:attrNameLst>
                                          <p:attrName>style.visibility</p:attrName>
                                        </p:attrNameLst>
                                      </p:cBhvr>
                                      <p:to>
                                        <p:strVal val="visible"/>
                                      </p:to>
                                    </p:set>
                                    <p:animEffect transition="in" filter="fade">
                                      <p:cBhvr>
                                        <p:cTn id="21" dur="1000"/>
                                        <p:tgtEl>
                                          <p:spTgt spid="90"/>
                                        </p:tgtEl>
                                      </p:cBhvr>
                                    </p:animEffect>
                                    <p:anim calcmode="lin" valueType="num">
                                      <p:cBhvr>
                                        <p:cTn id="22" dur="1000" fill="hold"/>
                                        <p:tgtEl>
                                          <p:spTgt spid="90"/>
                                        </p:tgtEl>
                                        <p:attrNameLst>
                                          <p:attrName>ppt_x</p:attrName>
                                        </p:attrNameLst>
                                      </p:cBhvr>
                                      <p:tavLst>
                                        <p:tav tm="0">
                                          <p:val>
                                            <p:strVal val="#ppt_x"/>
                                          </p:val>
                                        </p:tav>
                                        <p:tav tm="100000">
                                          <p:val>
                                            <p:strVal val="#ppt_x"/>
                                          </p:val>
                                        </p:tav>
                                      </p:tavLst>
                                    </p:anim>
                                    <p:anim calcmode="lin" valueType="num">
                                      <p:cBhvr>
                                        <p:cTn id="23" dur="1000" fill="hold"/>
                                        <p:tgtEl>
                                          <p:spTgt spid="90"/>
                                        </p:tgtEl>
                                        <p:attrNameLst>
                                          <p:attrName>ppt_y</p:attrName>
                                        </p:attrNameLst>
                                      </p:cBhvr>
                                      <p:tavLst>
                                        <p:tav tm="0">
                                          <p:val>
                                            <p:strVal val="#ppt_y+.1"/>
                                          </p:val>
                                        </p:tav>
                                        <p:tav tm="100000">
                                          <p:val>
                                            <p:strVal val="#ppt_y"/>
                                          </p:val>
                                        </p:tav>
                                      </p:tavLst>
                                    </p:anim>
                                  </p:childTnLst>
                                </p:cTn>
                              </p:par>
                              <p:par>
                                <p:cTn id="24" presetID="22" presetClass="entr" presetSubtype="1" fill="hold" nodeType="withEffect">
                                  <p:stCondLst>
                                    <p:cond delay="0"/>
                                  </p:stCondLst>
                                  <p:childTnLst>
                                    <p:set>
                                      <p:cBhvr>
                                        <p:cTn id="25" dur="1" fill="hold">
                                          <p:stCondLst>
                                            <p:cond delay="0"/>
                                          </p:stCondLst>
                                        </p:cTn>
                                        <p:tgtEl>
                                          <p:spTgt spid="95"/>
                                        </p:tgtEl>
                                        <p:attrNameLst>
                                          <p:attrName>style.visibility</p:attrName>
                                        </p:attrNameLst>
                                      </p:cBhvr>
                                      <p:to>
                                        <p:strVal val="visible"/>
                                      </p:to>
                                    </p:set>
                                    <p:animEffect transition="in" filter="wipe(up)">
                                      <p:cBhvr>
                                        <p:cTn id="26" dur="500"/>
                                        <p:tgtEl>
                                          <p:spTgt spid="95"/>
                                        </p:tgtEl>
                                      </p:cBhvr>
                                    </p:animEffect>
                                  </p:childTnLst>
                                </p:cTn>
                              </p:par>
                              <p:par>
                                <p:cTn id="27" presetID="22" presetClass="entr" presetSubtype="1" fill="hold" grpId="0" nodeType="withEffect">
                                  <p:stCondLst>
                                    <p:cond delay="750"/>
                                  </p:stCondLst>
                                  <p:childTnLst>
                                    <p:set>
                                      <p:cBhvr>
                                        <p:cTn id="28" dur="1" fill="hold">
                                          <p:stCondLst>
                                            <p:cond delay="0"/>
                                          </p:stCondLst>
                                        </p:cTn>
                                        <p:tgtEl>
                                          <p:spTgt spid="93"/>
                                        </p:tgtEl>
                                        <p:attrNameLst>
                                          <p:attrName>style.visibility</p:attrName>
                                        </p:attrNameLst>
                                      </p:cBhvr>
                                      <p:to>
                                        <p:strVal val="visible"/>
                                      </p:to>
                                    </p:set>
                                    <p:animEffect transition="in" filter="wipe(up)">
                                      <p:cBhvr>
                                        <p:cTn id="29" dur="500"/>
                                        <p:tgtEl>
                                          <p:spTgt spid="93"/>
                                        </p:tgtEl>
                                      </p:cBhvr>
                                    </p:animEffect>
                                  </p:childTnLst>
                                </p:cTn>
                              </p:par>
                              <p:par>
                                <p:cTn id="30" presetID="22" presetClass="entr" presetSubtype="1" fill="hold" grpId="0" nodeType="withEffect">
                                  <p:stCondLst>
                                    <p:cond delay="750"/>
                                  </p:stCondLst>
                                  <p:childTnLst>
                                    <p:set>
                                      <p:cBhvr>
                                        <p:cTn id="31" dur="1" fill="hold">
                                          <p:stCondLst>
                                            <p:cond delay="0"/>
                                          </p:stCondLst>
                                        </p:cTn>
                                        <p:tgtEl>
                                          <p:spTgt spid="94"/>
                                        </p:tgtEl>
                                        <p:attrNameLst>
                                          <p:attrName>style.visibility</p:attrName>
                                        </p:attrNameLst>
                                      </p:cBhvr>
                                      <p:to>
                                        <p:strVal val="visible"/>
                                      </p:to>
                                    </p:set>
                                    <p:animEffect transition="in" filter="wipe(up)">
                                      <p:cBhvr>
                                        <p:cTn id="32" dur="500"/>
                                        <p:tgtEl>
                                          <p:spTgt spid="94"/>
                                        </p:tgtEl>
                                      </p:cBhvr>
                                    </p:animEffect>
                                  </p:childTnLst>
                                </p:cTn>
                              </p:par>
                              <p:par>
                                <p:cTn id="33" presetID="22" presetClass="entr" presetSubtype="2" fill="hold" nodeType="withEffect">
                                  <p:stCondLst>
                                    <p:cond delay="1250"/>
                                  </p:stCondLst>
                                  <p:childTnLst>
                                    <p:set>
                                      <p:cBhvr>
                                        <p:cTn id="34" dur="1" fill="hold">
                                          <p:stCondLst>
                                            <p:cond delay="0"/>
                                          </p:stCondLst>
                                        </p:cTn>
                                        <p:tgtEl>
                                          <p:spTgt spid="47"/>
                                        </p:tgtEl>
                                        <p:attrNameLst>
                                          <p:attrName>style.visibility</p:attrName>
                                        </p:attrNameLst>
                                      </p:cBhvr>
                                      <p:to>
                                        <p:strVal val="visible"/>
                                      </p:to>
                                    </p:set>
                                    <p:animEffect transition="in" filter="wipe(right)">
                                      <p:cBhvr>
                                        <p:cTn id="35" dur="500"/>
                                        <p:tgtEl>
                                          <p:spTgt spid="47"/>
                                        </p:tgtEl>
                                      </p:cBhvr>
                                    </p:animEffect>
                                  </p:childTnLst>
                                </p:cTn>
                              </p:par>
                              <p:par>
                                <p:cTn id="36" presetID="22" presetClass="entr" presetSubtype="8" fill="hold" nodeType="withEffect">
                                  <p:stCondLst>
                                    <p:cond delay="1250"/>
                                  </p:stCondLst>
                                  <p:childTnLst>
                                    <p:set>
                                      <p:cBhvr>
                                        <p:cTn id="37" dur="1" fill="hold">
                                          <p:stCondLst>
                                            <p:cond delay="0"/>
                                          </p:stCondLst>
                                        </p:cTn>
                                        <p:tgtEl>
                                          <p:spTgt spid="67"/>
                                        </p:tgtEl>
                                        <p:attrNameLst>
                                          <p:attrName>style.visibility</p:attrName>
                                        </p:attrNameLst>
                                      </p:cBhvr>
                                      <p:to>
                                        <p:strVal val="visible"/>
                                      </p:to>
                                    </p:set>
                                    <p:animEffect transition="in" filter="wipe(left)">
                                      <p:cBhvr>
                                        <p:cTn id="38" dur="500"/>
                                        <p:tgtEl>
                                          <p:spTgt spid="67"/>
                                        </p:tgtEl>
                                      </p:cBhvr>
                                    </p:animEffect>
                                  </p:childTnLst>
                                </p:cTn>
                              </p:par>
                              <p:par>
                                <p:cTn id="39" presetID="22" presetClass="entr" presetSubtype="2" fill="hold" nodeType="withEffect">
                                  <p:stCondLst>
                                    <p:cond delay="1500"/>
                                  </p:stCondLst>
                                  <p:childTnLst>
                                    <p:set>
                                      <p:cBhvr>
                                        <p:cTn id="40" dur="1" fill="hold">
                                          <p:stCondLst>
                                            <p:cond delay="0"/>
                                          </p:stCondLst>
                                        </p:cTn>
                                        <p:tgtEl>
                                          <p:spTgt spid="51"/>
                                        </p:tgtEl>
                                        <p:attrNameLst>
                                          <p:attrName>style.visibility</p:attrName>
                                        </p:attrNameLst>
                                      </p:cBhvr>
                                      <p:to>
                                        <p:strVal val="visible"/>
                                      </p:to>
                                    </p:set>
                                    <p:animEffect transition="in" filter="wipe(right)">
                                      <p:cBhvr>
                                        <p:cTn id="41" dur="500"/>
                                        <p:tgtEl>
                                          <p:spTgt spid="51"/>
                                        </p:tgtEl>
                                      </p:cBhvr>
                                    </p:animEffect>
                                  </p:childTnLst>
                                </p:cTn>
                              </p:par>
                              <p:par>
                                <p:cTn id="42" presetID="22" presetClass="entr" presetSubtype="8" fill="hold" nodeType="withEffect">
                                  <p:stCondLst>
                                    <p:cond delay="1500"/>
                                  </p:stCondLst>
                                  <p:childTnLst>
                                    <p:set>
                                      <p:cBhvr>
                                        <p:cTn id="43" dur="1" fill="hold">
                                          <p:stCondLst>
                                            <p:cond delay="0"/>
                                          </p:stCondLst>
                                        </p:cTn>
                                        <p:tgtEl>
                                          <p:spTgt spid="71"/>
                                        </p:tgtEl>
                                        <p:attrNameLst>
                                          <p:attrName>style.visibility</p:attrName>
                                        </p:attrNameLst>
                                      </p:cBhvr>
                                      <p:to>
                                        <p:strVal val="visible"/>
                                      </p:to>
                                    </p:set>
                                    <p:animEffect transition="in" filter="wipe(left)">
                                      <p:cBhvr>
                                        <p:cTn id="44" dur="500"/>
                                        <p:tgtEl>
                                          <p:spTgt spid="71"/>
                                        </p:tgtEl>
                                      </p:cBhvr>
                                    </p:animEffect>
                                  </p:childTnLst>
                                </p:cTn>
                              </p:par>
                              <p:par>
                                <p:cTn id="45" presetID="22" presetClass="entr" presetSubtype="2" fill="hold" nodeType="withEffect">
                                  <p:stCondLst>
                                    <p:cond delay="1750"/>
                                  </p:stCondLst>
                                  <p:childTnLst>
                                    <p:set>
                                      <p:cBhvr>
                                        <p:cTn id="46" dur="1" fill="hold">
                                          <p:stCondLst>
                                            <p:cond delay="0"/>
                                          </p:stCondLst>
                                        </p:cTn>
                                        <p:tgtEl>
                                          <p:spTgt spid="55"/>
                                        </p:tgtEl>
                                        <p:attrNameLst>
                                          <p:attrName>style.visibility</p:attrName>
                                        </p:attrNameLst>
                                      </p:cBhvr>
                                      <p:to>
                                        <p:strVal val="visible"/>
                                      </p:to>
                                    </p:set>
                                    <p:animEffect transition="in" filter="wipe(right)">
                                      <p:cBhvr>
                                        <p:cTn id="47" dur="500"/>
                                        <p:tgtEl>
                                          <p:spTgt spid="55"/>
                                        </p:tgtEl>
                                      </p:cBhvr>
                                    </p:animEffect>
                                  </p:childTnLst>
                                </p:cTn>
                              </p:par>
                              <p:par>
                                <p:cTn id="48" presetID="22" presetClass="entr" presetSubtype="8" fill="hold" nodeType="withEffect">
                                  <p:stCondLst>
                                    <p:cond delay="1750"/>
                                  </p:stCondLst>
                                  <p:childTnLst>
                                    <p:set>
                                      <p:cBhvr>
                                        <p:cTn id="49" dur="1" fill="hold">
                                          <p:stCondLst>
                                            <p:cond delay="0"/>
                                          </p:stCondLst>
                                        </p:cTn>
                                        <p:tgtEl>
                                          <p:spTgt spid="75"/>
                                        </p:tgtEl>
                                        <p:attrNameLst>
                                          <p:attrName>style.visibility</p:attrName>
                                        </p:attrNameLst>
                                      </p:cBhvr>
                                      <p:to>
                                        <p:strVal val="visible"/>
                                      </p:to>
                                    </p:set>
                                    <p:animEffect transition="in" filter="wipe(left)">
                                      <p:cBhvr>
                                        <p:cTn id="50" dur="500"/>
                                        <p:tgtEl>
                                          <p:spTgt spid="75"/>
                                        </p:tgtEl>
                                      </p:cBhvr>
                                    </p:animEffect>
                                  </p:childTnLst>
                                </p:cTn>
                              </p:par>
                              <p:par>
                                <p:cTn id="51" presetID="22" presetClass="entr" presetSubtype="2" fill="hold" nodeType="withEffect">
                                  <p:stCondLst>
                                    <p:cond delay="2000"/>
                                  </p:stCondLst>
                                  <p:childTnLst>
                                    <p:set>
                                      <p:cBhvr>
                                        <p:cTn id="52" dur="1" fill="hold">
                                          <p:stCondLst>
                                            <p:cond delay="0"/>
                                          </p:stCondLst>
                                        </p:cTn>
                                        <p:tgtEl>
                                          <p:spTgt spid="59"/>
                                        </p:tgtEl>
                                        <p:attrNameLst>
                                          <p:attrName>style.visibility</p:attrName>
                                        </p:attrNameLst>
                                      </p:cBhvr>
                                      <p:to>
                                        <p:strVal val="visible"/>
                                      </p:to>
                                    </p:set>
                                    <p:animEffect transition="in" filter="wipe(right)">
                                      <p:cBhvr>
                                        <p:cTn id="53" dur="500"/>
                                        <p:tgtEl>
                                          <p:spTgt spid="59"/>
                                        </p:tgtEl>
                                      </p:cBhvr>
                                    </p:animEffect>
                                  </p:childTnLst>
                                </p:cTn>
                              </p:par>
                              <p:par>
                                <p:cTn id="54" presetID="22" presetClass="entr" presetSubtype="8" fill="hold" nodeType="withEffect">
                                  <p:stCondLst>
                                    <p:cond delay="2000"/>
                                  </p:stCondLst>
                                  <p:childTnLst>
                                    <p:set>
                                      <p:cBhvr>
                                        <p:cTn id="55" dur="1" fill="hold">
                                          <p:stCondLst>
                                            <p:cond delay="0"/>
                                          </p:stCondLst>
                                        </p:cTn>
                                        <p:tgtEl>
                                          <p:spTgt spid="79"/>
                                        </p:tgtEl>
                                        <p:attrNameLst>
                                          <p:attrName>style.visibility</p:attrName>
                                        </p:attrNameLst>
                                      </p:cBhvr>
                                      <p:to>
                                        <p:strVal val="visible"/>
                                      </p:to>
                                    </p:set>
                                    <p:animEffect transition="in" filter="wipe(left)">
                                      <p:cBhvr>
                                        <p:cTn id="56" dur="500"/>
                                        <p:tgtEl>
                                          <p:spTgt spid="79"/>
                                        </p:tgtEl>
                                      </p:cBhvr>
                                    </p:animEffect>
                                  </p:childTnLst>
                                </p:cTn>
                              </p:par>
                              <p:par>
                                <p:cTn id="57" presetID="22" presetClass="entr" presetSubtype="2" fill="hold" nodeType="withEffect">
                                  <p:stCondLst>
                                    <p:cond delay="2250"/>
                                  </p:stCondLst>
                                  <p:childTnLst>
                                    <p:set>
                                      <p:cBhvr>
                                        <p:cTn id="58" dur="1" fill="hold">
                                          <p:stCondLst>
                                            <p:cond delay="0"/>
                                          </p:stCondLst>
                                        </p:cTn>
                                        <p:tgtEl>
                                          <p:spTgt spid="63"/>
                                        </p:tgtEl>
                                        <p:attrNameLst>
                                          <p:attrName>style.visibility</p:attrName>
                                        </p:attrNameLst>
                                      </p:cBhvr>
                                      <p:to>
                                        <p:strVal val="visible"/>
                                      </p:to>
                                    </p:set>
                                    <p:animEffect transition="in" filter="wipe(right)">
                                      <p:cBhvr>
                                        <p:cTn id="59" dur="500"/>
                                        <p:tgtEl>
                                          <p:spTgt spid="63"/>
                                        </p:tgtEl>
                                      </p:cBhvr>
                                    </p:animEffect>
                                  </p:childTnLst>
                                </p:cTn>
                              </p:par>
                              <p:par>
                                <p:cTn id="60" presetID="22" presetClass="entr" presetSubtype="8" fill="hold" nodeType="withEffect">
                                  <p:stCondLst>
                                    <p:cond delay="2250"/>
                                  </p:stCondLst>
                                  <p:childTnLst>
                                    <p:set>
                                      <p:cBhvr>
                                        <p:cTn id="61" dur="1" fill="hold">
                                          <p:stCondLst>
                                            <p:cond delay="0"/>
                                          </p:stCondLst>
                                        </p:cTn>
                                        <p:tgtEl>
                                          <p:spTgt spid="83"/>
                                        </p:tgtEl>
                                        <p:attrNameLst>
                                          <p:attrName>style.visibility</p:attrName>
                                        </p:attrNameLst>
                                      </p:cBhvr>
                                      <p:to>
                                        <p:strVal val="visible"/>
                                      </p:to>
                                    </p:set>
                                    <p:animEffect transition="in" filter="wipe(left)">
                                      <p:cBhvr>
                                        <p:cTn id="62" dur="500"/>
                                        <p:tgtEl>
                                          <p:spTgt spid="83"/>
                                        </p:tgtEl>
                                      </p:cBhvr>
                                    </p:animEffect>
                                  </p:childTnLst>
                                </p:cTn>
                              </p:par>
                            </p:childTnLst>
                          </p:cTn>
                        </p:par>
                        <p:par>
                          <p:cTn id="63" fill="hold">
                            <p:stCondLst>
                              <p:cond delay="1500"/>
                            </p:stCondLst>
                            <p:childTnLst>
                              <p:par>
                                <p:cTn id="64" presetID="10" presetClass="entr" presetSubtype="0" fill="hold" grpId="0" nodeType="afterEffect">
                                  <p:stCondLst>
                                    <p:cond delay="0"/>
                                  </p:stCondLst>
                                  <p:childTnLst>
                                    <p:set>
                                      <p:cBhvr>
                                        <p:cTn id="65" dur="1" fill="hold">
                                          <p:stCondLst>
                                            <p:cond delay="0"/>
                                          </p:stCondLst>
                                        </p:cTn>
                                        <p:tgtEl>
                                          <p:spTgt spid="96"/>
                                        </p:tgtEl>
                                        <p:attrNameLst>
                                          <p:attrName>style.visibility</p:attrName>
                                        </p:attrNameLst>
                                      </p:cBhvr>
                                      <p:to>
                                        <p:strVal val="visible"/>
                                      </p:to>
                                    </p:set>
                                    <p:animEffect transition="in" filter="fade">
                                      <p:cBhvr>
                                        <p:cTn id="66" dur="75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93" grpId="0"/>
      <p:bldP spid="94" grpId="0"/>
      <p:bldP spid="9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7" name="文本框 37"/>
          <p:cNvSpPr txBox="1"/>
          <p:nvPr/>
        </p:nvSpPr>
        <p:spPr>
          <a:xfrm>
            <a:off x="4791219" y="533321"/>
            <a:ext cx="2621280" cy="58356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添加文本内容</a:t>
            </a:r>
            <a:endParaRPr lang="zh-CN" altLang="en-US" sz="3200" dirty="0">
              <a:solidFill>
                <a:schemeClr val="bg1"/>
              </a:solidFill>
            </a:endParaRPr>
          </a:p>
        </p:txBody>
      </p:sp>
      <p:cxnSp>
        <p:nvCxnSpPr>
          <p:cNvPr id="108" name="直接连接符 10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9" name="Text Box 45"/>
          <p:cNvSpPr txBox="1">
            <a:spLocks noChangeArrowheads="1"/>
          </p:cNvSpPr>
          <p:nvPr/>
        </p:nvSpPr>
        <p:spPr bwMode="auto">
          <a:xfrm>
            <a:off x="7906248" y="2050465"/>
            <a:ext cx="2366906" cy="553085"/>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spc="67" dirty="0">
                <a:ln w="11430"/>
                <a:solidFill>
                  <a:schemeClr val="bg1"/>
                </a:solidFill>
                <a:latin typeface="微软雅黑" panose="020B0503020204020204" pitchFamily="34" charset="-122"/>
                <a:ea typeface="微软雅黑" panose="020B0503020204020204" pitchFamily="34" charset="-122"/>
                <a:sym typeface="+mn-ea"/>
              </a:rPr>
              <a:t>请添加文本内容</a:t>
            </a:r>
            <a:endParaRPr lang="en-US" altLang="zh-CN" sz="1400" spc="67" dirty="0">
              <a:ln w="11430"/>
              <a:solidFill>
                <a:schemeClr val="bg1"/>
              </a:solidFill>
              <a:latin typeface="微软雅黑" panose="020B0503020204020204" pitchFamily="34" charset="-122"/>
              <a:ea typeface="微软雅黑" panose="020B0503020204020204" pitchFamily="34" charset="-122"/>
            </a:endParaRPr>
          </a:p>
        </p:txBody>
      </p:sp>
      <p:sp>
        <p:nvSpPr>
          <p:cNvPr id="110" name="Text Box 45"/>
          <p:cNvSpPr txBox="1">
            <a:spLocks noChangeArrowheads="1"/>
          </p:cNvSpPr>
          <p:nvPr/>
        </p:nvSpPr>
        <p:spPr bwMode="auto">
          <a:xfrm>
            <a:off x="2096621" y="5464877"/>
            <a:ext cx="2939497" cy="50673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lnSpc>
                <a:spcPct val="150000"/>
              </a:lnSpc>
            </a:pPr>
            <a:r>
              <a:rPr lang="zh-CN" altLang="en-US" spc="67" dirty="0">
                <a:ln w="11430"/>
                <a:solidFill>
                  <a:schemeClr val="bg1"/>
                </a:solidFill>
                <a:latin typeface="微软雅黑" panose="020B0503020204020204" pitchFamily="34" charset="-122"/>
                <a:ea typeface="微软雅黑" panose="020B0503020204020204" pitchFamily="34" charset="-122"/>
              </a:rPr>
              <a:t>请添加文本内容</a:t>
            </a:r>
            <a:endParaRPr lang="zh-CN" altLang="en-US" spc="67" dirty="0">
              <a:ln w="11430"/>
              <a:solidFill>
                <a:schemeClr val="bg1"/>
              </a:solidFill>
              <a:latin typeface="微软雅黑" panose="020B0503020204020204" pitchFamily="34" charset="-122"/>
              <a:ea typeface="微软雅黑" panose="020B0503020204020204" pitchFamily="34" charset="-122"/>
            </a:endParaRPr>
          </a:p>
        </p:txBody>
      </p:sp>
      <p:sp>
        <p:nvSpPr>
          <p:cNvPr id="111" name="Text Box 45"/>
          <p:cNvSpPr txBox="1">
            <a:spLocks noChangeArrowheads="1"/>
          </p:cNvSpPr>
          <p:nvPr/>
        </p:nvSpPr>
        <p:spPr bwMode="auto">
          <a:xfrm>
            <a:off x="9006573" y="4866874"/>
            <a:ext cx="1881705" cy="1014730"/>
          </a:xfrm>
          <a:prstGeom prst="rect">
            <a:avLst/>
          </a:prstGeom>
          <a:noFill/>
          <a:ln>
            <a:noFill/>
          </a:ln>
          <a:effectLst/>
          <a:extLst>
            <a:ext uri="{909E8E84-426E-40DD-AFC4-6F175D3DCCD1}">
              <a14:hiddenFill xmlns:a14="http://schemas.microsoft.com/office/drawing/2010/main">
                <a:solidFill>
                  <a:srgbClr val="C800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50000"/>
              </a:lnSpc>
            </a:pPr>
            <a:r>
              <a:rPr lang="zh-CN" altLang="en-US" sz="2000" spc="67" dirty="0">
                <a:ln w="11430"/>
                <a:solidFill>
                  <a:schemeClr val="bg1"/>
                </a:solidFill>
                <a:latin typeface="微软雅黑" panose="020B0503020204020204" pitchFamily="34" charset="-122"/>
                <a:ea typeface="微软雅黑" panose="020B0503020204020204" pitchFamily="34" charset="-122"/>
                <a:sym typeface="+mn-ea"/>
              </a:rPr>
              <a:t>请添加文本内容</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2" name="Freeform 673"/>
          <p:cNvSpPr>
            <a:spLocks noEditPoints="1"/>
          </p:cNvSpPr>
          <p:nvPr/>
        </p:nvSpPr>
        <p:spPr bwMode="auto">
          <a:xfrm rot="21275257">
            <a:off x="4904639" y="1737658"/>
            <a:ext cx="2691207" cy="2692832"/>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rgbClr val="F7941E"/>
          </a:solidFill>
          <a:ln>
            <a:noFill/>
          </a:ln>
        </p:spPr>
        <p:txBody>
          <a:bodyPr wrap="none" anchor="ctr"/>
          <a:lstStyle/>
          <a:p>
            <a:pPr fontAlgn="base" latinLnBrk="1">
              <a:spcBef>
                <a:spcPct val="0"/>
              </a:spcBef>
              <a:spcAft>
                <a:spcPct val="0"/>
              </a:spcAft>
            </a:pPr>
            <a:endParaRPr kumimoji="1" lang="zh-CN" altLang="en-US" sz="2400">
              <a:solidFill>
                <a:schemeClr val="bg1"/>
              </a:solidFill>
              <a:latin typeface="Gulim" pitchFamily="34" charset="-127"/>
              <a:ea typeface="Gulim" pitchFamily="34" charset="-127"/>
            </a:endParaRPr>
          </a:p>
        </p:txBody>
      </p:sp>
      <p:sp>
        <p:nvSpPr>
          <p:cNvPr id="113" name="Freeform 675"/>
          <p:cNvSpPr>
            <a:spLocks noEditPoints="1"/>
          </p:cNvSpPr>
          <p:nvPr/>
        </p:nvSpPr>
        <p:spPr bwMode="auto">
          <a:xfrm rot="21275257">
            <a:off x="1563382" y="1809164"/>
            <a:ext cx="3510269" cy="3510271"/>
          </a:xfrm>
          <a:custGeom>
            <a:avLst/>
            <a:gdLst>
              <a:gd name="T0" fmla="*/ 2147483647 w 2622"/>
              <a:gd name="T1" fmla="*/ 2147483647 h 2622"/>
              <a:gd name="T2" fmla="*/ 2147483647 w 2622"/>
              <a:gd name="T3" fmla="*/ 2147483647 h 2622"/>
              <a:gd name="T4" fmla="*/ 2147483647 w 2622"/>
              <a:gd name="T5" fmla="*/ 2147483647 h 2622"/>
              <a:gd name="T6" fmla="*/ 2147483647 w 2622"/>
              <a:gd name="T7" fmla="*/ 2147483647 h 2622"/>
              <a:gd name="T8" fmla="*/ 2147483647 w 2622"/>
              <a:gd name="T9" fmla="*/ 2147483647 h 2622"/>
              <a:gd name="T10" fmla="*/ 2147483647 w 2622"/>
              <a:gd name="T11" fmla="*/ 2147483647 h 2622"/>
              <a:gd name="T12" fmla="*/ 2147483647 w 2622"/>
              <a:gd name="T13" fmla="*/ 2147483647 h 2622"/>
              <a:gd name="T14" fmla="*/ 2147483647 w 2622"/>
              <a:gd name="T15" fmla="*/ 2147483647 h 2622"/>
              <a:gd name="T16" fmla="*/ 2147483647 w 2622"/>
              <a:gd name="T17" fmla="*/ 2147483647 h 2622"/>
              <a:gd name="T18" fmla="*/ 2147483647 w 2622"/>
              <a:gd name="T19" fmla="*/ 2147483647 h 2622"/>
              <a:gd name="T20" fmla="*/ 2147483647 w 2622"/>
              <a:gd name="T21" fmla="*/ 2147483647 h 2622"/>
              <a:gd name="T22" fmla="*/ 2147483647 w 2622"/>
              <a:gd name="T23" fmla="*/ 2147483647 h 2622"/>
              <a:gd name="T24" fmla="*/ 2147483647 w 2622"/>
              <a:gd name="T25" fmla="*/ 2147483647 h 2622"/>
              <a:gd name="T26" fmla="*/ 2147483647 w 2622"/>
              <a:gd name="T27" fmla="*/ 2147483647 h 2622"/>
              <a:gd name="T28" fmla="*/ 2147483647 w 2622"/>
              <a:gd name="T29" fmla="*/ 2147483647 h 2622"/>
              <a:gd name="T30" fmla="*/ 2147483647 w 2622"/>
              <a:gd name="T31" fmla="*/ 2147483647 h 2622"/>
              <a:gd name="T32" fmla="*/ 2147483647 w 2622"/>
              <a:gd name="T33" fmla="*/ 2147483647 h 2622"/>
              <a:gd name="T34" fmla="*/ 2147483647 w 2622"/>
              <a:gd name="T35" fmla="*/ 2147483647 h 2622"/>
              <a:gd name="T36" fmla="*/ 2147483647 w 2622"/>
              <a:gd name="T37" fmla="*/ 2147483647 h 2622"/>
              <a:gd name="T38" fmla="*/ 2147483647 w 2622"/>
              <a:gd name="T39" fmla="*/ 2147483647 h 2622"/>
              <a:gd name="T40" fmla="*/ 2147483647 w 2622"/>
              <a:gd name="T41" fmla="*/ 2147483647 h 2622"/>
              <a:gd name="T42" fmla="*/ 2147483647 w 2622"/>
              <a:gd name="T43" fmla="*/ 2147483647 h 2622"/>
              <a:gd name="T44" fmla="*/ 2147483647 w 2622"/>
              <a:gd name="T45" fmla="*/ 2147483647 h 2622"/>
              <a:gd name="T46" fmla="*/ 2147483647 w 2622"/>
              <a:gd name="T47" fmla="*/ 2147483647 h 2622"/>
              <a:gd name="T48" fmla="*/ 2147483647 w 2622"/>
              <a:gd name="T49" fmla="*/ 2147483647 h 2622"/>
              <a:gd name="T50" fmla="*/ 2147483647 w 2622"/>
              <a:gd name="T51" fmla="*/ 2147483647 h 2622"/>
              <a:gd name="T52" fmla="*/ 2147483647 w 2622"/>
              <a:gd name="T53" fmla="*/ 2147483647 h 2622"/>
              <a:gd name="T54" fmla="*/ 2147483647 w 2622"/>
              <a:gd name="T55" fmla="*/ 2147483647 h 2622"/>
              <a:gd name="T56" fmla="*/ 2147483647 w 2622"/>
              <a:gd name="T57" fmla="*/ 2147483647 h 2622"/>
              <a:gd name="T58" fmla="*/ 2147483647 w 2622"/>
              <a:gd name="T59" fmla="*/ 2147483647 h 2622"/>
              <a:gd name="T60" fmla="*/ 2147483647 w 2622"/>
              <a:gd name="T61" fmla="*/ 2147483647 h 2622"/>
              <a:gd name="T62" fmla="*/ 2147483647 w 2622"/>
              <a:gd name="T63" fmla="*/ 2147483647 h 2622"/>
              <a:gd name="T64" fmla="*/ 2147483647 w 2622"/>
              <a:gd name="T65" fmla="*/ 2147483647 h 2622"/>
              <a:gd name="T66" fmla="*/ 2147483647 w 2622"/>
              <a:gd name="T67" fmla="*/ 2147483647 h 2622"/>
              <a:gd name="T68" fmla="*/ 2147483647 w 2622"/>
              <a:gd name="T69" fmla="*/ 2147483647 h 2622"/>
              <a:gd name="T70" fmla="*/ 2147483647 w 2622"/>
              <a:gd name="T71" fmla="*/ 2147483647 h 2622"/>
              <a:gd name="T72" fmla="*/ 2147483647 w 2622"/>
              <a:gd name="T73" fmla="*/ 2147483647 h 2622"/>
              <a:gd name="T74" fmla="*/ 2147483647 w 2622"/>
              <a:gd name="T75" fmla="*/ 2147483647 h 2622"/>
              <a:gd name="T76" fmla="*/ 2147483647 w 2622"/>
              <a:gd name="T77" fmla="*/ 2147483647 h 2622"/>
              <a:gd name="T78" fmla="*/ 2147483647 w 2622"/>
              <a:gd name="T79" fmla="*/ 2147483647 h 2622"/>
              <a:gd name="T80" fmla="*/ 2147483647 w 2622"/>
              <a:gd name="T81" fmla="*/ 2147483647 h 2622"/>
              <a:gd name="T82" fmla="*/ 2147483647 w 2622"/>
              <a:gd name="T83" fmla="*/ 2147483647 h 2622"/>
              <a:gd name="T84" fmla="*/ 2147483647 w 2622"/>
              <a:gd name="T85" fmla="*/ 2147483647 h 2622"/>
              <a:gd name="T86" fmla="*/ 2147483647 w 2622"/>
              <a:gd name="T87" fmla="*/ 2147483647 h 2622"/>
              <a:gd name="T88" fmla="*/ 2147483647 w 2622"/>
              <a:gd name="T89" fmla="*/ 2147483647 h 2622"/>
              <a:gd name="T90" fmla="*/ 2147483647 w 2622"/>
              <a:gd name="T91" fmla="*/ 2147483647 h 2622"/>
              <a:gd name="T92" fmla="*/ 2147483647 w 2622"/>
              <a:gd name="T93" fmla="*/ 2147483647 h 2622"/>
              <a:gd name="T94" fmla="*/ 2147483647 w 2622"/>
              <a:gd name="T95" fmla="*/ 2147483647 h 2622"/>
              <a:gd name="T96" fmla="*/ 2147483647 w 2622"/>
              <a:gd name="T97" fmla="*/ 2147483647 h 2622"/>
              <a:gd name="T98" fmla="*/ 2147483647 w 2622"/>
              <a:gd name="T99" fmla="*/ 2147483647 h 2622"/>
              <a:gd name="T100" fmla="*/ 2147483647 w 2622"/>
              <a:gd name="T101" fmla="*/ 2147483647 h 2622"/>
              <a:gd name="T102" fmla="*/ 2147483647 w 2622"/>
              <a:gd name="T103" fmla="*/ 2147483647 h 2622"/>
              <a:gd name="T104" fmla="*/ 2147483647 w 2622"/>
              <a:gd name="T105" fmla="*/ 2147483647 h 2622"/>
              <a:gd name="T106" fmla="*/ 2147483647 w 2622"/>
              <a:gd name="T107" fmla="*/ 214748364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chemeClr val="accent4"/>
          </a:solidFill>
          <a:ln>
            <a:noFill/>
          </a:ln>
        </p:spPr>
        <p:txBody>
          <a:bodyPr wrap="none" anchor="ctr"/>
          <a:lstStyle/>
          <a:p>
            <a:pPr fontAlgn="base" latinLnBrk="1">
              <a:spcBef>
                <a:spcPct val="0"/>
              </a:spcBef>
              <a:spcAft>
                <a:spcPct val="0"/>
              </a:spcAft>
            </a:pPr>
            <a:endParaRPr kumimoji="1" lang="zh-CN" altLang="en-US" sz="2400">
              <a:solidFill>
                <a:schemeClr val="bg1"/>
              </a:solidFill>
              <a:latin typeface="Gulim" pitchFamily="34" charset="-127"/>
              <a:ea typeface="Gulim" pitchFamily="34" charset="-127"/>
            </a:endParaRPr>
          </a:p>
        </p:txBody>
      </p:sp>
      <p:sp>
        <p:nvSpPr>
          <p:cNvPr id="114" name="Freeform 679"/>
          <p:cNvSpPr>
            <a:spLocks noEditPoints="1"/>
          </p:cNvSpPr>
          <p:nvPr/>
        </p:nvSpPr>
        <p:spPr bwMode="auto">
          <a:xfrm rot="21275257">
            <a:off x="6429006" y="3884450"/>
            <a:ext cx="2358057" cy="2359681"/>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1">
              <a:lumMod val="75000"/>
            </a:schemeClr>
          </a:solidFill>
          <a:ln>
            <a:noFill/>
          </a:ln>
        </p:spPr>
        <p:txBody>
          <a:bodyPr wrap="none" anchor="ctr"/>
          <a:lstStyle/>
          <a:p>
            <a:pPr fontAlgn="base" latinLnBrk="1">
              <a:spcBef>
                <a:spcPct val="0"/>
              </a:spcBef>
              <a:spcAft>
                <a:spcPct val="0"/>
              </a:spcAft>
            </a:pPr>
            <a:endParaRPr kumimoji="1" lang="zh-CN" altLang="en-US" sz="2400">
              <a:solidFill>
                <a:schemeClr val="bg1"/>
              </a:solidFill>
              <a:latin typeface="Gulim" pitchFamily="34" charset="-127"/>
              <a:ea typeface="Gulim" pitchFamily="34" charset="-127"/>
            </a:endParaRPr>
          </a:p>
        </p:txBody>
      </p:sp>
      <p:grpSp>
        <p:nvGrpSpPr>
          <p:cNvPr id="115" name="组合 114"/>
          <p:cNvGrpSpPr/>
          <p:nvPr/>
        </p:nvGrpSpPr>
        <p:grpSpPr>
          <a:xfrm>
            <a:off x="1938786" y="2184568"/>
            <a:ext cx="2759463" cy="2757838"/>
            <a:chOff x="1973233" y="1754224"/>
            <a:chExt cx="2069597" cy="2068379"/>
          </a:xfrm>
          <a:solidFill>
            <a:schemeClr val="accent4"/>
          </a:solidFill>
        </p:grpSpPr>
        <p:sp>
          <p:nvSpPr>
            <p:cNvPr id="116" name="Oval 676"/>
            <p:cNvSpPr>
              <a:spLocks noChangeArrowheads="1"/>
            </p:cNvSpPr>
            <p:nvPr/>
          </p:nvSpPr>
          <p:spPr bwMode="auto">
            <a:xfrm rot="21275257">
              <a:off x="1973233" y="1754224"/>
              <a:ext cx="2069597" cy="2068379"/>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chemeClr val="bg1"/>
                </a:solidFill>
                <a:latin typeface="微软雅黑" panose="020B0503020204020204" pitchFamily="82" charset="2"/>
                <a:ea typeface="Gulim" pitchFamily="34" charset="-127"/>
              </a:endParaRPr>
            </a:p>
          </p:txBody>
        </p:sp>
        <p:sp>
          <p:nvSpPr>
            <p:cNvPr id="117" name="文本框 16"/>
            <p:cNvSpPr txBox="1"/>
            <p:nvPr/>
          </p:nvSpPr>
          <p:spPr>
            <a:xfrm>
              <a:off x="2479110" y="2290738"/>
              <a:ext cx="1028950" cy="995350"/>
            </a:xfrm>
            <a:prstGeom prst="rect">
              <a:avLst/>
            </a:prstGeom>
            <a:grpFill/>
          </p:spPr>
          <p:txBody>
            <a:bodyPr wrap="square" lIns="95097" tIns="47549" rIns="95097" bIns="47549" rtlCol="0">
              <a:spAutoFit/>
            </a:bodyPr>
            <a:lstStyle/>
            <a:p>
              <a:pPr algn="ctr"/>
              <a:r>
                <a:rPr lang="zh-CN" altLang="en-US" sz="4000" b="1" dirty="0">
                  <a:solidFill>
                    <a:schemeClr val="bg1"/>
                  </a:solidFill>
                  <a:latin typeface="微软雅黑" panose="020B0503020204020204" pitchFamily="82" charset="2"/>
                  <a:ea typeface="微软雅黑" panose="020B0503020204020204" pitchFamily="82" charset="2"/>
                </a:rPr>
                <a:t>日常</a:t>
              </a:r>
              <a:endParaRPr lang="en-US" altLang="zh-CN" sz="4000" b="1" dirty="0">
                <a:solidFill>
                  <a:schemeClr val="bg1"/>
                </a:solidFill>
                <a:latin typeface="微软雅黑" panose="020B0503020204020204" pitchFamily="82" charset="2"/>
                <a:ea typeface="微软雅黑" panose="020B0503020204020204" pitchFamily="82" charset="2"/>
              </a:endParaRPr>
            </a:p>
            <a:p>
              <a:pPr algn="ctr"/>
              <a:r>
                <a:rPr lang="zh-CN" altLang="en-US" sz="4000" b="1" dirty="0">
                  <a:solidFill>
                    <a:schemeClr val="bg1"/>
                  </a:solidFill>
                  <a:latin typeface="微软雅黑" panose="020B0503020204020204" pitchFamily="82" charset="2"/>
                  <a:ea typeface="微软雅黑" panose="020B0503020204020204" pitchFamily="82" charset="2"/>
                </a:rPr>
                <a:t>工作</a:t>
              </a:r>
              <a:endParaRPr lang="zh-CN" altLang="en-US" sz="4000" b="1" dirty="0">
                <a:solidFill>
                  <a:schemeClr val="bg1"/>
                </a:solidFill>
                <a:latin typeface="微软雅黑" panose="020B0503020204020204" pitchFamily="82" charset="2"/>
                <a:ea typeface="微软雅黑" panose="020B0503020204020204" pitchFamily="82" charset="2"/>
              </a:endParaRPr>
            </a:p>
          </p:txBody>
        </p:sp>
      </p:grpSp>
      <p:grpSp>
        <p:nvGrpSpPr>
          <p:cNvPr id="118" name="组合 117"/>
          <p:cNvGrpSpPr/>
          <p:nvPr/>
        </p:nvGrpSpPr>
        <p:grpSpPr>
          <a:xfrm>
            <a:off x="5327171" y="2161816"/>
            <a:ext cx="1844517" cy="1844517"/>
            <a:chOff x="4514522" y="1737160"/>
            <a:chExt cx="1383388" cy="1383388"/>
          </a:xfrm>
          <a:solidFill>
            <a:srgbClr val="F7941E"/>
          </a:solidFill>
        </p:grpSpPr>
        <p:sp>
          <p:nvSpPr>
            <p:cNvPr id="119" name="Oval 677"/>
            <p:cNvSpPr>
              <a:spLocks noChangeArrowheads="1"/>
            </p:cNvSpPr>
            <p:nvPr/>
          </p:nvSpPr>
          <p:spPr bwMode="auto">
            <a:xfrm rot="21275257">
              <a:off x="4514522" y="1737160"/>
              <a:ext cx="1383388" cy="1383388"/>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chemeClr val="bg1"/>
                </a:solidFill>
                <a:latin typeface="微软雅黑" panose="020B0503020204020204" pitchFamily="82" charset="2"/>
                <a:ea typeface="Gulim" pitchFamily="34" charset="-127"/>
              </a:endParaRPr>
            </a:p>
          </p:txBody>
        </p:sp>
        <p:sp>
          <p:nvSpPr>
            <p:cNvPr id="120" name="文本框 16"/>
            <p:cNvSpPr txBox="1"/>
            <p:nvPr/>
          </p:nvSpPr>
          <p:spPr>
            <a:xfrm>
              <a:off x="4732798" y="2069115"/>
              <a:ext cx="946836" cy="626018"/>
            </a:xfrm>
            <a:prstGeom prst="rect">
              <a:avLst/>
            </a:prstGeom>
            <a:noFill/>
          </p:spPr>
          <p:txBody>
            <a:bodyPr wrap="square" lIns="95097" tIns="47549" rIns="95097" bIns="47549" rtlCol="0">
              <a:spAutoFit/>
            </a:bodyPr>
            <a:lstStyle/>
            <a:p>
              <a:pPr algn="ctr"/>
              <a:r>
                <a:rPr lang="zh-CN" altLang="en-US" sz="2400" b="1" dirty="0">
                  <a:solidFill>
                    <a:schemeClr val="bg1"/>
                  </a:solidFill>
                  <a:latin typeface="微软雅黑" panose="020B0503020204020204" pitchFamily="82" charset="2"/>
                  <a:ea typeface="微软雅黑" panose="020B0503020204020204" pitchFamily="82" charset="2"/>
                </a:rPr>
                <a:t>活动</a:t>
              </a:r>
              <a:endParaRPr lang="en-US" altLang="zh-CN" sz="2400" b="1" dirty="0">
                <a:solidFill>
                  <a:schemeClr val="bg1"/>
                </a:solidFill>
                <a:latin typeface="微软雅黑" panose="020B0503020204020204" pitchFamily="82" charset="2"/>
                <a:ea typeface="微软雅黑" panose="020B0503020204020204" pitchFamily="82" charset="2"/>
              </a:endParaRPr>
            </a:p>
            <a:p>
              <a:pPr algn="ctr"/>
              <a:r>
                <a:rPr lang="zh-CN" altLang="en-US" sz="2400" b="1" dirty="0">
                  <a:solidFill>
                    <a:schemeClr val="bg1"/>
                  </a:solidFill>
                  <a:latin typeface="微软雅黑" panose="020B0503020204020204" pitchFamily="82" charset="2"/>
                  <a:ea typeface="微软雅黑" panose="020B0503020204020204" pitchFamily="82" charset="2"/>
                </a:rPr>
                <a:t>支持</a:t>
              </a:r>
              <a:endParaRPr lang="zh-CN" altLang="en-US" sz="2400" b="1" dirty="0">
                <a:solidFill>
                  <a:schemeClr val="bg1"/>
                </a:solidFill>
                <a:latin typeface="微软雅黑" panose="020B0503020204020204" pitchFamily="82" charset="2"/>
                <a:ea typeface="微软雅黑" panose="020B0503020204020204" pitchFamily="82" charset="2"/>
              </a:endParaRPr>
            </a:p>
          </p:txBody>
        </p:sp>
      </p:grpSp>
      <p:grpSp>
        <p:nvGrpSpPr>
          <p:cNvPr id="121" name="组合 120"/>
          <p:cNvGrpSpPr/>
          <p:nvPr/>
        </p:nvGrpSpPr>
        <p:grpSpPr>
          <a:xfrm>
            <a:off x="6799535" y="4256602"/>
            <a:ext cx="1615375" cy="1615375"/>
            <a:chOff x="5618794" y="3308250"/>
            <a:chExt cx="1211531" cy="1211531"/>
          </a:xfrm>
          <a:solidFill>
            <a:schemeClr val="accent1">
              <a:lumMod val="75000"/>
            </a:schemeClr>
          </a:solidFill>
        </p:grpSpPr>
        <p:sp>
          <p:nvSpPr>
            <p:cNvPr id="122" name="Oval 680"/>
            <p:cNvSpPr>
              <a:spLocks noChangeArrowheads="1"/>
            </p:cNvSpPr>
            <p:nvPr/>
          </p:nvSpPr>
          <p:spPr bwMode="auto">
            <a:xfrm rot="21275257">
              <a:off x="5618794" y="3308250"/>
              <a:ext cx="1211531" cy="1211531"/>
            </a:xfrm>
            <a:prstGeom prst="ellipse">
              <a:avLst/>
            </a:prstGeom>
            <a:grpFill/>
            <a:ln>
              <a:noFill/>
            </a:ln>
          </p:spPr>
          <p:txBody>
            <a:bodyPr wrap="none" anchor="ctr"/>
            <a:lstStyle/>
            <a:p>
              <a:pPr fontAlgn="base" latinLnBrk="1">
                <a:spcBef>
                  <a:spcPct val="0"/>
                </a:spcBef>
                <a:spcAft>
                  <a:spcPct val="0"/>
                </a:spcAft>
              </a:pPr>
              <a:endParaRPr kumimoji="1" lang="ko-KR" altLang="en-US" sz="2400">
                <a:solidFill>
                  <a:schemeClr val="bg1"/>
                </a:solidFill>
                <a:latin typeface="微软雅黑" panose="020B0503020204020204" pitchFamily="82" charset="2"/>
                <a:ea typeface="Gulim" pitchFamily="34" charset="-127"/>
              </a:endParaRPr>
            </a:p>
          </p:txBody>
        </p:sp>
        <p:sp>
          <p:nvSpPr>
            <p:cNvPr id="123" name="文本框 16"/>
            <p:cNvSpPr txBox="1"/>
            <p:nvPr/>
          </p:nvSpPr>
          <p:spPr>
            <a:xfrm>
              <a:off x="5928999" y="3622990"/>
              <a:ext cx="606122" cy="626017"/>
            </a:xfrm>
            <a:prstGeom prst="rect">
              <a:avLst/>
            </a:prstGeom>
            <a:grpFill/>
          </p:spPr>
          <p:txBody>
            <a:bodyPr wrap="square" lIns="95097" tIns="47549" rIns="95097" bIns="47549" rtlCol="0">
              <a:spAutoFit/>
            </a:bodyPr>
            <a:lstStyle/>
            <a:p>
              <a:r>
                <a:rPr lang="zh-CN" altLang="en-US" sz="2400" b="1" dirty="0">
                  <a:solidFill>
                    <a:schemeClr val="bg1"/>
                  </a:solidFill>
                  <a:latin typeface="微软雅黑" panose="020B0503020204020204" pitchFamily="82" charset="2"/>
                  <a:ea typeface="微软雅黑" panose="020B0503020204020204" pitchFamily="82" charset="2"/>
                </a:rPr>
                <a:t>策划组织</a:t>
              </a:r>
              <a:endParaRPr lang="zh-CN" altLang="en-US" sz="2400" b="1" dirty="0">
                <a:solidFill>
                  <a:schemeClr val="bg1"/>
                </a:solidFill>
                <a:latin typeface="微软雅黑" panose="020B0503020204020204" pitchFamily="82" charset="2"/>
                <a:ea typeface="微软雅黑" panose="020B0503020204020204" pitchFamily="82" charset="2"/>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anim calcmode="lin" valueType="num">
                                      <p:cBhvr>
                                        <p:cTn id="12" dur="1000" fill="hold"/>
                                        <p:tgtEl>
                                          <p:spTgt spid="107"/>
                                        </p:tgtEl>
                                        <p:attrNameLst>
                                          <p:attrName>ppt_x</p:attrName>
                                        </p:attrNameLst>
                                      </p:cBhvr>
                                      <p:tavLst>
                                        <p:tav tm="0">
                                          <p:val>
                                            <p:strVal val="#ppt_x"/>
                                          </p:val>
                                        </p:tav>
                                        <p:tav tm="100000">
                                          <p:val>
                                            <p:strVal val="#ppt_x"/>
                                          </p:val>
                                        </p:tav>
                                      </p:tavLst>
                                    </p:anim>
                                    <p:anim calcmode="lin" valueType="num">
                                      <p:cBhvr>
                                        <p:cTn id="13" dur="1000" fill="hold"/>
                                        <p:tgtEl>
                                          <p:spTgt spid="10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1" nodeType="afterEffect">
                                  <p:stCondLst>
                                    <p:cond delay="0"/>
                                  </p:stCondLst>
                                  <p:childTnLst>
                                    <p:set>
                                      <p:cBhvr>
                                        <p:cTn id="16" dur="1" fill="hold">
                                          <p:stCondLst>
                                            <p:cond delay="0"/>
                                          </p:stCondLst>
                                        </p:cTn>
                                        <p:tgtEl>
                                          <p:spTgt spid="113"/>
                                        </p:tgtEl>
                                        <p:attrNameLst>
                                          <p:attrName>style.visibility</p:attrName>
                                        </p:attrNameLst>
                                      </p:cBhvr>
                                      <p:to>
                                        <p:strVal val="visible"/>
                                      </p:to>
                                    </p:set>
                                    <p:animEffect transition="in" filter="fade">
                                      <p:cBhvr>
                                        <p:cTn id="17" dur="500"/>
                                        <p:tgtEl>
                                          <p:spTgt spid="113"/>
                                        </p:tgtEl>
                                      </p:cBhvr>
                                    </p:animEffect>
                                  </p:childTnLst>
                                </p:cTn>
                              </p:par>
                              <p:par>
                                <p:cTn id="18" presetID="8" presetClass="emph" presetSubtype="0" fill="hold" grpId="0" nodeType="withEffect">
                                  <p:stCondLst>
                                    <p:cond delay="0"/>
                                  </p:stCondLst>
                                  <p:childTnLst>
                                    <p:animRot by="21600000">
                                      <p:cBhvr>
                                        <p:cTn id="19" dur="3000" fill="hold"/>
                                        <p:tgtEl>
                                          <p:spTgt spid="113"/>
                                        </p:tgtEl>
                                        <p:attrNameLst>
                                          <p:attrName>r</p:attrName>
                                        </p:attrNameLst>
                                      </p:cBhvr>
                                    </p:animRot>
                                  </p:childTnLst>
                                </p:cTn>
                              </p:par>
                              <p:par>
                                <p:cTn id="20" presetID="10" presetClass="entr" presetSubtype="0" fill="hold" grpId="1" nodeType="withEffect">
                                  <p:stCondLst>
                                    <p:cond delay="0"/>
                                  </p:stCondLst>
                                  <p:childTnLst>
                                    <p:set>
                                      <p:cBhvr>
                                        <p:cTn id="21" dur="1" fill="hold">
                                          <p:stCondLst>
                                            <p:cond delay="0"/>
                                          </p:stCondLst>
                                        </p:cTn>
                                        <p:tgtEl>
                                          <p:spTgt spid="112"/>
                                        </p:tgtEl>
                                        <p:attrNameLst>
                                          <p:attrName>style.visibility</p:attrName>
                                        </p:attrNameLst>
                                      </p:cBhvr>
                                      <p:to>
                                        <p:strVal val="visible"/>
                                      </p:to>
                                    </p:set>
                                    <p:animEffect transition="in" filter="fade">
                                      <p:cBhvr>
                                        <p:cTn id="22" dur="500"/>
                                        <p:tgtEl>
                                          <p:spTgt spid="112"/>
                                        </p:tgtEl>
                                      </p:cBhvr>
                                    </p:animEffect>
                                  </p:childTnLst>
                                </p:cTn>
                              </p:par>
                              <p:par>
                                <p:cTn id="23" presetID="8" presetClass="emph" presetSubtype="0" fill="hold" grpId="0" nodeType="withEffect">
                                  <p:stCondLst>
                                    <p:cond delay="0"/>
                                  </p:stCondLst>
                                  <p:childTnLst>
                                    <p:animRot by="-21600000">
                                      <p:cBhvr>
                                        <p:cTn id="24" dur="3000" fill="hold"/>
                                        <p:tgtEl>
                                          <p:spTgt spid="112"/>
                                        </p:tgtEl>
                                        <p:attrNameLst>
                                          <p:attrName>r</p:attrName>
                                        </p:attrNameLst>
                                      </p:cBhvr>
                                    </p:animRot>
                                  </p:childTnLst>
                                </p:cTn>
                              </p:par>
                              <p:par>
                                <p:cTn id="25" presetID="10" presetClass="entr" presetSubtype="0" fill="hold" grpId="1" nodeType="withEffect">
                                  <p:stCondLst>
                                    <p:cond delay="100"/>
                                  </p:stCondLst>
                                  <p:childTnLst>
                                    <p:set>
                                      <p:cBhvr>
                                        <p:cTn id="26" dur="1" fill="hold">
                                          <p:stCondLst>
                                            <p:cond delay="0"/>
                                          </p:stCondLst>
                                        </p:cTn>
                                        <p:tgtEl>
                                          <p:spTgt spid="114"/>
                                        </p:tgtEl>
                                        <p:attrNameLst>
                                          <p:attrName>style.visibility</p:attrName>
                                        </p:attrNameLst>
                                      </p:cBhvr>
                                      <p:to>
                                        <p:strVal val="visible"/>
                                      </p:to>
                                    </p:set>
                                    <p:animEffect transition="in" filter="fade">
                                      <p:cBhvr>
                                        <p:cTn id="27" dur="500"/>
                                        <p:tgtEl>
                                          <p:spTgt spid="114"/>
                                        </p:tgtEl>
                                      </p:cBhvr>
                                    </p:animEffect>
                                  </p:childTnLst>
                                </p:cTn>
                              </p:par>
                              <p:par>
                                <p:cTn id="28" presetID="8" presetClass="emph" presetSubtype="0" fill="hold" grpId="0" nodeType="withEffect">
                                  <p:stCondLst>
                                    <p:cond delay="0"/>
                                  </p:stCondLst>
                                  <p:childTnLst>
                                    <p:animRot by="21600000">
                                      <p:cBhvr>
                                        <p:cTn id="29" dur="3000" fill="hold"/>
                                        <p:tgtEl>
                                          <p:spTgt spid="114"/>
                                        </p:tgtEl>
                                        <p:attrNameLst>
                                          <p:attrName>r</p:attrName>
                                        </p:attrNameLst>
                                      </p:cBhvr>
                                    </p:animRot>
                                  </p:childTnLst>
                                </p:cTn>
                              </p:par>
                              <p:par>
                                <p:cTn id="30" presetID="10" presetClass="entr" presetSubtype="0" fill="hold" nodeType="withEffect">
                                  <p:stCondLst>
                                    <p:cond delay="600"/>
                                  </p:stCondLst>
                                  <p:childTnLst>
                                    <p:set>
                                      <p:cBhvr>
                                        <p:cTn id="31" dur="1" fill="hold">
                                          <p:stCondLst>
                                            <p:cond delay="0"/>
                                          </p:stCondLst>
                                        </p:cTn>
                                        <p:tgtEl>
                                          <p:spTgt spid="115"/>
                                        </p:tgtEl>
                                        <p:attrNameLst>
                                          <p:attrName>style.visibility</p:attrName>
                                        </p:attrNameLst>
                                      </p:cBhvr>
                                      <p:to>
                                        <p:strVal val="visible"/>
                                      </p:to>
                                    </p:set>
                                    <p:animEffect transition="in" filter="fade">
                                      <p:cBhvr>
                                        <p:cTn id="32" dur="750"/>
                                        <p:tgtEl>
                                          <p:spTgt spid="115"/>
                                        </p:tgtEl>
                                      </p:cBhvr>
                                    </p:animEffect>
                                  </p:childTnLst>
                                </p:cTn>
                              </p:par>
                              <p:par>
                                <p:cTn id="33" presetID="10" presetClass="entr" presetSubtype="0" fill="hold" nodeType="withEffect">
                                  <p:stCondLst>
                                    <p:cond delay="1300"/>
                                  </p:stCondLst>
                                  <p:childTnLst>
                                    <p:set>
                                      <p:cBhvr>
                                        <p:cTn id="34" dur="1" fill="hold">
                                          <p:stCondLst>
                                            <p:cond delay="0"/>
                                          </p:stCondLst>
                                        </p:cTn>
                                        <p:tgtEl>
                                          <p:spTgt spid="118"/>
                                        </p:tgtEl>
                                        <p:attrNameLst>
                                          <p:attrName>style.visibility</p:attrName>
                                        </p:attrNameLst>
                                      </p:cBhvr>
                                      <p:to>
                                        <p:strVal val="visible"/>
                                      </p:to>
                                    </p:set>
                                    <p:animEffect transition="in" filter="fade">
                                      <p:cBhvr>
                                        <p:cTn id="35" dur="750"/>
                                        <p:tgtEl>
                                          <p:spTgt spid="118"/>
                                        </p:tgtEl>
                                      </p:cBhvr>
                                    </p:animEffect>
                                  </p:childTnLst>
                                </p:cTn>
                              </p:par>
                              <p:par>
                                <p:cTn id="36" presetID="10" presetClass="entr" presetSubtype="0" fill="hold" nodeType="withEffect">
                                  <p:stCondLst>
                                    <p:cond delay="2200"/>
                                  </p:stCondLst>
                                  <p:childTnLst>
                                    <p:set>
                                      <p:cBhvr>
                                        <p:cTn id="37" dur="1" fill="hold">
                                          <p:stCondLst>
                                            <p:cond delay="0"/>
                                          </p:stCondLst>
                                        </p:cTn>
                                        <p:tgtEl>
                                          <p:spTgt spid="121"/>
                                        </p:tgtEl>
                                        <p:attrNameLst>
                                          <p:attrName>style.visibility</p:attrName>
                                        </p:attrNameLst>
                                      </p:cBhvr>
                                      <p:to>
                                        <p:strVal val="visible"/>
                                      </p:to>
                                    </p:set>
                                    <p:animEffect transition="in" filter="fade">
                                      <p:cBhvr>
                                        <p:cTn id="38" dur="750"/>
                                        <p:tgtEl>
                                          <p:spTgt spid="121"/>
                                        </p:tgtEl>
                                      </p:cBhvr>
                                    </p:animEffect>
                                  </p:childTnLst>
                                </p:cTn>
                              </p:par>
                            </p:childTnLst>
                          </p:cTn>
                        </p:par>
                        <p:par>
                          <p:cTn id="39" fill="hold">
                            <p:stCondLst>
                              <p:cond delay="2000"/>
                            </p:stCondLst>
                            <p:childTnLst>
                              <p:par>
                                <p:cTn id="40" presetID="42" presetClass="entr" presetSubtype="0" fill="hold" grpId="0" nodeType="afterEffect">
                                  <p:stCondLst>
                                    <p:cond delay="0"/>
                                  </p:stCondLst>
                                  <p:childTnLst>
                                    <p:set>
                                      <p:cBhvr>
                                        <p:cTn id="41" dur="1" fill="hold">
                                          <p:stCondLst>
                                            <p:cond delay="0"/>
                                          </p:stCondLst>
                                        </p:cTn>
                                        <p:tgtEl>
                                          <p:spTgt spid="110"/>
                                        </p:tgtEl>
                                        <p:attrNameLst>
                                          <p:attrName>style.visibility</p:attrName>
                                        </p:attrNameLst>
                                      </p:cBhvr>
                                      <p:to>
                                        <p:strVal val="visible"/>
                                      </p:to>
                                    </p:set>
                                    <p:animEffect transition="in" filter="fade">
                                      <p:cBhvr>
                                        <p:cTn id="42" dur="1000"/>
                                        <p:tgtEl>
                                          <p:spTgt spid="110"/>
                                        </p:tgtEl>
                                      </p:cBhvr>
                                    </p:animEffect>
                                    <p:anim calcmode="lin" valueType="num">
                                      <p:cBhvr>
                                        <p:cTn id="43" dur="1000" fill="hold"/>
                                        <p:tgtEl>
                                          <p:spTgt spid="110"/>
                                        </p:tgtEl>
                                        <p:attrNameLst>
                                          <p:attrName>ppt_x</p:attrName>
                                        </p:attrNameLst>
                                      </p:cBhvr>
                                      <p:tavLst>
                                        <p:tav tm="0">
                                          <p:val>
                                            <p:strVal val="#ppt_x"/>
                                          </p:val>
                                        </p:tav>
                                        <p:tav tm="100000">
                                          <p:val>
                                            <p:strVal val="#ppt_x"/>
                                          </p:val>
                                        </p:tav>
                                      </p:tavLst>
                                    </p:anim>
                                    <p:anim calcmode="lin" valueType="num">
                                      <p:cBhvr>
                                        <p:cTn id="44" dur="1000" fill="hold"/>
                                        <p:tgtEl>
                                          <p:spTgt spid="110"/>
                                        </p:tgtEl>
                                        <p:attrNameLst>
                                          <p:attrName>ppt_y</p:attrName>
                                        </p:attrNameLst>
                                      </p:cBhvr>
                                      <p:tavLst>
                                        <p:tav tm="0">
                                          <p:val>
                                            <p:strVal val="#ppt_y+.1"/>
                                          </p:val>
                                        </p:tav>
                                        <p:tav tm="100000">
                                          <p:val>
                                            <p:strVal val="#ppt_y"/>
                                          </p:val>
                                        </p:tav>
                                      </p:tavLst>
                                    </p:anim>
                                  </p:childTnLst>
                                </p:cTn>
                              </p:par>
                            </p:childTnLst>
                          </p:cTn>
                        </p:par>
                        <p:par>
                          <p:cTn id="45" fill="hold">
                            <p:stCondLst>
                              <p:cond delay="3000"/>
                            </p:stCondLst>
                            <p:childTnLst>
                              <p:par>
                                <p:cTn id="46" presetID="42" presetClass="entr" presetSubtype="0" fill="hold" grpId="0" nodeType="afterEffect">
                                  <p:stCondLst>
                                    <p:cond delay="0"/>
                                  </p:stCondLst>
                                  <p:childTnLst>
                                    <p:set>
                                      <p:cBhvr>
                                        <p:cTn id="47" dur="1" fill="hold">
                                          <p:stCondLst>
                                            <p:cond delay="0"/>
                                          </p:stCondLst>
                                        </p:cTn>
                                        <p:tgtEl>
                                          <p:spTgt spid="109"/>
                                        </p:tgtEl>
                                        <p:attrNameLst>
                                          <p:attrName>style.visibility</p:attrName>
                                        </p:attrNameLst>
                                      </p:cBhvr>
                                      <p:to>
                                        <p:strVal val="visible"/>
                                      </p:to>
                                    </p:set>
                                    <p:animEffect transition="in" filter="fade">
                                      <p:cBhvr>
                                        <p:cTn id="48" dur="1000"/>
                                        <p:tgtEl>
                                          <p:spTgt spid="109"/>
                                        </p:tgtEl>
                                      </p:cBhvr>
                                    </p:animEffect>
                                    <p:anim calcmode="lin" valueType="num">
                                      <p:cBhvr>
                                        <p:cTn id="49" dur="1000" fill="hold"/>
                                        <p:tgtEl>
                                          <p:spTgt spid="109"/>
                                        </p:tgtEl>
                                        <p:attrNameLst>
                                          <p:attrName>ppt_x</p:attrName>
                                        </p:attrNameLst>
                                      </p:cBhvr>
                                      <p:tavLst>
                                        <p:tav tm="0">
                                          <p:val>
                                            <p:strVal val="#ppt_x"/>
                                          </p:val>
                                        </p:tav>
                                        <p:tav tm="100000">
                                          <p:val>
                                            <p:strVal val="#ppt_x"/>
                                          </p:val>
                                        </p:tav>
                                      </p:tavLst>
                                    </p:anim>
                                    <p:anim calcmode="lin" valueType="num">
                                      <p:cBhvr>
                                        <p:cTn id="50" dur="1000" fill="hold"/>
                                        <p:tgtEl>
                                          <p:spTgt spid="109"/>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42" presetClass="entr" presetSubtype="0" fill="hold" grpId="0" nodeType="afterEffect">
                                  <p:stCondLst>
                                    <p:cond delay="0"/>
                                  </p:stCondLst>
                                  <p:childTnLst>
                                    <p:set>
                                      <p:cBhvr>
                                        <p:cTn id="53" dur="1" fill="hold">
                                          <p:stCondLst>
                                            <p:cond delay="0"/>
                                          </p:stCondLst>
                                        </p:cTn>
                                        <p:tgtEl>
                                          <p:spTgt spid="111"/>
                                        </p:tgtEl>
                                        <p:attrNameLst>
                                          <p:attrName>style.visibility</p:attrName>
                                        </p:attrNameLst>
                                      </p:cBhvr>
                                      <p:to>
                                        <p:strVal val="visible"/>
                                      </p:to>
                                    </p:set>
                                    <p:animEffect transition="in" filter="fade">
                                      <p:cBhvr>
                                        <p:cTn id="54" dur="1000"/>
                                        <p:tgtEl>
                                          <p:spTgt spid="111"/>
                                        </p:tgtEl>
                                      </p:cBhvr>
                                    </p:animEffect>
                                    <p:anim calcmode="lin" valueType="num">
                                      <p:cBhvr>
                                        <p:cTn id="55" dur="1000" fill="hold"/>
                                        <p:tgtEl>
                                          <p:spTgt spid="111"/>
                                        </p:tgtEl>
                                        <p:attrNameLst>
                                          <p:attrName>ppt_x</p:attrName>
                                        </p:attrNameLst>
                                      </p:cBhvr>
                                      <p:tavLst>
                                        <p:tav tm="0">
                                          <p:val>
                                            <p:strVal val="#ppt_x"/>
                                          </p:val>
                                        </p:tav>
                                        <p:tav tm="100000">
                                          <p:val>
                                            <p:strVal val="#ppt_x"/>
                                          </p:val>
                                        </p:tav>
                                      </p:tavLst>
                                    </p:anim>
                                    <p:anim calcmode="lin" valueType="num">
                                      <p:cBhvr>
                                        <p:cTn id="56" dur="1000" fill="hold"/>
                                        <p:tgtEl>
                                          <p:spTgt spid="1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9" grpId="0" bldLvl="0" animBg="1"/>
      <p:bldP spid="110" grpId="0" bldLvl="0" animBg="1"/>
      <p:bldP spid="111" grpId="0" bldLvl="0" animBg="1"/>
      <p:bldP spid="112" grpId="0" animBg="1"/>
      <p:bldP spid="112" grpId="1" animBg="1"/>
      <p:bldP spid="113" grpId="0" animBg="1"/>
      <p:bldP spid="113" grpId="1" animBg="1"/>
      <p:bldP spid="114" grpId="0" animBg="1"/>
      <p:bldP spid="114" grpId="1"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7" name="文本框 37"/>
          <p:cNvSpPr txBox="1"/>
          <p:nvPr/>
        </p:nvSpPr>
        <p:spPr>
          <a:xfrm>
            <a:off x="4791220" y="533321"/>
            <a:ext cx="2621280" cy="58356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添加文本内容</a:t>
            </a:r>
            <a:endParaRPr lang="zh-CN" altLang="en-US" sz="3200" dirty="0">
              <a:solidFill>
                <a:schemeClr val="bg1"/>
              </a:solidFill>
            </a:endParaRPr>
          </a:p>
        </p:txBody>
      </p:sp>
      <p:cxnSp>
        <p:nvCxnSpPr>
          <p:cNvPr id="108" name="直接连接符 10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9" name="TextBox 10"/>
          <p:cNvSpPr txBox="1"/>
          <p:nvPr/>
        </p:nvSpPr>
        <p:spPr>
          <a:xfrm>
            <a:off x="5529078" y="2285171"/>
            <a:ext cx="5148578" cy="306705"/>
          </a:xfrm>
          <a:prstGeom prst="rect">
            <a:avLst/>
          </a:prstGeom>
          <a:noFill/>
        </p:spPr>
        <p:txBody>
          <a:bodyPr wrap="square" rtlCol="0">
            <a:spAutoFit/>
          </a:bodyPr>
          <a:lstStyle/>
          <a:p>
            <a:pPr algn="l"/>
            <a:r>
              <a:rPr lang="zh-CN" altLang="en-US" sz="1400" dirty="0">
                <a:solidFill>
                  <a:schemeClr val="bg1"/>
                </a:solidFill>
                <a:sym typeface="+mn-ea"/>
              </a:rPr>
              <a:t>添加文本内容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0" name="TextBox 11"/>
          <p:cNvSpPr txBox="1"/>
          <p:nvPr/>
        </p:nvSpPr>
        <p:spPr>
          <a:xfrm>
            <a:off x="5529078" y="2908829"/>
            <a:ext cx="5544304" cy="306705"/>
          </a:xfrm>
          <a:prstGeom prst="rect">
            <a:avLst/>
          </a:prstGeom>
          <a:noFill/>
        </p:spPr>
        <p:txBody>
          <a:bodyPr wrap="square" rtlCol="0">
            <a:spAutoFit/>
          </a:bodyPr>
          <a:lstStyle/>
          <a:p>
            <a:r>
              <a:rPr lang="zh-CN" altLang="en-US" sz="1400" dirty="0">
                <a:solidFill>
                  <a:schemeClr val="bg1"/>
                </a:solidFill>
                <a:sym typeface="+mn-ea"/>
              </a:rPr>
              <a:t>添加文本内容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1" name="TextBox 12"/>
          <p:cNvSpPr txBox="1"/>
          <p:nvPr/>
        </p:nvSpPr>
        <p:spPr>
          <a:xfrm>
            <a:off x="5529078" y="3545599"/>
            <a:ext cx="5544304" cy="306705"/>
          </a:xfrm>
          <a:prstGeom prst="rect">
            <a:avLst/>
          </a:prstGeom>
          <a:noFill/>
        </p:spPr>
        <p:txBody>
          <a:bodyPr wrap="square" rtlCol="0">
            <a:spAutoFit/>
          </a:bodyPr>
          <a:lstStyle/>
          <a:p>
            <a:r>
              <a:rPr lang="zh-CN" altLang="en-US" sz="1400" dirty="0">
                <a:solidFill>
                  <a:schemeClr val="bg1"/>
                </a:solidFill>
                <a:sym typeface="+mn-ea"/>
              </a:rPr>
              <a:t>添加文本内容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2" name="TextBox 21"/>
          <p:cNvSpPr txBox="1"/>
          <p:nvPr/>
        </p:nvSpPr>
        <p:spPr>
          <a:xfrm>
            <a:off x="5529078" y="4183226"/>
            <a:ext cx="5544304" cy="306705"/>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添加文本内容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3" name="TextBox 22"/>
          <p:cNvSpPr txBox="1"/>
          <p:nvPr/>
        </p:nvSpPr>
        <p:spPr>
          <a:xfrm>
            <a:off x="5529078" y="4940032"/>
            <a:ext cx="5544304" cy="306705"/>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添加文本内容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4" name="TextBox 23"/>
          <p:cNvSpPr txBox="1"/>
          <p:nvPr/>
        </p:nvSpPr>
        <p:spPr>
          <a:xfrm>
            <a:off x="5529078" y="5494918"/>
            <a:ext cx="5544304" cy="306705"/>
          </a:xfrm>
          <a:prstGeom prst="rect">
            <a:avLst/>
          </a:prstGeom>
          <a:noFill/>
        </p:spPr>
        <p:txBody>
          <a:bodyPr wrap="square" rtlCol="0">
            <a:spAutoFit/>
          </a:bodyPr>
          <a:lstStyle/>
          <a:p>
            <a:r>
              <a:rPr lang="zh-CN" altLang="en-US" sz="1400" dirty="0">
                <a:solidFill>
                  <a:schemeClr val="bg1"/>
                </a:solidFill>
                <a:latin typeface="微软雅黑" panose="020B0503020204020204" pitchFamily="34" charset="-122"/>
                <a:ea typeface="微软雅黑" panose="020B0503020204020204" pitchFamily="34" charset="-122"/>
              </a:rPr>
              <a:t>添加文本内容</a:t>
            </a:r>
            <a:endParaRPr lang="zh-CN" altLang="en-US" sz="1400" dirty="0">
              <a:solidFill>
                <a:schemeClr val="bg1"/>
              </a:solidFill>
              <a:latin typeface="微软雅黑" panose="020B0503020204020204" pitchFamily="34" charset="-122"/>
              <a:ea typeface="微软雅黑" panose="020B0503020204020204" pitchFamily="34" charset="-122"/>
            </a:endParaRPr>
          </a:p>
        </p:txBody>
      </p:sp>
      <p:sp>
        <p:nvSpPr>
          <p:cNvPr id="25" name="矩形 24"/>
          <p:cNvSpPr/>
          <p:nvPr/>
        </p:nvSpPr>
        <p:spPr>
          <a:xfrm>
            <a:off x="4697211" y="2177194"/>
            <a:ext cx="555236" cy="522128"/>
          </a:xfrm>
          <a:prstGeom prst="rect">
            <a:avLst/>
          </a:prstGeom>
          <a:solidFill>
            <a:srgbClr val="F0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01</a:t>
            </a:r>
            <a:endParaRPr lang="zh-CN" altLang="en-US" sz="2400" dirty="0">
              <a:latin typeface="微软雅黑" panose="020B0503020204020204" pitchFamily="82" charset="2"/>
              <a:ea typeface="微软雅黑" panose="020B0503020204020204" pitchFamily="82" charset="2"/>
            </a:endParaRPr>
          </a:p>
        </p:txBody>
      </p:sp>
      <p:sp>
        <p:nvSpPr>
          <p:cNvPr id="26" name="矩形 25"/>
          <p:cNvSpPr/>
          <p:nvPr/>
        </p:nvSpPr>
        <p:spPr>
          <a:xfrm>
            <a:off x="4697211" y="2828490"/>
            <a:ext cx="555236" cy="522128"/>
          </a:xfrm>
          <a:prstGeom prst="rect">
            <a:avLst/>
          </a:prstGeom>
          <a:solidFill>
            <a:srgbClr val="FF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02</a:t>
            </a:r>
            <a:endParaRPr lang="zh-CN" altLang="en-US" sz="2400" dirty="0">
              <a:latin typeface="微软雅黑" panose="020B0503020204020204" pitchFamily="82" charset="2"/>
              <a:ea typeface="微软雅黑" panose="020B0503020204020204" pitchFamily="82" charset="2"/>
            </a:endParaRPr>
          </a:p>
        </p:txBody>
      </p:sp>
      <p:sp>
        <p:nvSpPr>
          <p:cNvPr id="27" name="矩形 26"/>
          <p:cNvSpPr/>
          <p:nvPr/>
        </p:nvSpPr>
        <p:spPr>
          <a:xfrm>
            <a:off x="4697211" y="3479786"/>
            <a:ext cx="555236" cy="522128"/>
          </a:xfrm>
          <a:prstGeom prst="rect">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03</a:t>
            </a:r>
            <a:endParaRPr lang="zh-CN" altLang="en-US" sz="2400" dirty="0">
              <a:latin typeface="微软雅黑" panose="020B0503020204020204" pitchFamily="82" charset="2"/>
              <a:ea typeface="微软雅黑" panose="020B0503020204020204" pitchFamily="82" charset="2"/>
            </a:endParaRPr>
          </a:p>
        </p:txBody>
      </p:sp>
      <p:sp>
        <p:nvSpPr>
          <p:cNvPr id="28" name="矩形 27"/>
          <p:cNvSpPr/>
          <p:nvPr/>
        </p:nvSpPr>
        <p:spPr>
          <a:xfrm>
            <a:off x="4697211" y="4131082"/>
            <a:ext cx="555236" cy="522128"/>
          </a:xfrm>
          <a:prstGeom prst="rect">
            <a:avLst/>
          </a:prstGeom>
          <a:solidFill>
            <a:srgbClr val="00A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04</a:t>
            </a:r>
            <a:endParaRPr lang="zh-CN" altLang="en-US" sz="2400" dirty="0">
              <a:latin typeface="微软雅黑" panose="020B0503020204020204" pitchFamily="82" charset="2"/>
              <a:ea typeface="微软雅黑" panose="020B0503020204020204" pitchFamily="82" charset="2"/>
            </a:endParaRPr>
          </a:p>
        </p:txBody>
      </p:sp>
      <p:sp>
        <p:nvSpPr>
          <p:cNvPr id="29" name="矩形 28"/>
          <p:cNvSpPr/>
          <p:nvPr/>
        </p:nvSpPr>
        <p:spPr>
          <a:xfrm>
            <a:off x="4697211" y="4782378"/>
            <a:ext cx="555236" cy="522128"/>
          </a:xfrm>
          <a:prstGeom prst="rect">
            <a:avLst/>
          </a:prstGeom>
          <a:solidFill>
            <a:srgbClr val="0080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latin typeface="微软雅黑" panose="020B0503020204020204" pitchFamily="82" charset="2"/>
                <a:ea typeface="微软雅黑" panose="020B0503020204020204" pitchFamily="82" charset="2"/>
              </a:rPr>
              <a:t>05</a:t>
            </a:r>
            <a:endParaRPr lang="zh-CN" altLang="en-US" sz="2400" dirty="0">
              <a:latin typeface="微软雅黑" panose="020B0503020204020204" pitchFamily="82" charset="2"/>
              <a:ea typeface="微软雅黑" panose="020B0503020204020204" pitchFamily="82" charset="2"/>
            </a:endParaRPr>
          </a:p>
        </p:txBody>
      </p:sp>
      <p:sp>
        <p:nvSpPr>
          <p:cNvPr id="30" name="矩形 29"/>
          <p:cNvSpPr/>
          <p:nvPr/>
        </p:nvSpPr>
        <p:spPr>
          <a:xfrm>
            <a:off x="4697211" y="5427593"/>
            <a:ext cx="555236" cy="468571"/>
          </a:xfrm>
          <a:prstGeom prst="rect">
            <a:avLst/>
          </a:prstGeom>
          <a:solidFill>
            <a:srgbClr val="006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t>06</a:t>
            </a:r>
            <a:endParaRPr lang="zh-CN" altLang="en-US" sz="2400" b="1" dirty="0"/>
          </a:p>
        </p:txBody>
      </p:sp>
      <p:grpSp>
        <p:nvGrpSpPr>
          <p:cNvPr id="31" name="组合 30"/>
          <p:cNvGrpSpPr/>
          <p:nvPr/>
        </p:nvGrpSpPr>
        <p:grpSpPr>
          <a:xfrm>
            <a:off x="1736185" y="2767837"/>
            <a:ext cx="2521365" cy="2521366"/>
            <a:chOff x="2255791" y="1796891"/>
            <a:chExt cx="2521365" cy="2521366"/>
          </a:xfrm>
          <a:solidFill>
            <a:srgbClr val="008059"/>
          </a:solidFill>
        </p:grpSpPr>
        <p:sp>
          <p:nvSpPr>
            <p:cNvPr id="32" name="Oval 9"/>
            <p:cNvSpPr>
              <a:spLocks noChangeArrowheads="1"/>
            </p:cNvSpPr>
            <p:nvPr/>
          </p:nvSpPr>
          <p:spPr bwMode="auto">
            <a:xfrm>
              <a:off x="2255791" y="1796891"/>
              <a:ext cx="2521365" cy="252136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sz="2400">
                <a:latin typeface="微软雅黑" panose="020B0503020204020204" pitchFamily="82" charset="2"/>
                <a:ea typeface="微软雅黑" panose="020B0503020204020204" pitchFamily="82" charset="2"/>
              </a:endParaRPr>
            </a:p>
          </p:txBody>
        </p:sp>
        <p:sp>
          <p:nvSpPr>
            <p:cNvPr id="33" name="KSO_Shape"/>
            <p:cNvSpPr/>
            <p:nvPr/>
          </p:nvSpPr>
          <p:spPr bwMode="auto">
            <a:xfrm>
              <a:off x="2555420" y="2550903"/>
              <a:ext cx="1905000" cy="1012825"/>
            </a:xfrm>
            <a:custGeom>
              <a:avLst/>
              <a:gdLst>
                <a:gd name="T0" fmla="*/ 889645 w 2874963"/>
                <a:gd name="T1" fmla="*/ 844522 h 1527175"/>
                <a:gd name="T2" fmla="*/ 935982 w 2874963"/>
                <a:gd name="T3" fmla="*/ 836100 h 1527175"/>
                <a:gd name="T4" fmla="*/ 974221 w 2874963"/>
                <a:gd name="T5" fmla="*/ 873250 h 1527175"/>
                <a:gd name="T6" fmla="*/ 967772 w 2874963"/>
                <a:gd name="T7" fmla="*/ 919875 h 1527175"/>
                <a:gd name="T8" fmla="*/ 994555 w 2874963"/>
                <a:gd name="T9" fmla="*/ 999565 h 1527175"/>
                <a:gd name="T10" fmla="*/ 1034283 w 2874963"/>
                <a:gd name="T11" fmla="*/ 985099 h 1527175"/>
                <a:gd name="T12" fmla="*/ 1049030 w 2874963"/>
                <a:gd name="T13" fmla="*/ 944413 h 1527175"/>
                <a:gd name="T14" fmla="*/ 835814 w 2874963"/>
                <a:gd name="T15" fmla="*/ 725639 h 1527175"/>
                <a:gd name="T16" fmla="*/ 837918 w 2874963"/>
                <a:gd name="T17" fmla="*/ 735174 h 1527175"/>
                <a:gd name="T18" fmla="*/ 891233 w 2874963"/>
                <a:gd name="T19" fmla="*/ 270521 h 1527175"/>
                <a:gd name="T20" fmla="*/ 994308 w 2874963"/>
                <a:gd name="T21" fmla="*/ 228464 h 1527175"/>
                <a:gd name="T22" fmla="*/ 1214450 w 2874963"/>
                <a:gd name="T23" fmla="*/ 243934 h 1527175"/>
                <a:gd name="T24" fmla="*/ 1321329 w 2874963"/>
                <a:gd name="T25" fmla="*/ 692757 h 1527175"/>
                <a:gd name="T26" fmla="*/ 1327499 w 2874963"/>
                <a:gd name="T27" fmla="*/ 748328 h 1527175"/>
                <a:gd name="T28" fmla="*/ 1283411 w 2874963"/>
                <a:gd name="T29" fmla="*/ 789930 h 1527175"/>
                <a:gd name="T30" fmla="*/ 1257778 w 2874963"/>
                <a:gd name="T31" fmla="*/ 813028 h 1527175"/>
                <a:gd name="T32" fmla="*/ 1234898 w 2874963"/>
                <a:gd name="T33" fmla="*/ 866805 h 1527175"/>
                <a:gd name="T34" fmla="*/ 1179654 w 2874963"/>
                <a:gd name="T35" fmla="*/ 883178 h 1527175"/>
                <a:gd name="T36" fmla="*/ 1168352 w 2874963"/>
                <a:gd name="T37" fmla="*/ 927895 h 1527175"/>
                <a:gd name="T38" fmla="*/ 1120765 w 2874963"/>
                <a:gd name="T39" fmla="*/ 965299 h 1527175"/>
                <a:gd name="T40" fmla="*/ 1066402 w 2874963"/>
                <a:gd name="T41" fmla="*/ 949526 h 1527175"/>
                <a:gd name="T42" fmla="*/ 1045570 w 2874963"/>
                <a:gd name="T43" fmla="*/ 992030 h 1527175"/>
                <a:gd name="T44" fmla="*/ 995007 w 2874963"/>
                <a:gd name="T45" fmla="*/ 1012524 h 1527175"/>
                <a:gd name="T46" fmla="*/ 919336 w 2874963"/>
                <a:gd name="T47" fmla="*/ 967854 h 1527175"/>
                <a:gd name="T48" fmla="*/ 872700 w 2874963"/>
                <a:gd name="T49" fmla="*/ 973871 h 1527175"/>
                <a:gd name="T50" fmla="*/ 836260 w 2874963"/>
                <a:gd name="T51" fmla="*/ 935066 h 1527175"/>
                <a:gd name="T52" fmla="*/ 845108 w 2874963"/>
                <a:gd name="T53" fmla="*/ 888741 h 1527175"/>
                <a:gd name="T54" fmla="*/ 798396 w 2874963"/>
                <a:gd name="T55" fmla="*/ 916717 h 1527175"/>
                <a:gd name="T56" fmla="*/ 748956 w 2874963"/>
                <a:gd name="T57" fmla="*/ 895978 h 1527175"/>
                <a:gd name="T58" fmla="*/ 734380 w 2874963"/>
                <a:gd name="T59" fmla="*/ 845633 h 1527175"/>
                <a:gd name="T60" fmla="*/ 741744 w 2874963"/>
                <a:gd name="T61" fmla="*/ 824075 h 1527175"/>
                <a:gd name="T62" fmla="*/ 692154 w 2874963"/>
                <a:gd name="T63" fmla="*/ 830387 h 1527175"/>
                <a:gd name="T64" fmla="*/ 653384 w 2874963"/>
                <a:gd name="T65" fmla="*/ 789360 h 1527175"/>
                <a:gd name="T66" fmla="*/ 662850 w 2874963"/>
                <a:gd name="T67" fmla="*/ 740217 h 1527175"/>
                <a:gd name="T68" fmla="*/ 776757 w 2874963"/>
                <a:gd name="T69" fmla="*/ 646590 h 1527175"/>
                <a:gd name="T70" fmla="*/ 825746 w 2874963"/>
                <a:gd name="T71" fmla="*/ 670034 h 1527175"/>
                <a:gd name="T72" fmla="*/ 880295 w 2874963"/>
                <a:gd name="T73" fmla="*/ 733070 h 1527175"/>
                <a:gd name="T74" fmla="*/ 919215 w 2874963"/>
                <a:gd name="T75" fmla="*/ 774098 h 1527175"/>
                <a:gd name="T76" fmla="*/ 1101941 w 2874963"/>
                <a:gd name="T77" fmla="*/ 953281 h 1527175"/>
                <a:gd name="T78" fmla="*/ 1145613 w 2874963"/>
                <a:gd name="T79" fmla="*/ 937509 h 1527175"/>
                <a:gd name="T80" fmla="*/ 1162027 w 2874963"/>
                <a:gd name="T81" fmla="*/ 894097 h 1527175"/>
                <a:gd name="T82" fmla="*/ 1156305 w 2874963"/>
                <a:gd name="T83" fmla="*/ 856093 h 1527175"/>
                <a:gd name="T84" fmla="*/ 1196814 w 2874963"/>
                <a:gd name="T85" fmla="*/ 871311 h 1527175"/>
                <a:gd name="T86" fmla="*/ 1237155 w 2874963"/>
                <a:gd name="T87" fmla="*/ 844573 h 1527175"/>
                <a:gd name="T88" fmla="*/ 1241671 w 2874963"/>
                <a:gd name="T89" fmla="*/ 800110 h 1527175"/>
                <a:gd name="T90" fmla="*/ 1242483 w 2874963"/>
                <a:gd name="T91" fmla="*/ 774010 h 1527175"/>
                <a:gd name="T92" fmla="*/ 1287022 w 2874963"/>
                <a:gd name="T93" fmla="*/ 774761 h 1527175"/>
                <a:gd name="T94" fmla="*/ 1317718 w 2874963"/>
                <a:gd name="T95" fmla="*/ 737063 h 1527175"/>
                <a:gd name="T96" fmla="*/ 1305681 w 2874963"/>
                <a:gd name="T97" fmla="*/ 693358 h 1527175"/>
                <a:gd name="T98" fmla="*/ 914707 w 2874963"/>
                <a:gd name="T99" fmla="*/ 473746 h 1527175"/>
                <a:gd name="T100" fmla="*/ 839320 w 2874963"/>
                <a:gd name="T101" fmla="*/ 519107 h 1527175"/>
                <a:gd name="T102" fmla="*/ 801852 w 2874963"/>
                <a:gd name="T103" fmla="*/ 494173 h 1527175"/>
                <a:gd name="T104" fmla="*/ 871823 w 2874963"/>
                <a:gd name="T105" fmla="*/ 301612 h 1527175"/>
                <a:gd name="T106" fmla="*/ 657074 w 2874963"/>
                <a:gd name="T107" fmla="*/ 581885 h 1527175"/>
                <a:gd name="T108" fmla="*/ 706169 w 2874963"/>
                <a:gd name="T109" fmla="*/ 573035 h 1527175"/>
                <a:gd name="T110" fmla="*/ 746856 w 2874963"/>
                <a:gd name="T111" fmla="*/ 612333 h 1527175"/>
                <a:gd name="T112" fmla="*/ 739799 w 2874963"/>
                <a:gd name="T113" fmla="*/ 661681 h 1527175"/>
                <a:gd name="T114" fmla="*/ 650018 w 2874963"/>
                <a:gd name="T115" fmla="*/ 734727 h 1527175"/>
                <a:gd name="T116" fmla="*/ 600623 w 2874963"/>
                <a:gd name="T117" fmla="*/ 714028 h 1527175"/>
                <a:gd name="T118" fmla="*/ 586060 w 2874963"/>
                <a:gd name="T119" fmla="*/ 663781 h 1527175"/>
                <a:gd name="T120" fmla="*/ 1905000 w 2874963"/>
                <a:gd name="T121" fmla="*/ 571034 h 152717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874963" h="1527175">
                  <a:moveTo>
                    <a:pt x="1388056" y="1209103"/>
                  </a:moveTo>
                  <a:lnTo>
                    <a:pt x="1387476" y="1211854"/>
                  </a:lnTo>
                  <a:lnTo>
                    <a:pt x="1386342" y="1215706"/>
                  </a:lnTo>
                  <a:lnTo>
                    <a:pt x="1384754" y="1219332"/>
                  </a:lnTo>
                  <a:lnTo>
                    <a:pt x="1383394" y="1223184"/>
                  </a:lnTo>
                  <a:lnTo>
                    <a:pt x="1381579" y="1226810"/>
                  </a:lnTo>
                  <a:lnTo>
                    <a:pt x="1379765" y="1230435"/>
                  </a:lnTo>
                  <a:lnTo>
                    <a:pt x="1377271" y="1234061"/>
                  </a:lnTo>
                  <a:lnTo>
                    <a:pt x="1375003" y="1237687"/>
                  </a:lnTo>
                  <a:lnTo>
                    <a:pt x="1372735" y="1241086"/>
                  </a:lnTo>
                  <a:lnTo>
                    <a:pt x="1369787" y="1244485"/>
                  </a:lnTo>
                  <a:lnTo>
                    <a:pt x="1367065" y="1247657"/>
                  </a:lnTo>
                  <a:lnTo>
                    <a:pt x="1363890" y="1250603"/>
                  </a:lnTo>
                  <a:lnTo>
                    <a:pt x="1295107" y="1318463"/>
                  </a:lnTo>
                  <a:lnTo>
                    <a:pt x="1295668" y="1319031"/>
                  </a:lnTo>
                  <a:lnTo>
                    <a:pt x="1333570" y="1281566"/>
                  </a:lnTo>
                  <a:lnTo>
                    <a:pt x="1336512" y="1278618"/>
                  </a:lnTo>
                  <a:lnTo>
                    <a:pt x="1339681" y="1276123"/>
                  </a:lnTo>
                  <a:lnTo>
                    <a:pt x="1342623" y="1273402"/>
                  </a:lnTo>
                  <a:lnTo>
                    <a:pt x="1346017" y="1271134"/>
                  </a:lnTo>
                  <a:lnTo>
                    <a:pt x="1349412" y="1269093"/>
                  </a:lnTo>
                  <a:lnTo>
                    <a:pt x="1352807" y="1267052"/>
                  </a:lnTo>
                  <a:lnTo>
                    <a:pt x="1356428" y="1265238"/>
                  </a:lnTo>
                  <a:lnTo>
                    <a:pt x="1359822" y="1263650"/>
                  </a:lnTo>
                  <a:lnTo>
                    <a:pt x="1363443" y="1262063"/>
                  </a:lnTo>
                  <a:lnTo>
                    <a:pt x="1367064" y="1260702"/>
                  </a:lnTo>
                  <a:lnTo>
                    <a:pt x="1370685" y="1259795"/>
                  </a:lnTo>
                  <a:lnTo>
                    <a:pt x="1374533" y="1258888"/>
                  </a:lnTo>
                  <a:lnTo>
                    <a:pt x="1378153" y="1258207"/>
                  </a:lnTo>
                  <a:lnTo>
                    <a:pt x="1382001" y="1257527"/>
                  </a:lnTo>
                  <a:lnTo>
                    <a:pt x="1385848" y="1257300"/>
                  </a:lnTo>
                  <a:lnTo>
                    <a:pt x="1389469" y="1257300"/>
                  </a:lnTo>
                  <a:lnTo>
                    <a:pt x="1393543" y="1257300"/>
                  </a:lnTo>
                  <a:lnTo>
                    <a:pt x="1397390" y="1257527"/>
                  </a:lnTo>
                  <a:lnTo>
                    <a:pt x="1401237" y="1258207"/>
                  </a:lnTo>
                  <a:lnTo>
                    <a:pt x="1405084" y="1258888"/>
                  </a:lnTo>
                  <a:lnTo>
                    <a:pt x="1408932" y="1259795"/>
                  </a:lnTo>
                  <a:lnTo>
                    <a:pt x="1412553" y="1260702"/>
                  </a:lnTo>
                  <a:lnTo>
                    <a:pt x="1416400" y="1262290"/>
                  </a:lnTo>
                  <a:lnTo>
                    <a:pt x="1420247" y="1263650"/>
                  </a:lnTo>
                  <a:lnTo>
                    <a:pt x="1423868" y="1265465"/>
                  </a:lnTo>
                  <a:lnTo>
                    <a:pt x="1427942" y="1267506"/>
                  </a:lnTo>
                  <a:lnTo>
                    <a:pt x="1431563" y="1269547"/>
                  </a:lnTo>
                  <a:lnTo>
                    <a:pt x="1435184" y="1271815"/>
                  </a:lnTo>
                  <a:lnTo>
                    <a:pt x="1438805" y="1274763"/>
                  </a:lnTo>
                  <a:lnTo>
                    <a:pt x="1441973" y="1277484"/>
                  </a:lnTo>
                  <a:lnTo>
                    <a:pt x="1445594" y="1280659"/>
                  </a:lnTo>
                  <a:lnTo>
                    <a:pt x="1448989" y="1283834"/>
                  </a:lnTo>
                  <a:lnTo>
                    <a:pt x="1452157" y="1287463"/>
                  </a:lnTo>
                  <a:lnTo>
                    <a:pt x="1455325" y="1290865"/>
                  </a:lnTo>
                  <a:lnTo>
                    <a:pt x="1458041" y="1294493"/>
                  </a:lnTo>
                  <a:lnTo>
                    <a:pt x="1460757" y="1298122"/>
                  </a:lnTo>
                  <a:lnTo>
                    <a:pt x="1463020" y="1301750"/>
                  </a:lnTo>
                  <a:lnTo>
                    <a:pt x="1465057" y="1305606"/>
                  </a:lnTo>
                  <a:lnTo>
                    <a:pt x="1467093" y="1309234"/>
                  </a:lnTo>
                  <a:lnTo>
                    <a:pt x="1468678" y="1313090"/>
                  </a:lnTo>
                  <a:lnTo>
                    <a:pt x="1470262" y="1316718"/>
                  </a:lnTo>
                  <a:lnTo>
                    <a:pt x="1471620" y="1320573"/>
                  </a:lnTo>
                  <a:lnTo>
                    <a:pt x="1472525" y="1324429"/>
                  </a:lnTo>
                  <a:lnTo>
                    <a:pt x="1473430" y="1328511"/>
                  </a:lnTo>
                  <a:lnTo>
                    <a:pt x="1474109" y="1332366"/>
                  </a:lnTo>
                  <a:lnTo>
                    <a:pt x="1474335" y="1335995"/>
                  </a:lnTo>
                  <a:lnTo>
                    <a:pt x="1474788" y="1339850"/>
                  </a:lnTo>
                  <a:lnTo>
                    <a:pt x="1474788" y="1343706"/>
                  </a:lnTo>
                  <a:lnTo>
                    <a:pt x="1474788" y="1347561"/>
                  </a:lnTo>
                  <a:lnTo>
                    <a:pt x="1474109" y="1351190"/>
                  </a:lnTo>
                  <a:lnTo>
                    <a:pt x="1473656" y="1355045"/>
                  </a:lnTo>
                  <a:lnTo>
                    <a:pt x="1472977" y="1358673"/>
                  </a:lnTo>
                  <a:lnTo>
                    <a:pt x="1472072" y="1362529"/>
                  </a:lnTo>
                  <a:lnTo>
                    <a:pt x="1470714" y="1366384"/>
                  </a:lnTo>
                  <a:lnTo>
                    <a:pt x="1469583" y="1370013"/>
                  </a:lnTo>
                  <a:lnTo>
                    <a:pt x="1468225" y="1373641"/>
                  </a:lnTo>
                  <a:lnTo>
                    <a:pt x="1466414" y="1376816"/>
                  </a:lnTo>
                  <a:lnTo>
                    <a:pt x="1464604" y="1380445"/>
                  </a:lnTo>
                  <a:lnTo>
                    <a:pt x="1462567" y="1383847"/>
                  </a:lnTo>
                  <a:lnTo>
                    <a:pt x="1460530" y="1387022"/>
                  </a:lnTo>
                  <a:lnTo>
                    <a:pt x="1457815" y="1390423"/>
                  </a:lnTo>
                  <a:lnTo>
                    <a:pt x="1455552" y="1393598"/>
                  </a:lnTo>
                  <a:lnTo>
                    <a:pt x="1452610" y="1396547"/>
                  </a:lnTo>
                  <a:lnTo>
                    <a:pt x="1449894" y="1399495"/>
                  </a:lnTo>
                  <a:lnTo>
                    <a:pt x="1412115" y="1436839"/>
                  </a:lnTo>
                  <a:lnTo>
                    <a:pt x="1461205" y="1486504"/>
                  </a:lnTo>
                  <a:lnTo>
                    <a:pt x="1464158" y="1489003"/>
                  </a:lnTo>
                  <a:lnTo>
                    <a:pt x="1466883" y="1491276"/>
                  </a:lnTo>
                  <a:lnTo>
                    <a:pt x="1469835" y="1493775"/>
                  </a:lnTo>
                  <a:lnTo>
                    <a:pt x="1472561" y="1495820"/>
                  </a:lnTo>
                  <a:lnTo>
                    <a:pt x="1475513" y="1497865"/>
                  </a:lnTo>
                  <a:lnTo>
                    <a:pt x="1478693" y="1499682"/>
                  </a:lnTo>
                  <a:lnTo>
                    <a:pt x="1481645" y="1501273"/>
                  </a:lnTo>
                  <a:lnTo>
                    <a:pt x="1484825" y="1502409"/>
                  </a:lnTo>
                  <a:lnTo>
                    <a:pt x="1488004" y="1503772"/>
                  </a:lnTo>
                  <a:lnTo>
                    <a:pt x="1490956" y="1504908"/>
                  </a:lnTo>
                  <a:lnTo>
                    <a:pt x="1494363" y="1505817"/>
                  </a:lnTo>
                  <a:lnTo>
                    <a:pt x="1497543" y="1506726"/>
                  </a:lnTo>
                  <a:lnTo>
                    <a:pt x="1500949" y="1507181"/>
                  </a:lnTo>
                  <a:lnTo>
                    <a:pt x="1504129" y="1507635"/>
                  </a:lnTo>
                  <a:lnTo>
                    <a:pt x="1507308" y="1507635"/>
                  </a:lnTo>
                  <a:lnTo>
                    <a:pt x="1510715" y="1507862"/>
                  </a:lnTo>
                  <a:lnTo>
                    <a:pt x="1513894" y="1507635"/>
                  </a:lnTo>
                  <a:lnTo>
                    <a:pt x="1517301" y="1507408"/>
                  </a:lnTo>
                  <a:lnTo>
                    <a:pt x="1520708" y="1506953"/>
                  </a:lnTo>
                  <a:lnTo>
                    <a:pt x="1523660" y="1506499"/>
                  </a:lnTo>
                  <a:lnTo>
                    <a:pt x="1527067" y="1505590"/>
                  </a:lnTo>
                  <a:lnTo>
                    <a:pt x="1530473" y="1504681"/>
                  </a:lnTo>
                  <a:lnTo>
                    <a:pt x="1533653" y="1503545"/>
                  </a:lnTo>
                  <a:lnTo>
                    <a:pt x="1536832" y="1502182"/>
                  </a:lnTo>
                  <a:lnTo>
                    <a:pt x="1540012" y="1500591"/>
                  </a:lnTo>
                  <a:lnTo>
                    <a:pt x="1543191" y="1498774"/>
                  </a:lnTo>
                  <a:lnTo>
                    <a:pt x="1546371" y="1496956"/>
                  </a:lnTo>
                  <a:lnTo>
                    <a:pt x="1549323" y="1495138"/>
                  </a:lnTo>
                  <a:lnTo>
                    <a:pt x="1552276" y="1492866"/>
                  </a:lnTo>
                  <a:lnTo>
                    <a:pt x="1555228" y="1490594"/>
                  </a:lnTo>
                  <a:lnTo>
                    <a:pt x="1557953" y="1488322"/>
                  </a:lnTo>
                  <a:lnTo>
                    <a:pt x="1560906" y="1485368"/>
                  </a:lnTo>
                  <a:lnTo>
                    <a:pt x="1563858" y="1482414"/>
                  </a:lnTo>
                  <a:lnTo>
                    <a:pt x="1566356" y="1479688"/>
                  </a:lnTo>
                  <a:lnTo>
                    <a:pt x="1568627" y="1476734"/>
                  </a:lnTo>
                  <a:lnTo>
                    <a:pt x="1571126" y="1473780"/>
                  </a:lnTo>
                  <a:lnTo>
                    <a:pt x="1573170" y="1470599"/>
                  </a:lnTo>
                  <a:lnTo>
                    <a:pt x="1574986" y="1467418"/>
                  </a:lnTo>
                  <a:lnTo>
                    <a:pt x="1576803" y="1464237"/>
                  </a:lnTo>
                  <a:lnTo>
                    <a:pt x="1578393" y="1461056"/>
                  </a:lnTo>
                  <a:lnTo>
                    <a:pt x="1579529" y="1457875"/>
                  </a:lnTo>
                  <a:lnTo>
                    <a:pt x="1580891" y="1454467"/>
                  </a:lnTo>
                  <a:lnTo>
                    <a:pt x="1582027" y="1451059"/>
                  </a:lnTo>
                  <a:lnTo>
                    <a:pt x="1582708" y="1447651"/>
                  </a:lnTo>
                  <a:lnTo>
                    <a:pt x="1583389" y="1444243"/>
                  </a:lnTo>
                  <a:lnTo>
                    <a:pt x="1583844" y="1440834"/>
                  </a:lnTo>
                  <a:lnTo>
                    <a:pt x="1584071" y="1437199"/>
                  </a:lnTo>
                  <a:lnTo>
                    <a:pt x="1584298" y="1434018"/>
                  </a:lnTo>
                  <a:lnTo>
                    <a:pt x="1584071" y="1430610"/>
                  </a:lnTo>
                  <a:lnTo>
                    <a:pt x="1583844" y="1427429"/>
                  </a:lnTo>
                  <a:lnTo>
                    <a:pt x="1583162" y="1424021"/>
                  </a:lnTo>
                  <a:lnTo>
                    <a:pt x="1582708" y="1420840"/>
                  </a:lnTo>
                  <a:lnTo>
                    <a:pt x="1582027" y="1417659"/>
                  </a:lnTo>
                  <a:lnTo>
                    <a:pt x="1580891" y="1414478"/>
                  </a:lnTo>
                  <a:lnTo>
                    <a:pt x="1579756" y="1411297"/>
                  </a:lnTo>
                  <a:lnTo>
                    <a:pt x="1578620" y="1408116"/>
                  </a:lnTo>
                  <a:lnTo>
                    <a:pt x="1577258" y="1405389"/>
                  </a:lnTo>
                  <a:lnTo>
                    <a:pt x="1575668" y="1402208"/>
                  </a:lnTo>
                  <a:lnTo>
                    <a:pt x="1573851" y="1399482"/>
                  </a:lnTo>
                  <a:lnTo>
                    <a:pt x="1572034" y="1396528"/>
                  </a:lnTo>
                  <a:lnTo>
                    <a:pt x="1569990" y="1393574"/>
                  </a:lnTo>
                  <a:lnTo>
                    <a:pt x="1567946" y="1390848"/>
                  </a:lnTo>
                  <a:lnTo>
                    <a:pt x="1565675" y="1388121"/>
                  </a:lnTo>
                  <a:lnTo>
                    <a:pt x="1563177" y="1385622"/>
                  </a:lnTo>
                  <a:lnTo>
                    <a:pt x="1514379" y="1336323"/>
                  </a:lnTo>
                  <a:lnTo>
                    <a:pt x="1388056" y="1209103"/>
                  </a:lnTo>
                  <a:close/>
                  <a:moveTo>
                    <a:pt x="1264396" y="1084566"/>
                  </a:moveTo>
                  <a:lnTo>
                    <a:pt x="1264104" y="1086214"/>
                  </a:lnTo>
                  <a:lnTo>
                    <a:pt x="1262744" y="1090293"/>
                  </a:lnTo>
                  <a:lnTo>
                    <a:pt x="1261383" y="1094145"/>
                  </a:lnTo>
                  <a:lnTo>
                    <a:pt x="1259569" y="1097998"/>
                  </a:lnTo>
                  <a:lnTo>
                    <a:pt x="1257981" y="1101623"/>
                  </a:lnTo>
                  <a:lnTo>
                    <a:pt x="1255940" y="1105249"/>
                  </a:lnTo>
                  <a:lnTo>
                    <a:pt x="1253899" y="1108875"/>
                  </a:lnTo>
                  <a:lnTo>
                    <a:pt x="1251631" y="1112500"/>
                  </a:lnTo>
                  <a:lnTo>
                    <a:pt x="1248910" y="1115899"/>
                  </a:lnTo>
                  <a:lnTo>
                    <a:pt x="1246415" y="1119298"/>
                  </a:lnTo>
                  <a:lnTo>
                    <a:pt x="1243240" y="1122244"/>
                  </a:lnTo>
                  <a:lnTo>
                    <a:pt x="1240519" y="1125643"/>
                  </a:lnTo>
                  <a:lnTo>
                    <a:pt x="1171590" y="1193502"/>
                  </a:lnTo>
                  <a:lnTo>
                    <a:pt x="1171641" y="1193553"/>
                  </a:lnTo>
                  <a:lnTo>
                    <a:pt x="1240519" y="1125744"/>
                  </a:lnTo>
                  <a:lnTo>
                    <a:pt x="1243467" y="1122572"/>
                  </a:lnTo>
                  <a:lnTo>
                    <a:pt x="1246869" y="1119853"/>
                  </a:lnTo>
                  <a:lnTo>
                    <a:pt x="1250270" y="1117134"/>
                  </a:lnTo>
                  <a:lnTo>
                    <a:pt x="1253672" y="1114641"/>
                  </a:lnTo>
                  <a:lnTo>
                    <a:pt x="1257301" y="1112375"/>
                  </a:lnTo>
                  <a:lnTo>
                    <a:pt x="1260929" y="1110335"/>
                  </a:lnTo>
                  <a:lnTo>
                    <a:pt x="1264558" y="1108523"/>
                  </a:lnTo>
                  <a:lnTo>
                    <a:pt x="1268186" y="1106710"/>
                  </a:lnTo>
                  <a:lnTo>
                    <a:pt x="1272042" y="1105124"/>
                  </a:lnTo>
                  <a:lnTo>
                    <a:pt x="1275897" y="1103764"/>
                  </a:lnTo>
                  <a:lnTo>
                    <a:pt x="1279753" y="1102631"/>
                  </a:lnTo>
                  <a:lnTo>
                    <a:pt x="1281867" y="1102161"/>
                  </a:lnTo>
                  <a:lnTo>
                    <a:pt x="1264396" y="1084566"/>
                  </a:lnTo>
                  <a:close/>
                  <a:moveTo>
                    <a:pt x="813507" y="250825"/>
                  </a:moveTo>
                  <a:lnTo>
                    <a:pt x="1030288" y="329269"/>
                  </a:lnTo>
                  <a:lnTo>
                    <a:pt x="1022414" y="350851"/>
                  </a:lnTo>
                  <a:lnTo>
                    <a:pt x="1040929" y="354230"/>
                  </a:lnTo>
                  <a:lnTo>
                    <a:pt x="1072657" y="360110"/>
                  </a:lnTo>
                  <a:lnTo>
                    <a:pt x="1162855" y="376844"/>
                  </a:lnTo>
                  <a:lnTo>
                    <a:pt x="1213393" y="386342"/>
                  </a:lnTo>
                  <a:lnTo>
                    <a:pt x="1262571" y="396066"/>
                  </a:lnTo>
                  <a:lnTo>
                    <a:pt x="1285461" y="400815"/>
                  </a:lnTo>
                  <a:lnTo>
                    <a:pt x="1306311" y="405112"/>
                  </a:lnTo>
                  <a:lnTo>
                    <a:pt x="1325347" y="409635"/>
                  </a:lnTo>
                  <a:lnTo>
                    <a:pt x="1340539" y="413264"/>
                  </a:lnTo>
                  <a:lnTo>
                    <a:pt x="1345020" y="407901"/>
                  </a:lnTo>
                  <a:lnTo>
                    <a:pt x="1351379" y="401786"/>
                  </a:lnTo>
                  <a:lnTo>
                    <a:pt x="1357510" y="395897"/>
                  </a:lnTo>
                  <a:lnTo>
                    <a:pt x="1364323" y="390461"/>
                  </a:lnTo>
                  <a:lnTo>
                    <a:pt x="1371136" y="385252"/>
                  </a:lnTo>
                  <a:lnTo>
                    <a:pt x="1378403" y="380270"/>
                  </a:lnTo>
                  <a:lnTo>
                    <a:pt x="1385896" y="375967"/>
                  </a:lnTo>
                  <a:lnTo>
                    <a:pt x="1393390" y="371663"/>
                  </a:lnTo>
                  <a:lnTo>
                    <a:pt x="1401339" y="367813"/>
                  </a:lnTo>
                  <a:lnTo>
                    <a:pt x="1409514" y="364416"/>
                  </a:lnTo>
                  <a:lnTo>
                    <a:pt x="1417689" y="361245"/>
                  </a:lnTo>
                  <a:lnTo>
                    <a:pt x="1426318" y="358301"/>
                  </a:lnTo>
                  <a:lnTo>
                    <a:pt x="1435175" y="355810"/>
                  </a:lnTo>
                  <a:lnTo>
                    <a:pt x="1444031" y="353318"/>
                  </a:lnTo>
                  <a:lnTo>
                    <a:pt x="1453115" y="351280"/>
                  </a:lnTo>
                  <a:lnTo>
                    <a:pt x="1462426" y="349468"/>
                  </a:lnTo>
                  <a:lnTo>
                    <a:pt x="1471736" y="347883"/>
                  </a:lnTo>
                  <a:lnTo>
                    <a:pt x="1481501" y="346524"/>
                  </a:lnTo>
                  <a:lnTo>
                    <a:pt x="1491039" y="345392"/>
                  </a:lnTo>
                  <a:lnTo>
                    <a:pt x="1500577" y="344486"/>
                  </a:lnTo>
                  <a:lnTo>
                    <a:pt x="1510568" y="343806"/>
                  </a:lnTo>
                  <a:lnTo>
                    <a:pt x="1520560" y="343353"/>
                  </a:lnTo>
                  <a:lnTo>
                    <a:pt x="1530779" y="342900"/>
                  </a:lnTo>
                  <a:lnTo>
                    <a:pt x="1540771" y="342900"/>
                  </a:lnTo>
                  <a:lnTo>
                    <a:pt x="1550990" y="342900"/>
                  </a:lnTo>
                  <a:lnTo>
                    <a:pt x="1571428" y="343353"/>
                  </a:lnTo>
                  <a:lnTo>
                    <a:pt x="1592321" y="344259"/>
                  </a:lnTo>
                  <a:lnTo>
                    <a:pt x="1612759" y="345845"/>
                  </a:lnTo>
                  <a:lnTo>
                    <a:pt x="1633424" y="347656"/>
                  </a:lnTo>
                  <a:lnTo>
                    <a:pt x="1654089" y="349695"/>
                  </a:lnTo>
                  <a:lnTo>
                    <a:pt x="1674300" y="352186"/>
                  </a:lnTo>
                  <a:lnTo>
                    <a:pt x="1694284" y="354451"/>
                  </a:lnTo>
                  <a:lnTo>
                    <a:pt x="1732889" y="359433"/>
                  </a:lnTo>
                  <a:lnTo>
                    <a:pt x="1751737" y="361472"/>
                  </a:lnTo>
                  <a:lnTo>
                    <a:pt x="1769678" y="363510"/>
                  </a:lnTo>
                  <a:lnTo>
                    <a:pt x="1786709" y="365322"/>
                  </a:lnTo>
                  <a:lnTo>
                    <a:pt x="1803060" y="366681"/>
                  </a:lnTo>
                  <a:lnTo>
                    <a:pt x="1818729" y="367360"/>
                  </a:lnTo>
                  <a:lnTo>
                    <a:pt x="1832808" y="367813"/>
                  </a:lnTo>
                  <a:lnTo>
                    <a:pt x="1839848" y="367587"/>
                  </a:lnTo>
                  <a:lnTo>
                    <a:pt x="1846434" y="367587"/>
                  </a:lnTo>
                  <a:lnTo>
                    <a:pt x="1852565" y="367134"/>
                  </a:lnTo>
                  <a:lnTo>
                    <a:pt x="1858359" y="366706"/>
                  </a:lnTo>
                  <a:lnTo>
                    <a:pt x="1844675" y="329269"/>
                  </a:lnTo>
                  <a:lnTo>
                    <a:pt x="2061456" y="250825"/>
                  </a:lnTo>
                  <a:lnTo>
                    <a:pt x="2068046" y="268963"/>
                  </a:lnTo>
                  <a:lnTo>
                    <a:pt x="1869671" y="340832"/>
                  </a:lnTo>
                  <a:lnTo>
                    <a:pt x="2100086" y="972011"/>
                  </a:lnTo>
                  <a:lnTo>
                    <a:pt x="2298460" y="900142"/>
                  </a:lnTo>
                  <a:lnTo>
                    <a:pt x="2305050" y="918506"/>
                  </a:lnTo>
                  <a:lnTo>
                    <a:pt x="2088724" y="996950"/>
                  </a:lnTo>
                  <a:lnTo>
                    <a:pt x="2057253" y="910850"/>
                  </a:lnTo>
                  <a:lnTo>
                    <a:pt x="1964316" y="1011754"/>
                  </a:lnTo>
                  <a:lnTo>
                    <a:pt x="1981390" y="1028939"/>
                  </a:lnTo>
                  <a:lnTo>
                    <a:pt x="1984796" y="1032562"/>
                  </a:lnTo>
                  <a:lnTo>
                    <a:pt x="1988202" y="1036412"/>
                  </a:lnTo>
                  <a:lnTo>
                    <a:pt x="1991381" y="1040262"/>
                  </a:lnTo>
                  <a:lnTo>
                    <a:pt x="1994106" y="1044565"/>
                  </a:lnTo>
                  <a:lnTo>
                    <a:pt x="1996831" y="1048641"/>
                  </a:lnTo>
                  <a:lnTo>
                    <a:pt x="1999102" y="1052717"/>
                  </a:lnTo>
                  <a:lnTo>
                    <a:pt x="2001146" y="1057020"/>
                  </a:lnTo>
                  <a:lnTo>
                    <a:pt x="2002962" y="1061323"/>
                  </a:lnTo>
                  <a:lnTo>
                    <a:pt x="2004779" y="1065399"/>
                  </a:lnTo>
                  <a:lnTo>
                    <a:pt x="2006142" y="1069929"/>
                  </a:lnTo>
                  <a:lnTo>
                    <a:pt x="2007504" y="1074458"/>
                  </a:lnTo>
                  <a:lnTo>
                    <a:pt x="2008185" y="1078987"/>
                  </a:lnTo>
                  <a:lnTo>
                    <a:pt x="2008867" y="1083290"/>
                  </a:lnTo>
                  <a:lnTo>
                    <a:pt x="2009548" y="1088045"/>
                  </a:lnTo>
                  <a:lnTo>
                    <a:pt x="2009775" y="1092348"/>
                  </a:lnTo>
                  <a:lnTo>
                    <a:pt x="2009775" y="1097104"/>
                  </a:lnTo>
                  <a:lnTo>
                    <a:pt x="2009548" y="1101407"/>
                  </a:lnTo>
                  <a:lnTo>
                    <a:pt x="2009321" y="1106162"/>
                  </a:lnTo>
                  <a:lnTo>
                    <a:pt x="2008412" y="1110465"/>
                  </a:lnTo>
                  <a:lnTo>
                    <a:pt x="2007731" y="1115221"/>
                  </a:lnTo>
                  <a:lnTo>
                    <a:pt x="2006369" y="1119524"/>
                  </a:lnTo>
                  <a:lnTo>
                    <a:pt x="2005006" y="1124053"/>
                  </a:lnTo>
                  <a:lnTo>
                    <a:pt x="2003417" y="1128356"/>
                  </a:lnTo>
                  <a:lnTo>
                    <a:pt x="2001600" y="1132885"/>
                  </a:lnTo>
                  <a:lnTo>
                    <a:pt x="1999556" y="1137188"/>
                  </a:lnTo>
                  <a:lnTo>
                    <a:pt x="1997285" y="1141264"/>
                  </a:lnTo>
                  <a:lnTo>
                    <a:pt x="1995015" y="1145567"/>
                  </a:lnTo>
                  <a:lnTo>
                    <a:pt x="1992062" y="1149643"/>
                  </a:lnTo>
                  <a:lnTo>
                    <a:pt x="1989337" y="1153719"/>
                  </a:lnTo>
                  <a:lnTo>
                    <a:pt x="1985931" y="1157569"/>
                  </a:lnTo>
                  <a:lnTo>
                    <a:pt x="1982525" y="1161645"/>
                  </a:lnTo>
                  <a:lnTo>
                    <a:pt x="1978892" y="1165495"/>
                  </a:lnTo>
                  <a:lnTo>
                    <a:pt x="1975031" y="1169119"/>
                  </a:lnTo>
                  <a:lnTo>
                    <a:pt x="1971171" y="1172516"/>
                  </a:lnTo>
                  <a:lnTo>
                    <a:pt x="1966856" y="1175460"/>
                  </a:lnTo>
                  <a:lnTo>
                    <a:pt x="1962996" y="1178630"/>
                  </a:lnTo>
                  <a:lnTo>
                    <a:pt x="1958681" y="1181121"/>
                  </a:lnTo>
                  <a:lnTo>
                    <a:pt x="1954367" y="1183839"/>
                  </a:lnTo>
                  <a:lnTo>
                    <a:pt x="1950052" y="1185877"/>
                  </a:lnTo>
                  <a:lnTo>
                    <a:pt x="1945511" y="1187915"/>
                  </a:lnTo>
                  <a:lnTo>
                    <a:pt x="1941196" y="1189727"/>
                  </a:lnTo>
                  <a:lnTo>
                    <a:pt x="1936881" y="1191085"/>
                  </a:lnTo>
                  <a:lnTo>
                    <a:pt x="1932340" y="1192444"/>
                  </a:lnTo>
                  <a:lnTo>
                    <a:pt x="1927798" y="1193577"/>
                  </a:lnTo>
                  <a:lnTo>
                    <a:pt x="1923257" y="1194482"/>
                  </a:lnTo>
                  <a:lnTo>
                    <a:pt x="1918715" y="1194935"/>
                  </a:lnTo>
                  <a:lnTo>
                    <a:pt x="1914173" y="1195162"/>
                  </a:lnTo>
                  <a:lnTo>
                    <a:pt x="1909632" y="1195388"/>
                  </a:lnTo>
                  <a:lnTo>
                    <a:pt x="1905090" y="1195162"/>
                  </a:lnTo>
                  <a:lnTo>
                    <a:pt x="1900548" y="1194935"/>
                  </a:lnTo>
                  <a:lnTo>
                    <a:pt x="1896007" y="1194482"/>
                  </a:lnTo>
                  <a:lnTo>
                    <a:pt x="1891692" y="1193577"/>
                  </a:lnTo>
                  <a:lnTo>
                    <a:pt x="1888990" y="1193038"/>
                  </a:lnTo>
                  <a:lnTo>
                    <a:pt x="1890018" y="1194883"/>
                  </a:lnTo>
                  <a:lnTo>
                    <a:pt x="1891836" y="1199187"/>
                  </a:lnTo>
                  <a:lnTo>
                    <a:pt x="1893426" y="1203717"/>
                  </a:lnTo>
                  <a:lnTo>
                    <a:pt x="1895016" y="1208020"/>
                  </a:lnTo>
                  <a:lnTo>
                    <a:pt x="1895925" y="1212550"/>
                  </a:lnTo>
                  <a:lnTo>
                    <a:pt x="1897061" y="1216853"/>
                  </a:lnTo>
                  <a:lnTo>
                    <a:pt x="1897742" y="1221383"/>
                  </a:lnTo>
                  <a:lnTo>
                    <a:pt x="1898197" y="1225913"/>
                  </a:lnTo>
                  <a:lnTo>
                    <a:pt x="1898651" y="1230443"/>
                  </a:lnTo>
                  <a:lnTo>
                    <a:pt x="1898651" y="1234973"/>
                  </a:lnTo>
                  <a:lnTo>
                    <a:pt x="1898197" y="1239503"/>
                  </a:lnTo>
                  <a:lnTo>
                    <a:pt x="1897969" y="1244033"/>
                  </a:lnTo>
                  <a:lnTo>
                    <a:pt x="1897288" y="1248563"/>
                  </a:lnTo>
                  <a:lnTo>
                    <a:pt x="1896379" y="1253093"/>
                  </a:lnTo>
                  <a:lnTo>
                    <a:pt x="1895243" y="1257623"/>
                  </a:lnTo>
                  <a:lnTo>
                    <a:pt x="1893880" y="1261927"/>
                  </a:lnTo>
                  <a:lnTo>
                    <a:pt x="1892290" y="1266230"/>
                  </a:lnTo>
                  <a:lnTo>
                    <a:pt x="1890473" y="1270760"/>
                  </a:lnTo>
                  <a:lnTo>
                    <a:pt x="1888428" y="1275064"/>
                  </a:lnTo>
                  <a:lnTo>
                    <a:pt x="1886157" y="1279367"/>
                  </a:lnTo>
                  <a:lnTo>
                    <a:pt x="1883658" y="1283671"/>
                  </a:lnTo>
                  <a:lnTo>
                    <a:pt x="1880932" y="1287748"/>
                  </a:lnTo>
                  <a:lnTo>
                    <a:pt x="1877978" y="1291825"/>
                  </a:lnTo>
                  <a:lnTo>
                    <a:pt x="1874571" y="1295901"/>
                  </a:lnTo>
                  <a:lnTo>
                    <a:pt x="1871390" y="1299752"/>
                  </a:lnTo>
                  <a:lnTo>
                    <a:pt x="1867756" y="1303376"/>
                  </a:lnTo>
                  <a:lnTo>
                    <a:pt x="1863667" y="1307000"/>
                  </a:lnTo>
                  <a:lnTo>
                    <a:pt x="1859805" y="1310397"/>
                  </a:lnTo>
                  <a:lnTo>
                    <a:pt x="1855943" y="1313795"/>
                  </a:lnTo>
                  <a:lnTo>
                    <a:pt x="1851854" y="1316513"/>
                  </a:lnTo>
                  <a:lnTo>
                    <a:pt x="1847537" y="1319231"/>
                  </a:lnTo>
                  <a:lnTo>
                    <a:pt x="1843221" y="1321722"/>
                  </a:lnTo>
                  <a:lnTo>
                    <a:pt x="1838905" y="1323761"/>
                  </a:lnTo>
                  <a:lnTo>
                    <a:pt x="1834361" y="1325799"/>
                  </a:lnTo>
                  <a:lnTo>
                    <a:pt x="1830045" y="1327611"/>
                  </a:lnTo>
                  <a:lnTo>
                    <a:pt x="1825502" y="1329197"/>
                  </a:lnTo>
                  <a:lnTo>
                    <a:pt x="1821186" y="1330556"/>
                  </a:lnTo>
                  <a:lnTo>
                    <a:pt x="1816415" y="1331688"/>
                  </a:lnTo>
                  <a:lnTo>
                    <a:pt x="1812099" y="1332368"/>
                  </a:lnTo>
                  <a:lnTo>
                    <a:pt x="1807328" y="1332821"/>
                  </a:lnTo>
                  <a:lnTo>
                    <a:pt x="1802785" y="1333500"/>
                  </a:lnTo>
                  <a:lnTo>
                    <a:pt x="1798241" y="1333500"/>
                  </a:lnTo>
                  <a:lnTo>
                    <a:pt x="1793698" y="1333500"/>
                  </a:lnTo>
                  <a:lnTo>
                    <a:pt x="1789154" y="1332821"/>
                  </a:lnTo>
                  <a:lnTo>
                    <a:pt x="1784838" y="1332368"/>
                  </a:lnTo>
                  <a:lnTo>
                    <a:pt x="1780295" y="1331688"/>
                  </a:lnTo>
                  <a:lnTo>
                    <a:pt x="1775979" y="1330556"/>
                  </a:lnTo>
                  <a:lnTo>
                    <a:pt x="1771662" y="1329197"/>
                  </a:lnTo>
                  <a:lnTo>
                    <a:pt x="1768695" y="1328457"/>
                  </a:lnTo>
                  <a:lnTo>
                    <a:pt x="1769602" y="1332072"/>
                  </a:lnTo>
                  <a:lnTo>
                    <a:pt x="1770965" y="1336375"/>
                  </a:lnTo>
                  <a:lnTo>
                    <a:pt x="1771874" y="1340905"/>
                  </a:lnTo>
                  <a:lnTo>
                    <a:pt x="1772556" y="1345208"/>
                  </a:lnTo>
                  <a:lnTo>
                    <a:pt x="1773011" y="1349965"/>
                  </a:lnTo>
                  <a:lnTo>
                    <a:pt x="1773238" y="1354268"/>
                  </a:lnTo>
                  <a:lnTo>
                    <a:pt x="1773238" y="1359025"/>
                  </a:lnTo>
                  <a:lnTo>
                    <a:pt x="1773238" y="1363328"/>
                  </a:lnTo>
                  <a:lnTo>
                    <a:pt x="1772783" y="1368085"/>
                  </a:lnTo>
                  <a:lnTo>
                    <a:pt x="1772102" y="1372388"/>
                  </a:lnTo>
                  <a:lnTo>
                    <a:pt x="1771192" y="1377145"/>
                  </a:lnTo>
                  <a:lnTo>
                    <a:pt x="1770283" y="1381448"/>
                  </a:lnTo>
                  <a:lnTo>
                    <a:pt x="1768693" y="1385978"/>
                  </a:lnTo>
                  <a:lnTo>
                    <a:pt x="1767102" y="1390282"/>
                  </a:lnTo>
                  <a:lnTo>
                    <a:pt x="1765284" y="1394585"/>
                  </a:lnTo>
                  <a:lnTo>
                    <a:pt x="1763238" y="1399115"/>
                  </a:lnTo>
                  <a:lnTo>
                    <a:pt x="1761193" y="1403192"/>
                  </a:lnTo>
                  <a:lnTo>
                    <a:pt x="1758466" y="1407722"/>
                  </a:lnTo>
                  <a:lnTo>
                    <a:pt x="1755738" y="1411799"/>
                  </a:lnTo>
                  <a:lnTo>
                    <a:pt x="1752784" y="1415650"/>
                  </a:lnTo>
                  <a:lnTo>
                    <a:pt x="1749602" y="1419726"/>
                  </a:lnTo>
                  <a:lnTo>
                    <a:pt x="1745966" y="1423577"/>
                  </a:lnTo>
                  <a:lnTo>
                    <a:pt x="1742330" y="1427201"/>
                  </a:lnTo>
                  <a:lnTo>
                    <a:pt x="1738466" y="1430825"/>
                  </a:lnTo>
                  <a:lnTo>
                    <a:pt x="1734602" y="1434222"/>
                  </a:lnTo>
                  <a:lnTo>
                    <a:pt x="1730739" y="1437620"/>
                  </a:lnTo>
                  <a:lnTo>
                    <a:pt x="1726648" y="1440564"/>
                  </a:lnTo>
                  <a:lnTo>
                    <a:pt x="1722330" y="1443056"/>
                  </a:lnTo>
                  <a:lnTo>
                    <a:pt x="1718012" y="1445774"/>
                  </a:lnTo>
                  <a:lnTo>
                    <a:pt x="1713921" y="1447812"/>
                  </a:lnTo>
                  <a:lnTo>
                    <a:pt x="1709376" y="1449851"/>
                  </a:lnTo>
                  <a:lnTo>
                    <a:pt x="1705058" y="1451663"/>
                  </a:lnTo>
                  <a:lnTo>
                    <a:pt x="1700285" y="1453248"/>
                  </a:lnTo>
                  <a:lnTo>
                    <a:pt x="1695967" y="1454607"/>
                  </a:lnTo>
                  <a:lnTo>
                    <a:pt x="1691422" y="1455513"/>
                  </a:lnTo>
                  <a:lnTo>
                    <a:pt x="1686876" y="1456419"/>
                  </a:lnTo>
                  <a:lnTo>
                    <a:pt x="1682104" y="1456872"/>
                  </a:lnTo>
                  <a:lnTo>
                    <a:pt x="1677786" y="1457325"/>
                  </a:lnTo>
                  <a:lnTo>
                    <a:pt x="1673013" y="1457325"/>
                  </a:lnTo>
                  <a:lnTo>
                    <a:pt x="1668695" y="1457325"/>
                  </a:lnTo>
                  <a:lnTo>
                    <a:pt x="1663922" y="1456872"/>
                  </a:lnTo>
                  <a:lnTo>
                    <a:pt x="1659604" y="1456419"/>
                  </a:lnTo>
                  <a:lnTo>
                    <a:pt x="1655059" y="1455513"/>
                  </a:lnTo>
                  <a:lnTo>
                    <a:pt x="1650741" y="1454607"/>
                  </a:lnTo>
                  <a:lnTo>
                    <a:pt x="1646195" y="1453248"/>
                  </a:lnTo>
                  <a:lnTo>
                    <a:pt x="1641877" y="1451889"/>
                  </a:lnTo>
                  <a:lnTo>
                    <a:pt x="1637786" y="1450077"/>
                  </a:lnTo>
                  <a:lnTo>
                    <a:pt x="1633468" y="1448265"/>
                  </a:lnTo>
                  <a:lnTo>
                    <a:pt x="1629150" y="1446000"/>
                  </a:lnTo>
                  <a:lnTo>
                    <a:pt x="1625287" y="1443735"/>
                  </a:lnTo>
                  <a:lnTo>
                    <a:pt x="1620969" y="1441017"/>
                  </a:lnTo>
                  <a:lnTo>
                    <a:pt x="1617105" y="1438073"/>
                  </a:lnTo>
                  <a:lnTo>
                    <a:pt x="1613242" y="1435128"/>
                  </a:lnTo>
                  <a:lnTo>
                    <a:pt x="1609378" y="1431731"/>
                  </a:lnTo>
                  <a:lnTo>
                    <a:pt x="1605742" y="1428333"/>
                  </a:lnTo>
                  <a:lnTo>
                    <a:pt x="1602934" y="1425506"/>
                  </a:lnTo>
                  <a:lnTo>
                    <a:pt x="1603375" y="1429474"/>
                  </a:lnTo>
                  <a:lnTo>
                    <a:pt x="1603375" y="1433564"/>
                  </a:lnTo>
                  <a:lnTo>
                    <a:pt x="1603375" y="1438335"/>
                  </a:lnTo>
                  <a:lnTo>
                    <a:pt x="1603148" y="1442879"/>
                  </a:lnTo>
                  <a:lnTo>
                    <a:pt x="1602466" y="1447196"/>
                  </a:lnTo>
                  <a:lnTo>
                    <a:pt x="1601558" y="1451513"/>
                  </a:lnTo>
                  <a:lnTo>
                    <a:pt x="1600650" y="1455830"/>
                  </a:lnTo>
                  <a:lnTo>
                    <a:pt x="1599514" y="1460147"/>
                  </a:lnTo>
                  <a:lnTo>
                    <a:pt x="1597924" y="1464237"/>
                  </a:lnTo>
                  <a:lnTo>
                    <a:pt x="1596107" y="1468554"/>
                  </a:lnTo>
                  <a:lnTo>
                    <a:pt x="1594291" y="1472644"/>
                  </a:lnTo>
                  <a:lnTo>
                    <a:pt x="1592247" y="1476507"/>
                  </a:lnTo>
                  <a:lnTo>
                    <a:pt x="1589748" y="1480369"/>
                  </a:lnTo>
                  <a:lnTo>
                    <a:pt x="1587023" y="1484232"/>
                  </a:lnTo>
                  <a:lnTo>
                    <a:pt x="1584525" y="1488322"/>
                  </a:lnTo>
                  <a:lnTo>
                    <a:pt x="1581345" y="1492184"/>
                  </a:lnTo>
                  <a:lnTo>
                    <a:pt x="1577939" y="1495820"/>
                  </a:lnTo>
                  <a:lnTo>
                    <a:pt x="1574759" y="1499455"/>
                  </a:lnTo>
                  <a:lnTo>
                    <a:pt x="1571126" y="1502863"/>
                  </a:lnTo>
                  <a:lnTo>
                    <a:pt x="1567492" y="1505817"/>
                  </a:lnTo>
                  <a:lnTo>
                    <a:pt x="1563858" y="1508771"/>
                  </a:lnTo>
                  <a:lnTo>
                    <a:pt x="1559770" y="1511270"/>
                  </a:lnTo>
                  <a:lnTo>
                    <a:pt x="1555909" y="1513997"/>
                  </a:lnTo>
                  <a:lnTo>
                    <a:pt x="1552049" y="1516269"/>
                  </a:lnTo>
                  <a:lnTo>
                    <a:pt x="1547961" y="1518314"/>
                  </a:lnTo>
                  <a:lnTo>
                    <a:pt x="1543646" y="1520132"/>
                  </a:lnTo>
                  <a:lnTo>
                    <a:pt x="1539785" y="1521722"/>
                  </a:lnTo>
                  <a:lnTo>
                    <a:pt x="1535697" y="1523313"/>
                  </a:lnTo>
                  <a:lnTo>
                    <a:pt x="1531382" y="1524449"/>
                  </a:lnTo>
                  <a:lnTo>
                    <a:pt x="1527067" y="1525358"/>
                  </a:lnTo>
                  <a:lnTo>
                    <a:pt x="1522979" y="1526266"/>
                  </a:lnTo>
                  <a:lnTo>
                    <a:pt x="1518664" y="1526721"/>
                  </a:lnTo>
                  <a:lnTo>
                    <a:pt x="1514349" y="1527175"/>
                  </a:lnTo>
                  <a:lnTo>
                    <a:pt x="1510034" y="1527175"/>
                  </a:lnTo>
                  <a:lnTo>
                    <a:pt x="1505946" y="1527175"/>
                  </a:lnTo>
                  <a:lnTo>
                    <a:pt x="1501631" y="1526721"/>
                  </a:lnTo>
                  <a:lnTo>
                    <a:pt x="1497543" y="1526266"/>
                  </a:lnTo>
                  <a:lnTo>
                    <a:pt x="1493455" y="1525358"/>
                  </a:lnTo>
                  <a:lnTo>
                    <a:pt x="1489140" y="1524676"/>
                  </a:lnTo>
                  <a:lnTo>
                    <a:pt x="1485052" y="1523313"/>
                  </a:lnTo>
                  <a:lnTo>
                    <a:pt x="1481191" y="1521949"/>
                  </a:lnTo>
                  <a:lnTo>
                    <a:pt x="1477103" y="1520359"/>
                  </a:lnTo>
                  <a:lnTo>
                    <a:pt x="1473242" y="1518541"/>
                  </a:lnTo>
                  <a:lnTo>
                    <a:pt x="1469154" y="1516496"/>
                  </a:lnTo>
                  <a:lnTo>
                    <a:pt x="1465520" y="1514451"/>
                  </a:lnTo>
                  <a:lnTo>
                    <a:pt x="1461660" y="1511952"/>
                  </a:lnTo>
                  <a:lnTo>
                    <a:pt x="1458026" y="1509225"/>
                  </a:lnTo>
                  <a:lnTo>
                    <a:pt x="1454392" y="1506499"/>
                  </a:lnTo>
                  <a:lnTo>
                    <a:pt x="1450985" y="1503318"/>
                  </a:lnTo>
                  <a:lnTo>
                    <a:pt x="1447352" y="1499910"/>
                  </a:lnTo>
                  <a:lnTo>
                    <a:pt x="1398344" y="1450363"/>
                  </a:lnTo>
                  <a:lnTo>
                    <a:pt x="1396711" y="1451882"/>
                  </a:lnTo>
                  <a:lnTo>
                    <a:pt x="1393995" y="1454377"/>
                  </a:lnTo>
                  <a:lnTo>
                    <a:pt x="1390601" y="1457098"/>
                  </a:lnTo>
                  <a:lnTo>
                    <a:pt x="1387432" y="1459366"/>
                  </a:lnTo>
                  <a:lnTo>
                    <a:pt x="1384038" y="1461407"/>
                  </a:lnTo>
                  <a:lnTo>
                    <a:pt x="1380869" y="1463448"/>
                  </a:lnTo>
                  <a:lnTo>
                    <a:pt x="1377248" y="1465263"/>
                  </a:lnTo>
                  <a:lnTo>
                    <a:pt x="1373854" y="1466850"/>
                  </a:lnTo>
                  <a:lnTo>
                    <a:pt x="1370233" y="1468211"/>
                  </a:lnTo>
                  <a:lnTo>
                    <a:pt x="1366612" y="1469572"/>
                  </a:lnTo>
                  <a:lnTo>
                    <a:pt x="1362991" y="1470706"/>
                  </a:lnTo>
                  <a:lnTo>
                    <a:pt x="1359144" y="1471613"/>
                  </a:lnTo>
                  <a:lnTo>
                    <a:pt x="1355522" y="1472293"/>
                  </a:lnTo>
                  <a:lnTo>
                    <a:pt x="1351449" y="1472747"/>
                  </a:lnTo>
                  <a:lnTo>
                    <a:pt x="1347602" y="1473200"/>
                  </a:lnTo>
                  <a:lnTo>
                    <a:pt x="1343981" y="1473200"/>
                  </a:lnTo>
                  <a:lnTo>
                    <a:pt x="1340133" y="1473200"/>
                  </a:lnTo>
                  <a:lnTo>
                    <a:pt x="1336286" y="1472747"/>
                  </a:lnTo>
                  <a:lnTo>
                    <a:pt x="1332439" y="1472293"/>
                  </a:lnTo>
                  <a:lnTo>
                    <a:pt x="1328591" y="1471613"/>
                  </a:lnTo>
                  <a:lnTo>
                    <a:pt x="1324971" y="1470706"/>
                  </a:lnTo>
                  <a:lnTo>
                    <a:pt x="1320897" y="1469798"/>
                  </a:lnTo>
                  <a:lnTo>
                    <a:pt x="1317050" y="1468438"/>
                  </a:lnTo>
                  <a:lnTo>
                    <a:pt x="1313429" y="1466850"/>
                  </a:lnTo>
                  <a:lnTo>
                    <a:pt x="1309581" y="1465036"/>
                  </a:lnTo>
                  <a:lnTo>
                    <a:pt x="1305961" y="1462995"/>
                  </a:lnTo>
                  <a:lnTo>
                    <a:pt x="1302113" y="1460954"/>
                  </a:lnTo>
                  <a:lnTo>
                    <a:pt x="1298492" y="1458686"/>
                  </a:lnTo>
                  <a:lnTo>
                    <a:pt x="1295098" y="1455965"/>
                  </a:lnTo>
                  <a:lnTo>
                    <a:pt x="1291477" y="1452790"/>
                  </a:lnTo>
                  <a:lnTo>
                    <a:pt x="1287856" y="1450068"/>
                  </a:lnTo>
                  <a:lnTo>
                    <a:pt x="1284461" y="1446666"/>
                  </a:lnTo>
                  <a:lnTo>
                    <a:pt x="1281519" y="1443038"/>
                  </a:lnTo>
                  <a:lnTo>
                    <a:pt x="1278351" y="1439636"/>
                  </a:lnTo>
                  <a:lnTo>
                    <a:pt x="1275409" y="1436007"/>
                  </a:lnTo>
                  <a:lnTo>
                    <a:pt x="1272919" y="1432379"/>
                  </a:lnTo>
                  <a:lnTo>
                    <a:pt x="1270656" y="1428750"/>
                  </a:lnTo>
                  <a:lnTo>
                    <a:pt x="1268393" y="1425122"/>
                  </a:lnTo>
                  <a:lnTo>
                    <a:pt x="1266356" y="1421266"/>
                  </a:lnTo>
                  <a:lnTo>
                    <a:pt x="1264772" y="1417411"/>
                  </a:lnTo>
                  <a:lnTo>
                    <a:pt x="1263414" y="1413782"/>
                  </a:lnTo>
                  <a:lnTo>
                    <a:pt x="1262056" y="1409927"/>
                  </a:lnTo>
                  <a:lnTo>
                    <a:pt x="1260925" y="1405845"/>
                  </a:lnTo>
                  <a:lnTo>
                    <a:pt x="1260246" y="1401990"/>
                  </a:lnTo>
                  <a:lnTo>
                    <a:pt x="1259341" y="1398134"/>
                  </a:lnTo>
                  <a:lnTo>
                    <a:pt x="1259114" y="1394279"/>
                  </a:lnTo>
                  <a:lnTo>
                    <a:pt x="1258888" y="1390650"/>
                  </a:lnTo>
                  <a:lnTo>
                    <a:pt x="1258888" y="1386795"/>
                  </a:lnTo>
                  <a:lnTo>
                    <a:pt x="1258888" y="1382940"/>
                  </a:lnTo>
                  <a:lnTo>
                    <a:pt x="1259341" y="1379084"/>
                  </a:lnTo>
                  <a:lnTo>
                    <a:pt x="1260020" y="1375456"/>
                  </a:lnTo>
                  <a:lnTo>
                    <a:pt x="1260698" y="1371373"/>
                  </a:lnTo>
                  <a:lnTo>
                    <a:pt x="1261604" y="1367745"/>
                  </a:lnTo>
                  <a:lnTo>
                    <a:pt x="1262735" y="1364116"/>
                  </a:lnTo>
                  <a:lnTo>
                    <a:pt x="1264093" y="1360488"/>
                  </a:lnTo>
                  <a:lnTo>
                    <a:pt x="1265451" y="1356859"/>
                  </a:lnTo>
                  <a:lnTo>
                    <a:pt x="1267262" y="1353231"/>
                  </a:lnTo>
                  <a:lnTo>
                    <a:pt x="1269072" y="1349829"/>
                  </a:lnTo>
                  <a:lnTo>
                    <a:pt x="1271109" y="1346654"/>
                  </a:lnTo>
                  <a:lnTo>
                    <a:pt x="1273145" y="1343252"/>
                  </a:lnTo>
                  <a:lnTo>
                    <a:pt x="1275409" y="1340077"/>
                  </a:lnTo>
                  <a:lnTo>
                    <a:pt x="1278124" y="1336902"/>
                  </a:lnTo>
                  <a:lnTo>
                    <a:pt x="1280840" y="1333954"/>
                  </a:lnTo>
                  <a:lnTo>
                    <a:pt x="1281982" y="1332721"/>
                  </a:lnTo>
                  <a:lnTo>
                    <a:pt x="1281327" y="1332058"/>
                  </a:lnTo>
                  <a:lnTo>
                    <a:pt x="1256167" y="1356880"/>
                  </a:lnTo>
                  <a:lnTo>
                    <a:pt x="1253219" y="1360053"/>
                  </a:lnTo>
                  <a:lnTo>
                    <a:pt x="1250044" y="1362772"/>
                  </a:lnTo>
                  <a:lnTo>
                    <a:pt x="1246415" y="1365491"/>
                  </a:lnTo>
                  <a:lnTo>
                    <a:pt x="1243013" y="1367984"/>
                  </a:lnTo>
                  <a:lnTo>
                    <a:pt x="1239385" y="1370477"/>
                  </a:lnTo>
                  <a:lnTo>
                    <a:pt x="1235983" y="1372516"/>
                  </a:lnTo>
                  <a:lnTo>
                    <a:pt x="1232127" y="1374329"/>
                  </a:lnTo>
                  <a:lnTo>
                    <a:pt x="1228499" y="1376142"/>
                  </a:lnTo>
                  <a:lnTo>
                    <a:pt x="1224643" y="1377728"/>
                  </a:lnTo>
                  <a:lnTo>
                    <a:pt x="1220788" y="1378861"/>
                  </a:lnTo>
                  <a:lnTo>
                    <a:pt x="1216933" y="1379994"/>
                  </a:lnTo>
                  <a:lnTo>
                    <a:pt x="1212851" y="1380900"/>
                  </a:lnTo>
                  <a:lnTo>
                    <a:pt x="1208995" y="1381807"/>
                  </a:lnTo>
                  <a:lnTo>
                    <a:pt x="1204913" y="1382260"/>
                  </a:lnTo>
                  <a:lnTo>
                    <a:pt x="1201058" y="1382487"/>
                  </a:lnTo>
                  <a:lnTo>
                    <a:pt x="1196976" y="1382713"/>
                  </a:lnTo>
                  <a:lnTo>
                    <a:pt x="1192667" y="1382487"/>
                  </a:lnTo>
                  <a:lnTo>
                    <a:pt x="1188585" y="1382260"/>
                  </a:lnTo>
                  <a:lnTo>
                    <a:pt x="1184729" y="1381807"/>
                  </a:lnTo>
                  <a:lnTo>
                    <a:pt x="1180647" y="1380900"/>
                  </a:lnTo>
                  <a:lnTo>
                    <a:pt x="1176338" y="1380221"/>
                  </a:lnTo>
                  <a:lnTo>
                    <a:pt x="1172483" y="1378861"/>
                  </a:lnTo>
                  <a:lnTo>
                    <a:pt x="1168401" y="1377728"/>
                  </a:lnTo>
                  <a:lnTo>
                    <a:pt x="1164319" y="1375915"/>
                  </a:lnTo>
                  <a:lnTo>
                    <a:pt x="1160236" y="1374102"/>
                  </a:lnTo>
                  <a:lnTo>
                    <a:pt x="1156381" y="1371836"/>
                  </a:lnTo>
                  <a:lnTo>
                    <a:pt x="1152526" y="1369570"/>
                  </a:lnTo>
                  <a:lnTo>
                    <a:pt x="1148670" y="1367078"/>
                  </a:lnTo>
                  <a:lnTo>
                    <a:pt x="1144815" y="1364358"/>
                  </a:lnTo>
                  <a:lnTo>
                    <a:pt x="1141186" y="1361186"/>
                  </a:lnTo>
                  <a:lnTo>
                    <a:pt x="1137331" y="1358013"/>
                  </a:lnTo>
                  <a:lnTo>
                    <a:pt x="1133702" y="1354614"/>
                  </a:lnTo>
                  <a:lnTo>
                    <a:pt x="1130300" y="1350989"/>
                  </a:lnTo>
                  <a:lnTo>
                    <a:pt x="1127125" y="1347136"/>
                  </a:lnTo>
                  <a:lnTo>
                    <a:pt x="1123950" y="1343511"/>
                  </a:lnTo>
                  <a:lnTo>
                    <a:pt x="1121456" y="1339432"/>
                  </a:lnTo>
                  <a:lnTo>
                    <a:pt x="1118734" y="1335580"/>
                  </a:lnTo>
                  <a:lnTo>
                    <a:pt x="1116467" y="1331501"/>
                  </a:lnTo>
                  <a:lnTo>
                    <a:pt x="1114425" y="1327649"/>
                  </a:lnTo>
                  <a:lnTo>
                    <a:pt x="1112611" y="1323796"/>
                  </a:lnTo>
                  <a:lnTo>
                    <a:pt x="1111024" y="1319491"/>
                  </a:lnTo>
                  <a:lnTo>
                    <a:pt x="1109663" y="1315412"/>
                  </a:lnTo>
                  <a:lnTo>
                    <a:pt x="1108756" y="1311560"/>
                  </a:lnTo>
                  <a:lnTo>
                    <a:pt x="1107622" y="1307481"/>
                  </a:lnTo>
                  <a:lnTo>
                    <a:pt x="1107168" y="1303175"/>
                  </a:lnTo>
                  <a:lnTo>
                    <a:pt x="1106715" y="1299096"/>
                  </a:lnTo>
                  <a:lnTo>
                    <a:pt x="1106488" y="1295018"/>
                  </a:lnTo>
                  <a:lnTo>
                    <a:pt x="1106488" y="1291165"/>
                  </a:lnTo>
                  <a:lnTo>
                    <a:pt x="1106488" y="1286860"/>
                  </a:lnTo>
                  <a:lnTo>
                    <a:pt x="1106942" y="1282781"/>
                  </a:lnTo>
                  <a:lnTo>
                    <a:pt x="1107395" y="1278929"/>
                  </a:lnTo>
                  <a:lnTo>
                    <a:pt x="1108302" y="1275076"/>
                  </a:lnTo>
                  <a:lnTo>
                    <a:pt x="1109209" y="1270771"/>
                  </a:lnTo>
                  <a:lnTo>
                    <a:pt x="1110570" y="1266919"/>
                  </a:lnTo>
                  <a:lnTo>
                    <a:pt x="1111931" y="1263066"/>
                  </a:lnTo>
                  <a:lnTo>
                    <a:pt x="1113292" y="1259441"/>
                  </a:lnTo>
                  <a:lnTo>
                    <a:pt x="1115106" y="1255588"/>
                  </a:lnTo>
                  <a:lnTo>
                    <a:pt x="1116920" y="1251963"/>
                  </a:lnTo>
                  <a:lnTo>
                    <a:pt x="1119415" y="1248337"/>
                  </a:lnTo>
                  <a:lnTo>
                    <a:pt x="1121683" y="1244938"/>
                  </a:lnTo>
                  <a:lnTo>
                    <a:pt x="1123950" y="1241539"/>
                  </a:lnTo>
                  <a:lnTo>
                    <a:pt x="1126899" y="1238140"/>
                  </a:lnTo>
                  <a:lnTo>
                    <a:pt x="1129620" y="1234968"/>
                  </a:lnTo>
                  <a:lnTo>
                    <a:pt x="1132795" y="1231795"/>
                  </a:lnTo>
                  <a:lnTo>
                    <a:pt x="1157803" y="1207176"/>
                  </a:lnTo>
                  <a:lnTo>
                    <a:pt x="1157752" y="1207125"/>
                  </a:lnTo>
                  <a:lnTo>
                    <a:pt x="1132795" y="1231694"/>
                  </a:lnTo>
                  <a:lnTo>
                    <a:pt x="1129394" y="1234866"/>
                  </a:lnTo>
                  <a:lnTo>
                    <a:pt x="1126445" y="1237586"/>
                  </a:lnTo>
                  <a:lnTo>
                    <a:pt x="1123044" y="1240305"/>
                  </a:lnTo>
                  <a:lnTo>
                    <a:pt x="1119415" y="1242571"/>
                  </a:lnTo>
                  <a:lnTo>
                    <a:pt x="1116013" y="1244837"/>
                  </a:lnTo>
                  <a:lnTo>
                    <a:pt x="1112385" y="1246876"/>
                  </a:lnTo>
                  <a:lnTo>
                    <a:pt x="1108529" y="1248916"/>
                  </a:lnTo>
                  <a:lnTo>
                    <a:pt x="1104901" y="1250502"/>
                  </a:lnTo>
                  <a:lnTo>
                    <a:pt x="1101045" y="1252088"/>
                  </a:lnTo>
                  <a:lnTo>
                    <a:pt x="1096963" y="1253448"/>
                  </a:lnTo>
                  <a:lnTo>
                    <a:pt x="1093108" y="1254808"/>
                  </a:lnTo>
                  <a:lnTo>
                    <a:pt x="1089252" y="1255714"/>
                  </a:lnTo>
                  <a:lnTo>
                    <a:pt x="1085397" y="1256167"/>
                  </a:lnTo>
                  <a:lnTo>
                    <a:pt x="1081315" y="1256847"/>
                  </a:lnTo>
                  <a:lnTo>
                    <a:pt x="1077460" y="1257300"/>
                  </a:lnTo>
                  <a:lnTo>
                    <a:pt x="1073151" y="1257300"/>
                  </a:lnTo>
                  <a:lnTo>
                    <a:pt x="1069068" y="1257300"/>
                  </a:lnTo>
                  <a:lnTo>
                    <a:pt x="1065213" y="1257074"/>
                  </a:lnTo>
                  <a:lnTo>
                    <a:pt x="1061131" y="1256620"/>
                  </a:lnTo>
                  <a:lnTo>
                    <a:pt x="1056822" y="1255714"/>
                  </a:lnTo>
                  <a:lnTo>
                    <a:pt x="1052740" y="1254808"/>
                  </a:lnTo>
                  <a:lnTo>
                    <a:pt x="1048884" y="1253675"/>
                  </a:lnTo>
                  <a:lnTo>
                    <a:pt x="1044576" y="1252088"/>
                  </a:lnTo>
                  <a:lnTo>
                    <a:pt x="1040720" y="1250502"/>
                  </a:lnTo>
                  <a:lnTo>
                    <a:pt x="1036638" y="1248689"/>
                  </a:lnTo>
                  <a:lnTo>
                    <a:pt x="1032783" y="1246650"/>
                  </a:lnTo>
                  <a:lnTo>
                    <a:pt x="1028927" y="1244384"/>
                  </a:lnTo>
                  <a:lnTo>
                    <a:pt x="1025072" y="1241665"/>
                  </a:lnTo>
                  <a:lnTo>
                    <a:pt x="1020990" y="1239172"/>
                  </a:lnTo>
                  <a:lnTo>
                    <a:pt x="1017361" y="1235999"/>
                  </a:lnTo>
                  <a:lnTo>
                    <a:pt x="1013733" y="1232600"/>
                  </a:lnTo>
                  <a:lnTo>
                    <a:pt x="1010104" y="1229428"/>
                  </a:lnTo>
                  <a:lnTo>
                    <a:pt x="1006476" y="1225802"/>
                  </a:lnTo>
                  <a:lnTo>
                    <a:pt x="1003527" y="1221723"/>
                  </a:lnTo>
                  <a:lnTo>
                    <a:pt x="1000352" y="1218098"/>
                  </a:lnTo>
                  <a:lnTo>
                    <a:pt x="997858" y="1214246"/>
                  </a:lnTo>
                  <a:lnTo>
                    <a:pt x="995136" y="1210393"/>
                  </a:lnTo>
                  <a:lnTo>
                    <a:pt x="992868" y="1206314"/>
                  </a:lnTo>
                  <a:lnTo>
                    <a:pt x="990827" y="1202462"/>
                  </a:lnTo>
                  <a:lnTo>
                    <a:pt x="989013" y="1198157"/>
                  </a:lnTo>
                  <a:lnTo>
                    <a:pt x="987425" y="1194304"/>
                  </a:lnTo>
                  <a:lnTo>
                    <a:pt x="986065" y="1190226"/>
                  </a:lnTo>
                  <a:lnTo>
                    <a:pt x="985158" y="1186147"/>
                  </a:lnTo>
                  <a:lnTo>
                    <a:pt x="984024" y="1182068"/>
                  </a:lnTo>
                  <a:lnTo>
                    <a:pt x="983570" y="1177989"/>
                  </a:lnTo>
                  <a:lnTo>
                    <a:pt x="982890" y="1173910"/>
                  </a:lnTo>
                  <a:lnTo>
                    <a:pt x="982663" y="1169831"/>
                  </a:lnTo>
                  <a:lnTo>
                    <a:pt x="982663" y="1165526"/>
                  </a:lnTo>
                  <a:lnTo>
                    <a:pt x="982663" y="1161673"/>
                  </a:lnTo>
                  <a:lnTo>
                    <a:pt x="983343" y="1157595"/>
                  </a:lnTo>
                  <a:lnTo>
                    <a:pt x="983797" y="1153742"/>
                  </a:lnTo>
                  <a:lnTo>
                    <a:pt x="984477" y="1149437"/>
                  </a:lnTo>
                  <a:lnTo>
                    <a:pt x="985611" y="1145585"/>
                  </a:lnTo>
                  <a:lnTo>
                    <a:pt x="986518" y="1141732"/>
                  </a:lnTo>
                  <a:lnTo>
                    <a:pt x="988106" y="1137880"/>
                  </a:lnTo>
                  <a:lnTo>
                    <a:pt x="989693" y="1134254"/>
                  </a:lnTo>
                  <a:lnTo>
                    <a:pt x="991508" y="1130402"/>
                  </a:lnTo>
                  <a:lnTo>
                    <a:pt x="993322" y="1126776"/>
                  </a:lnTo>
                  <a:lnTo>
                    <a:pt x="995590" y="1123151"/>
                  </a:lnTo>
                  <a:lnTo>
                    <a:pt x="998084" y="1119752"/>
                  </a:lnTo>
                  <a:lnTo>
                    <a:pt x="1000352" y="1116126"/>
                  </a:lnTo>
                  <a:lnTo>
                    <a:pt x="1003300" y="1112727"/>
                  </a:lnTo>
                  <a:lnTo>
                    <a:pt x="1006022" y="1109555"/>
                  </a:lnTo>
                  <a:lnTo>
                    <a:pt x="1008970" y="1106609"/>
                  </a:lnTo>
                  <a:lnTo>
                    <a:pt x="1116694" y="1000331"/>
                  </a:lnTo>
                  <a:lnTo>
                    <a:pt x="1119869" y="997386"/>
                  </a:lnTo>
                  <a:lnTo>
                    <a:pt x="1123270" y="994666"/>
                  </a:lnTo>
                  <a:lnTo>
                    <a:pt x="1126672" y="991721"/>
                  </a:lnTo>
                  <a:lnTo>
                    <a:pt x="1130074" y="989454"/>
                  </a:lnTo>
                  <a:lnTo>
                    <a:pt x="1133702" y="987188"/>
                  </a:lnTo>
                  <a:lnTo>
                    <a:pt x="1137331" y="984922"/>
                  </a:lnTo>
                  <a:lnTo>
                    <a:pt x="1140960" y="983110"/>
                  </a:lnTo>
                  <a:lnTo>
                    <a:pt x="1144815" y="981297"/>
                  </a:lnTo>
                  <a:lnTo>
                    <a:pt x="1148444" y="979937"/>
                  </a:lnTo>
                  <a:lnTo>
                    <a:pt x="1152299" y="978578"/>
                  </a:lnTo>
                  <a:lnTo>
                    <a:pt x="1156154" y="977444"/>
                  </a:lnTo>
                  <a:lnTo>
                    <a:pt x="1160236" y="976538"/>
                  </a:lnTo>
                  <a:lnTo>
                    <a:pt x="1164319" y="975632"/>
                  </a:lnTo>
                  <a:lnTo>
                    <a:pt x="1168401" y="975178"/>
                  </a:lnTo>
                  <a:lnTo>
                    <a:pt x="1172256" y="974952"/>
                  </a:lnTo>
                  <a:lnTo>
                    <a:pt x="1176338" y="974725"/>
                  </a:lnTo>
                  <a:lnTo>
                    <a:pt x="1180647" y="974952"/>
                  </a:lnTo>
                  <a:lnTo>
                    <a:pt x="1184503" y="975178"/>
                  </a:lnTo>
                  <a:lnTo>
                    <a:pt x="1188585" y="975632"/>
                  </a:lnTo>
                  <a:lnTo>
                    <a:pt x="1192667" y="976538"/>
                  </a:lnTo>
                  <a:lnTo>
                    <a:pt x="1196976" y="977444"/>
                  </a:lnTo>
                  <a:lnTo>
                    <a:pt x="1200831" y="978578"/>
                  </a:lnTo>
                  <a:lnTo>
                    <a:pt x="1204913" y="979937"/>
                  </a:lnTo>
                  <a:lnTo>
                    <a:pt x="1208995" y="981750"/>
                  </a:lnTo>
                  <a:lnTo>
                    <a:pt x="1212851" y="983563"/>
                  </a:lnTo>
                  <a:lnTo>
                    <a:pt x="1216933" y="985602"/>
                  </a:lnTo>
                  <a:lnTo>
                    <a:pt x="1220788" y="987868"/>
                  </a:lnTo>
                  <a:lnTo>
                    <a:pt x="1224644" y="990361"/>
                  </a:lnTo>
                  <a:lnTo>
                    <a:pt x="1228499" y="993080"/>
                  </a:lnTo>
                  <a:lnTo>
                    <a:pt x="1232128" y="996253"/>
                  </a:lnTo>
                  <a:lnTo>
                    <a:pt x="1235983" y="999425"/>
                  </a:lnTo>
                  <a:lnTo>
                    <a:pt x="1239612" y="1002824"/>
                  </a:lnTo>
                  <a:lnTo>
                    <a:pt x="1243013" y="1006450"/>
                  </a:lnTo>
                  <a:lnTo>
                    <a:pt x="1246188" y="1010302"/>
                  </a:lnTo>
                  <a:lnTo>
                    <a:pt x="1249363" y="1013928"/>
                  </a:lnTo>
                  <a:lnTo>
                    <a:pt x="1251858" y="1018007"/>
                  </a:lnTo>
                  <a:lnTo>
                    <a:pt x="1254353" y="1021859"/>
                  </a:lnTo>
                  <a:lnTo>
                    <a:pt x="1256847" y="1025711"/>
                  </a:lnTo>
                  <a:lnTo>
                    <a:pt x="1258888" y="1029790"/>
                  </a:lnTo>
                  <a:lnTo>
                    <a:pt x="1260476" y="1033642"/>
                  </a:lnTo>
                  <a:lnTo>
                    <a:pt x="1262290" y="1037948"/>
                  </a:lnTo>
                  <a:lnTo>
                    <a:pt x="1263424" y="1042027"/>
                  </a:lnTo>
                  <a:lnTo>
                    <a:pt x="1264558" y="1045879"/>
                  </a:lnTo>
                  <a:lnTo>
                    <a:pt x="1265238" y="1049958"/>
                  </a:lnTo>
                  <a:lnTo>
                    <a:pt x="1266146" y="1054263"/>
                  </a:lnTo>
                  <a:lnTo>
                    <a:pt x="1266599" y="1058342"/>
                  </a:lnTo>
                  <a:lnTo>
                    <a:pt x="1266601" y="1058379"/>
                  </a:lnTo>
                  <a:lnTo>
                    <a:pt x="1308135" y="1100369"/>
                  </a:lnTo>
                  <a:lnTo>
                    <a:pt x="1312183" y="1100818"/>
                  </a:lnTo>
                  <a:lnTo>
                    <a:pt x="1316492" y="1101724"/>
                  </a:lnTo>
                  <a:lnTo>
                    <a:pt x="1320347" y="1102631"/>
                  </a:lnTo>
                  <a:lnTo>
                    <a:pt x="1324429" y="1103764"/>
                  </a:lnTo>
                  <a:lnTo>
                    <a:pt x="1328512" y="1105350"/>
                  </a:lnTo>
                  <a:lnTo>
                    <a:pt x="1332367" y="1106936"/>
                  </a:lnTo>
                  <a:lnTo>
                    <a:pt x="1336676" y="1108749"/>
                  </a:lnTo>
                  <a:lnTo>
                    <a:pt x="1340531" y="1110789"/>
                  </a:lnTo>
                  <a:lnTo>
                    <a:pt x="1344387" y="1113055"/>
                  </a:lnTo>
                  <a:lnTo>
                    <a:pt x="1348242" y="1115774"/>
                  </a:lnTo>
                  <a:lnTo>
                    <a:pt x="1352097" y="1118493"/>
                  </a:lnTo>
                  <a:lnTo>
                    <a:pt x="1355726" y="1121439"/>
                  </a:lnTo>
                  <a:lnTo>
                    <a:pt x="1359808" y="1124838"/>
                  </a:lnTo>
                  <a:lnTo>
                    <a:pt x="1363437" y="1128464"/>
                  </a:lnTo>
                  <a:lnTo>
                    <a:pt x="1366612" y="1132089"/>
                  </a:lnTo>
                  <a:lnTo>
                    <a:pt x="1369787" y="1135715"/>
                  </a:lnTo>
                  <a:lnTo>
                    <a:pt x="1372962" y="1139567"/>
                  </a:lnTo>
                  <a:lnTo>
                    <a:pt x="1375456" y="1143420"/>
                  </a:lnTo>
                  <a:lnTo>
                    <a:pt x="1378178" y="1147272"/>
                  </a:lnTo>
                  <a:lnTo>
                    <a:pt x="1380446" y="1151124"/>
                  </a:lnTo>
                  <a:lnTo>
                    <a:pt x="1382260" y="1154976"/>
                  </a:lnTo>
                  <a:lnTo>
                    <a:pt x="1384074" y="1159282"/>
                  </a:lnTo>
                  <a:lnTo>
                    <a:pt x="1385662" y="1163134"/>
                  </a:lnTo>
                  <a:lnTo>
                    <a:pt x="1387249" y="1167213"/>
                  </a:lnTo>
                  <a:lnTo>
                    <a:pt x="1388156" y="1171292"/>
                  </a:lnTo>
                  <a:lnTo>
                    <a:pt x="1389063" y="1175371"/>
                  </a:lnTo>
                  <a:lnTo>
                    <a:pt x="1389744" y="1179450"/>
                  </a:lnTo>
                  <a:lnTo>
                    <a:pt x="1390173" y="1183307"/>
                  </a:lnTo>
                  <a:lnTo>
                    <a:pt x="1474767" y="1268830"/>
                  </a:lnTo>
                  <a:lnTo>
                    <a:pt x="1619605" y="1414517"/>
                  </a:lnTo>
                  <a:lnTo>
                    <a:pt x="1622559" y="1417461"/>
                  </a:lnTo>
                  <a:lnTo>
                    <a:pt x="1625741" y="1420406"/>
                  </a:lnTo>
                  <a:lnTo>
                    <a:pt x="1628923" y="1422671"/>
                  </a:lnTo>
                  <a:lnTo>
                    <a:pt x="1631877" y="1424936"/>
                  </a:lnTo>
                  <a:lnTo>
                    <a:pt x="1635286" y="1426974"/>
                  </a:lnTo>
                  <a:lnTo>
                    <a:pt x="1638468" y="1429013"/>
                  </a:lnTo>
                  <a:lnTo>
                    <a:pt x="1641877" y="1430825"/>
                  </a:lnTo>
                  <a:lnTo>
                    <a:pt x="1645286" y="1432410"/>
                  </a:lnTo>
                  <a:lnTo>
                    <a:pt x="1648923" y="1433769"/>
                  </a:lnTo>
                  <a:lnTo>
                    <a:pt x="1652332" y="1435128"/>
                  </a:lnTo>
                  <a:lnTo>
                    <a:pt x="1655968" y="1435808"/>
                  </a:lnTo>
                  <a:lnTo>
                    <a:pt x="1659377" y="1436940"/>
                  </a:lnTo>
                  <a:lnTo>
                    <a:pt x="1663013" y="1437393"/>
                  </a:lnTo>
                  <a:lnTo>
                    <a:pt x="1666649" y="1437846"/>
                  </a:lnTo>
                  <a:lnTo>
                    <a:pt x="1670286" y="1438073"/>
                  </a:lnTo>
                  <a:lnTo>
                    <a:pt x="1673922" y="1438073"/>
                  </a:lnTo>
                  <a:lnTo>
                    <a:pt x="1677558" y="1437846"/>
                  </a:lnTo>
                  <a:lnTo>
                    <a:pt x="1681195" y="1437620"/>
                  </a:lnTo>
                  <a:lnTo>
                    <a:pt x="1684376" y="1437167"/>
                  </a:lnTo>
                  <a:lnTo>
                    <a:pt x="1688013" y="1436261"/>
                  </a:lnTo>
                  <a:lnTo>
                    <a:pt x="1691649" y="1435581"/>
                  </a:lnTo>
                  <a:lnTo>
                    <a:pt x="1695285" y="1434449"/>
                  </a:lnTo>
                  <a:lnTo>
                    <a:pt x="1698694" y="1433316"/>
                  </a:lnTo>
                  <a:lnTo>
                    <a:pt x="1702330" y="1431957"/>
                  </a:lnTo>
                  <a:lnTo>
                    <a:pt x="1705739" y="1430145"/>
                  </a:lnTo>
                  <a:lnTo>
                    <a:pt x="1709148" y="1428333"/>
                  </a:lnTo>
                  <a:lnTo>
                    <a:pt x="1712785" y="1426521"/>
                  </a:lnTo>
                  <a:lnTo>
                    <a:pt x="1715966" y="1424256"/>
                  </a:lnTo>
                  <a:lnTo>
                    <a:pt x="1719375" y="1421765"/>
                  </a:lnTo>
                  <a:lnTo>
                    <a:pt x="1722557" y="1419273"/>
                  </a:lnTo>
                  <a:lnTo>
                    <a:pt x="1725739" y="1416329"/>
                  </a:lnTo>
                  <a:lnTo>
                    <a:pt x="1728921" y="1413611"/>
                  </a:lnTo>
                  <a:lnTo>
                    <a:pt x="1731648" y="1410440"/>
                  </a:lnTo>
                  <a:lnTo>
                    <a:pt x="1734602" y="1407269"/>
                  </a:lnTo>
                  <a:lnTo>
                    <a:pt x="1737102" y="1404325"/>
                  </a:lnTo>
                  <a:lnTo>
                    <a:pt x="1739602" y="1400927"/>
                  </a:lnTo>
                  <a:lnTo>
                    <a:pt x="1741875" y="1397530"/>
                  </a:lnTo>
                  <a:lnTo>
                    <a:pt x="1743920" y="1394132"/>
                  </a:lnTo>
                  <a:lnTo>
                    <a:pt x="1745739" y="1390735"/>
                  </a:lnTo>
                  <a:lnTo>
                    <a:pt x="1747557" y="1387337"/>
                  </a:lnTo>
                  <a:lnTo>
                    <a:pt x="1748920" y="1383713"/>
                  </a:lnTo>
                  <a:lnTo>
                    <a:pt x="1750284" y="1380089"/>
                  </a:lnTo>
                  <a:lnTo>
                    <a:pt x="1751420" y="1376918"/>
                  </a:lnTo>
                  <a:lnTo>
                    <a:pt x="1752329" y="1373294"/>
                  </a:lnTo>
                  <a:lnTo>
                    <a:pt x="1753011" y="1369670"/>
                  </a:lnTo>
                  <a:lnTo>
                    <a:pt x="1753693" y="1366046"/>
                  </a:lnTo>
                  <a:lnTo>
                    <a:pt x="1753920" y="1362196"/>
                  </a:lnTo>
                  <a:lnTo>
                    <a:pt x="1754147" y="1358572"/>
                  </a:lnTo>
                  <a:lnTo>
                    <a:pt x="1754147" y="1355401"/>
                  </a:lnTo>
                  <a:lnTo>
                    <a:pt x="1753920" y="1351777"/>
                  </a:lnTo>
                  <a:lnTo>
                    <a:pt x="1753693" y="1348153"/>
                  </a:lnTo>
                  <a:lnTo>
                    <a:pt x="1752784" y="1344529"/>
                  </a:lnTo>
                  <a:lnTo>
                    <a:pt x="1752102" y="1340905"/>
                  </a:lnTo>
                  <a:lnTo>
                    <a:pt x="1751193" y="1337508"/>
                  </a:lnTo>
                  <a:lnTo>
                    <a:pt x="1750057" y="1333884"/>
                  </a:lnTo>
                  <a:lnTo>
                    <a:pt x="1748693" y="1330486"/>
                  </a:lnTo>
                  <a:lnTo>
                    <a:pt x="1747102" y="1327089"/>
                  </a:lnTo>
                  <a:lnTo>
                    <a:pt x="1745511" y="1323691"/>
                  </a:lnTo>
                  <a:lnTo>
                    <a:pt x="1743466" y="1320294"/>
                  </a:lnTo>
                  <a:lnTo>
                    <a:pt x="1741420" y="1316896"/>
                  </a:lnTo>
                  <a:lnTo>
                    <a:pt x="1738921" y="1313952"/>
                  </a:lnTo>
                  <a:lnTo>
                    <a:pt x="1736648" y="1310781"/>
                  </a:lnTo>
                  <a:lnTo>
                    <a:pt x="1733921" y="1307610"/>
                  </a:lnTo>
                  <a:lnTo>
                    <a:pt x="1730966" y="1304665"/>
                  </a:lnTo>
                  <a:lnTo>
                    <a:pt x="1363702" y="934567"/>
                  </a:lnTo>
                  <a:lnTo>
                    <a:pt x="1363760" y="934508"/>
                  </a:lnTo>
                  <a:lnTo>
                    <a:pt x="1363663" y="934410"/>
                  </a:lnTo>
                  <a:lnTo>
                    <a:pt x="1377293" y="920593"/>
                  </a:lnTo>
                  <a:lnTo>
                    <a:pt x="1638926" y="1184031"/>
                  </a:lnTo>
                  <a:lnTo>
                    <a:pt x="1745057" y="1290849"/>
                  </a:lnTo>
                  <a:lnTo>
                    <a:pt x="1745200" y="1291011"/>
                  </a:lnTo>
                  <a:lnTo>
                    <a:pt x="1748036" y="1293636"/>
                  </a:lnTo>
                  <a:lnTo>
                    <a:pt x="1750763" y="1296354"/>
                  </a:lnTo>
                  <a:lnTo>
                    <a:pt x="1753943" y="1298619"/>
                  </a:lnTo>
                  <a:lnTo>
                    <a:pt x="1757350" y="1301111"/>
                  </a:lnTo>
                  <a:lnTo>
                    <a:pt x="1760304" y="1303376"/>
                  </a:lnTo>
                  <a:lnTo>
                    <a:pt x="1763711" y="1305188"/>
                  </a:lnTo>
                  <a:lnTo>
                    <a:pt x="1767119" y="1307000"/>
                  </a:lnTo>
                  <a:lnTo>
                    <a:pt x="1770526" y="1308585"/>
                  </a:lnTo>
                  <a:lnTo>
                    <a:pt x="1774161" y="1309944"/>
                  </a:lnTo>
                  <a:lnTo>
                    <a:pt x="1777569" y="1311077"/>
                  </a:lnTo>
                  <a:lnTo>
                    <a:pt x="1780976" y="1312209"/>
                  </a:lnTo>
                  <a:lnTo>
                    <a:pt x="1784611" y="1312889"/>
                  </a:lnTo>
                  <a:lnTo>
                    <a:pt x="1788246" y="1313568"/>
                  </a:lnTo>
                  <a:lnTo>
                    <a:pt x="1791880" y="1314021"/>
                  </a:lnTo>
                  <a:lnTo>
                    <a:pt x="1795515" y="1314248"/>
                  </a:lnTo>
                  <a:lnTo>
                    <a:pt x="1798923" y="1314248"/>
                  </a:lnTo>
                  <a:lnTo>
                    <a:pt x="1802558" y="1314021"/>
                  </a:lnTo>
                  <a:lnTo>
                    <a:pt x="1806192" y="1313795"/>
                  </a:lnTo>
                  <a:lnTo>
                    <a:pt x="1809827" y="1313115"/>
                  </a:lnTo>
                  <a:lnTo>
                    <a:pt x="1813462" y="1312662"/>
                  </a:lnTo>
                  <a:lnTo>
                    <a:pt x="1817096" y="1311756"/>
                  </a:lnTo>
                  <a:lnTo>
                    <a:pt x="1820277" y="1310624"/>
                  </a:lnTo>
                  <a:lnTo>
                    <a:pt x="1823912" y="1309265"/>
                  </a:lnTo>
                  <a:lnTo>
                    <a:pt x="1827546" y="1308132"/>
                  </a:lnTo>
                  <a:lnTo>
                    <a:pt x="1830954" y="1306320"/>
                  </a:lnTo>
                  <a:lnTo>
                    <a:pt x="1834361" y="1304508"/>
                  </a:lnTo>
                  <a:lnTo>
                    <a:pt x="1837769" y="1302696"/>
                  </a:lnTo>
                  <a:lnTo>
                    <a:pt x="1841177" y="1300205"/>
                  </a:lnTo>
                  <a:lnTo>
                    <a:pt x="1844584" y="1297940"/>
                  </a:lnTo>
                  <a:lnTo>
                    <a:pt x="1847537" y="1295448"/>
                  </a:lnTo>
                  <a:lnTo>
                    <a:pt x="1850718" y="1292504"/>
                  </a:lnTo>
                  <a:lnTo>
                    <a:pt x="1853898" y="1289560"/>
                  </a:lnTo>
                  <a:lnTo>
                    <a:pt x="1857079" y="1286615"/>
                  </a:lnTo>
                  <a:lnTo>
                    <a:pt x="1859805" y="1283444"/>
                  </a:lnTo>
                  <a:lnTo>
                    <a:pt x="1862531" y="1280273"/>
                  </a:lnTo>
                  <a:lnTo>
                    <a:pt x="1864802" y="1276876"/>
                  </a:lnTo>
                  <a:lnTo>
                    <a:pt x="1867074" y="1273478"/>
                  </a:lnTo>
                  <a:lnTo>
                    <a:pt x="1869119" y="1270307"/>
                  </a:lnTo>
                  <a:lnTo>
                    <a:pt x="1870936" y="1266910"/>
                  </a:lnTo>
                  <a:lnTo>
                    <a:pt x="1872526" y="1263512"/>
                  </a:lnTo>
                  <a:lnTo>
                    <a:pt x="1874116" y="1259888"/>
                  </a:lnTo>
                  <a:lnTo>
                    <a:pt x="1875479" y="1256491"/>
                  </a:lnTo>
                  <a:lnTo>
                    <a:pt x="1876388" y="1252867"/>
                  </a:lnTo>
                  <a:lnTo>
                    <a:pt x="1877524" y="1249243"/>
                  </a:lnTo>
                  <a:lnTo>
                    <a:pt x="1878206" y="1245619"/>
                  </a:lnTo>
                  <a:lnTo>
                    <a:pt x="1878887" y="1241995"/>
                  </a:lnTo>
                  <a:lnTo>
                    <a:pt x="1879114" y="1238371"/>
                  </a:lnTo>
                  <a:lnTo>
                    <a:pt x="1879341" y="1234973"/>
                  </a:lnTo>
                  <a:lnTo>
                    <a:pt x="1879341" y="1231349"/>
                  </a:lnTo>
                  <a:lnTo>
                    <a:pt x="1879114" y="1227725"/>
                  </a:lnTo>
                  <a:lnTo>
                    <a:pt x="1878660" y="1224101"/>
                  </a:lnTo>
                  <a:lnTo>
                    <a:pt x="1877978" y="1220477"/>
                  </a:lnTo>
                  <a:lnTo>
                    <a:pt x="1877297" y="1216853"/>
                  </a:lnTo>
                  <a:lnTo>
                    <a:pt x="1876388" y="1213456"/>
                  </a:lnTo>
                  <a:lnTo>
                    <a:pt x="1875252" y="1209832"/>
                  </a:lnTo>
                  <a:lnTo>
                    <a:pt x="1873889" y="1206435"/>
                  </a:lnTo>
                  <a:lnTo>
                    <a:pt x="1872299" y="1203037"/>
                  </a:lnTo>
                  <a:lnTo>
                    <a:pt x="1870482" y="1199866"/>
                  </a:lnTo>
                  <a:lnTo>
                    <a:pt x="1868664" y="1196469"/>
                  </a:lnTo>
                  <a:lnTo>
                    <a:pt x="1866620" y="1193071"/>
                  </a:lnTo>
                  <a:lnTo>
                    <a:pt x="1864348" y="1189900"/>
                  </a:lnTo>
                  <a:lnTo>
                    <a:pt x="1861849" y="1186729"/>
                  </a:lnTo>
                  <a:lnTo>
                    <a:pt x="1859123" y="1183785"/>
                  </a:lnTo>
                  <a:lnTo>
                    <a:pt x="1856170" y="1180614"/>
                  </a:lnTo>
                  <a:lnTo>
                    <a:pt x="1488834" y="810289"/>
                  </a:lnTo>
                  <a:lnTo>
                    <a:pt x="1502464" y="796925"/>
                  </a:lnTo>
                  <a:lnTo>
                    <a:pt x="1502526" y="796987"/>
                  </a:lnTo>
                  <a:lnTo>
                    <a:pt x="1502700" y="796816"/>
                  </a:lnTo>
                  <a:lnTo>
                    <a:pt x="1856040" y="1152813"/>
                  </a:lnTo>
                  <a:lnTo>
                    <a:pt x="1858992" y="1155531"/>
                  </a:lnTo>
                  <a:lnTo>
                    <a:pt x="1861944" y="1158249"/>
                  </a:lnTo>
                  <a:lnTo>
                    <a:pt x="1865123" y="1160740"/>
                  </a:lnTo>
                  <a:lnTo>
                    <a:pt x="1868530" y="1163004"/>
                  </a:lnTo>
                  <a:lnTo>
                    <a:pt x="1871709" y="1165269"/>
                  </a:lnTo>
                  <a:lnTo>
                    <a:pt x="1875115" y="1167081"/>
                  </a:lnTo>
                  <a:lnTo>
                    <a:pt x="1878294" y="1168892"/>
                  </a:lnTo>
                  <a:lnTo>
                    <a:pt x="1881700" y="1170251"/>
                  </a:lnTo>
                  <a:lnTo>
                    <a:pt x="1885107" y="1171836"/>
                  </a:lnTo>
                  <a:lnTo>
                    <a:pt x="1888740" y="1172969"/>
                  </a:lnTo>
                  <a:lnTo>
                    <a:pt x="1892146" y="1173874"/>
                  </a:lnTo>
                  <a:lnTo>
                    <a:pt x="1895780" y="1174780"/>
                  </a:lnTo>
                  <a:lnTo>
                    <a:pt x="1899413" y="1175460"/>
                  </a:lnTo>
                  <a:lnTo>
                    <a:pt x="1902819" y="1175686"/>
                  </a:lnTo>
                  <a:lnTo>
                    <a:pt x="1906452" y="1176139"/>
                  </a:lnTo>
                  <a:lnTo>
                    <a:pt x="1910086" y="1176139"/>
                  </a:lnTo>
                  <a:lnTo>
                    <a:pt x="1913719" y="1176139"/>
                  </a:lnTo>
                  <a:lnTo>
                    <a:pt x="1917352" y="1175686"/>
                  </a:lnTo>
                  <a:lnTo>
                    <a:pt x="1920986" y="1175233"/>
                  </a:lnTo>
                  <a:lnTo>
                    <a:pt x="1924619" y="1174554"/>
                  </a:lnTo>
                  <a:lnTo>
                    <a:pt x="1928252" y="1173648"/>
                  </a:lnTo>
                  <a:lnTo>
                    <a:pt x="1931659" y="1172742"/>
                  </a:lnTo>
                  <a:lnTo>
                    <a:pt x="1935292" y="1171383"/>
                  </a:lnTo>
                  <a:lnTo>
                    <a:pt x="1938698" y="1169798"/>
                  </a:lnTo>
                  <a:lnTo>
                    <a:pt x="1942331" y="1168213"/>
                  </a:lnTo>
                  <a:lnTo>
                    <a:pt x="1945511" y="1166401"/>
                  </a:lnTo>
                  <a:lnTo>
                    <a:pt x="1948917" y="1164363"/>
                  </a:lnTo>
                  <a:lnTo>
                    <a:pt x="1952323" y="1162325"/>
                  </a:lnTo>
                  <a:lnTo>
                    <a:pt x="1955729" y="1160060"/>
                  </a:lnTo>
                  <a:lnTo>
                    <a:pt x="1958908" y="1157343"/>
                  </a:lnTo>
                  <a:lnTo>
                    <a:pt x="1962088" y="1154625"/>
                  </a:lnTo>
                  <a:lnTo>
                    <a:pt x="1965040" y="1151681"/>
                  </a:lnTo>
                  <a:lnTo>
                    <a:pt x="1968219" y="1148511"/>
                  </a:lnTo>
                  <a:lnTo>
                    <a:pt x="1971171" y="1145567"/>
                  </a:lnTo>
                  <a:lnTo>
                    <a:pt x="1973669" y="1142170"/>
                  </a:lnTo>
                  <a:lnTo>
                    <a:pt x="1975940" y="1138999"/>
                  </a:lnTo>
                  <a:lnTo>
                    <a:pt x="1978438" y="1135602"/>
                  </a:lnTo>
                  <a:lnTo>
                    <a:pt x="1980481" y="1132205"/>
                  </a:lnTo>
                  <a:lnTo>
                    <a:pt x="1982298" y="1128809"/>
                  </a:lnTo>
                  <a:lnTo>
                    <a:pt x="1983887" y="1125185"/>
                  </a:lnTo>
                  <a:lnTo>
                    <a:pt x="1985250" y="1122015"/>
                  </a:lnTo>
                  <a:lnTo>
                    <a:pt x="1986612" y="1118391"/>
                  </a:lnTo>
                  <a:lnTo>
                    <a:pt x="1987748" y="1114994"/>
                  </a:lnTo>
                  <a:lnTo>
                    <a:pt x="1988656" y="1111371"/>
                  </a:lnTo>
                  <a:lnTo>
                    <a:pt x="1989565" y="1107748"/>
                  </a:lnTo>
                  <a:lnTo>
                    <a:pt x="1990019" y="1104124"/>
                  </a:lnTo>
                  <a:lnTo>
                    <a:pt x="1990246" y="1100501"/>
                  </a:lnTo>
                  <a:lnTo>
                    <a:pt x="1990473" y="1096877"/>
                  </a:lnTo>
                  <a:lnTo>
                    <a:pt x="1990473" y="1093254"/>
                  </a:lnTo>
                  <a:lnTo>
                    <a:pt x="1990246" y="1089631"/>
                  </a:lnTo>
                  <a:lnTo>
                    <a:pt x="1990019" y="1086234"/>
                  </a:lnTo>
                  <a:lnTo>
                    <a:pt x="1989337" y="1082610"/>
                  </a:lnTo>
                  <a:lnTo>
                    <a:pt x="1988429" y="1078987"/>
                  </a:lnTo>
                  <a:lnTo>
                    <a:pt x="1987748" y="1075590"/>
                  </a:lnTo>
                  <a:lnTo>
                    <a:pt x="1986385" y="1071967"/>
                  </a:lnTo>
                  <a:lnTo>
                    <a:pt x="1985023" y="1068570"/>
                  </a:lnTo>
                  <a:lnTo>
                    <a:pt x="1983433" y="1064946"/>
                  </a:lnTo>
                  <a:lnTo>
                    <a:pt x="1982071" y="1061549"/>
                  </a:lnTo>
                  <a:lnTo>
                    <a:pt x="1979800" y="1058605"/>
                  </a:lnTo>
                  <a:lnTo>
                    <a:pt x="1977756" y="1055209"/>
                  </a:lnTo>
                  <a:lnTo>
                    <a:pt x="1975485" y="1051812"/>
                  </a:lnTo>
                  <a:lnTo>
                    <a:pt x="1973215" y="1048641"/>
                  </a:lnTo>
                  <a:lnTo>
                    <a:pt x="1970490" y="1045471"/>
                  </a:lnTo>
                  <a:lnTo>
                    <a:pt x="1967765" y="1042753"/>
                  </a:lnTo>
                  <a:lnTo>
                    <a:pt x="1503638" y="575211"/>
                  </a:lnTo>
                  <a:lnTo>
                    <a:pt x="1503529" y="575271"/>
                  </a:lnTo>
                  <a:lnTo>
                    <a:pt x="1500577" y="576630"/>
                  </a:lnTo>
                  <a:lnTo>
                    <a:pt x="1498079" y="578441"/>
                  </a:lnTo>
                  <a:lnTo>
                    <a:pt x="1494899" y="580480"/>
                  </a:lnTo>
                  <a:lnTo>
                    <a:pt x="1491947" y="582971"/>
                  </a:lnTo>
                  <a:lnTo>
                    <a:pt x="1488995" y="585689"/>
                  </a:lnTo>
                  <a:lnTo>
                    <a:pt x="1482409" y="592030"/>
                  </a:lnTo>
                  <a:lnTo>
                    <a:pt x="1475597" y="599278"/>
                  </a:lnTo>
                  <a:lnTo>
                    <a:pt x="1468330" y="607658"/>
                  </a:lnTo>
                  <a:lnTo>
                    <a:pt x="1460836" y="616717"/>
                  </a:lnTo>
                  <a:lnTo>
                    <a:pt x="1453115" y="626456"/>
                  </a:lnTo>
                  <a:lnTo>
                    <a:pt x="1436537" y="647518"/>
                  </a:lnTo>
                  <a:lnTo>
                    <a:pt x="1418824" y="669714"/>
                  </a:lnTo>
                  <a:lnTo>
                    <a:pt x="1409514" y="681264"/>
                  </a:lnTo>
                  <a:lnTo>
                    <a:pt x="1400203" y="692362"/>
                  </a:lnTo>
                  <a:lnTo>
                    <a:pt x="1390211" y="703459"/>
                  </a:lnTo>
                  <a:lnTo>
                    <a:pt x="1380446" y="714331"/>
                  </a:lnTo>
                  <a:lnTo>
                    <a:pt x="1370227" y="724749"/>
                  </a:lnTo>
                  <a:lnTo>
                    <a:pt x="1360235" y="734714"/>
                  </a:lnTo>
                  <a:lnTo>
                    <a:pt x="1354785" y="739470"/>
                  </a:lnTo>
                  <a:lnTo>
                    <a:pt x="1349562" y="744226"/>
                  </a:lnTo>
                  <a:lnTo>
                    <a:pt x="1344339" y="748529"/>
                  </a:lnTo>
                  <a:lnTo>
                    <a:pt x="1338889" y="752606"/>
                  </a:lnTo>
                  <a:lnTo>
                    <a:pt x="1333439" y="756909"/>
                  </a:lnTo>
                  <a:lnTo>
                    <a:pt x="1328216" y="760533"/>
                  </a:lnTo>
                  <a:lnTo>
                    <a:pt x="1322766" y="764157"/>
                  </a:lnTo>
                  <a:lnTo>
                    <a:pt x="1317315" y="767101"/>
                  </a:lnTo>
                  <a:lnTo>
                    <a:pt x="1311638" y="770272"/>
                  </a:lnTo>
                  <a:lnTo>
                    <a:pt x="1306188" y="772763"/>
                  </a:lnTo>
                  <a:lnTo>
                    <a:pt x="1300738" y="775481"/>
                  </a:lnTo>
                  <a:lnTo>
                    <a:pt x="1295061" y="777519"/>
                  </a:lnTo>
                  <a:lnTo>
                    <a:pt x="1289383" y="779104"/>
                  </a:lnTo>
                  <a:lnTo>
                    <a:pt x="1283933" y="780690"/>
                  </a:lnTo>
                  <a:lnTo>
                    <a:pt x="1278029" y="781596"/>
                  </a:lnTo>
                  <a:lnTo>
                    <a:pt x="1272352" y="782275"/>
                  </a:lnTo>
                  <a:lnTo>
                    <a:pt x="1266674" y="782728"/>
                  </a:lnTo>
                  <a:lnTo>
                    <a:pt x="1260997" y="782502"/>
                  </a:lnTo>
                  <a:lnTo>
                    <a:pt x="1255320" y="781822"/>
                  </a:lnTo>
                  <a:lnTo>
                    <a:pt x="1249643" y="780916"/>
                  </a:lnTo>
                  <a:lnTo>
                    <a:pt x="1243738" y="779557"/>
                  </a:lnTo>
                  <a:lnTo>
                    <a:pt x="1238061" y="777519"/>
                  </a:lnTo>
                  <a:lnTo>
                    <a:pt x="1232384" y="775254"/>
                  </a:lnTo>
                  <a:lnTo>
                    <a:pt x="1226707" y="772310"/>
                  </a:lnTo>
                  <a:lnTo>
                    <a:pt x="1224436" y="770951"/>
                  </a:lnTo>
                  <a:lnTo>
                    <a:pt x="1221938" y="769139"/>
                  </a:lnTo>
                  <a:lnTo>
                    <a:pt x="1220121" y="767780"/>
                  </a:lnTo>
                  <a:lnTo>
                    <a:pt x="1218304" y="765515"/>
                  </a:lnTo>
                  <a:lnTo>
                    <a:pt x="1216488" y="763477"/>
                  </a:lnTo>
                  <a:lnTo>
                    <a:pt x="1215352" y="761439"/>
                  </a:lnTo>
                  <a:lnTo>
                    <a:pt x="1213990" y="759174"/>
                  </a:lnTo>
                  <a:lnTo>
                    <a:pt x="1212854" y="756456"/>
                  </a:lnTo>
                  <a:lnTo>
                    <a:pt x="1211946" y="753965"/>
                  </a:lnTo>
                  <a:lnTo>
                    <a:pt x="1211037" y="751021"/>
                  </a:lnTo>
                  <a:lnTo>
                    <a:pt x="1210356" y="748303"/>
                  </a:lnTo>
                  <a:lnTo>
                    <a:pt x="1210129" y="745132"/>
                  </a:lnTo>
                  <a:lnTo>
                    <a:pt x="1209675" y="741961"/>
                  </a:lnTo>
                  <a:lnTo>
                    <a:pt x="1209675" y="738564"/>
                  </a:lnTo>
                  <a:lnTo>
                    <a:pt x="1209675" y="731317"/>
                  </a:lnTo>
                  <a:lnTo>
                    <a:pt x="1210356" y="723843"/>
                  </a:lnTo>
                  <a:lnTo>
                    <a:pt x="1211492" y="715916"/>
                  </a:lnTo>
                  <a:lnTo>
                    <a:pt x="1213308" y="707310"/>
                  </a:lnTo>
                  <a:lnTo>
                    <a:pt x="1215352" y="698250"/>
                  </a:lnTo>
                  <a:lnTo>
                    <a:pt x="1217850" y="688965"/>
                  </a:lnTo>
                  <a:lnTo>
                    <a:pt x="1220802" y="679226"/>
                  </a:lnTo>
                  <a:lnTo>
                    <a:pt x="1224436" y="668808"/>
                  </a:lnTo>
                  <a:lnTo>
                    <a:pt x="1228069" y="658163"/>
                  </a:lnTo>
                  <a:lnTo>
                    <a:pt x="1232157" y="647292"/>
                  </a:lnTo>
                  <a:lnTo>
                    <a:pt x="1236471" y="636194"/>
                  </a:lnTo>
                  <a:lnTo>
                    <a:pt x="1246236" y="612640"/>
                  </a:lnTo>
                  <a:lnTo>
                    <a:pt x="1256910" y="587954"/>
                  </a:lnTo>
                  <a:lnTo>
                    <a:pt x="1268037" y="562588"/>
                  </a:lnTo>
                  <a:lnTo>
                    <a:pt x="1291881" y="509591"/>
                  </a:lnTo>
                  <a:lnTo>
                    <a:pt x="1303917" y="482413"/>
                  </a:lnTo>
                  <a:lnTo>
                    <a:pt x="1315726" y="454782"/>
                  </a:lnTo>
                  <a:lnTo>
                    <a:pt x="1319586" y="445723"/>
                  </a:lnTo>
                  <a:lnTo>
                    <a:pt x="1324128" y="437570"/>
                  </a:lnTo>
                  <a:lnTo>
                    <a:pt x="1328523" y="430057"/>
                  </a:lnTo>
                  <a:lnTo>
                    <a:pt x="1313563" y="426595"/>
                  </a:lnTo>
                  <a:lnTo>
                    <a:pt x="1295433" y="422524"/>
                  </a:lnTo>
                  <a:lnTo>
                    <a:pt x="1275036" y="418002"/>
                  </a:lnTo>
                  <a:lnTo>
                    <a:pt x="1252826" y="413705"/>
                  </a:lnTo>
                  <a:lnTo>
                    <a:pt x="1204555" y="404433"/>
                  </a:lnTo>
                  <a:lnTo>
                    <a:pt x="1154923" y="394935"/>
                  </a:lnTo>
                  <a:lnTo>
                    <a:pt x="1066085" y="378653"/>
                  </a:lnTo>
                  <a:lnTo>
                    <a:pt x="1034357" y="372548"/>
                  </a:lnTo>
                  <a:lnTo>
                    <a:pt x="1016000" y="368929"/>
                  </a:lnTo>
                  <a:lnTo>
                    <a:pt x="1020521" y="356040"/>
                  </a:lnTo>
                  <a:lnTo>
                    <a:pt x="831274" y="874760"/>
                  </a:lnTo>
                  <a:lnTo>
                    <a:pt x="912106" y="954559"/>
                  </a:lnTo>
                  <a:lnTo>
                    <a:pt x="981892" y="885982"/>
                  </a:lnTo>
                  <a:lnTo>
                    <a:pt x="984838" y="882816"/>
                  </a:lnTo>
                  <a:lnTo>
                    <a:pt x="988236" y="880102"/>
                  </a:lnTo>
                  <a:lnTo>
                    <a:pt x="991635" y="877388"/>
                  </a:lnTo>
                  <a:lnTo>
                    <a:pt x="995034" y="874900"/>
                  </a:lnTo>
                  <a:lnTo>
                    <a:pt x="998659" y="872864"/>
                  </a:lnTo>
                  <a:lnTo>
                    <a:pt x="1002284" y="870603"/>
                  </a:lnTo>
                  <a:lnTo>
                    <a:pt x="1005909" y="868567"/>
                  </a:lnTo>
                  <a:lnTo>
                    <a:pt x="1009535" y="866758"/>
                  </a:lnTo>
                  <a:lnTo>
                    <a:pt x="1013387" y="865627"/>
                  </a:lnTo>
                  <a:lnTo>
                    <a:pt x="1017238" y="864044"/>
                  </a:lnTo>
                  <a:lnTo>
                    <a:pt x="1021090" y="862913"/>
                  </a:lnTo>
                  <a:lnTo>
                    <a:pt x="1025169" y="862008"/>
                  </a:lnTo>
                  <a:lnTo>
                    <a:pt x="1029247" y="861330"/>
                  </a:lnTo>
                  <a:lnTo>
                    <a:pt x="1033099" y="860651"/>
                  </a:lnTo>
                  <a:lnTo>
                    <a:pt x="1037177" y="860425"/>
                  </a:lnTo>
                  <a:lnTo>
                    <a:pt x="1041483" y="860425"/>
                  </a:lnTo>
                  <a:lnTo>
                    <a:pt x="1045334" y="860425"/>
                  </a:lnTo>
                  <a:lnTo>
                    <a:pt x="1049413" y="860651"/>
                  </a:lnTo>
                  <a:lnTo>
                    <a:pt x="1053491" y="861104"/>
                  </a:lnTo>
                  <a:lnTo>
                    <a:pt x="1057796" y="862008"/>
                  </a:lnTo>
                  <a:lnTo>
                    <a:pt x="1061875" y="862913"/>
                  </a:lnTo>
                  <a:lnTo>
                    <a:pt x="1065727" y="864044"/>
                  </a:lnTo>
                  <a:lnTo>
                    <a:pt x="1069805" y="865627"/>
                  </a:lnTo>
                  <a:lnTo>
                    <a:pt x="1073884" y="866984"/>
                  </a:lnTo>
                  <a:lnTo>
                    <a:pt x="1077962" y="868793"/>
                  </a:lnTo>
                  <a:lnTo>
                    <a:pt x="1081814" y="871055"/>
                  </a:lnTo>
                  <a:lnTo>
                    <a:pt x="1085666" y="873317"/>
                  </a:lnTo>
                  <a:lnTo>
                    <a:pt x="1089517" y="875804"/>
                  </a:lnTo>
                  <a:lnTo>
                    <a:pt x="1093369" y="878745"/>
                  </a:lnTo>
                  <a:lnTo>
                    <a:pt x="1096995" y="881911"/>
                  </a:lnTo>
                  <a:lnTo>
                    <a:pt x="1101073" y="884851"/>
                  </a:lnTo>
                  <a:lnTo>
                    <a:pt x="1104698" y="888470"/>
                  </a:lnTo>
                  <a:lnTo>
                    <a:pt x="1107870" y="892088"/>
                  </a:lnTo>
                  <a:lnTo>
                    <a:pt x="1111043" y="895707"/>
                  </a:lnTo>
                  <a:lnTo>
                    <a:pt x="1114215" y="899778"/>
                  </a:lnTo>
                  <a:lnTo>
                    <a:pt x="1116707" y="903623"/>
                  </a:lnTo>
                  <a:lnTo>
                    <a:pt x="1119426" y="907467"/>
                  </a:lnTo>
                  <a:lnTo>
                    <a:pt x="1121692" y="911312"/>
                  </a:lnTo>
                  <a:lnTo>
                    <a:pt x="1123731" y="915157"/>
                  </a:lnTo>
                  <a:lnTo>
                    <a:pt x="1125544" y="919228"/>
                  </a:lnTo>
                  <a:lnTo>
                    <a:pt x="1127130" y="923299"/>
                  </a:lnTo>
                  <a:lnTo>
                    <a:pt x="1128489" y="927370"/>
                  </a:lnTo>
                  <a:lnTo>
                    <a:pt x="1129396" y="931441"/>
                  </a:lnTo>
                  <a:lnTo>
                    <a:pt x="1130529" y="935286"/>
                  </a:lnTo>
                  <a:lnTo>
                    <a:pt x="1130982" y="939583"/>
                  </a:lnTo>
                  <a:lnTo>
                    <a:pt x="1131435" y="943654"/>
                  </a:lnTo>
                  <a:lnTo>
                    <a:pt x="1131888" y="947725"/>
                  </a:lnTo>
                  <a:lnTo>
                    <a:pt x="1131888" y="951569"/>
                  </a:lnTo>
                  <a:lnTo>
                    <a:pt x="1131435" y="955867"/>
                  </a:lnTo>
                  <a:lnTo>
                    <a:pt x="1131208" y="959938"/>
                  </a:lnTo>
                  <a:lnTo>
                    <a:pt x="1130529" y="963782"/>
                  </a:lnTo>
                  <a:lnTo>
                    <a:pt x="1129622" y="967627"/>
                  </a:lnTo>
                  <a:lnTo>
                    <a:pt x="1128942" y="971698"/>
                  </a:lnTo>
                  <a:lnTo>
                    <a:pt x="1127583" y="975769"/>
                  </a:lnTo>
                  <a:lnTo>
                    <a:pt x="1126450" y="979388"/>
                  </a:lnTo>
                  <a:lnTo>
                    <a:pt x="1124637" y="983233"/>
                  </a:lnTo>
                  <a:lnTo>
                    <a:pt x="1123051" y="986851"/>
                  </a:lnTo>
                  <a:lnTo>
                    <a:pt x="1121012" y="990696"/>
                  </a:lnTo>
                  <a:lnTo>
                    <a:pt x="1118746" y="994088"/>
                  </a:lnTo>
                  <a:lnTo>
                    <a:pt x="1116480" y="997707"/>
                  </a:lnTo>
                  <a:lnTo>
                    <a:pt x="1113988" y="1001099"/>
                  </a:lnTo>
                  <a:lnTo>
                    <a:pt x="1111043" y="1004492"/>
                  </a:lnTo>
                  <a:lnTo>
                    <a:pt x="1108324" y="1007658"/>
                  </a:lnTo>
                  <a:lnTo>
                    <a:pt x="1105378" y="1010825"/>
                  </a:lnTo>
                  <a:lnTo>
                    <a:pt x="1032646" y="1082519"/>
                  </a:lnTo>
                  <a:lnTo>
                    <a:pt x="1029247" y="1085685"/>
                  </a:lnTo>
                  <a:lnTo>
                    <a:pt x="1026075" y="1088399"/>
                  </a:lnTo>
                  <a:lnTo>
                    <a:pt x="1022676" y="1091113"/>
                  </a:lnTo>
                  <a:lnTo>
                    <a:pt x="1019051" y="1093375"/>
                  </a:lnTo>
                  <a:lnTo>
                    <a:pt x="1015652" y="1095636"/>
                  </a:lnTo>
                  <a:lnTo>
                    <a:pt x="1012027" y="1097672"/>
                  </a:lnTo>
                  <a:lnTo>
                    <a:pt x="1008175" y="1099707"/>
                  </a:lnTo>
                  <a:lnTo>
                    <a:pt x="1004550" y="1101290"/>
                  </a:lnTo>
                  <a:lnTo>
                    <a:pt x="1000698" y="1102873"/>
                  </a:lnTo>
                  <a:lnTo>
                    <a:pt x="996846" y="1104457"/>
                  </a:lnTo>
                  <a:lnTo>
                    <a:pt x="992994" y="1105587"/>
                  </a:lnTo>
                  <a:lnTo>
                    <a:pt x="989143" y="1106492"/>
                  </a:lnTo>
                  <a:lnTo>
                    <a:pt x="985291" y="1107397"/>
                  </a:lnTo>
                  <a:lnTo>
                    <a:pt x="980986" y="1107849"/>
                  </a:lnTo>
                  <a:lnTo>
                    <a:pt x="976907" y="1108075"/>
                  </a:lnTo>
                  <a:lnTo>
                    <a:pt x="973055" y="1108075"/>
                  </a:lnTo>
                  <a:lnTo>
                    <a:pt x="968977" y="1108075"/>
                  </a:lnTo>
                  <a:lnTo>
                    <a:pt x="964672" y="1107849"/>
                  </a:lnTo>
                  <a:lnTo>
                    <a:pt x="960820" y="1107397"/>
                  </a:lnTo>
                  <a:lnTo>
                    <a:pt x="956742" y="1106492"/>
                  </a:lnTo>
                  <a:lnTo>
                    <a:pt x="952663" y="1105814"/>
                  </a:lnTo>
                  <a:lnTo>
                    <a:pt x="948585" y="1104457"/>
                  </a:lnTo>
                  <a:lnTo>
                    <a:pt x="944506" y="1103100"/>
                  </a:lnTo>
                  <a:lnTo>
                    <a:pt x="940428" y="1101290"/>
                  </a:lnTo>
                  <a:lnTo>
                    <a:pt x="936576" y="1099481"/>
                  </a:lnTo>
                  <a:lnTo>
                    <a:pt x="932498" y="1097446"/>
                  </a:lnTo>
                  <a:lnTo>
                    <a:pt x="928646" y="1095184"/>
                  </a:lnTo>
                  <a:lnTo>
                    <a:pt x="924794" y="1092922"/>
                  </a:lnTo>
                  <a:lnTo>
                    <a:pt x="920942" y="1089982"/>
                  </a:lnTo>
                  <a:lnTo>
                    <a:pt x="917317" y="1086816"/>
                  </a:lnTo>
                  <a:lnTo>
                    <a:pt x="913465" y="1083876"/>
                  </a:lnTo>
                  <a:lnTo>
                    <a:pt x="910066" y="1080257"/>
                  </a:lnTo>
                  <a:lnTo>
                    <a:pt x="906441" y="1076638"/>
                  </a:lnTo>
                  <a:lnTo>
                    <a:pt x="903269" y="1072567"/>
                  </a:lnTo>
                  <a:lnTo>
                    <a:pt x="900323" y="1068949"/>
                  </a:lnTo>
                  <a:lnTo>
                    <a:pt x="897604" y="1065104"/>
                  </a:lnTo>
                  <a:lnTo>
                    <a:pt x="895112" y="1061259"/>
                  </a:lnTo>
                  <a:lnTo>
                    <a:pt x="892620" y="1057414"/>
                  </a:lnTo>
                  <a:lnTo>
                    <a:pt x="890807" y="1053343"/>
                  </a:lnTo>
                  <a:lnTo>
                    <a:pt x="888994" y="1049273"/>
                  </a:lnTo>
                  <a:lnTo>
                    <a:pt x="887182" y="1045202"/>
                  </a:lnTo>
                  <a:lnTo>
                    <a:pt x="886049" y="1041131"/>
                  </a:lnTo>
                  <a:lnTo>
                    <a:pt x="884916" y="1037286"/>
                  </a:lnTo>
                  <a:lnTo>
                    <a:pt x="884010" y="1032989"/>
                  </a:lnTo>
                  <a:lnTo>
                    <a:pt x="883330" y="1028918"/>
                  </a:lnTo>
                  <a:lnTo>
                    <a:pt x="882877" y="1024847"/>
                  </a:lnTo>
                  <a:lnTo>
                    <a:pt x="882650" y="1020776"/>
                  </a:lnTo>
                  <a:lnTo>
                    <a:pt x="882650" y="1016705"/>
                  </a:lnTo>
                  <a:lnTo>
                    <a:pt x="882877" y="1012634"/>
                  </a:lnTo>
                  <a:lnTo>
                    <a:pt x="883103" y="1008563"/>
                  </a:lnTo>
                  <a:lnTo>
                    <a:pt x="883556" y="1004718"/>
                  </a:lnTo>
                  <a:lnTo>
                    <a:pt x="884463" y="1000873"/>
                  </a:lnTo>
                  <a:lnTo>
                    <a:pt x="885369" y="996576"/>
                  </a:lnTo>
                  <a:lnTo>
                    <a:pt x="886729" y="992731"/>
                  </a:lnTo>
                  <a:lnTo>
                    <a:pt x="888088" y="988887"/>
                  </a:lnTo>
                  <a:lnTo>
                    <a:pt x="889674" y="985268"/>
                  </a:lnTo>
                  <a:lnTo>
                    <a:pt x="891487" y="981423"/>
                  </a:lnTo>
                  <a:lnTo>
                    <a:pt x="893526" y="977805"/>
                  </a:lnTo>
                  <a:lnTo>
                    <a:pt x="895565" y="974186"/>
                  </a:lnTo>
                  <a:lnTo>
                    <a:pt x="897831" y="970793"/>
                  </a:lnTo>
                  <a:lnTo>
                    <a:pt x="899168" y="969125"/>
                  </a:lnTo>
                  <a:lnTo>
                    <a:pt x="823997" y="894705"/>
                  </a:lnTo>
                  <a:lnTo>
                    <a:pt x="786694" y="996950"/>
                  </a:lnTo>
                  <a:lnTo>
                    <a:pt x="569913" y="918506"/>
                  </a:lnTo>
                  <a:lnTo>
                    <a:pt x="576730" y="900142"/>
                  </a:lnTo>
                  <a:lnTo>
                    <a:pt x="774878" y="972011"/>
                  </a:lnTo>
                  <a:lnTo>
                    <a:pt x="1005292" y="340832"/>
                  </a:lnTo>
                  <a:lnTo>
                    <a:pt x="807145" y="268963"/>
                  </a:lnTo>
                  <a:lnTo>
                    <a:pt x="813507" y="250825"/>
                  </a:lnTo>
                  <a:close/>
                  <a:moveTo>
                    <a:pt x="2561371" y="0"/>
                  </a:moveTo>
                  <a:lnTo>
                    <a:pt x="2874963" y="861026"/>
                  </a:lnTo>
                  <a:lnTo>
                    <a:pt x="2371219" y="1044575"/>
                  </a:lnTo>
                  <a:lnTo>
                    <a:pt x="2057400" y="183323"/>
                  </a:lnTo>
                  <a:lnTo>
                    <a:pt x="2561371" y="0"/>
                  </a:lnTo>
                  <a:close/>
                  <a:moveTo>
                    <a:pt x="313592" y="0"/>
                  </a:moveTo>
                  <a:lnTo>
                    <a:pt x="817563" y="183323"/>
                  </a:lnTo>
                  <a:lnTo>
                    <a:pt x="503744" y="1044575"/>
                  </a:lnTo>
                  <a:lnTo>
                    <a:pt x="0" y="861026"/>
                  </a:lnTo>
                  <a:lnTo>
                    <a:pt x="313592"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anim calcmode="lin" valueType="num">
                                      <p:cBhvr>
                                        <p:cTn id="12" dur="1000" fill="hold"/>
                                        <p:tgtEl>
                                          <p:spTgt spid="107"/>
                                        </p:tgtEl>
                                        <p:attrNameLst>
                                          <p:attrName>ppt_x</p:attrName>
                                        </p:attrNameLst>
                                      </p:cBhvr>
                                      <p:tavLst>
                                        <p:tav tm="0">
                                          <p:val>
                                            <p:strVal val="#ppt_x"/>
                                          </p:val>
                                        </p:tav>
                                        <p:tav tm="100000">
                                          <p:val>
                                            <p:strVal val="#ppt_x"/>
                                          </p:val>
                                        </p:tav>
                                      </p:tavLst>
                                    </p:anim>
                                    <p:anim calcmode="lin" valueType="num">
                                      <p:cBhvr>
                                        <p:cTn id="13" dur="1000" fill="hold"/>
                                        <p:tgtEl>
                                          <p:spTgt spid="10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1000"/>
                                        <p:tgtEl>
                                          <p:spTgt spid="31"/>
                                        </p:tgtEl>
                                      </p:cBhvr>
                                    </p:animEffect>
                                    <p:anim calcmode="lin" valueType="num">
                                      <p:cBhvr>
                                        <p:cTn id="18" dur="1000" fill="hold"/>
                                        <p:tgtEl>
                                          <p:spTgt spid="31"/>
                                        </p:tgtEl>
                                        <p:attrNameLst>
                                          <p:attrName>ppt_x</p:attrName>
                                        </p:attrNameLst>
                                      </p:cBhvr>
                                      <p:tavLst>
                                        <p:tav tm="0">
                                          <p:val>
                                            <p:strVal val="#ppt_x"/>
                                          </p:val>
                                        </p:tav>
                                        <p:tav tm="100000">
                                          <p:val>
                                            <p:strVal val="#ppt_x"/>
                                          </p:val>
                                        </p:tav>
                                      </p:tavLst>
                                    </p:anim>
                                    <p:anim calcmode="lin" valueType="num">
                                      <p:cBhvr>
                                        <p:cTn id="19" dur="1000" fill="hold"/>
                                        <p:tgtEl>
                                          <p:spTgt spid="31"/>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1000"/>
                                        <p:tgtEl>
                                          <p:spTgt spid="25"/>
                                        </p:tgtEl>
                                      </p:cBhvr>
                                    </p:animEffect>
                                    <p:anim calcmode="lin" valueType="num">
                                      <p:cBhvr>
                                        <p:cTn id="24" dur="1000" fill="hold"/>
                                        <p:tgtEl>
                                          <p:spTgt spid="25"/>
                                        </p:tgtEl>
                                        <p:attrNameLst>
                                          <p:attrName>ppt_x</p:attrName>
                                        </p:attrNameLst>
                                      </p:cBhvr>
                                      <p:tavLst>
                                        <p:tav tm="0">
                                          <p:val>
                                            <p:strVal val="#ppt_x"/>
                                          </p:val>
                                        </p:tav>
                                        <p:tav tm="100000">
                                          <p:val>
                                            <p:strVal val="#ppt_x"/>
                                          </p:val>
                                        </p:tav>
                                      </p:tavLst>
                                    </p:anim>
                                    <p:anim calcmode="lin" valueType="num">
                                      <p:cBhvr>
                                        <p:cTn id="25" dur="1000" fill="hold"/>
                                        <p:tgtEl>
                                          <p:spTgt spid="2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left)">
                                      <p:cBhvr>
                                        <p:cTn id="29" dur="500"/>
                                        <p:tgtEl>
                                          <p:spTgt spid="19"/>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1000"/>
                                        <p:tgtEl>
                                          <p:spTgt spid="26"/>
                                        </p:tgtEl>
                                      </p:cBhvr>
                                    </p:animEffect>
                                    <p:anim calcmode="lin" valueType="num">
                                      <p:cBhvr>
                                        <p:cTn id="34" dur="1000" fill="hold"/>
                                        <p:tgtEl>
                                          <p:spTgt spid="26"/>
                                        </p:tgtEl>
                                        <p:attrNameLst>
                                          <p:attrName>ppt_x</p:attrName>
                                        </p:attrNameLst>
                                      </p:cBhvr>
                                      <p:tavLst>
                                        <p:tav tm="0">
                                          <p:val>
                                            <p:strVal val="#ppt_x"/>
                                          </p:val>
                                        </p:tav>
                                        <p:tav tm="100000">
                                          <p:val>
                                            <p:strVal val="#ppt_x"/>
                                          </p:val>
                                        </p:tav>
                                      </p:tavLst>
                                    </p:anim>
                                    <p:anim calcmode="lin" valueType="num">
                                      <p:cBhvr>
                                        <p:cTn id="35" dur="1000" fill="hold"/>
                                        <p:tgtEl>
                                          <p:spTgt spid="26"/>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left)">
                                      <p:cBhvr>
                                        <p:cTn id="39" dur="500"/>
                                        <p:tgtEl>
                                          <p:spTgt spid="20"/>
                                        </p:tgtEl>
                                      </p:cBhvr>
                                    </p:animEffect>
                                  </p:childTnLst>
                                </p:cTn>
                              </p:par>
                            </p:childTnLst>
                          </p:cTn>
                        </p:par>
                        <p:par>
                          <p:cTn id="40" fill="hold">
                            <p:stCondLst>
                              <p:cond delay="5500"/>
                            </p:stCondLst>
                            <p:childTnLst>
                              <p:par>
                                <p:cTn id="41" presetID="42" presetClass="entr" presetSubtype="0"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1000"/>
                                        <p:tgtEl>
                                          <p:spTgt spid="27"/>
                                        </p:tgtEl>
                                      </p:cBhvr>
                                    </p:animEffect>
                                    <p:anim calcmode="lin" valueType="num">
                                      <p:cBhvr>
                                        <p:cTn id="44" dur="1000" fill="hold"/>
                                        <p:tgtEl>
                                          <p:spTgt spid="27"/>
                                        </p:tgtEl>
                                        <p:attrNameLst>
                                          <p:attrName>ppt_x</p:attrName>
                                        </p:attrNameLst>
                                      </p:cBhvr>
                                      <p:tavLst>
                                        <p:tav tm="0">
                                          <p:val>
                                            <p:strVal val="#ppt_x"/>
                                          </p:val>
                                        </p:tav>
                                        <p:tav tm="100000">
                                          <p:val>
                                            <p:strVal val="#ppt_x"/>
                                          </p:val>
                                        </p:tav>
                                      </p:tavLst>
                                    </p:anim>
                                    <p:anim calcmode="lin" valueType="num">
                                      <p:cBhvr>
                                        <p:cTn id="45" dur="1000" fill="hold"/>
                                        <p:tgtEl>
                                          <p:spTgt spid="27"/>
                                        </p:tgtEl>
                                        <p:attrNameLst>
                                          <p:attrName>ppt_y</p:attrName>
                                        </p:attrNameLst>
                                      </p:cBhvr>
                                      <p:tavLst>
                                        <p:tav tm="0">
                                          <p:val>
                                            <p:strVal val="#ppt_y+.1"/>
                                          </p:val>
                                        </p:tav>
                                        <p:tav tm="100000">
                                          <p:val>
                                            <p:strVal val="#ppt_y"/>
                                          </p:val>
                                        </p:tav>
                                      </p:tavLst>
                                    </p:anim>
                                  </p:childTnLst>
                                </p:cTn>
                              </p:par>
                            </p:childTnLst>
                          </p:cTn>
                        </p:par>
                        <p:par>
                          <p:cTn id="46" fill="hold">
                            <p:stCondLst>
                              <p:cond delay="6500"/>
                            </p:stCondLst>
                            <p:childTnLst>
                              <p:par>
                                <p:cTn id="47" presetID="22" presetClass="entr" presetSubtype="8"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wipe(left)">
                                      <p:cBhvr>
                                        <p:cTn id="49" dur="500"/>
                                        <p:tgtEl>
                                          <p:spTgt spid="21"/>
                                        </p:tgtEl>
                                      </p:cBhvr>
                                    </p:animEffect>
                                  </p:childTnLst>
                                </p:cTn>
                              </p:par>
                            </p:childTnLst>
                          </p:cTn>
                        </p:par>
                        <p:par>
                          <p:cTn id="50" fill="hold">
                            <p:stCondLst>
                              <p:cond delay="7000"/>
                            </p:stCondLst>
                            <p:childTnLst>
                              <p:par>
                                <p:cTn id="51" presetID="42" presetClass="entr" presetSubtype="0" fill="hold" grpId="0"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fade">
                                      <p:cBhvr>
                                        <p:cTn id="53" dur="1000"/>
                                        <p:tgtEl>
                                          <p:spTgt spid="28"/>
                                        </p:tgtEl>
                                      </p:cBhvr>
                                    </p:animEffect>
                                    <p:anim calcmode="lin" valueType="num">
                                      <p:cBhvr>
                                        <p:cTn id="54" dur="1000" fill="hold"/>
                                        <p:tgtEl>
                                          <p:spTgt spid="28"/>
                                        </p:tgtEl>
                                        <p:attrNameLst>
                                          <p:attrName>ppt_x</p:attrName>
                                        </p:attrNameLst>
                                      </p:cBhvr>
                                      <p:tavLst>
                                        <p:tav tm="0">
                                          <p:val>
                                            <p:strVal val="#ppt_x"/>
                                          </p:val>
                                        </p:tav>
                                        <p:tav tm="100000">
                                          <p:val>
                                            <p:strVal val="#ppt_x"/>
                                          </p:val>
                                        </p:tav>
                                      </p:tavLst>
                                    </p:anim>
                                    <p:anim calcmode="lin" valueType="num">
                                      <p:cBhvr>
                                        <p:cTn id="55" dur="1000" fill="hold"/>
                                        <p:tgtEl>
                                          <p:spTgt spid="28"/>
                                        </p:tgtEl>
                                        <p:attrNameLst>
                                          <p:attrName>ppt_y</p:attrName>
                                        </p:attrNameLst>
                                      </p:cBhvr>
                                      <p:tavLst>
                                        <p:tav tm="0">
                                          <p:val>
                                            <p:strVal val="#ppt_y+.1"/>
                                          </p:val>
                                        </p:tav>
                                        <p:tav tm="100000">
                                          <p:val>
                                            <p:strVal val="#ppt_y"/>
                                          </p:val>
                                        </p:tav>
                                      </p:tavLst>
                                    </p:anim>
                                  </p:childTnLst>
                                </p:cTn>
                              </p:par>
                            </p:childTnLst>
                          </p:cTn>
                        </p:par>
                        <p:par>
                          <p:cTn id="56" fill="hold">
                            <p:stCondLst>
                              <p:cond delay="8000"/>
                            </p:stCondLst>
                            <p:childTnLst>
                              <p:par>
                                <p:cTn id="57" presetID="22" presetClass="entr" presetSubtype="8" fill="hold" grpId="0"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8500"/>
                            </p:stCondLst>
                            <p:childTnLst>
                              <p:par>
                                <p:cTn id="61" presetID="42" presetClass="entr" presetSubtype="0"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1000"/>
                                        <p:tgtEl>
                                          <p:spTgt spid="29"/>
                                        </p:tgtEl>
                                      </p:cBhvr>
                                    </p:animEffect>
                                    <p:anim calcmode="lin" valueType="num">
                                      <p:cBhvr>
                                        <p:cTn id="64" dur="1000" fill="hold"/>
                                        <p:tgtEl>
                                          <p:spTgt spid="29"/>
                                        </p:tgtEl>
                                        <p:attrNameLst>
                                          <p:attrName>ppt_x</p:attrName>
                                        </p:attrNameLst>
                                      </p:cBhvr>
                                      <p:tavLst>
                                        <p:tav tm="0">
                                          <p:val>
                                            <p:strVal val="#ppt_x"/>
                                          </p:val>
                                        </p:tav>
                                        <p:tav tm="100000">
                                          <p:val>
                                            <p:strVal val="#ppt_x"/>
                                          </p:val>
                                        </p:tav>
                                      </p:tavLst>
                                    </p:anim>
                                    <p:anim calcmode="lin" valueType="num">
                                      <p:cBhvr>
                                        <p:cTn id="65" dur="1000" fill="hold"/>
                                        <p:tgtEl>
                                          <p:spTgt spid="29"/>
                                        </p:tgtEl>
                                        <p:attrNameLst>
                                          <p:attrName>ppt_y</p:attrName>
                                        </p:attrNameLst>
                                      </p:cBhvr>
                                      <p:tavLst>
                                        <p:tav tm="0">
                                          <p:val>
                                            <p:strVal val="#ppt_y+.1"/>
                                          </p:val>
                                        </p:tav>
                                        <p:tav tm="100000">
                                          <p:val>
                                            <p:strVal val="#ppt_y"/>
                                          </p:val>
                                        </p:tav>
                                      </p:tavLst>
                                    </p:anim>
                                  </p:childTnLst>
                                </p:cTn>
                              </p:par>
                            </p:childTnLst>
                          </p:cTn>
                        </p:par>
                        <p:par>
                          <p:cTn id="66" fill="hold">
                            <p:stCondLst>
                              <p:cond delay="9500"/>
                            </p:stCondLst>
                            <p:childTnLst>
                              <p:par>
                                <p:cTn id="67" presetID="22" presetClass="entr" presetSubtype="8"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wipe(left)">
                                      <p:cBhvr>
                                        <p:cTn id="69" dur="500"/>
                                        <p:tgtEl>
                                          <p:spTgt spid="23"/>
                                        </p:tgtEl>
                                      </p:cBhvr>
                                    </p:animEffect>
                                  </p:childTnLst>
                                </p:cTn>
                              </p:par>
                            </p:childTnLst>
                          </p:cTn>
                        </p:par>
                        <p:par>
                          <p:cTn id="70" fill="hold">
                            <p:stCondLst>
                              <p:cond delay="10000"/>
                            </p:stCondLst>
                            <p:childTnLst>
                              <p:par>
                                <p:cTn id="71" presetID="42" presetClass="entr" presetSubtype="0" fill="hold" grpId="0" nodeType="after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1000"/>
                                        <p:tgtEl>
                                          <p:spTgt spid="30"/>
                                        </p:tgtEl>
                                      </p:cBhvr>
                                    </p:animEffect>
                                    <p:anim calcmode="lin" valueType="num">
                                      <p:cBhvr>
                                        <p:cTn id="74" dur="1000" fill="hold"/>
                                        <p:tgtEl>
                                          <p:spTgt spid="30"/>
                                        </p:tgtEl>
                                        <p:attrNameLst>
                                          <p:attrName>ppt_x</p:attrName>
                                        </p:attrNameLst>
                                      </p:cBhvr>
                                      <p:tavLst>
                                        <p:tav tm="0">
                                          <p:val>
                                            <p:strVal val="#ppt_x"/>
                                          </p:val>
                                        </p:tav>
                                        <p:tav tm="100000">
                                          <p:val>
                                            <p:strVal val="#ppt_x"/>
                                          </p:val>
                                        </p:tav>
                                      </p:tavLst>
                                    </p:anim>
                                    <p:anim calcmode="lin" valueType="num">
                                      <p:cBhvr>
                                        <p:cTn id="75" dur="1000" fill="hold"/>
                                        <p:tgtEl>
                                          <p:spTgt spid="30"/>
                                        </p:tgtEl>
                                        <p:attrNameLst>
                                          <p:attrName>ppt_y</p:attrName>
                                        </p:attrNameLst>
                                      </p:cBhvr>
                                      <p:tavLst>
                                        <p:tav tm="0">
                                          <p:val>
                                            <p:strVal val="#ppt_y+.1"/>
                                          </p:val>
                                        </p:tav>
                                        <p:tav tm="100000">
                                          <p:val>
                                            <p:strVal val="#ppt_y"/>
                                          </p:val>
                                        </p:tav>
                                      </p:tavLst>
                                    </p:anim>
                                  </p:childTnLst>
                                </p:cTn>
                              </p:par>
                            </p:childTnLst>
                          </p:cTn>
                        </p:par>
                        <p:par>
                          <p:cTn id="76" fill="hold">
                            <p:stCondLst>
                              <p:cond delay="11000"/>
                            </p:stCondLst>
                            <p:childTnLst>
                              <p:par>
                                <p:cTn id="77" presetID="22" presetClass="entr" presetSubtype="8" fill="hold" grpId="0" nodeType="afterEffect">
                                  <p:stCondLst>
                                    <p:cond delay="0"/>
                                  </p:stCondLst>
                                  <p:childTnLst>
                                    <p:set>
                                      <p:cBhvr>
                                        <p:cTn id="78" dur="1" fill="hold">
                                          <p:stCondLst>
                                            <p:cond delay="0"/>
                                          </p:stCondLst>
                                        </p:cTn>
                                        <p:tgtEl>
                                          <p:spTgt spid="24"/>
                                        </p:tgtEl>
                                        <p:attrNameLst>
                                          <p:attrName>style.visibility</p:attrName>
                                        </p:attrNameLst>
                                      </p:cBhvr>
                                      <p:to>
                                        <p:strVal val="visible"/>
                                      </p:to>
                                    </p:set>
                                    <p:animEffect transition="in" filter="wipe(left)">
                                      <p:cBhvr>
                                        <p:cTn id="7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9" grpId="0"/>
      <p:bldP spid="20" grpId="0"/>
      <p:bldP spid="21" grpId="0"/>
      <p:bldP spid="22" grpId="0"/>
      <p:bldP spid="23" grpId="0"/>
      <p:bldP spid="24" grpId="0"/>
      <p:bldP spid="25" grpId="0" animBg="1"/>
      <p:bldP spid="26" grpId="0" animBg="1"/>
      <p:bldP spid="27" grpId="0" animBg="1"/>
      <p:bldP spid="28" grpId="0" animBg="1"/>
      <p:bldP spid="29" grpId="0" animBg="1"/>
      <p:bldP spid="30"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7" name="文本框 37"/>
          <p:cNvSpPr txBox="1"/>
          <p:nvPr/>
        </p:nvSpPr>
        <p:spPr>
          <a:xfrm>
            <a:off x="4791220" y="533321"/>
            <a:ext cx="2621280" cy="58356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添加文本内容</a:t>
            </a:r>
            <a:endParaRPr lang="zh-CN" altLang="en-US" sz="3200" dirty="0">
              <a:solidFill>
                <a:schemeClr val="bg1"/>
              </a:solidFill>
            </a:endParaRPr>
          </a:p>
        </p:txBody>
      </p:sp>
      <p:cxnSp>
        <p:nvCxnSpPr>
          <p:cNvPr id="108" name="直接连接符 10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34" name="Freeform 4"/>
          <p:cNvSpPr/>
          <p:nvPr/>
        </p:nvSpPr>
        <p:spPr bwMode="auto">
          <a:xfrm flipH="1">
            <a:off x="5394702" y="3766011"/>
            <a:ext cx="1652064" cy="3181338"/>
          </a:xfrm>
          <a:custGeom>
            <a:avLst/>
            <a:gdLst>
              <a:gd name="connsiteX0" fmla="*/ 759198 w 1653886"/>
              <a:gd name="connsiteY0" fmla="*/ 850 h 2656618"/>
              <a:gd name="connsiteX1" fmla="*/ 763881 w 1653886"/>
              <a:gd name="connsiteY1" fmla="*/ 488839 h 2656618"/>
              <a:gd name="connsiteX2" fmla="*/ 459348 w 1653886"/>
              <a:gd name="connsiteY2" fmla="*/ 298375 h 2656618"/>
              <a:gd name="connsiteX3" fmla="*/ 233486 w 1653886"/>
              <a:gd name="connsiteY3" fmla="*/ 125688 h 2656618"/>
              <a:gd name="connsiteX4" fmla="*/ 502490 w 1653886"/>
              <a:gd name="connsiteY4" fmla="*/ 735172 h 2656618"/>
              <a:gd name="connsiteX5" fmla="*/ 55842 w 1653886"/>
              <a:gd name="connsiteY5" fmla="*/ 326310 h 2656618"/>
              <a:gd name="connsiteX6" fmla="*/ 48228 w 1653886"/>
              <a:gd name="connsiteY6" fmla="*/ 514234 h 2656618"/>
              <a:gd name="connsiteX7" fmla="*/ 411130 w 1653886"/>
              <a:gd name="connsiteY7" fmla="*/ 930715 h 2656618"/>
              <a:gd name="connsiteX8" fmla="*/ 65993 w 1653886"/>
              <a:gd name="connsiteY8" fmla="*/ 750409 h 2656618"/>
              <a:gd name="connsiteX9" fmla="*/ 170042 w 1653886"/>
              <a:gd name="connsiteY9" fmla="*/ 981505 h 2656618"/>
              <a:gd name="connsiteX10" fmla="*/ 723277 w 1653886"/>
              <a:gd name="connsiteY10" fmla="*/ 1641780 h 2656618"/>
              <a:gd name="connsiteX11" fmla="*/ 671256 w 1653886"/>
              <a:gd name="connsiteY11" fmla="*/ 2645894 h 2656618"/>
              <a:gd name="connsiteX12" fmla="*/ 670238 w 1653886"/>
              <a:gd name="connsiteY12" fmla="*/ 2656618 h 2656618"/>
              <a:gd name="connsiteX13" fmla="*/ 1288826 w 1653886"/>
              <a:gd name="connsiteY13" fmla="*/ 2656618 h 2656618"/>
              <a:gd name="connsiteX14" fmla="*/ 1277268 w 1653886"/>
              <a:gd name="connsiteY14" fmla="*/ 2583272 h 2656618"/>
              <a:gd name="connsiteX15" fmla="*/ 1266361 w 1653886"/>
              <a:gd name="connsiteY15" fmla="*/ 1331959 h 2656618"/>
              <a:gd name="connsiteX16" fmla="*/ 1652103 w 1653886"/>
              <a:gd name="connsiteY16" fmla="*/ 430430 h 2656618"/>
              <a:gd name="connsiteX17" fmla="*/ 1459232 w 1653886"/>
              <a:gd name="connsiteY17" fmla="*/ 471062 h 2656618"/>
              <a:gd name="connsiteX18" fmla="*/ 1098868 w 1653886"/>
              <a:gd name="connsiteY18" fmla="*/ 732633 h 2656618"/>
              <a:gd name="connsiteX19" fmla="*/ 794335 w 1653886"/>
              <a:gd name="connsiteY19" fmla="*/ 8870 h 2656618"/>
              <a:gd name="connsiteX20" fmla="*/ 759198 w 1653886"/>
              <a:gd name="connsiteY20" fmla="*/ 850 h 2656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53886" h="2656618">
                <a:moveTo>
                  <a:pt x="759198" y="850"/>
                </a:moveTo>
                <a:cubicBezTo>
                  <a:pt x="692269" y="17203"/>
                  <a:pt x="726132" y="266631"/>
                  <a:pt x="763881" y="488839"/>
                </a:cubicBezTo>
                <a:cubicBezTo>
                  <a:pt x="807024" y="740251"/>
                  <a:pt x="593850" y="600578"/>
                  <a:pt x="459348" y="298375"/>
                </a:cubicBezTo>
                <a:cubicBezTo>
                  <a:pt x="324846" y="-3827"/>
                  <a:pt x="246175" y="82516"/>
                  <a:pt x="233486" y="125688"/>
                </a:cubicBezTo>
                <a:cubicBezTo>
                  <a:pt x="218259" y="168860"/>
                  <a:pt x="525330" y="707237"/>
                  <a:pt x="502490" y="735172"/>
                </a:cubicBezTo>
                <a:cubicBezTo>
                  <a:pt x="482188" y="760567"/>
                  <a:pt x="93908" y="313612"/>
                  <a:pt x="55842" y="326310"/>
                </a:cubicBezTo>
                <a:cubicBezTo>
                  <a:pt x="20313" y="339007"/>
                  <a:pt x="-45669" y="374561"/>
                  <a:pt x="48228" y="514234"/>
                </a:cubicBezTo>
                <a:cubicBezTo>
                  <a:pt x="139588" y="656447"/>
                  <a:pt x="428895" y="892622"/>
                  <a:pt x="411130" y="930715"/>
                </a:cubicBezTo>
                <a:cubicBezTo>
                  <a:pt x="393366" y="971347"/>
                  <a:pt x="152277" y="755488"/>
                  <a:pt x="65993" y="750409"/>
                </a:cubicBezTo>
                <a:cubicBezTo>
                  <a:pt x="-22829" y="745330"/>
                  <a:pt x="12700" y="869767"/>
                  <a:pt x="170042" y="981505"/>
                </a:cubicBezTo>
                <a:cubicBezTo>
                  <a:pt x="327384" y="1093244"/>
                  <a:pt x="710588" y="1217680"/>
                  <a:pt x="723277" y="1641780"/>
                </a:cubicBezTo>
                <a:cubicBezTo>
                  <a:pt x="732001" y="1933348"/>
                  <a:pt x="695144" y="2389360"/>
                  <a:pt x="671256" y="2645894"/>
                </a:cubicBezTo>
                <a:lnTo>
                  <a:pt x="670238" y="2656618"/>
                </a:lnTo>
                <a:lnTo>
                  <a:pt x="1288826" y="2656618"/>
                </a:lnTo>
                <a:lnTo>
                  <a:pt x="1277268" y="2583272"/>
                </a:lnTo>
                <a:cubicBezTo>
                  <a:pt x="1221841" y="2210562"/>
                  <a:pt x="1177856" y="1703363"/>
                  <a:pt x="1266361" y="1331959"/>
                </a:cubicBezTo>
                <a:cubicBezTo>
                  <a:pt x="1426241" y="669145"/>
                  <a:pt x="1677481" y="532011"/>
                  <a:pt x="1652103" y="430430"/>
                </a:cubicBezTo>
                <a:cubicBezTo>
                  <a:pt x="1629263" y="328849"/>
                  <a:pt x="1499836" y="377100"/>
                  <a:pt x="1459232" y="471062"/>
                </a:cubicBezTo>
                <a:cubicBezTo>
                  <a:pt x="1418628" y="562485"/>
                  <a:pt x="1253672" y="765646"/>
                  <a:pt x="1098868" y="732633"/>
                </a:cubicBezTo>
                <a:cubicBezTo>
                  <a:pt x="946601" y="699619"/>
                  <a:pt x="905997" y="69819"/>
                  <a:pt x="794335" y="8870"/>
                </a:cubicBezTo>
                <a:cubicBezTo>
                  <a:pt x="780377" y="934"/>
                  <a:pt x="768759" y="-1486"/>
                  <a:pt x="759198" y="850"/>
                </a:cubicBezTo>
                <a:close/>
              </a:path>
            </a:pathLst>
          </a:custGeom>
          <a:solidFill>
            <a:srgbClr val="00AE4D"/>
          </a:solidFill>
          <a:ln w="12700">
            <a:noFill/>
            <a:miter lim="800000"/>
          </a:ln>
          <a:effectLst/>
        </p:spPr>
        <p:txBody>
          <a:bodyPr lIns="0" tIns="0" rIns="0" bIns="0"/>
          <a:lstStyle/>
          <a:p>
            <a:endParaRPr lang="id-ID" sz="1735"/>
          </a:p>
        </p:txBody>
      </p:sp>
      <p:sp>
        <p:nvSpPr>
          <p:cNvPr id="35" name="Freeform 67"/>
          <p:cNvSpPr/>
          <p:nvPr/>
        </p:nvSpPr>
        <p:spPr bwMode="auto">
          <a:xfrm rot="1883109">
            <a:off x="3857930" y="2758732"/>
            <a:ext cx="1682972" cy="1819904"/>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7941E"/>
          </a:solidFill>
          <a:ln w="12700">
            <a:noFill/>
            <a:miter lim="800000"/>
          </a:ln>
          <a:effectLst/>
        </p:spPr>
        <p:txBody>
          <a:bodyPr lIns="0" tIns="0" rIns="0" bIns="0"/>
          <a:lstStyle/>
          <a:p>
            <a:endParaRPr lang="en-US" sz="1735"/>
          </a:p>
        </p:txBody>
      </p:sp>
      <p:sp>
        <p:nvSpPr>
          <p:cNvPr id="36" name="Freeform 67"/>
          <p:cNvSpPr/>
          <p:nvPr/>
        </p:nvSpPr>
        <p:spPr bwMode="auto">
          <a:xfrm rot="4961872">
            <a:off x="4510069" y="1888598"/>
            <a:ext cx="2215151" cy="203577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00AE4D"/>
          </a:solidFill>
          <a:ln w="12700">
            <a:noFill/>
            <a:miter lim="800000"/>
          </a:ln>
          <a:effectLst/>
        </p:spPr>
        <p:txBody>
          <a:bodyPr lIns="0" tIns="0" rIns="0" bIns="0"/>
          <a:lstStyle/>
          <a:p>
            <a:endParaRPr lang="en-US" sz="1735"/>
          </a:p>
        </p:txBody>
      </p:sp>
      <p:sp>
        <p:nvSpPr>
          <p:cNvPr id="37" name="Freeform 67"/>
          <p:cNvSpPr/>
          <p:nvPr/>
        </p:nvSpPr>
        <p:spPr bwMode="auto">
          <a:xfrm rot="7696778">
            <a:off x="5781208" y="2009660"/>
            <a:ext cx="1951696" cy="1793655"/>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008059"/>
          </a:solidFill>
          <a:ln w="12700">
            <a:noFill/>
            <a:miter lim="800000"/>
          </a:ln>
          <a:effectLst/>
        </p:spPr>
        <p:txBody>
          <a:bodyPr lIns="0" tIns="0" rIns="0" bIns="0"/>
          <a:lstStyle/>
          <a:p>
            <a:endParaRPr lang="en-US" sz="1735"/>
          </a:p>
        </p:txBody>
      </p:sp>
      <p:sp>
        <p:nvSpPr>
          <p:cNvPr id="38" name="Freeform 67"/>
          <p:cNvSpPr/>
          <p:nvPr/>
        </p:nvSpPr>
        <p:spPr bwMode="auto">
          <a:xfrm rot="10345882">
            <a:off x="6690728" y="2933609"/>
            <a:ext cx="1636478" cy="1769628"/>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006991"/>
          </a:solidFill>
          <a:ln w="12700">
            <a:noFill/>
            <a:miter lim="800000"/>
          </a:ln>
          <a:effectLst/>
        </p:spPr>
        <p:txBody>
          <a:bodyPr lIns="0" tIns="0" rIns="0" bIns="0"/>
          <a:lstStyle/>
          <a:p>
            <a:endParaRPr lang="en-US" sz="1735" dirty="0"/>
          </a:p>
        </p:txBody>
      </p:sp>
      <p:sp>
        <p:nvSpPr>
          <p:cNvPr id="39" name="Freeform 67"/>
          <p:cNvSpPr/>
          <p:nvPr/>
        </p:nvSpPr>
        <p:spPr bwMode="auto">
          <a:xfrm rot="12440007">
            <a:off x="7029767" y="4164194"/>
            <a:ext cx="1213376" cy="131210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79C602"/>
          </a:solidFill>
          <a:ln w="12700">
            <a:noFill/>
            <a:miter lim="800000"/>
          </a:ln>
          <a:effectLst/>
        </p:spPr>
        <p:txBody>
          <a:bodyPr lIns="0" tIns="0" rIns="0" bIns="0"/>
          <a:lstStyle/>
          <a:p>
            <a:endParaRPr lang="en-US" sz="1735"/>
          </a:p>
        </p:txBody>
      </p:sp>
      <p:sp>
        <p:nvSpPr>
          <p:cNvPr id="40" name="Freeform 67"/>
          <p:cNvSpPr/>
          <p:nvPr/>
        </p:nvSpPr>
        <p:spPr bwMode="auto">
          <a:xfrm rot="20954305">
            <a:off x="4275972" y="4008362"/>
            <a:ext cx="1213376" cy="1312100"/>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79C602"/>
          </a:solidFill>
          <a:ln w="12700">
            <a:noFill/>
            <a:miter lim="800000"/>
          </a:ln>
          <a:effectLst/>
        </p:spPr>
        <p:txBody>
          <a:bodyPr lIns="0" tIns="0" rIns="0" bIns="0"/>
          <a:lstStyle/>
          <a:p>
            <a:endParaRPr lang="en-US" sz="1735"/>
          </a:p>
        </p:txBody>
      </p:sp>
      <p:sp>
        <p:nvSpPr>
          <p:cNvPr id="41" name="Freeform 67"/>
          <p:cNvSpPr/>
          <p:nvPr/>
        </p:nvSpPr>
        <p:spPr bwMode="auto">
          <a:xfrm rot="2241606">
            <a:off x="3872560" y="2138519"/>
            <a:ext cx="1011790" cy="109411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79C602"/>
          </a:solidFill>
          <a:ln w="12700">
            <a:noFill/>
            <a:miter lim="800000"/>
          </a:ln>
          <a:effectLst/>
        </p:spPr>
        <p:txBody>
          <a:bodyPr lIns="0" tIns="0" rIns="0" bIns="0"/>
          <a:lstStyle/>
          <a:p>
            <a:endParaRPr lang="en-US" sz="1735"/>
          </a:p>
        </p:txBody>
      </p:sp>
      <p:sp>
        <p:nvSpPr>
          <p:cNvPr id="42" name="Freeform 67"/>
          <p:cNvSpPr/>
          <p:nvPr/>
        </p:nvSpPr>
        <p:spPr bwMode="auto">
          <a:xfrm rot="6355571">
            <a:off x="5673776" y="1523243"/>
            <a:ext cx="1097520" cy="1008647"/>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79C602"/>
          </a:solidFill>
          <a:ln w="12700">
            <a:noFill/>
            <a:miter lim="800000"/>
          </a:ln>
          <a:effectLst/>
        </p:spPr>
        <p:txBody>
          <a:bodyPr lIns="0" tIns="0" rIns="0" bIns="0"/>
          <a:lstStyle/>
          <a:p>
            <a:endParaRPr lang="en-US" sz="1735"/>
          </a:p>
        </p:txBody>
      </p:sp>
      <p:sp>
        <p:nvSpPr>
          <p:cNvPr id="43" name="Freeform 67"/>
          <p:cNvSpPr/>
          <p:nvPr/>
        </p:nvSpPr>
        <p:spPr bwMode="auto">
          <a:xfrm rot="9774375">
            <a:off x="7185219" y="2365559"/>
            <a:ext cx="1011790" cy="1094112"/>
          </a:xfrm>
          <a:custGeom>
            <a:avLst/>
            <a:gdLst>
              <a:gd name="T0" fmla="*/ 270 w 270"/>
              <a:gd name="T1" fmla="*/ 138 h 269"/>
              <a:gd name="T2" fmla="*/ 0 w 270"/>
              <a:gd name="T3" fmla="*/ 187 h 269"/>
              <a:gd name="T4" fmla="*/ 262 w 270"/>
              <a:gd name="T5" fmla="*/ 117 h 269"/>
              <a:gd name="T6" fmla="*/ 119 w 270"/>
              <a:gd name="T7" fmla="*/ 152 h 269"/>
              <a:gd name="T8" fmla="*/ 270 w 270"/>
              <a:gd name="T9" fmla="*/ 138 h 269"/>
            </a:gdLst>
            <a:ahLst/>
            <a:cxnLst>
              <a:cxn ang="0">
                <a:pos x="T0" y="T1"/>
              </a:cxn>
              <a:cxn ang="0">
                <a:pos x="T2" y="T3"/>
              </a:cxn>
              <a:cxn ang="0">
                <a:pos x="T4" y="T5"/>
              </a:cxn>
              <a:cxn ang="0">
                <a:pos x="T6" y="T7"/>
              </a:cxn>
              <a:cxn ang="0">
                <a:pos x="T8" y="T9"/>
              </a:cxn>
            </a:cxnLst>
            <a:rect l="0" t="0" r="r" b="b"/>
            <a:pathLst>
              <a:path w="270" h="269">
                <a:moveTo>
                  <a:pt x="270" y="138"/>
                </a:moveTo>
                <a:cubicBezTo>
                  <a:pt x="270" y="138"/>
                  <a:pt x="186" y="269"/>
                  <a:pt x="0" y="187"/>
                </a:cubicBezTo>
                <a:cubicBezTo>
                  <a:pt x="0" y="187"/>
                  <a:pt x="94" y="0"/>
                  <a:pt x="262" y="117"/>
                </a:cubicBezTo>
                <a:cubicBezTo>
                  <a:pt x="262" y="117"/>
                  <a:pt x="165" y="153"/>
                  <a:pt x="119" y="152"/>
                </a:cubicBezTo>
                <a:cubicBezTo>
                  <a:pt x="119" y="152"/>
                  <a:pt x="224" y="164"/>
                  <a:pt x="270" y="138"/>
                </a:cubicBezTo>
                <a:close/>
              </a:path>
            </a:pathLst>
          </a:custGeom>
          <a:solidFill>
            <a:srgbClr val="F7941E"/>
          </a:solidFill>
          <a:ln w="12700">
            <a:noFill/>
            <a:miter lim="800000"/>
          </a:ln>
          <a:effectLst/>
        </p:spPr>
        <p:txBody>
          <a:bodyPr lIns="0" tIns="0" rIns="0" bIns="0"/>
          <a:lstStyle/>
          <a:p>
            <a:endParaRPr lang="en-US" sz="1735"/>
          </a:p>
        </p:txBody>
      </p:sp>
      <p:sp>
        <p:nvSpPr>
          <p:cNvPr id="44" name="Rectangle 24"/>
          <p:cNvSpPr/>
          <p:nvPr/>
        </p:nvSpPr>
        <p:spPr>
          <a:xfrm>
            <a:off x="852255" y="2410917"/>
            <a:ext cx="2930134" cy="701731"/>
          </a:xfrm>
          <a:prstGeom prst="rect">
            <a:avLst/>
          </a:prstGeom>
        </p:spPr>
        <p:txBody>
          <a:bodyPr wrap="square">
            <a:spAutoFit/>
          </a:bodyPr>
          <a:lstStyle/>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结交兄弟院校朋友，</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分享不同精彩；</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5" name="Rectangle 26"/>
          <p:cNvSpPr/>
          <p:nvPr/>
        </p:nvSpPr>
        <p:spPr>
          <a:xfrm>
            <a:off x="889188" y="4457010"/>
            <a:ext cx="2930134" cy="701731"/>
          </a:xfrm>
          <a:prstGeom prst="rect">
            <a:avLst/>
          </a:prstGeom>
        </p:spPr>
        <p:txBody>
          <a:bodyPr wrap="square">
            <a:spAutoFit/>
          </a:bodyPr>
          <a:lstStyle/>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精彩纷呈、</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充分彰显个人才能的舞台；</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6" name="Rectangle 28"/>
          <p:cNvSpPr/>
          <p:nvPr/>
        </p:nvSpPr>
        <p:spPr>
          <a:xfrm flipH="1">
            <a:off x="8518590" y="2410917"/>
            <a:ext cx="3034653" cy="701731"/>
          </a:xfrm>
          <a:prstGeom prst="rect">
            <a:avLst/>
          </a:prstGeom>
        </p:spPr>
        <p:txBody>
          <a:bodyPr wrap="square">
            <a:spAutoFit/>
          </a:bodyPr>
          <a:lstStyle/>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提升沟通技能以及策划、</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组织才能；</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Rectangle 30"/>
          <p:cNvSpPr/>
          <p:nvPr/>
        </p:nvSpPr>
        <p:spPr>
          <a:xfrm flipH="1">
            <a:off x="8574513" y="4457010"/>
            <a:ext cx="3034653" cy="701731"/>
          </a:xfrm>
          <a:prstGeom prst="rect">
            <a:avLst/>
          </a:prstGeom>
        </p:spPr>
        <p:txBody>
          <a:bodyPr wrap="square">
            <a:spAutoFit/>
          </a:bodyPr>
          <a:lstStyle/>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挑战自我，</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defTabSz="1216660">
              <a:spcBef>
                <a:spcPct val="20000"/>
              </a:spcBef>
              <a:defRPr/>
            </a:pPr>
            <a:r>
              <a:rPr lang="zh-CN" altLang="en-US" dirty="0">
                <a:solidFill>
                  <a:schemeClr val="bg1"/>
                </a:solidFill>
                <a:latin typeface="Arial" panose="020B0604020202020204" pitchFamily="34" charset="0"/>
                <a:ea typeface="微软雅黑" panose="020B0503020204020204" pitchFamily="34" charset="-122"/>
                <a:sym typeface="Arial" panose="020B0604020202020204" pitchFamily="34" charset="0"/>
              </a:rPr>
              <a:t>积累丰富社会经验。</a:t>
            </a:r>
            <a:endParaRPr lang="en-US" altLang="zh-CN"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8" name="文本框 47"/>
          <p:cNvSpPr txBox="1"/>
          <p:nvPr/>
        </p:nvSpPr>
        <p:spPr>
          <a:xfrm>
            <a:off x="1284675" y="1969711"/>
            <a:ext cx="2385595" cy="400110"/>
          </a:xfrm>
          <a:prstGeom prst="rect">
            <a:avLst/>
          </a:prstGeom>
          <a:noFill/>
        </p:spPr>
        <p:txBody>
          <a:bodyPr wrap="square" rtlCol="0">
            <a:spAutoFit/>
          </a:bodyPr>
          <a:lstStyle/>
          <a:p>
            <a:pPr lvl="0" algn="r">
              <a:defRPr/>
            </a:pPr>
            <a:r>
              <a:rPr lang="zh-CN" altLang="en-US" sz="2000" b="1" dirty="0">
                <a:solidFill>
                  <a:schemeClr val="bg1"/>
                </a:solidFill>
                <a:latin typeface="微软雅黑" panose="020B0503020204020204" pitchFamily="82" charset="2"/>
                <a:ea typeface="微软雅黑" panose="020B0503020204020204" pitchFamily="82" charset="2"/>
              </a:rPr>
              <a:t>收获一</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49" name="文本框 48"/>
          <p:cNvSpPr txBox="1"/>
          <p:nvPr/>
        </p:nvSpPr>
        <p:spPr>
          <a:xfrm>
            <a:off x="1284675" y="4031267"/>
            <a:ext cx="2385595" cy="400110"/>
          </a:xfrm>
          <a:prstGeom prst="rect">
            <a:avLst/>
          </a:prstGeom>
          <a:noFill/>
        </p:spPr>
        <p:txBody>
          <a:bodyPr wrap="square" rtlCol="0">
            <a:spAutoFit/>
          </a:bodyPr>
          <a:lstStyle/>
          <a:p>
            <a:pPr lvl="0" algn="r">
              <a:defRPr/>
            </a:pPr>
            <a:r>
              <a:rPr lang="zh-CN" altLang="en-US" sz="2000" b="1" dirty="0">
                <a:solidFill>
                  <a:schemeClr val="bg1"/>
                </a:solidFill>
                <a:latin typeface="微软雅黑" panose="020B0503020204020204" pitchFamily="82" charset="2"/>
                <a:ea typeface="微软雅黑" panose="020B0503020204020204" pitchFamily="82" charset="2"/>
              </a:rPr>
              <a:t>收获三</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50" name="文本框 49"/>
          <p:cNvSpPr txBox="1"/>
          <p:nvPr/>
        </p:nvSpPr>
        <p:spPr>
          <a:xfrm>
            <a:off x="8583250" y="1969711"/>
            <a:ext cx="2385595" cy="400110"/>
          </a:xfrm>
          <a:prstGeom prst="rect">
            <a:avLst/>
          </a:prstGeom>
          <a:noFill/>
        </p:spPr>
        <p:txBody>
          <a:bodyPr wrap="square" rtlCol="0">
            <a:spAutoFit/>
          </a:bodyPr>
          <a:lstStyle/>
          <a:p>
            <a:pPr lvl="0">
              <a:defRPr/>
            </a:pPr>
            <a:r>
              <a:rPr lang="zh-CN" altLang="en-US" sz="2000" b="1" dirty="0">
                <a:solidFill>
                  <a:schemeClr val="bg1"/>
                </a:solidFill>
                <a:latin typeface="微软雅黑" panose="020B0503020204020204" pitchFamily="82" charset="2"/>
                <a:ea typeface="微软雅黑" panose="020B0503020204020204" pitchFamily="82" charset="2"/>
              </a:rPr>
              <a:t>收获二</a:t>
            </a:r>
            <a:endParaRPr lang="zh-CN" altLang="en-US" sz="2000" b="1" dirty="0">
              <a:solidFill>
                <a:schemeClr val="bg1"/>
              </a:solidFill>
              <a:latin typeface="微软雅黑" panose="020B0503020204020204" pitchFamily="82" charset="2"/>
              <a:ea typeface="微软雅黑" panose="020B0503020204020204" pitchFamily="82" charset="2"/>
            </a:endParaRPr>
          </a:p>
        </p:txBody>
      </p:sp>
      <p:sp>
        <p:nvSpPr>
          <p:cNvPr id="51" name="文本框 50"/>
          <p:cNvSpPr txBox="1"/>
          <p:nvPr/>
        </p:nvSpPr>
        <p:spPr>
          <a:xfrm>
            <a:off x="8583250" y="4031267"/>
            <a:ext cx="2385595" cy="400110"/>
          </a:xfrm>
          <a:prstGeom prst="rect">
            <a:avLst/>
          </a:prstGeom>
          <a:noFill/>
        </p:spPr>
        <p:txBody>
          <a:bodyPr wrap="square" rtlCol="0">
            <a:spAutoFit/>
          </a:bodyPr>
          <a:lstStyle/>
          <a:p>
            <a:pPr lvl="0">
              <a:defRPr/>
            </a:pPr>
            <a:r>
              <a:rPr lang="zh-CN" altLang="en-US" sz="2000" b="1" dirty="0">
                <a:solidFill>
                  <a:schemeClr val="bg1"/>
                </a:solidFill>
                <a:latin typeface="微软雅黑" panose="020B0503020204020204" pitchFamily="82" charset="2"/>
                <a:ea typeface="微软雅黑" panose="020B0503020204020204" pitchFamily="82" charset="2"/>
              </a:rPr>
              <a:t>收获四</a:t>
            </a:r>
            <a:endParaRPr lang="zh-CN" altLang="en-US" sz="2000" b="1" dirty="0">
              <a:solidFill>
                <a:schemeClr val="bg1"/>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anim calcmode="lin" valueType="num">
                                      <p:cBhvr>
                                        <p:cTn id="12" dur="1000" fill="hold"/>
                                        <p:tgtEl>
                                          <p:spTgt spid="107"/>
                                        </p:tgtEl>
                                        <p:attrNameLst>
                                          <p:attrName>ppt_x</p:attrName>
                                        </p:attrNameLst>
                                      </p:cBhvr>
                                      <p:tavLst>
                                        <p:tav tm="0">
                                          <p:val>
                                            <p:strVal val="#ppt_x"/>
                                          </p:val>
                                        </p:tav>
                                        <p:tav tm="100000">
                                          <p:val>
                                            <p:strVal val="#ppt_x"/>
                                          </p:val>
                                        </p:tav>
                                      </p:tavLst>
                                    </p:anim>
                                    <p:anim calcmode="lin" valueType="num">
                                      <p:cBhvr>
                                        <p:cTn id="13" dur="1000" fill="hold"/>
                                        <p:tgtEl>
                                          <p:spTgt spid="10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par>
                          <p:cTn id="18" fill="hold">
                            <p:stCondLst>
                              <p:cond delay="2000"/>
                            </p:stCondLst>
                            <p:childTnLst>
                              <p:par>
                                <p:cTn id="19" presetID="10" presetClass="entr" presetSubtype="0" fill="hold" grpId="0"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par>
                          <p:cTn id="22" fill="hold">
                            <p:stCondLst>
                              <p:cond delay="2500"/>
                            </p:stCondLst>
                            <p:childTnLst>
                              <p:par>
                                <p:cTn id="23" presetID="10" presetClass="entr" presetSubtype="0"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fade">
                                      <p:cBhvr>
                                        <p:cTn id="25" dur="500"/>
                                        <p:tgtEl>
                                          <p:spTgt spid="40"/>
                                        </p:tgtEl>
                                      </p:cBhvr>
                                    </p:animEffect>
                                  </p:childTnLst>
                                </p:cTn>
                              </p:par>
                            </p:childTnLst>
                          </p:cTn>
                        </p:par>
                        <p:par>
                          <p:cTn id="26" fill="hold">
                            <p:stCondLst>
                              <p:cond delay="3000"/>
                            </p:stCondLst>
                            <p:childTnLst>
                              <p:par>
                                <p:cTn id="27" presetID="10" presetClass="entr" presetSubtype="0"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500"/>
                                        <p:tgtEl>
                                          <p:spTgt spid="4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2"/>
                                        </p:tgtEl>
                                        <p:attrNameLst>
                                          <p:attrName>style.visibility</p:attrName>
                                        </p:attrNameLst>
                                      </p:cBhvr>
                                      <p:to>
                                        <p:strVal val="visible"/>
                                      </p:to>
                                    </p:set>
                                    <p:animEffect transition="in" filter="fade">
                                      <p:cBhvr>
                                        <p:cTn id="32" dur="500"/>
                                        <p:tgtEl>
                                          <p:spTgt spid="42"/>
                                        </p:tgtEl>
                                      </p:cBhvr>
                                    </p:animEffect>
                                  </p:childTnLst>
                                </p:cTn>
                              </p:par>
                            </p:childTnLst>
                          </p:cTn>
                        </p:par>
                        <p:par>
                          <p:cTn id="33" fill="hold">
                            <p:stCondLst>
                              <p:cond delay="3500"/>
                            </p:stCondLst>
                            <p:childTnLst>
                              <p:par>
                                <p:cTn id="34" presetID="10" presetClass="entr" presetSubtype="0" fill="hold" grpId="0" nodeType="after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fade">
                                      <p:cBhvr>
                                        <p:cTn id="36" dur="500"/>
                                        <p:tgtEl>
                                          <p:spTgt spid="3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par>
                          <p:cTn id="40" fill="hold">
                            <p:stCondLst>
                              <p:cond delay="4000"/>
                            </p:stCondLst>
                            <p:childTnLst>
                              <p:par>
                                <p:cTn id="41" presetID="10"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par>
                          <p:cTn id="44" fill="hold">
                            <p:stCondLst>
                              <p:cond delay="4500"/>
                            </p:stCondLst>
                            <p:childTnLst>
                              <p:par>
                                <p:cTn id="45" presetID="10" presetClass="entr" presetSubtype="0" fill="hold" grpId="0"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500"/>
                                        <p:tgtEl>
                                          <p:spTgt spid="3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43"/>
                                        </p:tgtEl>
                                        <p:attrNameLst>
                                          <p:attrName>style.visibility</p:attrName>
                                        </p:attrNameLst>
                                      </p:cBhvr>
                                      <p:to>
                                        <p:strVal val="visible"/>
                                      </p:to>
                                    </p:set>
                                    <p:animEffect transition="in" filter="fade">
                                      <p:cBhvr>
                                        <p:cTn id="50" dur="500"/>
                                        <p:tgtEl>
                                          <p:spTgt spid="43"/>
                                        </p:tgtEl>
                                      </p:cBhvr>
                                    </p:animEffect>
                                  </p:childTnLst>
                                </p:cTn>
                              </p:par>
                            </p:childTnLst>
                          </p:cTn>
                        </p:par>
                        <p:par>
                          <p:cTn id="51" fill="hold">
                            <p:stCondLst>
                              <p:cond delay="5000"/>
                            </p:stCondLst>
                            <p:childTnLst>
                              <p:par>
                                <p:cTn id="52" presetID="16" presetClass="entr" presetSubtype="21" fill="hold" grpId="0" nodeType="after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barn(inVertical)">
                                      <p:cBhvr>
                                        <p:cTn id="54" dur="500"/>
                                        <p:tgtEl>
                                          <p:spTgt spid="48"/>
                                        </p:tgtEl>
                                      </p:cBhvr>
                                    </p:animEffect>
                                  </p:childTnLst>
                                </p:cTn>
                              </p:par>
                            </p:childTnLst>
                          </p:cTn>
                        </p:par>
                        <p:par>
                          <p:cTn id="55" fill="hold">
                            <p:stCondLst>
                              <p:cond delay="5500"/>
                            </p:stCondLst>
                            <p:childTnLst>
                              <p:par>
                                <p:cTn id="56" presetID="42" presetClass="entr" presetSubtype="0" fill="hold" grpId="0" nodeType="afterEffect">
                                  <p:stCondLst>
                                    <p:cond delay="0"/>
                                  </p:stCondLst>
                                  <p:childTnLst>
                                    <p:set>
                                      <p:cBhvr>
                                        <p:cTn id="57" dur="1" fill="hold">
                                          <p:stCondLst>
                                            <p:cond delay="0"/>
                                          </p:stCondLst>
                                        </p:cTn>
                                        <p:tgtEl>
                                          <p:spTgt spid="44"/>
                                        </p:tgtEl>
                                        <p:attrNameLst>
                                          <p:attrName>style.visibility</p:attrName>
                                        </p:attrNameLst>
                                      </p:cBhvr>
                                      <p:to>
                                        <p:strVal val="visible"/>
                                      </p:to>
                                    </p:set>
                                    <p:animEffect transition="in" filter="fade">
                                      <p:cBhvr>
                                        <p:cTn id="58" dur="1000"/>
                                        <p:tgtEl>
                                          <p:spTgt spid="44"/>
                                        </p:tgtEl>
                                      </p:cBhvr>
                                    </p:animEffect>
                                    <p:anim calcmode="lin" valueType="num">
                                      <p:cBhvr>
                                        <p:cTn id="59" dur="1000" fill="hold"/>
                                        <p:tgtEl>
                                          <p:spTgt spid="44"/>
                                        </p:tgtEl>
                                        <p:attrNameLst>
                                          <p:attrName>ppt_x</p:attrName>
                                        </p:attrNameLst>
                                      </p:cBhvr>
                                      <p:tavLst>
                                        <p:tav tm="0">
                                          <p:val>
                                            <p:strVal val="#ppt_x"/>
                                          </p:val>
                                        </p:tav>
                                        <p:tav tm="100000">
                                          <p:val>
                                            <p:strVal val="#ppt_x"/>
                                          </p:val>
                                        </p:tav>
                                      </p:tavLst>
                                    </p:anim>
                                    <p:anim calcmode="lin" valueType="num">
                                      <p:cBhvr>
                                        <p:cTn id="60" dur="1000" fill="hold"/>
                                        <p:tgtEl>
                                          <p:spTgt spid="44"/>
                                        </p:tgtEl>
                                        <p:attrNameLst>
                                          <p:attrName>ppt_y</p:attrName>
                                        </p:attrNameLst>
                                      </p:cBhvr>
                                      <p:tavLst>
                                        <p:tav tm="0">
                                          <p:val>
                                            <p:strVal val="#ppt_y+.1"/>
                                          </p:val>
                                        </p:tav>
                                        <p:tav tm="100000">
                                          <p:val>
                                            <p:strVal val="#ppt_y"/>
                                          </p:val>
                                        </p:tav>
                                      </p:tavLst>
                                    </p:anim>
                                  </p:childTnLst>
                                </p:cTn>
                              </p:par>
                            </p:childTnLst>
                          </p:cTn>
                        </p:par>
                        <p:par>
                          <p:cTn id="61" fill="hold">
                            <p:stCondLst>
                              <p:cond delay="6500"/>
                            </p:stCondLst>
                            <p:childTnLst>
                              <p:par>
                                <p:cTn id="62" presetID="16" presetClass="entr" presetSubtype="21" fill="hold" grpId="0"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barn(inVertical)">
                                      <p:cBhvr>
                                        <p:cTn id="64" dur="500"/>
                                        <p:tgtEl>
                                          <p:spTgt spid="50"/>
                                        </p:tgtEl>
                                      </p:cBhvr>
                                    </p:animEffect>
                                  </p:childTnLst>
                                </p:cTn>
                              </p:par>
                            </p:childTnLst>
                          </p:cTn>
                        </p:par>
                        <p:par>
                          <p:cTn id="65" fill="hold">
                            <p:stCondLst>
                              <p:cond delay="7000"/>
                            </p:stCondLst>
                            <p:childTnLst>
                              <p:par>
                                <p:cTn id="66" presetID="42" presetClass="entr" presetSubtype="0" fill="hold" grpId="0" nodeType="afterEffect">
                                  <p:stCondLst>
                                    <p:cond delay="0"/>
                                  </p:stCondLst>
                                  <p:childTnLst>
                                    <p:set>
                                      <p:cBhvr>
                                        <p:cTn id="67" dur="1" fill="hold">
                                          <p:stCondLst>
                                            <p:cond delay="0"/>
                                          </p:stCondLst>
                                        </p:cTn>
                                        <p:tgtEl>
                                          <p:spTgt spid="46"/>
                                        </p:tgtEl>
                                        <p:attrNameLst>
                                          <p:attrName>style.visibility</p:attrName>
                                        </p:attrNameLst>
                                      </p:cBhvr>
                                      <p:to>
                                        <p:strVal val="visible"/>
                                      </p:to>
                                    </p:set>
                                    <p:animEffect transition="in" filter="fade">
                                      <p:cBhvr>
                                        <p:cTn id="68" dur="1000"/>
                                        <p:tgtEl>
                                          <p:spTgt spid="46"/>
                                        </p:tgtEl>
                                      </p:cBhvr>
                                    </p:animEffect>
                                    <p:anim calcmode="lin" valueType="num">
                                      <p:cBhvr>
                                        <p:cTn id="69" dur="1000" fill="hold"/>
                                        <p:tgtEl>
                                          <p:spTgt spid="46"/>
                                        </p:tgtEl>
                                        <p:attrNameLst>
                                          <p:attrName>ppt_x</p:attrName>
                                        </p:attrNameLst>
                                      </p:cBhvr>
                                      <p:tavLst>
                                        <p:tav tm="0">
                                          <p:val>
                                            <p:strVal val="#ppt_x"/>
                                          </p:val>
                                        </p:tav>
                                        <p:tav tm="100000">
                                          <p:val>
                                            <p:strVal val="#ppt_x"/>
                                          </p:val>
                                        </p:tav>
                                      </p:tavLst>
                                    </p:anim>
                                    <p:anim calcmode="lin" valueType="num">
                                      <p:cBhvr>
                                        <p:cTn id="70" dur="1000" fill="hold"/>
                                        <p:tgtEl>
                                          <p:spTgt spid="46"/>
                                        </p:tgtEl>
                                        <p:attrNameLst>
                                          <p:attrName>ppt_y</p:attrName>
                                        </p:attrNameLst>
                                      </p:cBhvr>
                                      <p:tavLst>
                                        <p:tav tm="0">
                                          <p:val>
                                            <p:strVal val="#ppt_y+.1"/>
                                          </p:val>
                                        </p:tav>
                                        <p:tav tm="100000">
                                          <p:val>
                                            <p:strVal val="#ppt_y"/>
                                          </p:val>
                                        </p:tav>
                                      </p:tavLst>
                                    </p:anim>
                                  </p:childTnLst>
                                </p:cTn>
                              </p:par>
                            </p:childTnLst>
                          </p:cTn>
                        </p:par>
                        <p:par>
                          <p:cTn id="71" fill="hold">
                            <p:stCondLst>
                              <p:cond delay="8000"/>
                            </p:stCondLst>
                            <p:childTnLst>
                              <p:par>
                                <p:cTn id="72" presetID="16" presetClass="entr" presetSubtype="21" fill="hold" grpId="0" nodeType="afterEffect">
                                  <p:stCondLst>
                                    <p:cond delay="0"/>
                                  </p:stCondLst>
                                  <p:childTnLst>
                                    <p:set>
                                      <p:cBhvr>
                                        <p:cTn id="73" dur="1" fill="hold">
                                          <p:stCondLst>
                                            <p:cond delay="0"/>
                                          </p:stCondLst>
                                        </p:cTn>
                                        <p:tgtEl>
                                          <p:spTgt spid="49"/>
                                        </p:tgtEl>
                                        <p:attrNameLst>
                                          <p:attrName>style.visibility</p:attrName>
                                        </p:attrNameLst>
                                      </p:cBhvr>
                                      <p:to>
                                        <p:strVal val="visible"/>
                                      </p:to>
                                    </p:set>
                                    <p:animEffect transition="in" filter="barn(inVertical)">
                                      <p:cBhvr>
                                        <p:cTn id="74" dur="500"/>
                                        <p:tgtEl>
                                          <p:spTgt spid="49"/>
                                        </p:tgtEl>
                                      </p:cBhvr>
                                    </p:animEffect>
                                  </p:childTnLst>
                                </p:cTn>
                              </p:par>
                            </p:childTnLst>
                          </p:cTn>
                        </p:par>
                        <p:par>
                          <p:cTn id="75" fill="hold">
                            <p:stCondLst>
                              <p:cond delay="8500"/>
                            </p:stCondLst>
                            <p:childTnLst>
                              <p:par>
                                <p:cTn id="76" presetID="42" presetClass="entr" presetSubtype="0" fill="hold" grpId="0" nodeType="after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fade">
                                      <p:cBhvr>
                                        <p:cTn id="78" dur="1000"/>
                                        <p:tgtEl>
                                          <p:spTgt spid="45"/>
                                        </p:tgtEl>
                                      </p:cBhvr>
                                    </p:animEffect>
                                    <p:anim calcmode="lin" valueType="num">
                                      <p:cBhvr>
                                        <p:cTn id="79" dur="1000" fill="hold"/>
                                        <p:tgtEl>
                                          <p:spTgt spid="45"/>
                                        </p:tgtEl>
                                        <p:attrNameLst>
                                          <p:attrName>ppt_x</p:attrName>
                                        </p:attrNameLst>
                                      </p:cBhvr>
                                      <p:tavLst>
                                        <p:tav tm="0">
                                          <p:val>
                                            <p:strVal val="#ppt_x"/>
                                          </p:val>
                                        </p:tav>
                                        <p:tav tm="100000">
                                          <p:val>
                                            <p:strVal val="#ppt_x"/>
                                          </p:val>
                                        </p:tav>
                                      </p:tavLst>
                                    </p:anim>
                                    <p:anim calcmode="lin" valueType="num">
                                      <p:cBhvr>
                                        <p:cTn id="80" dur="1000" fill="hold"/>
                                        <p:tgtEl>
                                          <p:spTgt spid="45"/>
                                        </p:tgtEl>
                                        <p:attrNameLst>
                                          <p:attrName>ppt_y</p:attrName>
                                        </p:attrNameLst>
                                      </p:cBhvr>
                                      <p:tavLst>
                                        <p:tav tm="0">
                                          <p:val>
                                            <p:strVal val="#ppt_y+.1"/>
                                          </p:val>
                                        </p:tav>
                                        <p:tav tm="100000">
                                          <p:val>
                                            <p:strVal val="#ppt_y"/>
                                          </p:val>
                                        </p:tav>
                                      </p:tavLst>
                                    </p:anim>
                                  </p:childTnLst>
                                </p:cTn>
                              </p:par>
                            </p:childTnLst>
                          </p:cTn>
                        </p:par>
                        <p:par>
                          <p:cTn id="81" fill="hold">
                            <p:stCondLst>
                              <p:cond delay="9500"/>
                            </p:stCondLst>
                            <p:childTnLst>
                              <p:par>
                                <p:cTn id="82" presetID="16" presetClass="entr" presetSubtype="21" fill="hold" grpId="0" nodeType="afterEffect">
                                  <p:stCondLst>
                                    <p:cond delay="0"/>
                                  </p:stCondLst>
                                  <p:childTnLst>
                                    <p:set>
                                      <p:cBhvr>
                                        <p:cTn id="83" dur="1" fill="hold">
                                          <p:stCondLst>
                                            <p:cond delay="0"/>
                                          </p:stCondLst>
                                        </p:cTn>
                                        <p:tgtEl>
                                          <p:spTgt spid="51"/>
                                        </p:tgtEl>
                                        <p:attrNameLst>
                                          <p:attrName>style.visibility</p:attrName>
                                        </p:attrNameLst>
                                      </p:cBhvr>
                                      <p:to>
                                        <p:strVal val="visible"/>
                                      </p:to>
                                    </p:set>
                                    <p:animEffect transition="in" filter="barn(inVertical)">
                                      <p:cBhvr>
                                        <p:cTn id="84" dur="500"/>
                                        <p:tgtEl>
                                          <p:spTgt spid="51"/>
                                        </p:tgtEl>
                                      </p:cBhvr>
                                    </p:animEffect>
                                  </p:childTnLst>
                                </p:cTn>
                              </p:par>
                            </p:childTnLst>
                          </p:cTn>
                        </p:par>
                        <p:par>
                          <p:cTn id="85" fill="hold">
                            <p:stCondLst>
                              <p:cond delay="10000"/>
                            </p:stCondLst>
                            <p:childTnLst>
                              <p:par>
                                <p:cTn id="86" presetID="42" presetClass="entr" presetSubtype="0" fill="hold" grpId="0" nodeType="afterEffect">
                                  <p:stCondLst>
                                    <p:cond delay="0"/>
                                  </p:stCondLst>
                                  <p:childTnLst>
                                    <p:set>
                                      <p:cBhvr>
                                        <p:cTn id="87" dur="1" fill="hold">
                                          <p:stCondLst>
                                            <p:cond delay="0"/>
                                          </p:stCondLst>
                                        </p:cTn>
                                        <p:tgtEl>
                                          <p:spTgt spid="47"/>
                                        </p:tgtEl>
                                        <p:attrNameLst>
                                          <p:attrName>style.visibility</p:attrName>
                                        </p:attrNameLst>
                                      </p:cBhvr>
                                      <p:to>
                                        <p:strVal val="visible"/>
                                      </p:to>
                                    </p:set>
                                    <p:animEffect transition="in" filter="fade">
                                      <p:cBhvr>
                                        <p:cTn id="88" dur="1000"/>
                                        <p:tgtEl>
                                          <p:spTgt spid="47"/>
                                        </p:tgtEl>
                                      </p:cBhvr>
                                    </p:animEffect>
                                    <p:anim calcmode="lin" valueType="num">
                                      <p:cBhvr>
                                        <p:cTn id="89" dur="1000" fill="hold"/>
                                        <p:tgtEl>
                                          <p:spTgt spid="47"/>
                                        </p:tgtEl>
                                        <p:attrNameLst>
                                          <p:attrName>ppt_x</p:attrName>
                                        </p:attrNameLst>
                                      </p:cBhvr>
                                      <p:tavLst>
                                        <p:tav tm="0">
                                          <p:val>
                                            <p:strVal val="#ppt_x"/>
                                          </p:val>
                                        </p:tav>
                                        <p:tav tm="100000">
                                          <p:val>
                                            <p:strVal val="#ppt_x"/>
                                          </p:val>
                                        </p:tav>
                                      </p:tavLst>
                                    </p:anim>
                                    <p:anim calcmode="lin" valueType="num">
                                      <p:cBhvr>
                                        <p:cTn id="90"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p:bldP spid="45" grpId="0"/>
      <p:bldP spid="46" grpId="0"/>
      <p:bldP spid="47" grpId="0"/>
      <p:bldP spid="48" grpId="0"/>
      <p:bldP spid="49" grpId="0"/>
      <p:bldP spid="50" grpId="0"/>
      <p:bldP spid="51"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8762962" y="1668298"/>
            <a:ext cx="1784492" cy="1938599"/>
            <a:chOff x="1645923" y="1347071"/>
            <a:chExt cx="1784260" cy="1939047"/>
          </a:xfrm>
        </p:grpSpPr>
        <p:sp>
          <p:nvSpPr>
            <p:cNvPr id="9" name="矩形 8"/>
            <p:cNvSpPr/>
            <p:nvPr/>
          </p:nvSpPr>
          <p:spPr>
            <a:xfrm flipV="1">
              <a:off x="1645923" y="1347071"/>
              <a:ext cx="1784260"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0" name="矩形 9"/>
            <p:cNvSpPr/>
            <p:nvPr/>
          </p:nvSpPr>
          <p:spPr>
            <a:xfrm>
              <a:off x="1645923" y="3081222"/>
              <a:ext cx="1784260"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1" name="矩形 10"/>
            <p:cNvSpPr/>
            <p:nvPr/>
          </p:nvSpPr>
          <p:spPr>
            <a:xfrm>
              <a:off x="1645923" y="1504834"/>
              <a:ext cx="1784260" cy="16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2" name="矩形 11"/>
            <p:cNvSpPr/>
            <p:nvPr/>
          </p:nvSpPr>
          <p:spPr>
            <a:xfrm>
              <a:off x="1645923" y="2964832"/>
              <a:ext cx="1784260"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3" name="矩形 12"/>
            <p:cNvSpPr/>
            <p:nvPr/>
          </p:nvSpPr>
          <p:spPr>
            <a:xfrm flipV="1">
              <a:off x="1645923" y="1543950"/>
              <a:ext cx="1784260"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4" name="矩形 13"/>
            <p:cNvSpPr/>
            <p:nvPr/>
          </p:nvSpPr>
          <p:spPr>
            <a:xfrm>
              <a:off x="1654157" y="1652335"/>
              <a:ext cx="1773690" cy="1329794"/>
            </a:xfrm>
            <a:prstGeom prst="rect">
              <a:avLst/>
            </a:prstGeom>
            <a:solidFill>
              <a:srgbClr val="E76F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pic>
        <p:nvPicPr>
          <p:cNvPr id="15" name="图片 14"/>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16200000" flipH="1">
            <a:off x="9207624" y="2512859"/>
            <a:ext cx="2445874" cy="233785"/>
          </a:xfrm>
          <a:prstGeom prst="rect">
            <a:avLst/>
          </a:prstGeom>
        </p:spPr>
      </p:pic>
      <p:pic>
        <p:nvPicPr>
          <p:cNvPr id="16" name="图片 1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5400000">
            <a:off x="7656919" y="2521347"/>
            <a:ext cx="2445873" cy="233785"/>
          </a:xfrm>
          <a:prstGeom prst="rect">
            <a:avLst/>
          </a:prstGeom>
        </p:spPr>
      </p:pic>
      <p:grpSp>
        <p:nvGrpSpPr>
          <p:cNvPr id="17" name="组合 16"/>
          <p:cNvGrpSpPr/>
          <p:nvPr/>
        </p:nvGrpSpPr>
        <p:grpSpPr>
          <a:xfrm>
            <a:off x="1646140" y="1668298"/>
            <a:ext cx="1784492" cy="1938599"/>
            <a:chOff x="1645923" y="1347071"/>
            <a:chExt cx="1784260" cy="1939047"/>
          </a:xfrm>
        </p:grpSpPr>
        <p:sp>
          <p:nvSpPr>
            <p:cNvPr id="18" name="矩形 17"/>
            <p:cNvSpPr/>
            <p:nvPr/>
          </p:nvSpPr>
          <p:spPr>
            <a:xfrm flipV="1">
              <a:off x="1645923" y="1347071"/>
              <a:ext cx="1784260"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9" name="矩形 18"/>
            <p:cNvSpPr/>
            <p:nvPr/>
          </p:nvSpPr>
          <p:spPr>
            <a:xfrm>
              <a:off x="1645923" y="3081222"/>
              <a:ext cx="1784260"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20" name="矩形 19"/>
            <p:cNvSpPr/>
            <p:nvPr/>
          </p:nvSpPr>
          <p:spPr>
            <a:xfrm>
              <a:off x="1645923" y="1504834"/>
              <a:ext cx="1784260" cy="16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21" name="矩形 20"/>
            <p:cNvSpPr/>
            <p:nvPr/>
          </p:nvSpPr>
          <p:spPr>
            <a:xfrm>
              <a:off x="1645923" y="2964832"/>
              <a:ext cx="1784260"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22" name="矩形 21"/>
            <p:cNvSpPr/>
            <p:nvPr/>
          </p:nvSpPr>
          <p:spPr>
            <a:xfrm flipV="1">
              <a:off x="1645923" y="1543950"/>
              <a:ext cx="1784260"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23" name="矩形 22"/>
            <p:cNvSpPr/>
            <p:nvPr/>
          </p:nvSpPr>
          <p:spPr>
            <a:xfrm>
              <a:off x="1654157" y="1652335"/>
              <a:ext cx="1773690" cy="1329794"/>
            </a:xfrm>
            <a:prstGeom prst="rect">
              <a:avLst/>
            </a:prstGeom>
            <a:solidFill>
              <a:srgbClr val="FFB8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pic>
        <p:nvPicPr>
          <p:cNvPr id="24" name="图片 23"/>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16200000" flipH="1">
            <a:off x="2090802" y="2512859"/>
            <a:ext cx="2445874" cy="233785"/>
          </a:xfrm>
          <a:prstGeom prst="rect">
            <a:avLst/>
          </a:prstGeom>
        </p:spPr>
      </p:pic>
      <p:pic>
        <p:nvPicPr>
          <p:cNvPr id="25" name="图片 24"/>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5400000">
            <a:off x="540096" y="2521347"/>
            <a:ext cx="2445873" cy="233785"/>
          </a:xfrm>
          <a:prstGeom prst="rect">
            <a:avLst/>
          </a:prstGeom>
        </p:spPr>
      </p:pic>
      <p:grpSp>
        <p:nvGrpSpPr>
          <p:cNvPr id="26" name="组合 25"/>
          <p:cNvGrpSpPr/>
          <p:nvPr/>
        </p:nvGrpSpPr>
        <p:grpSpPr>
          <a:xfrm>
            <a:off x="2024203" y="2046950"/>
            <a:ext cx="1028360" cy="1159873"/>
            <a:chOff x="8439634" y="3544648"/>
            <a:chExt cx="1611146" cy="1817848"/>
          </a:xfrm>
          <a:effectLst>
            <a:outerShdw blurRad="38100" dist="12700" dir="2700000" algn="tl" rotWithShape="0">
              <a:prstClr val="black">
                <a:alpha val="40000"/>
              </a:prstClr>
            </a:outerShdw>
          </a:effectLst>
        </p:grpSpPr>
        <p:sp>
          <p:nvSpPr>
            <p:cNvPr id="2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p:spPr>
          <p:txBody>
            <a:bodyPr vert="horz" wrap="square" lIns="68580" tIns="34290" rIns="68580" bIns="34290" numCol="1" anchor="t" anchorCtr="0" compatLnSpc="1"/>
            <a:lstStyle/>
            <a:p>
              <a:endParaRPr lang="zh-CN" altLang="en-US" sz="1300">
                <a:solidFill>
                  <a:prstClr val="black"/>
                </a:solidFill>
              </a:endParaRPr>
            </a:p>
          </p:txBody>
        </p:sp>
        <p:sp>
          <p:nvSpPr>
            <p:cNvPr id="28" name="Freeform 5"/>
            <p:cNvSpPr/>
            <p:nvPr/>
          </p:nvSpPr>
          <p:spPr bwMode="auto">
            <a:xfrm rot="5400000">
              <a:off x="8582834"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FFB850"/>
            </a:solidFill>
            <a:ln w="15875">
              <a:noFill/>
            </a:ln>
            <a:effectLst>
              <a:innerShdw blurRad="38100" dist="25400" dir="8100000">
                <a:prstClr val="black">
                  <a:alpha val="50000"/>
                </a:prstClr>
              </a:inn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29" name="文本框 80"/>
            <p:cNvSpPr txBox="1"/>
            <p:nvPr/>
          </p:nvSpPr>
          <p:spPr>
            <a:xfrm>
              <a:off x="8763735" y="4096185"/>
              <a:ext cx="962938" cy="578847"/>
            </a:xfrm>
            <a:prstGeom prst="rect">
              <a:avLst/>
            </a:prstGeom>
            <a:noFill/>
          </p:spPr>
          <p:txBody>
            <a:bodyPr wrap="square" rtlCol="0">
              <a:spAutoFit/>
            </a:bodyPr>
            <a:lstStyle/>
            <a:p>
              <a:pPr algn="ctr"/>
              <a:r>
                <a:rPr lang="en-US" altLang="zh-CN" dirty="0">
                  <a:solidFill>
                    <a:prstClr val="white"/>
                  </a:solidFill>
                  <a:latin typeface="Impact" panose="020B0806030902050204" pitchFamily="34" charset="0"/>
                </a:rPr>
                <a:t>01</a:t>
              </a:r>
              <a:endParaRPr lang="zh-CN" altLang="en-US" dirty="0">
                <a:solidFill>
                  <a:prstClr val="white"/>
                </a:solidFill>
                <a:latin typeface="Impact" panose="020B0806030902050204" pitchFamily="34" charset="0"/>
              </a:endParaRPr>
            </a:p>
          </p:txBody>
        </p:sp>
      </p:grpSp>
      <p:grpSp>
        <p:nvGrpSpPr>
          <p:cNvPr id="30" name="组合 29"/>
          <p:cNvGrpSpPr/>
          <p:nvPr/>
        </p:nvGrpSpPr>
        <p:grpSpPr>
          <a:xfrm>
            <a:off x="5203504" y="1668298"/>
            <a:ext cx="1771881" cy="1938599"/>
            <a:chOff x="1658533" y="1347071"/>
            <a:chExt cx="1771650" cy="1939047"/>
          </a:xfrm>
        </p:grpSpPr>
        <p:sp>
          <p:nvSpPr>
            <p:cNvPr id="31" name="矩形 30"/>
            <p:cNvSpPr/>
            <p:nvPr/>
          </p:nvSpPr>
          <p:spPr>
            <a:xfrm flipV="1">
              <a:off x="1658825" y="1347071"/>
              <a:ext cx="1771357"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32" name="矩形 31"/>
            <p:cNvSpPr/>
            <p:nvPr/>
          </p:nvSpPr>
          <p:spPr>
            <a:xfrm>
              <a:off x="1658533" y="3081222"/>
              <a:ext cx="1771650"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33" name="矩形 32"/>
            <p:cNvSpPr/>
            <p:nvPr/>
          </p:nvSpPr>
          <p:spPr>
            <a:xfrm>
              <a:off x="1660643" y="1504834"/>
              <a:ext cx="1769539" cy="16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34" name="矩形 33"/>
            <p:cNvSpPr/>
            <p:nvPr/>
          </p:nvSpPr>
          <p:spPr>
            <a:xfrm>
              <a:off x="1658533" y="2964832"/>
              <a:ext cx="1771650"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35" name="矩形 34"/>
            <p:cNvSpPr/>
            <p:nvPr/>
          </p:nvSpPr>
          <p:spPr>
            <a:xfrm flipV="1">
              <a:off x="1658825" y="1543950"/>
              <a:ext cx="1771357"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36" name="矩形 35"/>
            <p:cNvSpPr/>
            <p:nvPr/>
          </p:nvSpPr>
          <p:spPr>
            <a:xfrm>
              <a:off x="1660641" y="1652335"/>
              <a:ext cx="1767205" cy="1329794"/>
            </a:xfrm>
            <a:prstGeom prst="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pic>
        <p:nvPicPr>
          <p:cNvPr id="37" name="图片 36"/>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16200000" flipH="1">
            <a:off x="5638640" y="2512859"/>
            <a:ext cx="2445874" cy="233785"/>
          </a:xfrm>
          <a:prstGeom prst="rect">
            <a:avLst/>
          </a:prstGeom>
        </p:spPr>
      </p:pic>
      <p:pic>
        <p:nvPicPr>
          <p:cNvPr id="38" name="图片 37"/>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5400000">
            <a:off x="4097460" y="2521347"/>
            <a:ext cx="2445873" cy="233785"/>
          </a:xfrm>
          <a:prstGeom prst="rect">
            <a:avLst/>
          </a:prstGeom>
        </p:spPr>
      </p:pic>
      <p:grpSp>
        <p:nvGrpSpPr>
          <p:cNvPr id="39" name="组合 38"/>
          <p:cNvGrpSpPr/>
          <p:nvPr/>
        </p:nvGrpSpPr>
        <p:grpSpPr>
          <a:xfrm>
            <a:off x="5572041" y="2046950"/>
            <a:ext cx="1028360" cy="1159873"/>
            <a:chOff x="8439634" y="3544648"/>
            <a:chExt cx="1611146" cy="1817848"/>
          </a:xfrm>
          <a:effectLst>
            <a:outerShdw blurRad="38100" dist="12700" dir="2700000" algn="tl" rotWithShape="0">
              <a:prstClr val="black">
                <a:alpha val="40000"/>
              </a:prstClr>
            </a:outerShdw>
          </a:effectLst>
        </p:grpSpPr>
        <p:sp>
          <p:nvSpPr>
            <p:cNvPr id="40"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p:spPr>
          <p:txBody>
            <a:bodyPr vert="horz" wrap="square" lIns="68580" tIns="34290" rIns="68580" bIns="34290" numCol="1" anchor="t" anchorCtr="0" compatLnSpc="1"/>
            <a:lstStyle/>
            <a:p>
              <a:endParaRPr lang="zh-CN" altLang="en-US" sz="1300">
                <a:solidFill>
                  <a:prstClr val="black"/>
                </a:solidFill>
              </a:endParaRPr>
            </a:p>
          </p:txBody>
        </p:sp>
        <p:sp>
          <p:nvSpPr>
            <p:cNvPr id="41" name="Freeform 5"/>
            <p:cNvSpPr/>
            <p:nvPr/>
          </p:nvSpPr>
          <p:spPr bwMode="auto">
            <a:xfrm rot="5400000">
              <a:off x="8582834"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1ACBE"/>
            </a:solidFill>
            <a:ln w="15875">
              <a:noFill/>
            </a:ln>
            <a:effectLst>
              <a:innerShdw blurRad="38100" dist="25400" dir="8100000">
                <a:prstClr val="black">
                  <a:alpha val="50000"/>
                </a:prstClr>
              </a:inn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42" name="文本框 84"/>
            <p:cNvSpPr txBox="1"/>
            <p:nvPr/>
          </p:nvSpPr>
          <p:spPr>
            <a:xfrm>
              <a:off x="8763735" y="4096185"/>
              <a:ext cx="962938" cy="578847"/>
            </a:xfrm>
            <a:prstGeom prst="rect">
              <a:avLst/>
            </a:prstGeom>
            <a:noFill/>
          </p:spPr>
          <p:txBody>
            <a:bodyPr wrap="square" rtlCol="0">
              <a:spAutoFit/>
            </a:bodyPr>
            <a:lstStyle/>
            <a:p>
              <a:pPr algn="ctr"/>
              <a:r>
                <a:rPr lang="en-US" altLang="zh-CN" dirty="0">
                  <a:solidFill>
                    <a:prstClr val="white"/>
                  </a:solidFill>
                  <a:latin typeface="Impact" panose="020B0806030902050204" pitchFamily="34" charset="0"/>
                </a:rPr>
                <a:t>02</a:t>
              </a:r>
              <a:endParaRPr lang="zh-CN" altLang="en-US" dirty="0">
                <a:solidFill>
                  <a:prstClr val="white"/>
                </a:solidFill>
                <a:latin typeface="Impact" panose="020B0806030902050204" pitchFamily="34" charset="0"/>
              </a:endParaRPr>
            </a:p>
          </p:txBody>
        </p:sp>
      </p:grpSp>
      <p:grpSp>
        <p:nvGrpSpPr>
          <p:cNvPr id="43" name="组合 42"/>
          <p:cNvGrpSpPr/>
          <p:nvPr/>
        </p:nvGrpSpPr>
        <p:grpSpPr>
          <a:xfrm>
            <a:off x="9141026" y="2046950"/>
            <a:ext cx="1028360" cy="1159873"/>
            <a:chOff x="8439634" y="3544648"/>
            <a:chExt cx="1611146" cy="1817848"/>
          </a:xfrm>
          <a:effectLst>
            <a:outerShdw blurRad="38100" dist="12700" dir="2700000" algn="tl" rotWithShape="0">
              <a:prstClr val="black">
                <a:alpha val="40000"/>
              </a:prstClr>
            </a:outerShdw>
          </a:effectLst>
        </p:grpSpPr>
        <p:sp>
          <p:nvSpPr>
            <p:cNvPr id="44"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p:spPr>
          <p:txBody>
            <a:bodyPr vert="horz" wrap="square" lIns="68580" tIns="34290" rIns="68580" bIns="34290" numCol="1" anchor="t" anchorCtr="0" compatLnSpc="1"/>
            <a:lstStyle/>
            <a:p>
              <a:endParaRPr lang="zh-CN" altLang="en-US" sz="1300">
                <a:solidFill>
                  <a:prstClr val="black"/>
                </a:solidFill>
              </a:endParaRPr>
            </a:p>
          </p:txBody>
        </p:sp>
        <p:sp>
          <p:nvSpPr>
            <p:cNvPr id="45" name="Freeform 5"/>
            <p:cNvSpPr/>
            <p:nvPr/>
          </p:nvSpPr>
          <p:spPr bwMode="auto">
            <a:xfrm rot="5400000">
              <a:off x="8582834"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E76F70"/>
            </a:solidFill>
            <a:ln w="15875">
              <a:noFill/>
            </a:ln>
            <a:effectLst>
              <a:innerShdw blurRad="38100" dist="25400" dir="8100000">
                <a:prstClr val="black">
                  <a:alpha val="50000"/>
                </a:prstClr>
              </a:inn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46" name="文本框 88"/>
            <p:cNvSpPr txBox="1"/>
            <p:nvPr/>
          </p:nvSpPr>
          <p:spPr>
            <a:xfrm>
              <a:off x="8763735" y="4096185"/>
              <a:ext cx="962938" cy="578847"/>
            </a:xfrm>
            <a:prstGeom prst="rect">
              <a:avLst/>
            </a:prstGeom>
            <a:noFill/>
          </p:spPr>
          <p:txBody>
            <a:bodyPr wrap="square" rtlCol="0">
              <a:spAutoFit/>
            </a:bodyPr>
            <a:lstStyle/>
            <a:p>
              <a:pPr algn="ctr"/>
              <a:r>
                <a:rPr lang="en-US" altLang="zh-CN" dirty="0">
                  <a:solidFill>
                    <a:prstClr val="white"/>
                  </a:solidFill>
                  <a:latin typeface="Impact" panose="020B0806030902050204" pitchFamily="34" charset="0"/>
                </a:rPr>
                <a:t>03</a:t>
              </a:r>
              <a:endParaRPr lang="zh-CN" altLang="en-US" dirty="0">
                <a:solidFill>
                  <a:prstClr val="white"/>
                </a:solidFill>
                <a:latin typeface="Impact" panose="020B0806030902050204" pitchFamily="34" charset="0"/>
              </a:endParaRPr>
            </a:p>
          </p:txBody>
        </p:sp>
      </p:grpSp>
      <p:grpSp>
        <p:nvGrpSpPr>
          <p:cNvPr id="47" name="组合 46"/>
          <p:cNvGrpSpPr/>
          <p:nvPr/>
        </p:nvGrpSpPr>
        <p:grpSpPr>
          <a:xfrm>
            <a:off x="6970464" y="3890403"/>
            <a:ext cx="1800735" cy="1938599"/>
            <a:chOff x="1650958" y="1347071"/>
            <a:chExt cx="1800500" cy="1939047"/>
          </a:xfrm>
        </p:grpSpPr>
        <p:sp>
          <p:nvSpPr>
            <p:cNvPr id="48" name="矩形 47"/>
            <p:cNvSpPr/>
            <p:nvPr/>
          </p:nvSpPr>
          <p:spPr>
            <a:xfrm flipV="1">
              <a:off x="1650958" y="1347071"/>
              <a:ext cx="1792265"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49" name="矩形 48"/>
            <p:cNvSpPr/>
            <p:nvPr/>
          </p:nvSpPr>
          <p:spPr>
            <a:xfrm>
              <a:off x="1653543" y="3081222"/>
              <a:ext cx="1789680"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50" name="矩形 49"/>
            <p:cNvSpPr/>
            <p:nvPr/>
          </p:nvSpPr>
          <p:spPr>
            <a:xfrm>
              <a:off x="1650958" y="1504834"/>
              <a:ext cx="1792265" cy="16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51" name="矩形 50"/>
            <p:cNvSpPr/>
            <p:nvPr/>
          </p:nvSpPr>
          <p:spPr>
            <a:xfrm>
              <a:off x="1653543" y="2964832"/>
              <a:ext cx="1789680"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52" name="矩形 51"/>
            <p:cNvSpPr/>
            <p:nvPr/>
          </p:nvSpPr>
          <p:spPr>
            <a:xfrm flipV="1">
              <a:off x="1650958" y="1536330"/>
              <a:ext cx="1800499"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53" name="矩形 52"/>
            <p:cNvSpPr/>
            <p:nvPr/>
          </p:nvSpPr>
          <p:spPr>
            <a:xfrm>
              <a:off x="1650960" y="1652335"/>
              <a:ext cx="1800498" cy="1329794"/>
            </a:xfrm>
            <a:prstGeom prst="rect">
              <a:avLst/>
            </a:prstGeom>
            <a:solidFill>
              <a:srgbClr val="663A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pic>
        <p:nvPicPr>
          <p:cNvPr id="54" name="图片 53"/>
          <p:cNvPicPr>
            <a:picLocks noChangeAspect="1"/>
          </p:cNvPicPr>
          <p:nvPr/>
        </p:nvPicPr>
        <p:blipFill rotWithShape="1">
          <a:blip r:embed="rId4">
            <a:grayscl/>
            <a:extLst>
              <a:ext uri="{BEBA8EAE-BF5A-486C-A8C5-ECC9F3942E4B}">
                <a14:imgProps xmlns:a14="http://schemas.microsoft.com/office/drawing/2010/main">
                  <a14:imgLayer r:embed="rId3">
                    <a14:imgEffect>
                      <a14:colorTemperature colorTemp="2000"/>
                    </a14:imgEffect>
                    <a14:imgEffect>
                      <a14:saturation sat="300000"/>
                    </a14:imgEffect>
                  </a14:imgLayer>
                </a14:imgProps>
              </a:ext>
            </a:extLst>
          </a:blip>
          <a:srcRect b="72279"/>
          <a:stretch>
            <a:fillRect/>
          </a:stretch>
        </p:blipFill>
        <p:spPr>
          <a:xfrm rot="16200000" flipH="1">
            <a:off x="7430660" y="4696831"/>
            <a:ext cx="2445874" cy="233785"/>
          </a:xfrm>
          <a:prstGeom prst="rect">
            <a:avLst/>
          </a:prstGeom>
        </p:spPr>
      </p:pic>
      <p:pic>
        <p:nvPicPr>
          <p:cNvPr id="55" name="图片 54"/>
          <p:cNvPicPr>
            <a:picLocks noChangeAspect="1"/>
          </p:cNvPicPr>
          <p:nvPr/>
        </p:nvPicPr>
        <p:blipFill rotWithShape="1">
          <a:blip r:embed="rId4">
            <a:grayscl/>
            <a:extLst>
              <a:ext uri="{BEBA8EAE-BF5A-486C-A8C5-ECC9F3942E4B}">
                <a14:imgProps xmlns:a14="http://schemas.microsoft.com/office/drawing/2010/main">
                  <a14:imgLayer r:embed="rId3">
                    <a14:imgEffect>
                      <a14:colorTemperature colorTemp="2000"/>
                    </a14:imgEffect>
                    <a14:imgEffect>
                      <a14:saturation sat="300000"/>
                    </a14:imgEffect>
                  </a14:imgLayer>
                </a14:imgProps>
              </a:ext>
            </a:extLst>
          </a:blip>
          <a:srcRect b="72279"/>
          <a:stretch>
            <a:fillRect/>
          </a:stretch>
        </p:blipFill>
        <p:spPr>
          <a:xfrm rot="5400000">
            <a:off x="5860054" y="4752855"/>
            <a:ext cx="2445873" cy="233785"/>
          </a:xfrm>
          <a:prstGeom prst="rect">
            <a:avLst/>
          </a:prstGeom>
        </p:spPr>
      </p:pic>
      <p:grpSp>
        <p:nvGrpSpPr>
          <p:cNvPr id="56" name="组合 55"/>
          <p:cNvGrpSpPr/>
          <p:nvPr/>
        </p:nvGrpSpPr>
        <p:grpSpPr>
          <a:xfrm>
            <a:off x="7342804" y="4283080"/>
            <a:ext cx="1028360" cy="1159873"/>
            <a:chOff x="8439634" y="3544648"/>
            <a:chExt cx="1611146" cy="1817848"/>
          </a:xfrm>
          <a:effectLst>
            <a:outerShdw blurRad="38100" dist="12700" dir="2700000" algn="tl" rotWithShape="0">
              <a:prstClr val="black">
                <a:alpha val="40000"/>
              </a:prstClr>
            </a:outerShdw>
          </a:effectLst>
        </p:grpSpPr>
        <p:sp>
          <p:nvSpPr>
            <p:cNvPr id="57"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p:spPr>
          <p:txBody>
            <a:bodyPr vert="horz" wrap="square" lIns="68580" tIns="34290" rIns="68580" bIns="34290" numCol="1" anchor="t" anchorCtr="0" compatLnSpc="1"/>
            <a:lstStyle/>
            <a:p>
              <a:endParaRPr lang="zh-CN" altLang="en-US" sz="1300">
                <a:solidFill>
                  <a:prstClr val="black"/>
                </a:solidFill>
              </a:endParaRPr>
            </a:p>
          </p:txBody>
        </p:sp>
        <p:sp>
          <p:nvSpPr>
            <p:cNvPr id="58" name="Freeform 5"/>
            <p:cNvSpPr/>
            <p:nvPr/>
          </p:nvSpPr>
          <p:spPr bwMode="auto">
            <a:xfrm rot="5400000">
              <a:off x="8582834"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663A77"/>
            </a:solidFill>
            <a:ln w="15875">
              <a:noFill/>
            </a:ln>
            <a:effectLst>
              <a:innerShdw blurRad="38100" dist="25400" dir="8100000">
                <a:prstClr val="black">
                  <a:alpha val="50000"/>
                </a:prstClr>
              </a:inn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59" name="文本框 96"/>
            <p:cNvSpPr txBox="1"/>
            <p:nvPr/>
          </p:nvSpPr>
          <p:spPr>
            <a:xfrm>
              <a:off x="8763735" y="4096185"/>
              <a:ext cx="962938" cy="578847"/>
            </a:xfrm>
            <a:prstGeom prst="rect">
              <a:avLst/>
            </a:prstGeom>
            <a:noFill/>
          </p:spPr>
          <p:txBody>
            <a:bodyPr wrap="square" rtlCol="0">
              <a:spAutoFit/>
            </a:bodyPr>
            <a:lstStyle/>
            <a:p>
              <a:pPr algn="ctr"/>
              <a:r>
                <a:rPr lang="en-US" altLang="zh-CN" dirty="0">
                  <a:solidFill>
                    <a:prstClr val="white"/>
                  </a:solidFill>
                  <a:latin typeface="Impact" panose="020B0806030902050204" pitchFamily="34" charset="0"/>
                </a:rPr>
                <a:t>05</a:t>
              </a:r>
              <a:endParaRPr lang="zh-CN" altLang="en-US" dirty="0">
                <a:solidFill>
                  <a:prstClr val="white"/>
                </a:solidFill>
                <a:latin typeface="Impact" panose="020B0806030902050204" pitchFamily="34" charset="0"/>
              </a:endParaRPr>
            </a:p>
          </p:txBody>
        </p:sp>
      </p:grpSp>
      <p:sp>
        <p:nvSpPr>
          <p:cNvPr id="60" name="Freeform 975"/>
          <p:cNvSpPr>
            <a:spLocks noEditPoints="1"/>
          </p:cNvSpPr>
          <p:nvPr/>
        </p:nvSpPr>
        <p:spPr bwMode="auto">
          <a:xfrm>
            <a:off x="2264471" y="4073826"/>
            <a:ext cx="425115" cy="524809"/>
          </a:xfrm>
          <a:custGeom>
            <a:avLst/>
            <a:gdLst>
              <a:gd name="T0" fmla="*/ 120 w 349"/>
              <a:gd name="T1" fmla="*/ 0 h 431"/>
              <a:gd name="T2" fmla="*/ 117 w 349"/>
              <a:gd name="T3" fmla="*/ 3 h 431"/>
              <a:gd name="T4" fmla="*/ 2 w 349"/>
              <a:gd name="T5" fmla="*/ 117 h 431"/>
              <a:gd name="T6" fmla="*/ 0 w 349"/>
              <a:gd name="T7" fmla="*/ 120 h 431"/>
              <a:gd name="T8" fmla="*/ 0 w 349"/>
              <a:gd name="T9" fmla="*/ 431 h 431"/>
              <a:gd name="T10" fmla="*/ 349 w 349"/>
              <a:gd name="T11" fmla="*/ 431 h 431"/>
              <a:gd name="T12" fmla="*/ 349 w 349"/>
              <a:gd name="T13" fmla="*/ 0 h 431"/>
              <a:gd name="T14" fmla="*/ 120 w 349"/>
              <a:gd name="T15" fmla="*/ 0 h 431"/>
              <a:gd name="T16" fmla="*/ 114 w 349"/>
              <a:gd name="T17" fmla="*/ 37 h 431"/>
              <a:gd name="T18" fmla="*/ 114 w 349"/>
              <a:gd name="T19" fmla="*/ 114 h 431"/>
              <a:gd name="T20" fmla="*/ 37 w 349"/>
              <a:gd name="T21" fmla="*/ 114 h 431"/>
              <a:gd name="T22" fmla="*/ 114 w 349"/>
              <a:gd name="T23" fmla="*/ 37 h 431"/>
              <a:gd name="T24" fmla="*/ 328 w 349"/>
              <a:gd name="T25" fmla="*/ 410 h 431"/>
              <a:gd name="T26" fmla="*/ 20 w 349"/>
              <a:gd name="T27" fmla="*/ 410 h 431"/>
              <a:gd name="T28" fmla="*/ 20 w 349"/>
              <a:gd name="T29" fmla="*/ 136 h 431"/>
              <a:gd name="T30" fmla="*/ 135 w 349"/>
              <a:gd name="T31" fmla="*/ 136 h 431"/>
              <a:gd name="T32" fmla="*/ 135 w 349"/>
              <a:gd name="T33" fmla="*/ 22 h 431"/>
              <a:gd name="T34" fmla="*/ 328 w 349"/>
              <a:gd name="T35" fmla="*/ 22 h 431"/>
              <a:gd name="T36" fmla="*/ 328 w 349"/>
              <a:gd name="T37" fmla="*/ 410 h 431"/>
              <a:gd name="T38" fmla="*/ 75 w 349"/>
              <a:gd name="T39" fmla="*/ 317 h 431"/>
              <a:gd name="T40" fmla="*/ 145 w 349"/>
              <a:gd name="T41" fmla="*/ 249 h 431"/>
              <a:gd name="T42" fmla="*/ 187 w 349"/>
              <a:gd name="T43" fmla="*/ 290 h 431"/>
              <a:gd name="T44" fmla="*/ 300 w 349"/>
              <a:gd name="T45" fmla="*/ 178 h 431"/>
              <a:gd name="T46" fmla="*/ 285 w 349"/>
              <a:gd name="T47" fmla="*/ 163 h 431"/>
              <a:gd name="T48" fmla="*/ 187 w 349"/>
              <a:gd name="T49" fmla="*/ 259 h 431"/>
              <a:gd name="T50" fmla="*/ 152 w 349"/>
              <a:gd name="T51" fmla="*/ 225 h 431"/>
              <a:gd name="T52" fmla="*/ 145 w 349"/>
              <a:gd name="T53" fmla="*/ 218 h 431"/>
              <a:gd name="T54" fmla="*/ 138 w 349"/>
              <a:gd name="T55" fmla="*/ 225 h 431"/>
              <a:gd name="T56" fmla="*/ 60 w 349"/>
              <a:gd name="T57" fmla="*/ 302 h 431"/>
              <a:gd name="T58" fmla="*/ 75 w 349"/>
              <a:gd name="T59" fmla="*/ 317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9" h="431">
                <a:moveTo>
                  <a:pt x="120" y="0"/>
                </a:moveTo>
                <a:lnTo>
                  <a:pt x="117" y="3"/>
                </a:lnTo>
                <a:lnTo>
                  <a:pt x="2" y="117"/>
                </a:lnTo>
                <a:lnTo>
                  <a:pt x="0" y="120"/>
                </a:lnTo>
                <a:lnTo>
                  <a:pt x="0" y="431"/>
                </a:lnTo>
                <a:lnTo>
                  <a:pt x="349" y="431"/>
                </a:lnTo>
                <a:lnTo>
                  <a:pt x="349" y="0"/>
                </a:lnTo>
                <a:lnTo>
                  <a:pt x="120" y="0"/>
                </a:lnTo>
                <a:close/>
                <a:moveTo>
                  <a:pt x="114" y="37"/>
                </a:moveTo>
                <a:lnTo>
                  <a:pt x="114" y="114"/>
                </a:lnTo>
                <a:lnTo>
                  <a:pt x="37" y="114"/>
                </a:lnTo>
                <a:lnTo>
                  <a:pt x="114" y="37"/>
                </a:lnTo>
                <a:close/>
                <a:moveTo>
                  <a:pt x="328" y="410"/>
                </a:moveTo>
                <a:lnTo>
                  <a:pt x="20" y="410"/>
                </a:lnTo>
                <a:lnTo>
                  <a:pt x="20" y="136"/>
                </a:lnTo>
                <a:lnTo>
                  <a:pt x="135" y="136"/>
                </a:lnTo>
                <a:lnTo>
                  <a:pt x="135" y="22"/>
                </a:lnTo>
                <a:lnTo>
                  <a:pt x="328" y="22"/>
                </a:lnTo>
                <a:lnTo>
                  <a:pt x="328" y="410"/>
                </a:lnTo>
                <a:close/>
                <a:moveTo>
                  <a:pt x="75" y="317"/>
                </a:moveTo>
                <a:lnTo>
                  <a:pt x="145" y="249"/>
                </a:lnTo>
                <a:lnTo>
                  <a:pt x="187" y="290"/>
                </a:lnTo>
                <a:lnTo>
                  <a:pt x="300" y="178"/>
                </a:lnTo>
                <a:lnTo>
                  <a:pt x="285" y="163"/>
                </a:lnTo>
                <a:lnTo>
                  <a:pt x="187" y="259"/>
                </a:lnTo>
                <a:lnTo>
                  <a:pt x="152" y="225"/>
                </a:lnTo>
                <a:lnTo>
                  <a:pt x="145" y="218"/>
                </a:lnTo>
                <a:lnTo>
                  <a:pt x="138" y="225"/>
                </a:lnTo>
                <a:lnTo>
                  <a:pt x="60" y="302"/>
                </a:lnTo>
                <a:lnTo>
                  <a:pt x="75" y="317"/>
                </a:lnTo>
                <a:close/>
              </a:path>
            </a:pathLst>
          </a:custGeom>
          <a:solidFill>
            <a:srgbClr val="FFB850"/>
          </a:solidFill>
          <a:ln>
            <a:noFill/>
          </a:ln>
        </p:spPr>
        <p:txBody>
          <a:bodyPr vert="horz" wrap="square" lIns="87910" tIns="43955" rIns="87910" bIns="43955" numCol="1" anchor="t" anchorCtr="0" compatLnSpc="1"/>
          <a:lstStyle/>
          <a:p>
            <a:endParaRPr lang="zh-CN" altLang="en-US" sz="1300">
              <a:solidFill>
                <a:schemeClr val="bg1"/>
              </a:solidFill>
            </a:endParaRPr>
          </a:p>
        </p:txBody>
      </p:sp>
      <p:sp>
        <p:nvSpPr>
          <p:cNvPr id="61" name="文本框 99"/>
          <p:cNvSpPr txBox="1"/>
          <p:nvPr/>
        </p:nvSpPr>
        <p:spPr>
          <a:xfrm>
            <a:off x="1720296" y="4651975"/>
            <a:ext cx="1653840" cy="349169"/>
          </a:xfrm>
          <a:prstGeom prst="rect">
            <a:avLst/>
          </a:prstGeom>
          <a:noFill/>
        </p:spPr>
        <p:txBody>
          <a:bodyPr wrap="square" lIns="117213" tIns="58607" rIns="117213" bIns="5860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62" name="Freeform 987"/>
          <p:cNvSpPr>
            <a:spLocks noEditPoints="1"/>
          </p:cNvSpPr>
          <p:nvPr/>
        </p:nvSpPr>
        <p:spPr bwMode="auto">
          <a:xfrm>
            <a:off x="9444523" y="3920346"/>
            <a:ext cx="446391" cy="717785"/>
          </a:xfrm>
          <a:custGeom>
            <a:avLst/>
            <a:gdLst>
              <a:gd name="T0" fmla="*/ 133 w 205"/>
              <a:gd name="T1" fmla="*/ 170 h 331"/>
              <a:gd name="T2" fmla="*/ 148 w 205"/>
              <a:gd name="T3" fmla="*/ 126 h 331"/>
              <a:gd name="T4" fmla="*/ 148 w 205"/>
              <a:gd name="T5" fmla="*/ 110 h 331"/>
              <a:gd name="T6" fmla="*/ 48 w 205"/>
              <a:gd name="T7" fmla="*/ 118 h 331"/>
              <a:gd name="T8" fmla="*/ 71 w 205"/>
              <a:gd name="T9" fmla="*/ 126 h 331"/>
              <a:gd name="T10" fmla="*/ 39 w 205"/>
              <a:gd name="T11" fmla="*/ 224 h 331"/>
              <a:gd name="T12" fmla="*/ 44 w 205"/>
              <a:gd name="T13" fmla="*/ 331 h 331"/>
              <a:gd name="T14" fmla="*/ 205 w 205"/>
              <a:gd name="T15" fmla="*/ 298 h 331"/>
              <a:gd name="T16" fmla="*/ 161 w 205"/>
              <a:gd name="T17" fmla="*/ 315 h 331"/>
              <a:gd name="T18" fmla="*/ 16 w 205"/>
              <a:gd name="T19" fmla="*/ 298 h 331"/>
              <a:gd name="T20" fmla="*/ 87 w 205"/>
              <a:gd name="T21" fmla="*/ 170 h 331"/>
              <a:gd name="T22" fmla="*/ 117 w 205"/>
              <a:gd name="T23" fmla="*/ 126 h 331"/>
              <a:gd name="T24" fmla="*/ 153 w 205"/>
              <a:gd name="T25" fmla="*/ 234 h 331"/>
              <a:gd name="T26" fmla="*/ 161 w 205"/>
              <a:gd name="T27" fmla="*/ 315 h 331"/>
              <a:gd name="T28" fmla="*/ 121 w 205"/>
              <a:gd name="T29" fmla="*/ 262 h 331"/>
              <a:gd name="T30" fmla="*/ 101 w 205"/>
              <a:gd name="T31" fmla="*/ 258 h 331"/>
              <a:gd name="T32" fmla="*/ 63 w 205"/>
              <a:gd name="T33" fmla="*/ 263 h 331"/>
              <a:gd name="T34" fmla="*/ 48 w 205"/>
              <a:gd name="T35" fmla="*/ 259 h 331"/>
              <a:gd name="T36" fmla="*/ 24 w 205"/>
              <a:gd name="T37" fmla="*/ 298 h 331"/>
              <a:gd name="T38" fmla="*/ 161 w 205"/>
              <a:gd name="T39" fmla="*/ 307 h 331"/>
              <a:gd name="T40" fmla="*/ 167 w 205"/>
              <a:gd name="T41" fmla="*/ 266 h 331"/>
              <a:gd name="T42" fmla="*/ 165 w 205"/>
              <a:gd name="T43" fmla="*/ 264 h 331"/>
              <a:gd name="T44" fmla="*/ 144 w 205"/>
              <a:gd name="T45" fmla="*/ 248 h 331"/>
              <a:gd name="T46" fmla="*/ 124 w 205"/>
              <a:gd name="T47" fmla="*/ 23 h 331"/>
              <a:gd name="T48" fmla="*/ 124 w 205"/>
              <a:gd name="T49" fmla="*/ 0 h 331"/>
              <a:gd name="T50" fmla="*/ 124 w 205"/>
              <a:gd name="T51" fmla="*/ 23 h 331"/>
              <a:gd name="T52" fmla="*/ 91 w 205"/>
              <a:gd name="T53" fmla="*/ 49 h 331"/>
              <a:gd name="T54" fmla="*/ 74 w 205"/>
              <a:gd name="T55" fmla="*/ 32 h 331"/>
              <a:gd name="T56" fmla="*/ 58 w 205"/>
              <a:gd name="T57" fmla="*/ 49 h 331"/>
              <a:gd name="T58" fmla="*/ 68 w 205"/>
              <a:gd name="T59" fmla="*/ 43 h 331"/>
              <a:gd name="T60" fmla="*/ 80 w 205"/>
              <a:gd name="T61" fmla="*/ 43 h 331"/>
              <a:gd name="T62" fmla="*/ 74 w 205"/>
              <a:gd name="T63" fmla="*/ 57 h 331"/>
              <a:gd name="T64" fmla="*/ 68 w 205"/>
              <a:gd name="T65" fmla="*/ 43 h 331"/>
              <a:gd name="T66" fmla="*/ 92 w 205"/>
              <a:gd name="T67" fmla="*/ 102 h 331"/>
              <a:gd name="T68" fmla="*/ 98 w 205"/>
              <a:gd name="T69" fmla="*/ 82 h 331"/>
              <a:gd name="T70" fmla="*/ 129 w 205"/>
              <a:gd name="T71" fmla="*/ 82 h 331"/>
              <a:gd name="T72" fmla="*/ 134 w 205"/>
              <a:gd name="T73" fmla="*/ 102 h 331"/>
              <a:gd name="T74" fmla="*/ 143 w 205"/>
              <a:gd name="T75" fmla="*/ 97 h 331"/>
              <a:gd name="T76" fmla="*/ 113 w 205"/>
              <a:gd name="T77" fmla="*/ 68 h 331"/>
              <a:gd name="T78" fmla="*/ 84 w 205"/>
              <a:gd name="T79" fmla="*/ 97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05" h="331">
                <a:moveTo>
                  <a:pt x="165" y="224"/>
                </a:moveTo>
                <a:cubicBezTo>
                  <a:pt x="150" y="204"/>
                  <a:pt x="133" y="184"/>
                  <a:pt x="133" y="170"/>
                </a:cubicBezTo>
                <a:cubicBezTo>
                  <a:pt x="133" y="126"/>
                  <a:pt x="133" y="126"/>
                  <a:pt x="133" y="126"/>
                </a:cubicBezTo>
                <a:cubicBezTo>
                  <a:pt x="148" y="126"/>
                  <a:pt x="148" y="126"/>
                  <a:pt x="148" y="126"/>
                </a:cubicBezTo>
                <a:cubicBezTo>
                  <a:pt x="153" y="126"/>
                  <a:pt x="156" y="122"/>
                  <a:pt x="156" y="118"/>
                </a:cubicBezTo>
                <a:cubicBezTo>
                  <a:pt x="156" y="113"/>
                  <a:pt x="153" y="110"/>
                  <a:pt x="148" y="110"/>
                </a:cubicBezTo>
                <a:cubicBezTo>
                  <a:pt x="56" y="110"/>
                  <a:pt x="56" y="110"/>
                  <a:pt x="56" y="110"/>
                </a:cubicBezTo>
                <a:cubicBezTo>
                  <a:pt x="52" y="110"/>
                  <a:pt x="48" y="113"/>
                  <a:pt x="48" y="118"/>
                </a:cubicBezTo>
                <a:cubicBezTo>
                  <a:pt x="48" y="122"/>
                  <a:pt x="52" y="126"/>
                  <a:pt x="56" y="126"/>
                </a:cubicBezTo>
                <a:cubicBezTo>
                  <a:pt x="71" y="126"/>
                  <a:pt x="71" y="126"/>
                  <a:pt x="71" y="126"/>
                </a:cubicBezTo>
                <a:cubicBezTo>
                  <a:pt x="71" y="170"/>
                  <a:pt x="71" y="170"/>
                  <a:pt x="71" y="170"/>
                </a:cubicBezTo>
                <a:cubicBezTo>
                  <a:pt x="71" y="184"/>
                  <a:pt x="55" y="204"/>
                  <a:pt x="39" y="224"/>
                </a:cubicBezTo>
                <a:cubicBezTo>
                  <a:pt x="20" y="249"/>
                  <a:pt x="0" y="274"/>
                  <a:pt x="0" y="298"/>
                </a:cubicBezTo>
                <a:cubicBezTo>
                  <a:pt x="0" y="318"/>
                  <a:pt x="16" y="331"/>
                  <a:pt x="44" y="331"/>
                </a:cubicBezTo>
                <a:cubicBezTo>
                  <a:pt x="161" y="331"/>
                  <a:pt x="161" y="331"/>
                  <a:pt x="161" y="331"/>
                </a:cubicBezTo>
                <a:cubicBezTo>
                  <a:pt x="188" y="331"/>
                  <a:pt x="205" y="318"/>
                  <a:pt x="205" y="298"/>
                </a:cubicBezTo>
                <a:cubicBezTo>
                  <a:pt x="205" y="274"/>
                  <a:pt x="185" y="249"/>
                  <a:pt x="165" y="224"/>
                </a:cubicBezTo>
                <a:close/>
                <a:moveTo>
                  <a:pt x="161" y="315"/>
                </a:moveTo>
                <a:cubicBezTo>
                  <a:pt x="44" y="315"/>
                  <a:pt x="44" y="315"/>
                  <a:pt x="44" y="315"/>
                </a:cubicBezTo>
                <a:cubicBezTo>
                  <a:pt x="33" y="315"/>
                  <a:pt x="16" y="313"/>
                  <a:pt x="16" y="298"/>
                </a:cubicBezTo>
                <a:cubicBezTo>
                  <a:pt x="16" y="280"/>
                  <a:pt x="34" y="257"/>
                  <a:pt x="52" y="234"/>
                </a:cubicBezTo>
                <a:cubicBezTo>
                  <a:pt x="70" y="211"/>
                  <a:pt x="87" y="189"/>
                  <a:pt x="87" y="170"/>
                </a:cubicBezTo>
                <a:cubicBezTo>
                  <a:pt x="87" y="126"/>
                  <a:pt x="87" y="126"/>
                  <a:pt x="87" y="126"/>
                </a:cubicBezTo>
                <a:cubicBezTo>
                  <a:pt x="117" y="126"/>
                  <a:pt x="117" y="126"/>
                  <a:pt x="117" y="126"/>
                </a:cubicBezTo>
                <a:cubicBezTo>
                  <a:pt x="117" y="170"/>
                  <a:pt x="117" y="170"/>
                  <a:pt x="117" y="170"/>
                </a:cubicBezTo>
                <a:cubicBezTo>
                  <a:pt x="117" y="189"/>
                  <a:pt x="135" y="211"/>
                  <a:pt x="153" y="234"/>
                </a:cubicBezTo>
                <a:cubicBezTo>
                  <a:pt x="171" y="257"/>
                  <a:pt x="189" y="280"/>
                  <a:pt x="189" y="298"/>
                </a:cubicBezTo>
                <a:cubicBezTo>
                  <a:pt x="189" y="313"/>
                  <a:pt x="171" y="315"/>
                  <a:pt x="161" y="315"/>
                </a:cubicBezTo>
                <a:close/>
                <a:moveTo>
                  <a:pt x="122" y="263"/>
                </a:moveTo>
                <a:cubicBezTo>
                  <a:pt x="122" y="263"/>
                  <a:pt x="121" y="263"/>
                  <a:pt x="121" y="262"/>
                </a:cubicBezTo>
                <a:cubicBezTo>
                  <a:pt x="118" y="258"/>
                  <a:pt x="114" y="256"/>
                  <a:pt x="109" y="256"/>
                </a:cubicBezTo>
                <a:cubicBezTo>
                  <a:pt x="106" y="256"/>
                  <a:pt x="103" y="257"/>
                  <a:pt x="101" y="258"/>
                </a:cubicBezTo>
                <a:cubicBezTo>
                  <a:pt x="99" y="250"/>
                  <a:pt x="91" y="244"/>
                  <a:pt x="82" y="244"/>
                </a:cubicBezTo>
                <a:cubicBezTo>
                  <a:pt x="72" y="244"/>
                  <a:pt x="63" y="252"/>
                  <a:pt x="63" y="263"/>
                </a:cubicBezTo>
                <a:cubicBezTo>
                  <a:pt x="63" y="264"/>
                  <a:pt x="63" y="264"/>
                  <a:pt x="63" y="265"/>
                </a:cubicBezTo>
                <a:cubicBezTo>
                  <a:pt x="59" y="261"/>
                  <a:pt x="54" y="259"/>
                  <a:pt x="48" y="259"/>
                </a:cubicBezTo>
                <a:cubicBezTo>
                  <a:pt x="46" y="259"/>
                  <a:pt x="44" y="260"/>
                  <a:pt x="42" y="260"/>
                </a:cubicBezTo>
                <a:cubicBezTo>
                  <a:pt x="32" y="274"/>
                  <a:pt x="24" y="288"/>
                  <a:pt x="24" y="298"/>
                </a:cubicBezTo>
                <a:cubicBezTo>
                  <a:pt x="24" y="306"/>
                  <a:pt x="34" y="307"/>
                  <a:pt x="44" y="307"/>
                </a:cubicBezTo>
                <a:cubicBezTo>
                  <a:pt x="161" y="307"/>
                  <a:pt x="161" y="307"/>
                  <a:pt x="161" y="307"/>
                </a:cubicBezTo>
                <a:cubicBezTo>
                  <a:pt x="170" y="307"/>
                  <a:pt x="181" y="306"/>
                  <a:pt x="181" y="298"/>
                </a:cubicBezTo>
                <a:cubicBezTo>
                  <a:pt x="181" y="289"/>
                  <a:pt x="175" y="278"/>
                  <a:pt x="167" y="266"/>
                </a:cubicBezTo>
                <a:cubicBezTo>
                  <a:pt x="167" y="266"/>
                  <a:pt x="166" y="266"/>
                  <a:pt x="166" y="266"/>
                </a:cubicBezTo>
                <a:cubicBezTo>
                  <a:pt x="166" y="265"/>
                  <a:pt x="166" y="265"/>
                  <a:pt x="165" y="264"/>
                </a:cubicBezTo>
                <a:cubicBezTo>
                  <a:pt x="163" y="260"/>
                  <a:pt x="160" y="256"/>
                  <a:pt x="156" y="252"/>
                </a:cubicBezTo>
                <a:cubicBezTo>
                  <a:pt x="153" y="249"/>
                  <a:pt x="148" y="248"/>
                  <a:pt x="144" y="248"/>
                </a:cubicBezTo>
                <a:cubicBezTo>
                  <a:pt x="134" y="248"/>
                  <a:pt x="125" y="254"/>
                  <a:pt x="122" y="263"/>
                </a:cubicBezTo>
                <a:close/>
                <a:moveTo>
                  <a:pt x="124" y="23"/>
                </a:moveTo>
                <a:cubicBezTo>
                  <a:pt x="130" y="23"/>
                  <a:pt x="135" y="18"/>
                  <a:pt x="135" y="11"/>
                </a:cubicBezTo>
                <a:cubicBezTo>
                  <a:pt x="135" y="5"/>
                  <a:pt x="130" y="0"/>
                  <a:pt x="124" y="0"/>
                </a:cubicBezTo>
                <a:cubicBezTo>
                  <a:pt x="118" y="0"/>
                  <a:pt x="112" y="5"/>
                  <a:pt x="112" y="11"/>
                </a:cubicBezTo>
                <a:cubicBezTo>
                  <a:pt x="112" y="18"/>
                  <a:pt x="118" y="23"/>
                  <a:pt x="124" y="23"/>
                </a:cubicBezTo>
                <a:close/>
                <a:moveTo>
                  <a:pt x="74" y="65"/>
                </a:moveTo>
                <a:cubicBezTo>
                  <a:pt x="83" y="65"/>
                  <a:pt x="91" y="58"/>
                  <a:pt x="91" y="49"/>
                </a:cubicBezTo>
                <a:cubicBezTo>
                  <a:pt x="91" y="45"/>
                  <a:pt x="89" y="40"/>
                  <a:pt x="86" y="37"/>
                </a:cubicBezTo>
                <a:cubicBezTo>
                  <a:pt x="83" y="34"/>
                  <a:pt x="79" y="32"/>
                  <a:pt x="74" y="32"/>
                </a:cubicBezTo>
                <a:cubicBezTo>
                  <a:pt x="70" y="32"/>
                  <a:pt x="66" y="34"/>
                  <a:pt x="62" y="37"/>
                </a:cubicBezTo>
                <a:cubicBezTo>
                  <a:pt x="59" y="40"/>
                  <a:pt x="58" y="45"/>
                  <a:pt x="58" y="49"/>
                </a:cubicBezTo>
                <a:cubicBezTo>
                  <a:pt x="58" y="58"/>
                  <a:pt x="65" y="65"/>
                  <a:pt x="74" y="65"/>
                </a:cubicBezTo>
                <a:close/>
                <a:moveTo>
                  <a:pt x="68" y="43"/>
                </a:moveTo>
                <a:cubicBezTo>
                  <a:pt x="70" y="41"/>
                  <a:pt x="72" y="40"/>
                  <a:pt x="74" y="40"/>
                </a:cubicBezTo>
                <a:cubicBezTo>
                  <a:pt x="76" y="40"/>
                  <a:pt x="79" y="41"/>
                  <a:pt x="80" y="43"/>
                </a:cubicBezTo>
                <a:cubicBezTo>
                  <a:pt x="82" y="45"/>
                  <a:pt x="83" y="47"/>
                  <a:pt x="83" y="49"/>
                </a:cubicBezTo>
                <a:cubicBezTo>
                  <a:pt x="83" y="54"/>
                  <a:pt x="79" y="57"/>
                  <a:pt x="74" y="57"/>
                </a:cubicBezTo>
                <a:cubicBezTo>
                  <a:pt x="69" y="57"/>
                  <a:pt x="66" y="54"/>
                  <a:pt x="66" y="49"/>
                </a:cubicBezTo>
                <a:cubicBezTo>
                  <a:pt x="66" y="47"/>
                  <a:pt x="66" y="45"/>
                  <a:pt x="68" y="43"/>
                </a:cubicBezTo>
                <a:close/>
                <a:moveTo>
                  <a:pt x="84" y="102"/>
                </a:moveTo>
                <a:cubicBezTo>
                  <a:pt x="92" y="102"/>
                  <a:pt x="92" y="102"/>
                  <a:pt x="92" y="102"/>
                </a:cubicBezTo>
                <a:cubicBezTo>
                  <a:pt x="92" y="100"/>
                  <a:pt x="92" y="99"/>
                  <a:pt x="92" y="97"/>
                </a:cubicBezTo>
                <a:cubicBezTo>
                  <a:pt x="92" y="92"/>
                  <a:pt x="94" y="86"/>
                  <a:pt x="98" y="82"/>
                </a:cubicBezTo>
                <a:cubicBezTo>
                  <a:pt x="102" y="78"/>
                  <a:pt x="108" y="76"/>
                  <a:pt x="113" y="76"/>
                </a:cubicBezTo>
                <a:cubicBezTo>
                  <a:pt x="119" y="76"/>
                  <a:pt x="124" y="78"/>
                  <a:pt x="129" y="82"/>
                </a:cubicBezTo>
                <a:cubicBezTo>
                  <a:pt x="133" y="86"/>
                  <a:pt x="135" y="92"/>
                  <a:pt x="135" y="97"/>
                </a:cubicBezTo>
                <a:cubicBezTo>
                  <a:pt x="135" y="99"/>
                  <a:pt x="135" y="100"/>
                  <a:pt x="134" y="102"/>
                </a:cubicBezTo>
                <a:cubicBezTo>
                  <a:pt x="142" y="102"/>
                  <a:pt x="142" y="102"/>
                  <a:pt x="142" y="102"/>
                </a:cubicBezTo>
                <a:cubicBezTo>
                  <a:pt x="143" y="100"/>
                  <a:pt x="143" y="99"/>
                  <a:pt x="143" y="97"/>
                </a:cubicBezTo>
                <a:cubicBezTo>
                  <a:pt x="143" y="89"/>
                  <a:pt x="140" y="82"/>
                  <a:pt x="134" y="76"/>
                </a:cubicBezTo>
                <a:cubicBezTo>
                  <a:pt x="129" y="71"/>
                  <a:pt x="121" y="68"/>
                  <a:pt x="113" y="68"/>
                </a:cubicBezTo>
                <a:cubicBezTo>
                  <a:pt x="105" y="68"/>
                  <a:pt x="98" y="71"/>
                  <a:pt x="92" y="76"/>
                </a:cubicBezTo>
                <a:cubicBezTo>
                  <a:pt x="87" y="82"/>
                  <a:pt x="84" y="89"/>
                  <a:pt x="84" y="97"/>
                </a:cubicBezTo>
                <a:cubicBezTo>
                  <a:pt x="84" y="99"/>
                  <a:pt x="84" y="100"/>
                  <a:pt x="84" y="102"/>
                </a:cubicBezTo>
                <a:close/>
              </a:path>
            </a:pathLst>
          </a:custGeom>
          <a:solidFill>
            <a:srgbClr val="F6615B"/>
          </a:solidFill>
          <a:ln>
            <a:noFill/>
          </a:ln>
        </p:spPr>
        <p:txBody>
          <a:bodyPr vert="horz" wrap="square" lIns="87910" tIns="43955" rIns="87910" bIns="43955" numCol="1" anchor="t" anchorCtr="0" compatLnSpc="1"/>
          <a:lstStyle/>
          <a:p>
            <a:endParaRPr lang="zh-CN" altLang="en-US" sz="1300">
              <a:solidFill>
                <a:schemeClr val="bg1"/>
              </a:solidFill>
            </a:endParaRPr>
          </a:p>
        </p:txBody>
      </p:sp>
      <p:sp>
        <p:nvSpPr>
          <p:cNvPr id="63" name="文本框 103"/>
          <p:cNvSpPr txBox="1"/>
          <p:nvPr/>
        </p:nvSpPr>
        <p:spPr>
          <a:xfrm>
            <a:off x="8892822" y="4632720"/>
            <a:ext cx="1653840" cy="349169"/>
          </a:xfrm>
          <a:prstGeom prst="rect">
            <a:avLst/>
          </a:prstGeom>
          <a:noFill/>
        </p:spPr>
        <p:txBody>
          <a:bodyPr wrap="square" lIns="117213" tIns="58607" rIns="117213" bIns="5860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64" name="Freeform 983"/>
          <p:cNvSpPr>
            <a:spLocks noEditPoints="1"/>
          </p:cNvSpPr>
          <p:nvPr/>
        </p:nvSpPr>
        <p:spPr bwMode="auto">
          <a:xfrm>
            <a:off x="7534346" y="1908193"/>
            <a:ext cx="540821" cy="554691"/>
          </a:xfrm>
          <a:custGeom>
            <a:avLst/>
            <a:gdLst>
              <a:gd name="T0" fmla="*/ 116 w 232"/>
              <a:gd name="T1" fmla="*/ 88 h 239"/>
              <a:gd name="T2" fmla="*/ 84 w 232"/>
              <a:gd name="T3" fmla="*/ 119 h 239"/>
              <a:gd name="T4" fmla="*/ 116 w 232"/>
              <a:gd name="T5" fmla="*/ 151 h 239"/>
              <a:gd name="T6" fmla="*/ 148 w 232"/>
              <a:gd name="T7" fmla="*/ 119 h 239"/>
              <a:gd name="T8" fmla="*/ 116 w 232"/>
              <a:gd name="T9" fmla="*/ 88 h 239"/>
              <a:gd name="T10" fmla="*/ 49 w 232"/>
              <a:gd name="T11" fmla="*/ 197 h 239"/>
              <a:gd name="T12" fmla="*/ 44 w 232"/>
              <a:gd name="T13" fmla="*/ 191 h 239"/>
              <a:gd name="T14" fmla="*/ 14 w 232"/>
              <a:gd name="T15" fmla="*/ 119 h 239"/>
              <a:gd name="T16" fmla="*/ 93 w 232"/>
              <a:gd name="T17" fmla="*/ 20 h 239"/>
              <a:gd name="T18" fmla="*/ 90 w 232"/>
              <a:gd name="T19" fmla="*/ 7 h 239"/>
              <a:gd name="T20" fmla="*/ 0 w 232"/>
              <a:gd name="T21" fmla="*/ 119 h 239"/>
              <a:gd name="T22" fmla="*/ 34 w 232"/>
              <a:gd name="T23" fmla="*/ 201 h 239"/>
              <a:gd name="T24" fmla="*/ 44 w 232"/>
              <a:gd name="T25" fmla="*/ 210 h 239"/>
              <a:gd name="T26" fmla="*/ 34 w 232"/>
              <a:gd name="T27" fmla="*/ 239 h 239"/>
              <a:gd name="T28" fmla="*/ 116 w 232"/>
              <a:gd name="T29" fmla="*/ 228 h 239"/>
              <a:gd name="T30" fmla="*/ 60 w 232"/>
              <a:gd name="T31" fmla="*/ 167 h 239"/>
              <a:gd name="T32" fmla="*/ 49 w 232"/>
              <a:gd name="T33" fmla="*/ 197 h 239"/>
              <a:gd name="T34" fmla="*/ 188 w 232"/>
              <a:gd name="T35" fmla="*/ 29 h 239"/>
              <a:gd name="T36" fmla="*/ 198 w 232"/>
              <a:gd name="T37" fmla="*/ 0 h 239"/>
              <a:gd name="T38" fmla="*/ 116 w 232"/>
              <a:gd name="T39" fmla="*/ 10 h 239"/>
              <a:gd name="T40" fmla="*/ 172 w 232"/>
              <a:gd name="T41" fmla="*/ 72 h 239"/>
              <a:gd name="T42" fmla="*/ 183 w 232"/>
              <a:gd name="T43" fmla="*/ 42 h 239"/>
              <a:gd name="T44" fmla="*/ 218 w 232"/>
              <a:gd name="T45" fmla="*/ 119 h 239"/>
              <a:gd name="T46" fmla="*/ 188 w 232"/>
              <a:gd name="T47" fmla="*/ 191 h 239"/>
              <a:gd name="T48" fmla="*/ 139 w 232"/>
              <a:gd name="T49" fmla="*/ 219 h 239"/>
              <a:gd name="T50" fmla="*/ 142 w 232"/>
              <a:gd name="T51" fmla="*/ 232 h 239"/>
              <a:gd name="T52" fmla="*/ 198 w 232"/>
              <a:gd name="T53" fmla="*/ 201 h 239"/>
              <a:gd name="T54" fmla="*/ 232 w 232"/>
              <a:gd name="T55" fmla="*/ 119 h 239"/>
              <a:gd name="T56" fmla="*/ 188 w 232"/>
              <a:gd name="T57" fmla="*/ 29 h 2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2" h="239">
                <a:moveTo>
                  <a:pt x="116" y="88"/>
                </a:moveTo>
                <a:cubicBezTo>
                  <a:pt x="98" y="88"/>
                  <a:pt x="84" y="102"/>
                  <a:pt x="84" y="119"/>
                </a:cubicBezTo>
                <a:cubicBezTo>
                  <a:pt x="84" y="137"/>
                  <a:pt x="98" y="151"/>
                  <a:pt x="116" y="151"/>
                </a:cubicBezTo>
                <a:cubicBezTo>
                  <a:pt x="134" y="151"/>
                  <a:pt x="148" y="137"/>
                  <a:pt x="148" y="119"/>
                </a:cubicBezTo>
                <a:cubicBezTo>
                  <a:pt x="148" y="102"/>
                  <a:pt x="134" y="88"/>
                  <a:pt x="116" y="88"/>
                </a:cubicBezTo>
                <a:close/>
                <a:moveTo>
                  <a:pt x="49" y="197"/>
                </a:moveTo>
                <a:cubicBezTo>
                  <a:pt x="47" y="195"/>
                  <a:pt x="46" y="193"/>
                  <a:pt x="44" y="191"/>
                </a:cubicBezTo>
                <a:cubicBezTo>
                  <a:pt x="25" y="172"/>
                  <a:pt x="14" y="147"/>
                  <a:pt x="14" y="119"/>
                </a:cubicBezTo>
                <a:cubicBezTo>
                  <a:pt x="14" y="71"/>
                  <a:pt x="48" y="30"/>
                  <a:pt x="93" y="20"/>
                </a:cubicBezTo>
                <a:cubicBezTo>
                  <a:pt x="90" y="7"/>
                  <a:pt x="90" y="7"/>
                  <a:pt x="90" y="7"/>
                </a:cubicBezTo>
                <a:cubicBezTo>
                  <a:pt x="39" y="19"/>
                  <a:pt x="0" y="65"/>
                  <a:pt x="0" y="119"/>
                </a:cubicBezTo>
                <a:cubicBezTo>
                  <a:pt x="0" y="150"/>
                  <a:pt x="12" y="179"/>
                  <a:pt x="34" y="201"/>
                </a:cubicBezTo>
                <a:cubicBezTo>
                  <a:pt x="37" y="204"/>
                  <a:pt x="41" y="207"/>
                  <a:pt x="44" y="210"/>
                </a:cubicBezTo>
                <a:cubicBezTo>
                  <a:pt x="34" y="239"/>
                  <a:pt x="34" y="239"/>
                  <a:pt x="34" y="239"/>
                </a:cubicBezTo>
                <a:cubicBezTo>
                  <a:pt x="116" y="228"/>
                  <a:pt x="116" y="228"/>
                  <a:pt x="116" y="228"/>
                </a:cubicBezTo>
                <a:cubicBezTo>
                  <a:pt x="60" y="167"/>
                  <a:pt x="60" y="167"/>
                  <a:pt x="60" y="167"/>
                </a:cubicBezTo>
                <a:lnTo>
                  <a:pt x="49" y="197"/>
                </a:lnTo>
                <a:close/>
                <a:moveTo>
                  <a:pt x="188" y="29"/>
                </a:moveTo>
                <a:cubicBezTo>
                  <a:pt x="198" y="0"/>
                  <a:pt x="198" y="0"/>
                  <a:pt x="198" y="0"/>
                </a:cubicBezTo>
                <a:cubicBezTo>
                  <a:pt x="116" y="10"/>
                  <a:pt x="116" y="10"/>
                  <a:pt x="116" y="10"/>
                </a:cubicBezTo>
                <a:cubicBezTo>
                  <a:pt x="172" y="72"/>
                  <a:pt x="172" y="72"/>
                  <a:pt x="172" y="72"/>
                </a:cubicBezTo>
                <a:cubicBezTo>
                  <a:pt x="183" y="42"/>
                  <a:pt x="183" y="42"/>
                  <a:pt x="183" y="42"/>
                </a:cubicBezTo>
                <a:cubicBezTo>
                  <a:pt x="204" y="61"/>
                  <a:pt x="218" y="89"/>
                  <a:pt x="218" y="119"/>
                </a:cubicBezTo>
                <a:cubicBezTo>
                  <a:pt x="218" y="147"/>
                  <a:pt x="207" y="172"/>
                  <a:pt x="188" y="191"/>
                </a:cubicBezTo>
                <a:cubicBezTo>
                  <a:pt x="174" y="205"/>
                  <a:pt x="157" y="214"/>
                  <a:pt x="139" y="219"/>
                </a:cubicBezTo>
                <a:cubicBezTo>
                  <a:pt x="142" y="232"/>
                  <a:pt x="142" y="232"/>
                  <a:pt x="142" y="232"/>
                </a:cubicBezTo>
                <a:cubicBezTo>
                  <a:pt x="163" y="227"/>
                  <a:pt x="182" y="217"/>
                  <a:pt x="198" y="201"/>
                </a:cubicBezTo>
                <a:cubicBezTo>
                  <a:pt x="220" y="179"/>
                  <a:pt x="232" y="150"/>
                  <a:pt x="232" y="119"/>
                </a:cubicBezTo>
                <a:cubicBezTo>
                  <a:pt x="232" y="83"/>
                  <a:pt x="214" y="50"/>
                  <a:pt x="188" y="29"/>
                </a:cubicBezTo>
                <a:close/>
              </a:path>
            </a:pathLst>
          </a:custGeom>
          <a:solidFill>
            <a:srgbClr val="663A77"/>
          </a:solidFill>
          <a:ln>
            <a:noFill/>
          </a:ln>
        </p:spPr>
        <p:txBody>
          <a:bodyPr vert="horz" wrap="square" lIns="87910" tIns="43955" rIns="87910" bIns="43955" numCol="1" anchor="t" anchorCtr="0" compatLnSpc="1"/>
          <a:lstStyle/>
          <a:p>
            <a:endParaRPr lang="zh-CN" altLang="en-US" sz="1300">
              <a:solidFill>
                <a:schemeClr val="bg1"/>
              </a:solidFill>
            </a:endParaRPr>
          </a:p>
        </p:txBody>
      </p:sp>
      <p:sp>
        <p:nvSpPr>
          <p:cNvPr id="65" name="文本框 107"/>
          <p:cNvSpPr txBox="1"/>
          <p:nvPr/>
        </p:nvSpPr>
        <p:spPr>
          <a:xfrm>
            <a:off x="7077957" y="2449540"/>
            <a:ext cx="1653840" cy="349169"/>
          </a:xfrm>
          <a:prstGeom prst="rect">
            <a:avLst/>
          </a:prstGeom>
          <a:noFill/>
        </p:spPr>
        <p:txBody>
          <a:bodyPr wrap="square" lIns="117213" tIns="58607" rIns="117213" bIns="5860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66" name="Freeform 979"/>
          <p:cNvSpPr>
            <a:spLocks noEditPoints="1"/>
          </p:cNvSpPr>
          <p:nvPr/>
        </p:nvSpPr>
        <p:spPr bwMode="auto">
          <a:xfrm>
            <a:off x="5726221" y="4092310"/>
            <a:ext cx="642956" cy="574754"/>
          </a:xfrm>
          <a:custGeom>
            <a:avLst/>
            <a:gdLst>
              <a:gd name="T0" fmla="*/ 242 w 364"/>
              <a:gd name="T1" fmla="*/ 177 h 326"/>
              <a:gd name="T2" fmla="*/ 202 w 364"/>
              <a:gd name="T3" fmla="*/ 142 h 326"/>
              <a:gd name="T4" fmla="*/ 188 w 364"/>
              <a:gd name="T5" fmla="*/ 100 h 326"/>
              <a:gd name="T6" fmla="*/ 135 w 364"/>
              <a:gd name="T7" fmla="*/ 104 h 326"/>
              <a:gd name="T8" fmla="*/ 95 w 364"/>
              <a:gd name="T9" fmla="*/ 84 h 326"/>
              <a:gd name="T10" fmla="*/ 60 w 364"/>
              <a:gd name="T11" fmla="*/ 124 h 326"/>
              <a:gd name="T12" fmla="*/ 18 w 364"/>
              <a:gd name="T13" fmla="*/ 138 h 326"/>
              <a:gd name="T14" fmla="*/ 22 w 364"/>
              <a:gd name="T15" fmla="*/ 191 h 326"/>
              <a:gd name="T16" fmla="*/ 2 w 364"/>
              <a:gd name="T17" fmla="*/ 231 h 326"/>
              <a:gd name="T18" fmla="*/ 42 w 364"/>
              <a:gd name="T19" fmla="*/ 266 h 326"/>
              <a:gd name="T20" fmla="*/ 56 w 364"/>
              <a:gd name="T21" fmla="*/ 308 h 326"/>
              <a:gd name="T22" fmla="*/ 109 w 364"/>
              <a:gd name="T23" fmla="*/ 304 h 326"/>
              <a:gd name="T24" fmla="*/ 149 w 364"/>
              <a:gd name="T25" fmla="*/ 324 h 326"/>
              <a:gd name="T26" fmla="*/ 184 w 364"/>
              <a:gd name="T27" fmla="*/ 283 h 326"/>
              <a:gd name="T28" fmla="*/ 226 w 364"/>
              <a:gd name="T29" fmla="*/ 270 h 326"/>
              <a:gd name="T30" fmla="*/ 222 w 364"/>
              <a:gd name="T31" fmla="*/ 216 h 326"/>
              <a:gd name="T32" fmla="*/ 127 w 364"/>
              <a:gd name="T33" fmla="*/ 280 h 326"/>
              <a:gd name="T34" fmla="*/ 117 w 364"/>
              <a:gd name="T35" fmla="*/ 127 h 326"/>
              <a:gd name="T36" fmla="*/ 127 w 364"/>
              <a:gd name="T37" fmla="*/ 280 h 326"/>
              <a:gd name="T38" fmla="*/ 364 w 364"/>
              <a:gd name="T39" fmla="*/ 90 h 326"/>
              <a:gd name="T40" fmla="*/ 348 w 364"/>
              <a:gd name="T41" fmla="*/ 66 h 326"/>
              <a:gd name="T42" fmla="*/ 345 w 364"/>
              <a:gd name="T43" fmla="*/ 29 h 326"/>
              <a:gd name="T44" fmla="*/ 316 w 364"/>
              <a:gd name="T45" fmla="*/ 24 h 326"/>
              <a:gd name="T46" fmla="*/ 289 w 364"/>
              <a:gd name="T47" fmla="*/ 0 h 326"/>
              <a:gd name="T48" fmla="*/ 264 w 364"/>
              <a:gd name="T49" fmla="*/ 16 h 326"/>
              <a:gd name="T50" fmla="*/ 228 w 364"/>
              <a:gd name="T51" fmla="*/ 19 h 326"/>
              <a:gd name="T52" fmla="*/ 222 w 364"/>
              <a:gd name="T53" fmla="*/ 48 h 326"/>
              <a:gd name="T54" fmla="*/ 198 w 364"/>
              <a:gd name="T55" fmla="*/ 75 h 326"/>
              <a:gd name="T56" fmla="*/ 215 w 364"/>
              <a:gd name="T57" fmla="*/ 100 h 326"/>
              <a:gd name="T58" fmla="*/ 217 w 364"/>
              <a:gd name="T59" fmla="*/ 136 h 326"/>
              <a:gd name="T60" fmla="*/ 247 w 364"/>
              <a:gd name="T61" fmla="*/ 142 h 326"/>
              <a:gd name="T62" fmla="*/ 274 w 364"/>
              <a:gd name="T63" fmla="*/ 166 h 326"/>
              <a:gd name="T64" fmla="*/ 299 w 364"/>
              <a:gd name="T65" fmla="*/ 149 h 326"/>
              <a:gd name="T66" fmla="*/ 335 w 364"/>
              <a:gd name="T67" fmla="*/ 147 h 326"/>
              <a:gd name="T68" fmla="*/ 340 w 364"/>
              <a:gd name="T69" fmla="*/ 117 h 326"/>
              <a:gd name="T70" fmla="*/ 285 w 364"/>
              <a:gd name="T71" fmla="*/ 135 h 326"/>
              <a:gd name="T72" fmla="*/ 278 w 364"/>
              <a:gd name="T73" fmla="*/ 31 h 326"/>
              <a:gd name="T74" fmla="*/ 285 w 364"/>
              <a:gd name="T75" fmla="*/ 13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4" h="326">
                <a:moveTo>
                  <a:pt x="244" y="215"/>
                </a:moveTo>
                <a:cubicBezTo>
                  <a:pt x="242" y="177"/>
                  <a:pt x="242" y="177"/>
                  <a:pt x="242" y="177"/>
                </a:cubicBezTo>
                <a:cubicBezTo>
                  <a:pt x="219" y="179"/>
                  <a:pt x="219" y="179"/>
                  <a:pt x="219" y="179"/>
                </a:cubicBezTo>
                <a:cubicBezTo>
                  <a:pt x="216" y="165"/>
                  <a:pt x="210" y="153"/>
                  <a:pt x="202" y="142"/>
                </a:cubicBezTo>
                <a:cubicBezTo>
                  <a:pt x="216" y="125"/>
                  <a:pt x="216" y="125"/>
                  <a:pt x="216" y="125"/>
                </a:cubicBezTo>
                <a:cubicBezTo>
                  <a:pt x="188" y="100"/>
                  <a:pt x="188" y="100"/>
                  <a:pt x="188" y="100"/>
                </a:cubicBezTo>
                <a:cubicBezTo>
                  <a:pt x="173" y="117"/>
                  <a:pt x="173" y="117"/>
                  <a:pt x="173" y="117"/>
                </a:cubicBezTo>
                <a:cubicBezTo>
                  <a:pt x="161" y="110"/>
                  <a:pt x="148" y="106"/>
                  <a:pt x="135" y="104"/>
                </a:cubicBezTo>
                <a:cubicBezTo>
                  <a:pt x="133" y="81"/>
                  <a:pt x="133" y="81"/>
                  <a:pt x="133" y="81"/>
                </a:cubicBezTo>
                <a:cubicBezTo>
                  <a:pt x="95" y="84"/>
                  <a:pt x="95" y="84"/>
                  <a:pt x="95" y="84"/>
                </a:cubicBezTo>
                <a:cubicBezTo>
                  <a:pt x="97" y="106"/>
                  <a:pt x="97" y="106"/>
                  <a:pt x="97" y="106"/>
                </a:cubicBezTo>
                <a:cubicBezTo>
                  <a:pt x="83" y="110"/>
                  <a:pt x="71" y="116"/>
                  <a:pt x="60" y="124"/>
                </a:cubicBezTo>
                <a:cubicBezTo>
                  <a:pt x="43" y="109"/>
                  <a:pt x="43" y="109"/>
                  <a:pt x="43" y="109"/>
                </a:cubicBezTo>
                <a:cubicBezTo>
                  <a:pt x="18" y="138"/>
                  <a:pt x="18" y="138"/>
                  <a:pt x="18" y="138"/>
                </a:cubicBezTo>
                <a:cubicBezTo>
                  <a:pt x="35" y="153"/>
                  <a:pt x="35" y="153"/>
                  <a:pt x="35" y="153"/>
                </a:cubicBezTo>
                <a:cubicBezTo>
                  <a:pt x="28" y="164"/>
                  <a:pt x="24" y="177"/>
                  <a:pt x="22" y="191"/>
                </a:cubicBezTo>
                <a:cubicBezTo>
                  <a:pt x="0" y="193"/>
                  <a:pt x="0" y="193"/>
                  <a:pt x="0" y="193"/>
                </a:cubicBezTo>
                <a:cubicBezTo>
                  <a:pt x="2" y="231"/>
                  <a:pt x="2" y="231"/>
                  <a:pt x="2" y="231"/>
                </a:cubicBezTo>
                <a:cubicBezTo>
                  <a:pt x="25" y="229"/>
                  <a:pt x="25" y="229"/>
                  <a:pt x="25" y="229"/>
                </a:cubicBezTo>
                <a:cubicBezTo>
                  <a:pt x="28" y="243"/>
                  <a:pt x="34" y="255"/>
                  <a:pt x="42" y="266"/>
                </a:cubicBezTo>
                <a:cubicBezTo>
                  <a:pt x="28" y="282"/>
                  <a:pt x="28" y="282"/>
                  <a:pt x="28" y="282"/>
                </a:cubicBezTo>
                <a:cubicBezTo>
                  <a:pt x="56" y="308"/>
                  <a:pt x="56" y="308"/>
                  <a:pt x="56" y="308"/>
                </a:cubicBezTo>
                <a:cubicBezTo>
                  <a:pt x="71" y="291"/>
                  <a:pt x="71" y="291"/>
                  <a:pt x="71" y="291"/>
                </a:cubicBezTo>
                <a:cubicBezTo>
                  <a:pt x="83" y="297"/>
                  <a:pt x="96" y="302"/>
                  <a:pt x="109" y="304"/>
                </a:cubicBezTo>
                <a:cubicBezTo>
                  <a:pt x="111" y="326"/>
                  <a:pt x="111" y="326"/>
                  <a:pt x="111" y="326"/>
                </a:cubicBezTo>
                <a:cubicBezTo>
                  <a:pt x="149" y="324"/>
                  <a:pt x="149" y="324"/>
                  <a:pt x="149" y="324"/>
                </a:cubicBezTo>
                <a:cubicBezTo>
                  <a:pt x="147" y="301"/>
                  <a:pt x="147" y="301"/>
                  <a:pt x="147" y="301"/>
                </a:cubicBezTo>
                <a:cubicBezTo>
                  <a:pt x="161" y="298"/>
                  <a:pt x="173" y="292"/>
                  <a:pt x="184" y="283"/>
                </a:cubicBezTo>
                <a:cubicBezTo>
                  <a:pt x="201" y="298"/>
                  <a:pt x="201" y="298"/>
                  <a:pt x="201" y="298"/>
                </a:cubicBezTo>
                <a:cubicBezTo>
                  <a:pt x="226" y="270"/>
                  <a:pt x="226" y="270"/>
                  <a:pt x="226" y="270"/>
                </a:cubicBezTo>
                <a:cubicBezTo>
                  <a:pt x="209" y="255"/>
                  <a:pt x="209" y="255"/>
                  <a:pt x="209" y="255"/>
                </a:cubicBezTo>
                <a:cubicBezTo>
                  <a:pt x="216" y="243"/>
                  <a:pt x="220" y="230"/>
                  <a:pt x="222" y="216"/>
                </a:cubicBezTo>
                <a:lnTo>
                  <a:pt x="244" y="215"/>
                </a:lnTo>
                <a:close/>
                <a:moveTo>
                  <a:pt x="127" y="280"/>
                </a:moveTo>
                <a:cubicBezTo>
                  <a:pt x="85" y="283"/>
                  <a:pt x="48" y="251"/>
                  <a:pt x="45" y="209"/>
                </a:cubicBezTo>
                <a:cubicBezTo>
                  <a:pt x="43" y="167"/>
                  <a:pt x="75" y="130"/>
                  <a:pt x="117" y="127"/>
                </a:cubicBezTo>
                <a:cubicBezTo>
                  <a:pt x="159" y="124"/>
                  <a:pt x="196" y="157"/>
                  <a:pt x="199" y="199"/>
                </a:cubicBezTo>
                <a:cubicBezTo>
                  <a:pt x="201" y="241"/>
                  <a:pt x="169" y="278"/>
                  <a:pt x="127" y="280"/>
                </a:cubicBezTo>
                <a:close/>
                <a:moveTo>
                  <a:pt x="349" y="91"/>
                </a:moveTo>
                <a:cubicBezTo>
                  <a:pt x="364" y="90"/>
                  <a:pt x="364" y="90"/>
                  <a:pt x="364" y="90"/>
                </a:cubicBezTo>
                <a:cubicBezTo>
                  <a:pt x="363" y="65"/>
                  <a:pt x="363" y="65"/>
                  <a:pt x="363" y="65"/>
                </a:cubicBezTo>
                <a:cubicBezTo>
                  <a:pt x="348" y="66"/>
                  <a:pt x="348" y="66"/>
                  <a:pt x="348" y="66"/>
                </a:cubicBezTo>
                <a:cubicBezTo>
                  <a:pt x="345" y="56"/>
                  <a:pt x="341" y="48"/>
                  <a:pt x="335" y="41"/>
                </a:cubicBezTo>
                <a:cubicBezTo>
                  <a:pt x="345" y="29"/>
                  <a:pt x="345" y="29"/>
                  <a:pt x="345" y="29"/>
                </a:cubicBezTo>
                <a:cubicBezTo>
                  <a:pt x="326" y="12"/>
                  <a:pt x="326" y="12"/>
                  <a:pt x="326" y="12"/>
                </a:cubicBezTo>
                <a:cubicBezTo>
                  <a:pt x="316" y="24"/>
                  <a:pt x="316" y="24"/>
                  <a:pt x="316" y="24"/>
                </a:cubicBezTo>
                <a:cubicBezTo>
                  <a:pt x="308" y="19"/>
                  <a:pt x="299" y="16"/>
                  <a:pt x="290" y="15"/>
                </a:cubicBezTo>
                <a:cubicBezTo>
                  <a:pt x="289" y="0"/>
                  <a:pt x="289" y="0"/>
                  <a:pt x="289" y="0"/>
                </a:cubicBezTo>
                <a:cubicBezTo>
                  <a:pt x="263" y="1"/>
                  <a:pt x="263" y="1"/>
                  <a:pt x="263" y="1"/>
                </a:cubicBezTo>
                <a:cubicBezTo>
                  <a:pt x="264" y="16"/>
                  <a:pt x="264" y="16"/>
                  <a:pt x="264" y="16"/>
                </a:cubicBezTo>
                <a:cubicBezTo>
                  <a:pt x="255" y="19"/>
                  <a:pt x="247" y="23"/>
                  <a:pt x="239" y="29"/>
                </a:cubicBezTo>
                <a:cubicBezTo>
                  <a:pt x="228" y="19"/>
                  <a:pt x="228" y="19"/>
                  <a:pt x="228" y="19"/>
                </a:cubicBezTo>
                <a:cubicBezTo>
                  <a:pt x="211" y="38"/>
                  <a:pt x="211" y="38"/>
                  <a:pt x="211" y="38"/>
                </a:cubicBezTo>
                <a:cubicBezTo>
                  <a:pt x="222" y="48"/>
                  <a:pt x="222" y="48"/>
                  <a:pt x="222" y="48"/>
                </a:cubicBezTo>
                <a:cubicBezTo>
                  <a:pt x="218" y="56"/>
                  <a:pt x="215" y="65"/>
                  <a:pt x="213" y="74"/>
                </a:cubicBezTo>
                <a:cubicBezTo>
                  <a:pt x="198" y="75"/>
                  <a:pt x="198" y="75"/>
                  <a:pt x="198" y="75"/>
                </a:cubicBezTo>
                <a:cubicBezTo>
                  <a:pt x="200" y="101"/>
                  <a:pt x="200" y="101"/>
                  <a:pt x="200" y="101"/>
                </a:cubicBezTo>
                <a:cubicBezTo>
                  <a:pt x="215" y="100"/>
                  <a:pt x="215" y="100"/>
                  <a:pt x="215" y="100"/>
                </a:cubicBezTo>
                <a:cubicBezTo>
                  <a:pt x="218" y="109"/>
                  <a:pt x="222" y="117"/>
                  <a:pt x="227" y="125"/>
                </a:cubicBezTo>
                <a:cubicBezTo>
                  <a:pt x="217" y="136"/>
                  <a:pt x="217" y="136"/>
                  <a:pt x="217" y="136"/>
                </a:cubicBezTo>
                <a:cubicBezTo>
                  <a:pt x="237" y="153"/>
                  <a:pt x="237" y="153"/>
                  <a:pt x="237" y="153"/>
                </a:cubicBezTo>
                <a:cubicBezTo>
                  <a:pt x="247" y="142"/>
                  <a:pt x="247" y="142"/>
                  <a:pt x="247" y="142"/>
                </a:cubicBezTo>
                <a:cubicBezTo>
                  <a:pt x="255" y="146"/>
                  <a:pt x="263" y="149"/>
                  <a:pt x="273" y="151"/>
                </a:cubicBezTo>
                <a:cubicBezTo>
                  <a:pt x="274" y="166"/>
                  <a:pt x="274" y="166"/>
                  <a:pt x="274" y="166"/>
                </a:cubicBezTo>
                <a:cubicBezTo>
                  <a:pt x="300" y="164"/>
                  <a:pt x="300" y="164"/>
                  <a:pt x="300" y="164"/>
                </a:cubicBezTo>
                <a:cubicBezTo>
                  <a:pt x="299" y="149"/>
                  <a:pt x="299" y="149"/>
                  <a:pt x="299" y="149"/>
                </a:cubicBezTo>
                <a:cubicBezTo>
                  <a:pt x="308" y="147"/>
                  <a:pt x="316" y="142"/>
                  <a:pt x="323" y="137"/>
                </a:cubicBezTo>
                <a:cubicBezTo>
                  <a:pt x="335" y="147"/>
                  <a:pt x="335" y="147"/>
                  <a:pt x="335" y="147"/>
                </a:cubicBezTo>
                <a:cubicBezTo>
                  <a:pt x="352" y="127"/>
                  <a:pt x="352" y="127"/>
                  <a:pt x="352" y="127"/>
                </a:cubicBezTo>
                <a:cubicBezTo>
                  <a:pt x="340" y="117"/>
                  <a:pt x="340" y="117"/>
                  <a:pt x="340" y="117"/>
                </a:cubicBezTo>
                <a:cubicBezTo>
                  <a:pt x="345" y="110"/>
                  <a:pt x="348" y="101"/>
                  <a:pt x="349" y="91"/>
                </a:cubicBezTo>
                <a:close/>
                <a:moveTo>
                  <a:pt x="285" y="135"/>
                </a:moveTo>
                <a:cubicBezTo>
                  <a:pt x="256" y="137"/>
                  <a:pt x="231" y="115"/>
                  <a:pt x="229" y="86"/>
                </a:cubicBezTo>
                <a:cubicBezTo>
                  <a:pt x="227" y="57"/>
                  <a:pt x="249" y="32"/>
                  <a:pt x="278" y="31"/>
                </a:cubicBezTo>
                <a:cubicBezTo>
                  <a:pt x="307" y="29"/>
                  <a:pt x="332" y="51"/>
                  <a:pt x="333" y="79"/>
                </a:cubicBezTo>
                <a:cubicBezTo>
                  <a:pt x="335" y="108"/>
                  <a:pt x="313" y="133"/>
                  <a:pt x="285" y="135"/>
                </a:cubicBezTo>
                <a:close/>
              </a:path>
            </a:pathLst>
          </a:custGeom>
          <a:solidFill>
            <a:srgbClr val="01ACBE"/>
          </a:solidFill>
          <a:ln>
            <a:noFill/>
          </a:ln>
        </p:spPr>
        <p:txBody>
          <a:bodyPr vert="horz" wrap="square" lIns="87910" tIns="43955" rIns="87910" bIns="43955" numCol="1" anchor="t" anchorCtr="0" compatLnSpc="1"/>
          <a:lstStyle/>
          <a:p>
            <a:endParaRPr lang="zh-CN" altLang="en-US" sz="1300">
              <a:solidFill>
                <a:schemeClr val="bg1"/>
              </a:solidFill>
            </a:endParaRPr>
          </a:p>
        </p:txBody>
      </p:sp>
      <p:sp>
        <p:nvSpPr>
          <p:cNvPr id="67" name="文本框 111"/>
          <p:cNvSpPr txBox="1"/>
          <p:nvPr/>
        </p:nvSpPr>
        <p:spPr>
          <a:xfrm>
            <a:off x="5338731" y="4632407"/>
            <a:ext cx="1653840" cy="349169"/>
          </a:xfrm>
          <a:prstGeom prst="rect">
            <a:avLst/>
          </a:prstGeom>
          <a:noFill/>
        </p:spPr>
        <p:txBody>
          <a:bodyPr wrap="square" lIns="117213" tIns="58607" rIns="117213" bIns="5860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68" name="文本框 115"/>
          <p:cNvSpPr txBox="1"/>
          <p:nvPr/>
        </p:nvSpPr>
        <p:spPr>
          <a:xfrm>
            <a:off x="3554743" y="2442165"/>
            <a:ext cx="1653840" cy="349169"/>
          </a:xfrm>
          <a:prstGeom prst="rect">
            <a:avLst/>
          </a:prstGeom>
          <a:noFill/>
        </p:spPr>
        <p:txBody>
          <a:bodyPr wrap="square" lIns="117213" tIns="58607" rIns="117213" bIns="58607" rtlCol="0">
            <a:spAutoFit/>
          </a:bodyPr>
          <a:lstStyle/>
          <a:p>
            <a:r>
              <a:rPr lang="zh-CN" altLang="en-US" sz="1500" dirty="0">
                <a:solidFill>
                  <a:schemeClr val="bg1"/>
                </a:solidFill>
                <a:latin typeface="微软雅黑" panose="020B0503020204020204" pitchFamily="34" charset="-122"/>
                <a:ea typeface="微软雅黑" panose="020B0503020204020204" pitchFamily="34" charset="-122"/>
              </a:rPr>
              <a:t>在此添加标题</a:t>
            </a:r>
            <a:endParaRPr lang="zh-CN" altLang="en-US" sz="1500" dirty="0">
              <a:solidFill>
                <a:schemeClr val="bg1"/>
              </a:solidFill>
              <a:latin typeface="微软雅黑" panose="020B0503020204020204" pitchFamily="34" charset="-122"/>
              <a:ea typeface="微软雅黑" panose="020B0503020204020204" pitchFamily="34" charset="-122"/>
            </a:endParaRPr>
          </a:p>
        </p:txBody>
      </p:sp>
      <p:grpSp>
        <p:nvGrpSpPr>
          <p:cNvPr id="69" name="Group 32"/>
          <p:cNvGrpSpPr>
            <a:grpSpLocks noChangeAspect="1"/>
          </p:cNvGrpSpPr>
          <p:nvPr/>
        </p:nvGrpSpPr>
        <p:grpSpPr bwMode="auto">
          <a:xfrm>
            <a:off x="3930212" y="2016967"/>
            <a:ext cx="627420" cy="408400"/>
            <a:chOff x="3798" y="2129"/>
            <a:chExt cx="86" cy="56"/>
          </a:xfrm>
          <a:solidFill>
            <a:srgbClr val="00AF92"/>
          </a:solidFill>
          <a:effectLst/>
        </p:grpSpPr>
        <p:sp>
          <p:nvSpPr>
            <p:cNvPr id="70" name="Freeform 33"/>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1" name="Freeform 34"/>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2" name="Freeform 35"/>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3" name="Freeform 36"/>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4" name="Freeform 37"/>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5" name="Freeform 38"/>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6" name="Freeform 39"/>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7" name="Freeform 40"/>
            <p:cNvSpPr/>
            <p:nvPr/>
          </p:nvSpPr>
          <p:spPr bwMode="auto">
            <a:xfrm>
              <a:off x="3798" y="2129"/>
              <a:ext cx="86" cy="51"/>
            </a:xfrm>
            <a:custGeom>
              <a:avLst/>
              <a:gdLst>
                <a:gd name="T0" fmla="*/ 32 w 33"/>
                <a:gd name="T1" fmla="*/ 3 h 19"/>
                <a:gd name="T2" fmla="*/ 32 w 33"/>
                <a:gd name="T3" fmla="*/ 3 h 19"/>
                <a:gd name="T4" fmla="*/ 32 w 33"/>
                <a:gd name="T5" fmla="*/ 1 h 19"/>
                <a:gd name="T6" fmla="*/ 32 w 33"/>
                <a:gd name="T7" fmla="*/ 1 h 19"/>
                <a:gd name="T8" fmla="*/ 32 w 33"/>
                <a:gd name="T9" fmla="*/ 0 h 19"/>
                <a:gd name="T10" fmla="*/ 32 w 33"/>
                <a:gd name="T11" fmla="*/ 0 h 19"/>
                <a:gd name="T12" fmla="*/ 30 w 33"/>
                <a:gd name="T13" fmla="*/ 1 h 19"/>
                <a:gd name="T14" fmla="*/ 29 w 33"/>
                <a:gd name="T15" fmla="*/ 1 h 19"/>
                <a:gd name="T16" fmla="*/ 29 w 33"/>
                <a:gd name="T17" fmla="*/ 2 h 19"/>
                <a:gd name="T18" fmla="*/ 29 w 33"/>
                <a:gd name="T19" fmla="*/ 2 h 19"/>
                <a:gd name="T20" fmla="*/ 30 w 33"/>
                <a:gd name="T21" fmla="*/ 2 h 19"/>
                <a:gd name="T22" fmla="*/ 20 w 33"/>
                <a:gd name="T23" fmla="*/ 11 h 19"/>
                <a:gd name="T24" fmla="*/ 15 w 33"/>
                <a:gd name="T25" fmla="*/ 5 h 19"/>
                <a:gd name="T26" fmla="*/ 0 w 33"/>
                <a:gd name="T27" fmla="*/ 19 h 19"/>
                <a:gd name="T28" fmla="*/ 0 w 33"/>
                <a:gd name="T29" fmla="*/ 19 h 19"/>
                <a:gd name="T30" fmla="*/ 14 w 33"/>
                <a:gd name="T31" fmla="*/ 6 h 19"/>
                <a:gd name="T32" fmla="*/ 20 w 33"/>
                <a:gd name="T33" fmla="*/ 12 h 19"/>
                <a:gd name="T34" fmla="*/ 30 w 33"/>
                <a:gd name="T35" fmla="*/ 3 h 19"/>
                <a:gd name="T36" fmla="*/ 31 w 33"/>
                <a:gd name="T37" fmla="*/ 3 h 19"/>
                <a:gd name="T38" fmla="*/ 31 w 33"/>
                <a:gd name="T39" fmla="*/ 4 h 19"/>
                <a:gd name="T40" fmla="*/ 32 w 33"/>
                <a:gd name="T41"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3" h="19">
                  <a:moveTo>
                    <a:pt x="32" y="3"/>
                  </a:moveTo>
                  <a:cubicBezTo>
                    <a:pt x="32" y="3"/>
                    <a:pt x="32" y="3"/>
                    <a:pt x="32" y="3"/>
                  </a:cubicBezTo>
                  <a:cubicBezTo>
                    <a:pt x="32" y="3"/>
                    <a:pt x="32" y="2"/>
                    <a:pt x="32" y="1"/>
                  </a:cubicBezTo>
                  <a:cubicBezTo>
                    <a:pt x="32" y="1"/>
                    <a:pt x="32" y="1"/>
                    <a:pt x="32" y="1"/>
                  </a:cubicBezTo>
                  <a:cubicBezTo>
                    <a:pt x="33" y="0"/>
                    <a:pt x="32" y="0"/>
                    <a:pt x="32" y="0"/>
                  </a:cubicBezTo>
                  <a:cubicBezTo>
                    <a:pt x="32" y="0"/>
                    <a:pt x="32" y="0"/>
                    <a:pt x="32" y="0"/>
                  </a:cubicBezTo>
                  <a:cubicBezTo>
                    <a:pt x="31" y="0"/>
                    <a:pt x="30" y="1"/>
                    <a:pt x="30" y="1"/>
                  </a:cubicBezTo>
                  <a:cubicBezTo>
                    <a:pt x="29" y="1"/>
                    <a:pt x="29" y="1"/>
                    <a:pt x="29" y="1"/>
                  </a:cubicBezTo>
                  <a:cubicBezTo>
                    <a:pt x="29" y="1"/>
                    <a:pt x="29" y="1"/>
                    <a:pt x="29" y="2"/>
                  </a:cubicBezTo>
                  <a:cubicBezTo>
                    <a:pt x="29" y="2"/>
                    <a:pt x="29" y="2"/>
                    <a:pt x="29" y="2"/>
                  </a:cubicBezTo>
                  <a:cubicBezTo>
                    <a:pt x="29" y="2"/>
                    <a:pt x="29" y="2"/>
                    <a:pt x="30" y="2"/>
                  </a:cubicBezTo>
                  <a:cubicBezTo>
                    <a:pt x="20" y="11"/>
                    <a:pt x="20" y="11"/>
                    <a:pt x="20" y="11"/>
                  </a:cubicBezTo>
                  <a:cubicBezTo>
                    <a:pt x="15" y="5"/>
                    <a:pt x="15" y="5"/>
                    <a:pt x="15" y="5"/>
                  </a:cubicBezTo>
                  <a:cubicBezTo>
                    <a:pt x="0" y="19"/>
                    <a:pt x="0" y="19"/>
                    <a:pt x="0" y="19"/>
                  </a:cubicBezTo>
                  <a:cubicBezTo>
                    <a:pt x="0" y="19"/>
                    <a:pt x="0" y="19"/>
                    <a:pt x="0" y="19"/>
                  </a:cubicBezTo>
                  <a:cubicBezTo>
                    <a:pt x="14" y="6"/>
                    <a:pt x="14" y="6"/>
                    <a:pt x="14" y="6"/>
                  </a:cubicBezTo>
                  <a:cubicBezTo>
                    <a:pt x="20" y="12"/>
                    <a:pt x="20" y="12"/>
                    <a:pt x="20" y="12"/>
                  </a:cubicBezTo>
                  <a:cubicBezTo>
                    <a:pt x="30" y="3"/>
                    <a:pt x="30" y="3"/>
                    <a:pt x="30" y="3"/>
                  </a:cubicBezTo>
                  <a:cubicBezTo>
                    <a:pt x="30" y="3"/>
                    <a:pt x="30" y="3"/>
                    <a:pt x="31" y="3"/>
                  </a:cubicBezTo>
                  <a:cubicBezTo>
                    <a:pt x="31" y="4"/>
                    <a:pt x="31" y="4"/>
                    <a:pt x="31" y="4"/>
                  </a:cubicBezTo>
                  <a:cubicBezTo>
                    <a:pt x="31" y="4"/>
                    <a:pt x="32" y="4"/>
                    <a:pt x="3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8" name="Freeform 41"/>
            <p:cNvSpPr/>
            <p:nvPr/>
          </p:nvSpPr>
          <p:spPr bwMode="auto">
            <a:xfrm>
              <a:off x="3866" y="2140"/>
              <a:ext cx="8" cy="45"/>
            </a:xfrm>
            <a:custGeom>
              <a:avLst/>
              <a:gdLst>
                <a:gd name="T0" fmla="*/ 0 w 8"/>
                <a:gd name="T1" fmla="*/ 11 h 45"/>
                <a:gd name="T2" fmla="*/ 0 w 8"/>
                <a:gd name="T3" fmla="*/ 45 h 45"/>
                <a:gd name="T4" fmla="*/ 8 w 8"/>
                <a:gd name="T5" fmla="*/ 45 h 45"/>
                <a:gd name="T6" fmla="*/ 8 w 8"/>
                <a:gd name="T7" fmla="*/ 0 h 45"/>
                <a:gd name="T8" fmla="*/ 0 w 8"/>
                <a:gd name="T9" fmla="*/ 11 h 45"/>
              </a:gdLst>
              <a:ahLst/>
              <a:cxnLst>
                <a:cxn ang="0">
                  <a:pos x="T0" y="T1"/>
                </a:cxn>
                <a:cxn ang="0">
                  <a:pos x="T2" y="T3"/>
                </a:cxn>
                <a:cxn ang="0">
                  <a:pos x="T4" y="T5"/>
                </a:cxn>
                <a:cxn ang="0">
                  <a:pos x="T6" y="T7"/>
                </a:cxn>
                <a:cxn ang="0">
                  <a:pos x="T8" y="T9"/>
                </a:cxn>
              </a:cxnLst>
              <a:rect l="0" t="0" r="r" b="b"/>
              <a:pathLst>
                <a:path w="8" h="45">
                  <a:moveTo>
                    <a:pt x="0" y="11"/>
                  </a:moveTo>
                  <a:lnTo>
                    <a:pt x="0" y="45"/>
                  </a:lnTo>
                  <a:lnTo>
                    <a:pt x="8" y="45"/>
                  </a:lnTo>
                  <a:lnTo>
                    <a:pt x="8" y="0"/>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79" name="Freeform 42"/>
            <p:cNvSpPr/>
            <p:nvPr/>
          </p:nvSpPr>
          <p:spPr bwMode="auto">
            <a:xfrm>
              <a:off x="3853" y="2153"/>
              <a:ext cx="8" cy="32"/>
            </a:xfrm>
            <a:custGeom>
              <a:avLst/>
              <a:gdLst>
                <a:gd name="T0" fmla="*/ 0 w 8"/>
                <a:gd name="T1" fmla="*/ 8 h 32"/>
                <a:gd name="T2" fmla="*/ 0 w 8"/>
                <a:gd name="T3" fmla="*/ 32 h 32"/>
                <a:gd name="T4" fmla="*/ 8 w 8"/>
                <a:gd name="T5" fmla="*/ 32 h 32"/>
                <a:gd name="T6" fmla="*/ 8 w 8"/>
                <a:gd name="T7" fmla="*/ 0 h 32"/>
                <a:gd name="T8" fmla="*/ 0 w 8"/>
                <a:gd name="T9" fmla="*/ 8 h 32"/>
              </a:gdLst>
              <a:ahLst/>
              <a:cxnLst>
                <a:cxn ang="0">
                  <a:pos x="T0" y="T1"/>
                </a:cxn>
                <a:cxn ang="0">
                  <a:pos x="T2" y="T3"/>
                </a:cxn>
                <a:cxn ang="0">
                  <a:pos x="T4" y="T5"/>
                </a:cxn>
                <a:cxn ang="0">
                  <a:pos x="T6" y="T7"/>
                </a:cxn>
                <a:cxn ang="0">
                  <a:pos x="T8" y="T9"/>
                </a:cxn>
              </a:cxnLst>
              <a:rect l="0" t="0" r="r" b="b"/>
              <a:pathLst>
                <a:path w="8" h="32">
                  <a:moveTo>
                    <a:pt x="0" y="8"/>
                  </a:moveTo>
                  <a:lnTo>
                    <a:pt x="0" y="32"/>
                  </a:lnTo>
                  <a:lnTo>
                    <a:pt x="8" y="32"/>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80" name="Freeform 43"/>
            <p:cNvSpPr/>
            <p:nvPr/>
          </p:nvSpPr>
          <p:spPr bwMode="auto">
            <a:xfrm>
              <a:off x="3840" y="2153"/>
              <a:ext cx="8" cy="32"/>
            </a:xfrm>
            <a:custGeom>
              <a:avLst/>
              <a:gdLst>
                <a:gd name="T0" fmla="*/ 0 w 8"/>
                <a:gd name="T1" fmla="*/ 0 h 32"/>
                <a:gd name="T2" fmla="*/ 0 w 8"/>
                <a:gd name="T3" fmla="*/ 32 h 32"/>
                <a:gd name="T4" fmla="*/ 8 w 8"/>
                <a:gd name="T5" fmla="*/ 32 h 32"/>
                <a:gd name="T6" fmla="*/ 8 w 8"/>
                <a:gd name="T7" fmla="*/ 8 h 32"/>
                <a:gd name="T8" fmla="*/ 0 w 8"/>
                <a:gd name="T9" fmla="*/ 0 h 32"/>
              </a:gdLst>
              <a:ahLst/>
              <a:cxnLst>
                <a:cxn ang="0">
                  <a:pos x="T0" y="T1"/>
                </a:cxn>
                <a:cxn ang="0">
                  <a:pos x="T2" y="T3"/>
                </a:cxn>
                <a:cxn ang="0">
                  <a:pos x="T4" y="T5"/>
                </a:cxn>
                <a:cxn ang="0">
                  <a:pos x="T6" y="T7"/>
                </a:cxn>
                <a:cxn ang="0">
                  <a:pos x="T8" y="T9"/>
                </a:cxn>
              </a:cxnLst>
              <a:rect l="0" t="0" r="r" b="b"/>
              <a:pathLst>
                <a:path w="8" h="32">
                  <a:moveTo>
                    <a:pt x="0" y="0"/>
                  </a:moveTo>
                  <a:lnTo>
                    <a:pt x="0" y="32"/>
                  </a:lnTo>
                  <a:lnTo>
                    <a:pt x="8" y="32"/>
                  </a:lnTo>
                  <a:lnTo>
                    <a:pt x="8" y="8"/>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81" name="Freeform 44"/>
            <p:cNvSpPr/>
            <p:nvPr/>
          </p:nvSpPr>
          <p:spPr bwMode="auto">
            <a:xfrm>
              <a:off x="3827" y="2148"/>
              <a:ext cx="8" cy="37"/>
            </a:xfrm>
            <a:custGeom>
              <a:avLst/>
              <a:gdLst>
                <a:gd name="T0" fmla="*/ 8 w 8"/>
                <a:gd name="T1" fmla="*/ 0 h 37"/>
                <a:gd name="T2" fmla="*/ 0 w 8"/>
                <a:gd name="T3" fmla="*/ 8 h 37"/>
                <a:gd name="T4" fmla="*/ 0 w 8"/>
                <a:gd name="T5" fmla="*/ 37 h 37"/>
                <a:gd name="T6" fmla="*/ 8 w 8"/>
                <a:gd name="T7" fmla="*/ 37 h 37"/>
                <a:gd name="T8" fmla="*/ 8 w 8"/>
                <a:gd name="T9" fmla="*/ 0 h 37"/>
                <a:gd name="T10" fmla="*/ 8 w 8"/>
                <a:gd name="T11" fmla="*/ 0 h 37"/>
              </a:gdLst>
              <a:ahLst/>
              <a:cxnLst>
                <a:cxn ang="0">
                  <a:pos x="T0" y="T1"/>
                </a:cxn>
                <a:cxn ang="0">
                  <a:pos x="T2" y="T3"/>
                </a:cxn>
                <a:cxn ang="0">
                  <a:pos x="T4" y="T5"/>
                </a:cxn>
                <a:cxn ang="0">
                  <a:pos x="T6" y="T7"/>
                </a:cxn>
                <a:cxn ang="0">
                  <a:pos x="T8" y="T9"/>
                </a:cxn>
                <a:cxn ang="0">
                  <a:pos x="T10" y="T11"/>
                </a:cxn>
              </a:cxnLst>
              <a:rect l="0" t="0" r="r" b="b"/>
              <a:pathLst>
                <a:path w="8" h="37">
                  <a:moveTo>
                    <a:pt x="8" y="0"/>
                  </a:moveTo>
                  <a:lnTo>
                    <a:pt x="0" y="8"/>
                  </a:lnTo>
                  <a:lnTo>
                    <a:pt x="0" y="37"/>
                  </a:lnTo>
                  <a:lnTo>
                    <a:pt x="8" y="37"/>
                  </a:lnTo>
                  <a:lnTo>
                    <a:pt x="8" y="0"/>
                  </a:lnTo>
                  <a:lnTo>
                    <a:pt x="8"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82" name="Freeform 45"/>
            <p:cNvSpPr/>
            <p:nvPr/>
          </p:nvSpPr>
          <p:spPr bwMode="auto">
            <a:xfrm>
              <a:off x="3814" y="2161"/>
              <a:ext cx="8" cy="24"/>
            </a:xfrm>
            <a:custGeom>
              <a:avLst/>
              <a:gdLst>
                <a:gd name="T0" fmla="*/ 0 w 8"/>
                <a:gd name="T1" fmla="*/ 8 h 24"/>
                <a:gd name="T2" fmla="*/ 0 w 8"/>
                <a:gd name="T3" fmla="*/ 24 h 24"/>
                <a:gd name="T4" fmla="*/ 8 w 8"/>
                <a:gd name="T5" fmla="*/ 24 h 24"/>
                <a:gd name="T6" fmla="*/ 8 w 8"/>
                <a:gd name="T7" fmla="*/ 0 h 24"/>
                <a:gd name="T8" fmla="*/ 0 w 8"/>
                <a:gd name="T9" fmla="*/ 8 h 24"/>
              </a:gdLst>
              <a:ahLst/>
              <a:cxnLst>
                <a:cxn ang="0">
                  <a:pos x="T0" y="T1"/>
                </a:cxn>
                <a:cxn ang="0">
                  <a:pos x="T2" y="T3"/>
                </a:cxn>
                <a:cxn ang="0">
                  <a:pos x="T4" y="T5"/>
                </a:cxn>
                <a:cxn ang="0">
                  <a:pos x="T6" y="T7"/>
                </a:cxn>
                <a:cxn ang="0">
                  <a:pos x="T8" y="T9"/>
                </a:cxn>
              </a:cxnLst>
              <a:rect l="0" t="0" r="r" b="b"/>
              <a:pathLst>
                <a:path w="8" h="24">
                  <a:moveTo>
                    <a:pt x="0" y="8"/>
                  </a:moveTo>
                  <a:lnTo>
                    <a:pt x="0" y="24"/>
                  </a:lnTo>
                  <a:lnTo>
                    <a:pt x="8" y="24"/>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sp>
          <p:nvSpPr>
            <p:cNvPr id="83" name="Freeform 46"/>
            <p:cNvSpPr/>
            <p:nvPr/>
          </p:nvSpPr>
          <p:spPr bwMode="auto">
            <a:xfrm>
              <a:off x="3801" y="2172"/>
              <a:ext cx="8" cy="13"/>
            </a:xfrm>
            <a:custGeom>
              <a:avLst/>
              <a:gdLst>
                <a:gd name="T0" fmla="*/ 0 w 8"/>
                <a:gd name="T1" fmla="*/ 8 h 13"/>
                <a:gd name="T2" fmla="*/ 0 w 8"/>
                <a:gd name="T3" fmla="*/ 13 h 13"/>
                <a:gd name="T4" fmla="*/ 8 w 8"/>
                <a:gd name="T5" fmla="*/ 13 h 13"/>
                <a:gd name="T6" fmla="*/ 8 w 8"/>
                <a:gd name="T7" fmla="*/ 0 h 13"/>
                <a:gd name="T8" fmla="*/ 0 w 8"/>
                <a:gd name="T9" fmla="*/ 8 h 13"/>
              </a:gdLst>
              <a:ahLst/>
              <a:cxnLst>
                <a:cxn ang="0">
                  <a:pos x="T0" y="T1"/>
                </a:cxn>
                <a:cxn ang="0">
                  <a:pos x="T2" y="T3"/>
                </a:cxn>
                <a:cxn ang="0">
                  <a:pos x="T4" y="T5"/>
                </a:cxn>
                <a:cxn ang="0">
                  <a:pos x="T6" y="T7"/>
                </a:cxn>
                <a:cxn ang="0">
                  <a:pos x="T8" y="T9"/>
                </a:cxn>
              </a:cxnLst>
              <a:rect l="0" t="0" r="r" b="b"/>
              <a:pathLst>
                <a:path w="8" h="13">
                  <a:moveTo>
                    <a:pt x="0" y="8"/>
                  </a:moveTo>
                  <a:lnTo>
                    <a:pt x="0" y="13"/>
                  </a:lnTo>
                  <a:lnTo>
                    <a:pt x="8" y="13"/>
                  </a:lnTo>
                  <a:lnTo>
                    <a:pt x="8" y="0"/>
                  </a:lnTo>
                  <a:lnTo>
                    <a:pt x="0" y="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schemeClr val="bg1"/>
                </a:solidFill>
              </a:endParaRPr>
            </a:p>
          </p:txBody>
        </p:sp>
      </p:grpSp>
      <p:sp>
        <p:nvSpPr>
          <p:cNvPr id="84" name="等腰三角形 83"/>
          <p:cNvSpPr/>
          <p:nvPr/>
        </p:nvSpPr>
        <p:spPr>
          <a:xfrm flipV="1">
            <a:off x="2455259" y="3700135"/>
            <a:ext cx="172150" cy="14835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schemeClr val="bg1"/>
              </a:solidFill>
            </a:endParaRPr>
          </a:p>
        </p:txBody>
      </p:sp>
      <p:sp>
        <p:nvSpPr>
          <p:cNvPr id="85" name="等腰三角形 84"/>
          <p:cNvSpPr/>
          <p:nvPr/>
        </p:nvSpPr>
        <p:spPr>
          <a:xfrm>
            <a:off x="4227813" y="3700135"/>
            <a:ext cx="172150" cy="14835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schemeClr val="bg1"/>
              </a:solidFill>
            </a:endParaRPr>
          </a:p>
        </p:txBody>
      </p:sp>
      <p:sp>
        <p:nvSpPr>
          <p:cNvPr id="86" name="等腰三角形 85"/>
          <p:cNvSpPr/>
          <p:nvPr/>
        </p:nvSpPr>
        <p:spPr>
          <a:xfrm flipV="1">
            <a:off x="6000552" y="3700135"/>
            <a:ext cx="172150" cy="14835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schemeClr val="bg1"/>
              </a:solidFill>
            </a:endParaRPr>
          </a:p>
        </p:txBody>
      </p:sp>
      <p:sp>
        <p:nvSpPr>
          <p:cNvPr id="87" name="等腰三角形 86"/>
          <p:cNvSpPr/>
          <p:nvPr/>
        </p:nvSpPr>
        <p:spPr>
          <a:xfrm>
            <a:off x="7784170" y="3700135"/>
            <a:ext cx="172150" cy="14835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schemeClr val="bg1"/>
              </a:solidFill>
            </a:endParaRPr>
          </a:p>
        </p:txBody>
      </p:sp>
      <p:sp>
        <p:nvSpPr>
          <p:cNvPr id="88" name="等腰三角形 87"/>
          <p:cNvSpPr/>
          <p:nvPr/>
        </p:nvSpPr>
        <p:spPr>
          <a:xfrm flipV="1">
            <a:off x="9568612" y="3700135"/>
            <a:ext cx="172150" cy="148353"/>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17213" tIns="58607" rIns="117213" bIns="58607" rtlCol="0" anchor="ctr"/>
          <a:lstStyle/>
          <a:p>
            <a:pPr algn="ctr"/>
            <a:endParaRPr lang="zh-CN" altLang="en-US" sz="1300">
              <a:solidFill>
                <a:prstClr val="white"/>
              </a:solidFill>
            </a:endParaRPr>
          </a:p>
        </p:txBody>
      </p:sp>
      <p:grpSp>
        <p:nvGrpSpPr>
          <p:cNvPr id="89" name="组合 88"/>
          <p:cNvGrpSpPr/>
          <p:nvPr/>
        </p:nvGrpSpPr>
        <p:grpSpPr>
          <a:xfrm>
            <a:off x="3428296" y="3890403"/>
            <a:ext cx="1777839" cy="1938599"/>
            <a:chOff x="1652575" y="1347071"/>
            <a:chExt cx="1777608" cy="1939047"/>
          </a:xfrm>
        </p:grpSpPr>
        <p:sp>
          <p:nvSpPr>
            <p:cNvPr id="90" name="矩形 89"/>
            <p:cNvSpPr/>
            <p:nvPr/>
          </p:nvSpPr>
          <p:spPr>
            <a:xfrm flipV="1">
              <a:off x="1652575" y="1347071"/>
              <a:ext cx="1777607"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91" name="矩形 90"/>
            <p:cNvSpPr/>
            <p:nvPr/>
          </p:nvSpPr>
          <p:spPr>
            <a:xfrm>
              <a:off x="1652575" y="3081222"/>
              <a:ext cx="1777608" cy="2048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92" name="矩形 91"/>
            <p:cNvSpPr/>
            <p:nvPr/>
          </p:nvSpPr>
          <p:spPr>
            <a:xfrm>
              <a:off x="1652575" y="1504834"/>
              <a:ext cx="1777608" cy="160782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93" name="矩形 92"/>
            <p:cNvSpPr/>
            <p:nvPr/>
          </p:nvSpPr>
          <p:spPr>
            <a:xfrm>
              <a:off x="1652575" y="2964832"/>
              <a:ext cx="1777608"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94" name="矩形 93"/>
            <p:cNvSpPr/>
            <p:nvPr/>
          </p:nvSpPr>
          <p:spPr>
            <a:xfrm flipV="1">
              <a:off x="1652575" y="1543950"/>
              <a:ext cx="1777608" cy="128296"/>
            </a:xfrm>
            <a:prstGeom prst="rect">
              <a:avLst/>
            </a:prstGeom>
            <a:gradFill>
              <a:gsLst>
                <a:gs pos="0">
                  <a:schemeClr val="tx1">
                    <a:alpha val="51000"/>
                  </a:schemeClr>
                </a:gs>
                <a:gs pos="100000">
                  <a:srgbClr val="E9E9E9">
                    <a:alpha val="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95" name="矩形 94"/>
            <p:cNvSpPr/>
            <p:nvPr/>
          </p:nvSpPr>
          <p:spPr>
            <a:xfrm>
              <a:off x="1652575" y="1652335"/>
              <a:ext cx="1775271" cy="1329794"/>
            </a:xfrm>
            <a:prstGeom prst="rect">
              <a:avLst/>
            </a:prstGeom>
            <a:solidFill>
              <a:srgbClr val="00AF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grpSp>
      <p:pic>
        <p:nvPicPr>
          <p:cNvPr id="96" name="图片 9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16200000" flipH="1">
            <a:off x="3867674" y="4744367"/>
            <a:ext cx="2445874" cy="233785"/>
          </a:xfrm>
          <a:prstGeom prst="rect">
            <a:avLst/>
          </a:prstGeom>
        </p:spPr>
      </p:pic>
      <p:grpSp>
        <p:nvGrpSpPr>
          <p:cNvPr id="97" name="组合 96"/>
          <p:cNvGrpSpPr/>
          <p:nvPr/>
        </p:nvGrpSpPr>
        <p:grpSpPr>
          <a:xfrm>
            <a:off x="3801076" y="4283080"/>
            <a:ext cx="1028360" cy="1159873"/>
            <a:chOff x="8439634" y="3544648"/>
            <a:chExt cx="1611146" cy="1817848"/>
          </a:xfrm>
          <a:effectLst>
            <a:outerShdw blurRad="38100" dist="12700" dir="2700000" algn="tl" rotWithShape="0">
              <a:prstClr val="black">
                <a:alpha val="40000"/>
              </a:prstClr>
            </a:outerShdw>
          </a:effectLst>
        </p:grpSpPr>
        <p:sp>
          <p:nvSpPr>
            <p:cNvPr id="98" name="Freeform 5"/>
            <p:cNvSpPr/>
            <p:nvPr/>
          </p:nvSpPr>
          <p:spPr bwMode="auto">
            <a:xfrm rot="5400000">
              <a:off x="8336283" y="3647999"/>
              <a:ext cx="1817848" cy="1611146"/>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gradFill>
              <a:gsLst>
                <a:gs pos="0">
                  <a:schemeClr val="bg1"/>
                </a:gs>
                <a:gs pos="100000">
                  <a:srgbClr val="D3D3D3"/>
                </a:gs>
              </a:gsLst>
              <a:lin ang="8100000" scaled="0"/>
            </a:gradFill>
            <a:ln w="19050">
              <a:gradFill>
                <a:gsLst>
                  <a:gs pos="0">
                    <a:srgbClr val="ADADAD"/>
                  </a:gs>
                  <a:gs pos="100000">
                    <a:schemeClr val="bg1"/>
                  </a:gs>
                </a:gsLst>
                <a:lin ang="8100000" scaled="0"/>
              </a:gradFill>
            </a:ln>
            <a:effectLst/>
          </p:spPr>
          <p:txBody>
            <a:bodyPr vert="horz" wrap="square" lIns="68580" tIns="34290" rIns="68580" bIns="34290" numCol="1" anchor="t" anchorCtr="0" compatLnSpc="1"/>
            <a:lstStyle/>
            <a:p>
              <a:endParaRPr lang="zh-CN" altLang="en-US" sz="1300">
                <a:solidFill>
                  <a:prstClr val="black"/>
                </a:solidFill>
              </a:endParaRPr>
            </a:p>
          </p:txBody>
        </p:sp>
        <p:sp>
          <p:nvSpPr>
            <p:cNvPr id="99" name="Freeform 5"/>
            <p:cNvSpPr/>
            <p:nvPr/>
          </p:nvSpPr>
          <p:spPr bwMode="auto">
            <a:xfrm rot="5400000">
              <a:off x="8582834" y="3866517"/>
              <a:ext cx="1324743" cy="1174112"/>
            </a:xfrm>
            <a:custGeom>
              <a:avLst/>
              <a:gdLst>
                <a:gd name="T0" fmla="*/ 407 w 1375"/>
                <a:gd name="T1" fmla="*/ 1218 h 1218"/>
                <a:gd name="T2" fmla="*/ 299 w 1375"/>
                <a:gd name="T3" fmla="*/ 1156 h 1218"/>
                <a:gd name="T4" fmla="*/ 19 w 1375"/>
                <a:gd name="T5" fmla="*/ 671 h 1218"/>
                <a:gd name="T6" fmla="*/ 19 w 1375"/>
                <a:gd name="T7" fmla="*/ 547 h 1218"/>
                <a:gd name="T8" fmla="*/ 299 w 1375"/>
                <a:gd name="T9" fmla="*/ 62 h 1218"/>
                <a:gd name="T10" fmla="*/ 407 w 1375"/>
                <a:gd name="T11" fmla="*/ 0 h 1218"/>
                <a:gd name="T12" fmla="*/ 967 w 1375"/>
                <a:gd name="T13" fmla="*/ 0 h 1218"/>
                <a:gd name="T14" fmla="*/ 1075 w 1375"/>
                <a:gd name="T15" fmla="*/ 62 h 1218"/>
                <a:gd name="T16" fmla="*/ 1355 w 1375"/>
                <a:gd name="T17" fmla="*/ 547 h 1218"/>
                <a:gd name="T18" fmla="*/ 1355 w 1375"/>
                <a:gd name="T19" fmla="*/ 671 h 1218"/>
                <a:gd name="T20" fmla="*/ 1075 w 1375"/>
                <a:gd name="T21" fmla="*/ 1156 h 1218"/>
                <a:gd name="T22" fmla="*/ 967 w 1375"/>
                <a:gd name="T23" fmla="*/ 1218 h 1218"/>
                <a:gd name="T24" fmla="*/ 407 w 1375"/>
                <a:gd name="T25" fmla="*/ 1218 h 1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5" h="1218">
                  <a:moveTo>
                    <a:pt x="407" y="1218"/>
                  </a:moveTo>
                  <a:cubicBezTo>
                    <a:pt x="368" y="1218"/>
                    <a:pt x="319" y="1190"/>
                    <a:pt x="299" y="1156"/>
                  </a:cubicBezTo>
                  <a:cubicBezTo>
                    <a:pt x="19" y="671"/>
                    <a:pt x="19" y="671"/>
                    <a:pt x="19" y="671"/>
                  </a:cubicBezTo>
                  <a:cubicBezTo>
                    <a:pt x="0" y="637"/>
                    <a:pt x="0" y="581"/>
                    <a:pt x="19" y="547"/>
                  </a:cubicBezTo>
                  <a:cubicBezTo>
                    <a:pt x="299" y="62"/>
                    <a:pt x="299" y="62"/>
                    <a:pt x="299" y="62"/>
                  </a:cubicBezTo>
                  <a:cubicBezTo>
                    <a:pt x="319" y="28"/>
                    <a:pt x="368" y="0"/>
                    <a:pt x="407" y="0"/>
                  </a:cubicBezTo>
                  <a:cubicBezTo>
                    <a:pt x="967" y="0"/>
                    <a:pt x="967" y="0"/>
                    <a:pt x="967" y="0"/>
                  </a:cubicBezTo>
                  <a:cubicBezTo>
                    <a:pt x="1007" y="0"/>
                    <a:pt x="1055" y="28"/>
                    <a:pt x="1075" y="62"/>
                  </a:cubicBezTo>
                  <a:cubicBezTo>
                    <a:pt x="1355" y="547"/>
                    <a:pt x="1355" y="547"/>
                    <a:pt x="1355" y="547"/>
                  </a:cubicBezTo>
                  <a:cubicBezTo>
                    <a:pt x="1375" y="581"/>
                    <a:pt x="1375" y="637"/>
                    <a:pt x="1355" y="671"/>
                  </a:cubicBezTo>
                  <a:cubicBezTo>
                    <a:pt x="1075" y="1156"/>
                    <a:pt x="1075" y="1156"/>
                    <a:pt x="1075" y="1156"/>
                  </a:cubicBezTo>
                  <a:cubicBezTo>
                    <a:pt x="1055" y="1190"/>
                    <a:pt x="1007" y="1218"/>
                    <a:pt x="967" y="1218"/>
                  </a:cubicBezTo>
                  <a:lnTo>
                    <a:pt x="407" y="1218"/>
                  </a:lnTo>
                  <a:close/>
                </a:path>
              </a:pathLst>
            </a:custGeom>
            <a:solidFill>
              <a:srgbClr val="00AF92"/>
            </a:solidFill>
            <a:ln w="15875">
              <a:noFill/>
            </a:ln>
            <a:effectLst>
              <a:innerShdw blurRad="38100" dist="25400" dir="8100000">
                <a:prstClr val="black">
                  <a:alpha val="50000"/>
                </a:prstClr>
              </a:innerShdw>
            </a:effectLst>
          </p:spPr>
          <p:txBody>
            <a:bodyPr vert="horz" wrap="square" lIns="68580" tIns="34290" rIns="68580" bIns="34290" numCol="1" anchor="t" anchorCtr="0" compatLnSpc="1"/>
            <a:lstStyle/>
            <a:p>
              <a:endParaRPr lang="zh-CN" altLang="en-US" sz="1300">
                <a:solidFill>
                  <a:prstClr val="black"/>
                </a:solidFill>
              </a:endParaRPr>
            </a:p>
          </p:txBody>
        </p:sp>
        <p:sp>
          <p:nvSpPr>
            <p:cNvPr id="100" name="文本框 92"/>
            <p:cNvSpPr txBox="1"/>
            <p:nvPr/>
          </p:nvSpPr>
          <p:spPr>
            <a:xfrm>
              <a:off x="8763735" y="4096185"/>
              <a:ext cx="962938" cy="578847"/>
            </a:xfrm>
            <a:prstGeom prst="rect">
              <a:avLst/>
            </a:prstGeom>
            <a:noFill/>
          </p:spPr>
          <p:txBody>
            <a:bodyPr wrap="square" rtlCol="0">
              <a:spAutoFit/>
            </a:bodyPr>
            <a:lstStyle/>
            <a:p>
              <a:pPr algn="ctr"/>
              <a:r>
                <a:rPr lang="en-US" altLang="zh-CN" dirty="0">
                  <a:solidFill>
                    <a:prstClr val="white"/>
                  </a:solidFill>
                  <a:latin typeface="Impact" panose="020B0806030902050204" pitchFamily="34" charset="0"/>
                </a:rPr>
                <a:t>04</a:t>
              </a:r>
              <a:endParaRPr lang="zh-CN" altLang="en-US" dirty="0">
                <a:solidFill>
                  <a:prstClr val="white"/>
                </a:solidFill>
                <a:latin typeface="Impact" panose="020B0806030902050204" pitchFamily="34" charset="0"/>
              </a:endParaRPr>
            </a:p>
          </p:txBody>
        </p:sp>
      </p:grpSp>
      <p:pic>
        <p:nvPicPr>
          <p:cNvPr id="101" name="图片 100"/>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66000"/>
                    </a14:imgEffect>
                  </a14:imgLayer>
                </a14:imgProps>
              </a:ext>
            </a:extLst>
          </a:blip>
          <a:srcRect b="72279"/>
          <a:stretch>
            <a:fillRect/>
          </a:stretch>
        </p:blipFill>
        <p:spPr>
          <a:xfrm rot="5400000">
            <a:off x="2320607" y="4744367"/>
            <a:ext cx="2445874" cy="233785"/>
          </a:xfrm>
          <a:prstGeom prst="rect">
            <a:avLst/>
          </a:prstGeom>
        </p:spPr>
      </p:pic>
      <p:sp>
        <p:nvSpPr>
          <p:cNvPr id="102" name="文本框 113"/>
          <p:cNvSpPr txBox="1"/>
          <p:nvPr/>
        </p:nvSpPr>
        <p:spPr>
          <a:xfrm>
            <a:off x="1733653" y="4958204"/>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3" name="文本框 113"/>
          <p:cNvSpPr txBox="1"/>
          <p:nvPr/>
        </p:nvSpPr>
        <p:spPr>
          <a:xfrm>
            <a:off x="5364656" y="4958204"/>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4" name="文本框 113"/>
          <p:cNvSpPr txBox="1"/>
          <p:nvPr/>
        </p:nvSpPr>
        <p:spPr>
          <a:xfrm>
            <a:off x="8904677" y="4940821"/>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5" name="文本框 113"/>
          <p:cNvSpPr txBox="1"/>
          <p:nvPr/>
        </p:nvSpPr>
        <p:spPr>
          <a:xfrm>
            <a:off x="3561867" y="2771512"/>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6" name="文本框 113"/>
          <p:cNvSpPr txBox="1"/>
          <p:nvPr/>
        </p:nvSpPr>
        <p:spPr>
          <a:xfrm>
            <a:off x="7124853" y="2748224"/>
            <a:ext cx="1411851" cy="672259"/>
          </a:xfrm>
          <a:prstGeom prst="rect">
            <a:avLst/>
          </a:prstGeom>
          <a:noFill/>
        </p:spPr>
        <p:txBody>
          <a:bodyPr wrap="square" lIns="117213" tIns="58607" rIns="117213" bIns="58607" rtlCol="0">
            <a:spAutoFit/>
          </a:bodyPr>
          <a:lstStyle/>
          <a:p>
            <a:pPr algn="just">
              <a:lnSpc>
                <a:spcPct val="120000"/>
              </a:lnSpc>
            </a:pPr>
            <a:r>
              <a:rPr lang="zh-CN" altLang="en-US" sz="1000" dirty="0">
                <a:solidFill>
                  <a:schemeClr val="bg1"/>
                </a:solidFill>
                <a:latin typeface="微软雅黑" panose="020B0503020204020204" pitchFamily="34" charset="-122"/>
                <a:ea typeface="微软雅黑" panose="020B0503020204020204" pitchFamily="34" charset="-122"/>
              </a:rPr>
              <a:t>单击添加详细文字说明，或复制文本黏贴自此右键只保留文字</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107" name="文本框 37"/>
          <p:cNvSpPr txBox="1"/>
          <p:nvPr/>
        </p:nvSpPr>
        <p:spPr>
          <a:xfrm>
            <a:off x="4573235" y="533321"/>
            <a:ext cx="305724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社团取得的成果</a:t>
            </a:r>
            <a:endParaRPr lang="zh-CN" altLang="en-US" sz="3200" dirty="0">
              <a:solidFill>
                <a:schemeClr val="bg1"/>
              </a:solidFill>
            </a:endParaRPr>
          </a:p>
        </p:txBody>
      </p:sp>
      <p:cxnSp>
        <p:nvCxnSpPr>
          <p:cNvPr id="108" name="直接连接符 10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anim calcmode="lin" valueType="num">
                                      <p:cBhvr>
                                        <p:cTn id="12" dur="1000" fill="hold"/>
                                        <p:tgtEl>
                                          <p:spTgt spid="107"/>
                                        </p:tgtEl>
                                        <p:attrNameLst>
                                          <p:attrName>ppt_x</p:attrName>
                                        </p:attrNameLst>
                                      </p:cBhvr>
                                      <p:tavLst>
                                        <p:tav tm="0">
                                          <p:val>
                                            <p:strVal val="#ppt_x"/>
                                          </p:val>
                                        </p:tav>
                                        <p:tav tm="100000">
                                          <p:val>
                                            <p:strVal val="#ppt_x"/>
                                          </p:val>
                                        </p:tav>
                                      </p:tavLst>
                                    </p:anim>
                                    <p:anim calcmode="lin" valueType="num">
                                      <p:cBhvr>
                                        <p:cTn id="13" dur="1000" fill="hold"/>
                                        <p:tgtEl>
                                          <p:spTgt spid="10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nodeType="after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par>
                          <p:cTn id="18" fill="hold">
                            <p:stCondLst>
                              <p:cond delay="2000"/>
                            </p:stCondLst>
                            <p:childTnLst>
                              <p:par>
                                <p:cTn id="19" presetID="22" presetClass="entr" presetSubtype="1"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2500"/>
                            </p:stCondLst>
                            <p:childTnLst>
                              <p:par>
                                <p:cTn id="23" presetID="22" presetClass="entr" presetSubtype="1" fill="hold" nodeType="afterEffect">
                                  <p:stCondLst>
                                    <p:cond delay="0"/>
                                  </p:stCondLst>
                                  <p:childTnLst>
                                    <p:set>
                                      <p:cBhvr>
                                        <p:cTn id="24" dur="1" fill="hold">
                                          <p:stCondLst>
                                            <p:cond delay="0"/>
                                          </p:stCondLst>
                                        </p:cTn>
                                        <p:tgtEl>
                                          <p:spTgt spid="101"/>
                                        </p:tgtEl>
                                        <p:attrNameLst>
                                          <p:attrName>style.visibility</p:attrName>
                                        </p:attrNameLst>
                                      </p:cBhvr>
                                      <p:to>
                                        <p:strVal val="visible"/>
                                      </p:to>
                                    </p:set>
                                    <p:animEffect transition="in" filter="wipe(up)">
                                      <p:cBhvr>
                                        <p:cTn id="25" dur="500"/>
                                        <p:tgtEl>
                                          <p:spTgt spid="101"/>
                                        </p:tgtEl>
                                      </p:cBhvr>
                                    </p:animEffect>
                                  </p:childTnLst>
                                </p:cTn>
                              </p:par>
                            </p:childTnLst>
                          </p:cTn>
                        </p:par>
                        <p:par>
                          <p:cTn id="26" fill="hold">
                            <p:stCondLst>
                              <p:cond delay="3000"/>
                            </p:stCondLst>
                            <p:childTnLst>
                              <p:par>
                                <p:cTn id="27" presetID="22" presetClass="entr" presetSubtype="4" fill="hold" nodeType="afterEffect">
                                  <p:stCondLst>
                                    <p:cond delay="0"/>
                                  </p:stCondLst>
                                  <p:childTnLst>
                                    <p:set>
                                      <p:cBhvr>
                                        <p:cTn id="28" dur="1" fill="hold">
                                          <p:stCondLst>
                                            <p:cond delay="0"/>
                                          </p:stCondLst>
                                        </p:cTn>
                                        <p:tgtEl>
                                          <p:spTgt spid="96"/>
                                        </p:tgtEl>
                                        <p:attrNameLst>
                                          <p:attrName>style.visibility</p:attrName>
                                        </p:attrNameLst>
                                      </p:cBhvr>
                                      <p:to>
                                        <p:strVal val="visible"/>
                                      </p:to>
                                    </p:set>
                                    <p:animEffect transition="in" filter="wipe(down)">
                                      <p:cBhvr>
                                        <p:cTn id="29" dur="500"/>
                                        <p:tgtEl>
                                          <p:spTgt spid="96"/>
                                        </p:tgtEl>
                                      </p:cBhvr>
                                    </p:animEffect>
                                  </p:childTnLst>
                                </p:cTn>
                              </p:par>
                            </p:childTnLst>
                          </p:cTn>
                        </p:par>
                        <p:par>
                          <p:cTn id="30" fill="hold">
                            <p:stCondLst>
                              <p:cond delay="3500"/>
                            </p:stCondLst>
                            <p:childTnLst>
                              <p:par>
                                <p:cTn id="31" presetID="22" presetClass="entr" presetSubtype="4" fill="hold" nodeType="after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wipe(down)">
                                      <p:cBhvr>
                                        <p:cTn id="33" dur="500"/>
                                        <p:tgtEl>
                                          <p:spTgt spid="38"/>
                                        </p:tgtEl>
                                      </p:cBhvr>
                                    </p:animEffect>
                                  </p:childTnLst>
                                </p:cTn>
                              </p:par>
                            </p:childTnLst>
                          </p:cTn>
                        </p:par>
                        <p:par>
                          <p:cTn id="34" fill="hold">
                            <p:stCondLst>
                              <p:cond delay="4000"/>
                            </p:stCondLst>
                            <p:childTnLst>
                              <p:par>
                                <p:cTn id="35" presetID="22" presetClass="entr" presetSubtype="1"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up)">
                                      <p:cBhvr>
                                        <p:cTn id="37" dur="500"/>
                                        <p:tgtEl>
                                          <p:spTgt spid="37"/>
                                        </p:tgtEl>
                                      </p:cBhvr>
                                    </p:animEffect>
                                  </p:childTnLst>
                                </p:cTn>
                              </p:par>
                            </p:childTnLst>
                          </p:cTn>
                        </p:par>
                        <p:par>
                          <p:cTn id="38" fill="hold">
                            <p:stCondLst>
                              <p:cond delay="4500"/>
                            </p:stCondLst>
                            <p:childTnLst>
                              <p:par>
                                <p:cTn id="39" presetID="22" presetClass="entr" presetSubtype="1" fill="hold" nodeType="afterEffect">
                                  <p:stCondLst>
                                    <p:cond delay="0"/>
                                  </p:stCondLst>
                                  <p:childTnLst>
                                    <p:set>
                                      <p:cBhvr>
                                        <p:cTn id="40" dur="1" fill="hold">
                                          <p:stCondLst>
                                            <p:cond delay="0"/>
                                          </p:stCondLst>
                                        </p:cTn>
                                        <p:tgtEl>
                                          <p:spTgt spid="55"/>
                                        </p:tgtEl>
                                        <p:attrNameLst>
                                          <p:attrName>style.visibility</p:attrName>
                                        </p:attrNameLst>
                                      </p:cBhvr>
                                      <p:to>
                                        <p:strVal val="visible"/>
                                      </p:to>
                                    </p:set>
                                    <p:animEffect transition="in" filter="wipe(up)">
                                      <p:cBhvr>
                                        <p:cTn id="41" dur="500"/>
                                        <p:tgtEl>
                                          <p:spTgt spid="55"/>
                                        </p:tgtEl>
                                      </p:cBhvr>
                                    </p:animEffect>
                                  </p:childTnLst>
                                </p:cTn>
                              </p:par>
                            </p:childTnLst>
                          </p:cTn>
                        </p:par>
                        <p:par>
                          <p:cTn id="42" fill="hold">
                            <p:stCondLst>
                              <p:cond delay="5000"/>
                            </p:stCondLst>
                            <p:childTnLst>
                              <p:par>
                                <p:cTn id="43" presetID="22" presetClass="entr" presetSubtype="4" fill="hold" nodeType="afterEffect">
                                  <p:stCondLst>
                                    <p:cond delay="0"/>
                                  </p:stCondLst>
                                  <p:childTnLst>
                                    <p:set>
                                      <p:cBhvr>
                                        <p:cTn id="44" dur="1" fill="hold">
                                          <p:stCondLst>
                                            <p:cond delay="0"/>
                                          </p:stCondLst>
                                        </p:cTn>
                                        <p:tgtEl>
                                          <p:spTgt spid="54"/>
                                        </p:tgtEl>
                                        <p:attrNameLst>
                                          <p:attrName>style.visibility</p:attrName>
                                        </p:attrNameLst>
                                      </p:cBhvr>
                                      <p:to>
                                        <p:strVal val="visible"/>
                                      </p:to>
                                    </p:set>
                                    <p:animEffect transition="in" filter="wipe(down)">
                                      <p:cBhvr>
                                        <p:cTn id="45" dur="500"/>
                                        <p:tgtEl>
                                          <p:spTgt spid="54"/>
                                        </p:tgtEl>
                                      </p:cBhvr>
                                    </p:animEffect>
                                  </p:childTnLst>
                                </p:cTn>
                              </p:par>
                            </p:childTnLst>
                          </p:cTn>
                        </p:par>
                        <p:par>
                          <p:cTn id="46" fill="hold">
                            <p:stCondLst>
                              <p:cond delay="5500"/>
                            </p:stCondLst>
                            <p:childTnLst>
                              <p:par>
                                <p:cTn id="47" presetID="22" presetClass="entr" presetSubtype="4" fill="hold"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down)">
                                      <p:cBhvr>
                                        <p:cTn id="49" dur="500"/>
                                        <p:tgtEl>
                                          <p:spTgt spid="16"/>
                                        </p:tgtEl>
                                      </p:cBhvr>
                                    </p:animEffect>
                                  </p:childTnLst>
                                </p:cTn>
                              </p:par>
                            </p:childTnLst>
                          </p:cTn>
                        </p:par>
                        <p:par>
                          <p:cTn id="50" fill="hold">
                            <p:stCondLst>
                              <p:cond delay="6000"/>
                            </p:stCondLst>
                            <p:childTnLst>
                              <p:par>
                                <p:cTn id="51" presetID="22" presetClass="entr" presetSubtype="1"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up)">
                                      <p:cBhvr>
                                        <p:cTn id="53" dur="500"/>
                                        <p:tgtEl>
                                          <p:spTgt spid="15"/>
                                        </p:tgtEl>
                                      </p:cBhvr>
                                    </p:animEffect>
                                  </p:childTnLst>
                                </p:cTn>
                              </p:par>
                            </p:childTnLst>
                          </p:cTn>
                        </p:par>
                        <p:par>
                          <p:cTn id="54" fill="hold">
                            <p:stCondLst>
                              <p:cond delay="6500"/>
                            </p:stCondLst>
                            <p:childTnLst>
                              <p:par>
                                <p:cTn id="55" presetID="16" presetClass="entr" presetSubtype="21"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barn(inVertical)">
                                      <p:cBhvr>
                                        <p:cTn id="60" dur="500"/>
                                        <p:tgtEl>
                                          <p:spTgt spid="30"/>
                                        </p:tgtEl>
                                      </p:cBhvr>
                                    </p:animEffect>
                                  </p:childTnLst>
                                </p:cTn>
                              </p:par>
                              <p:par>
                                <p:cTn id="61" presetID="16" presetClass="entr" presetSubtype="21" fill="hold" nodeType="with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par>
                                <p:cTn id="64" presetID="16" presetClass="entr" presetSubtype="21" fill="hold" nodeType="withEffect">
                                  <p:stCondLst>
                                    <p:cond delay="0"/>
                                  </p:stCondLst>
                                  <p:childTnLst>
                                    <p:set>
                                      <p:cBhvr>
                                        <p:cTn id="65" dur="1" fill="hold">
                                          <p:stCondLst>
                                            <p:cond delay="0"/>
                                          </p:stCondLst>
                                        </p:cTn>
                                        <p:tgtEl>
                                          <p:spTgt spid="89"/>
                                        </p:tgtEl>
                                        <p:attrNameLst>
                                          <p:attrName>style.visibility</p:attrName>
                                        </p:attrNameLst>
                                      </p:cBhvr>
                                      <p:to>
                                        <p:strVal val="visible"/>
                                      </p:to>
                                    </p:set>
                                    <p:animEffect transition="in" filter="barn(inVertical)">
                                      <p:cBhvr>
                                        <p:cTn id="66" dur="500"/>
                                        <p:tgtEl>
                                          <p:spTgt spid="89"/>
                                        </p:tgtEl>
                                      </p:cBhvr>
                                    </p:animEffect>
                                  </p:childTnLst>
                                </p:cTn>
                              </p:par>
                              <p:par>
                                <p:cTn id="67" presetID="16" presetClass="entr" presetSubtype="21" fill="hold" nodeType="withEffect">
                                  <p:stCondLst>
                                    <p:cond delay="0"/>
                                  </p:stCondLst>
                                  <p:childTnLst>
                                    <p:set>
                                      <p:cBhvr>
                                        <p:cTn id="68" dur="1" fill="hold">
                                          <p:stCondLst>
                                            <p:cond delay="0"/>
                                          </p:stCondLst>
                                        </p:cTn>
                                        <p:tgtEl>
                                          <p:spTgt spid="47"/>
                                        </p:tgtEl>
                                        <p:attrNameLst>
                                          <p:attrName>style.visibility</p:attrName>
                                        </p:attrNameLst>
                                      </p:cBhvr>
                                      <p:to>
                                        <p:strVal val="visible"/>
                                      </p:to>
                                    </p:set>
                                    <p:animEffect transition="in" filter="barn(inVertical)">
                                      <p:cBhvr>
                                        <p:cTn id="69" dur="500"/>
                                        <p:tgtEl>
                                          <p:spTgt spid="47"/>
                                        </p:tgtEl>
                                      </p:cBhvr>
                                    </p:animEffect>
                                  </p:childTnLst>
                                </p:cTn>
                              </p:par>
                            </p:childTnLst>
                          </p:cTn>
                        </p:par>
                        <p:par>
                          <p:cTn id="70" fill="hold">
                            <p:stCondLst>
                              <p:cond delay="7000"/>
                            </p:stCondLst>
                            <p:childTnLst>
                              <p:par>
                                <p:cTn id="71" presetID="10" presetClass="entr" presetSubtype="0" fill="hold" grpId="0" nodeType="afterEffect">
                                  <p:stCondLst>
                                    <p:cond delay="0"/>
                                  </p:stCondLst>
                                  <p:childTnLst>
                                    <p:set>
                                      <p:cBhvr>
                                        <p:cTn id="72" dur="1" fill="hold">
                                          <p:stCondLst>
                                            <p:cond delay="0"/>
                                          </p:stCondLst>
                                        </p:cTn>
                                        <p:tgtEl>
                                          <p:spTgt spid="84"/>
                                        </p:tgtEl>
                                        <p:attrNameLst>
                                          <p:attrName>style.visibility</p:attrName>
                                        </p:attrNameLst>
                                      </p:cBhvr>
                                      <p:to>
                                        <p:strVal val="visible"/>
                                      </p:to>
                                    </p:set>
                                    <p:animEffect transition="in" filter="fade">
                                      <p:cBhvr>
                                        <p:cTn id="73" dur="500"/>
                                        <p:tgtEl>
                                          <p:spTgt spid="84"/>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5"/>
                                        </p:tgtEl>
                                        <p:attrNameLst>
                                          <p:attrName>style.visibility</p:attrName>
                                        </p:attrNameLst>
                                      </p:cBhvr>
                                      <p:to>
                                        <p:strVal val="visible"/>
                                      </p:to>
                                    </p:set>
                                    <p:animEffect transition="in" filter="fade">
                                      <p:cBhvr>
                                        <p:cTn id="76" dur="500"/>
                                        <p:tgtEl>
                                          <p:spTgt spid="85"/>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86"/>
                                        </p:tgtEl>
                                        <p:attrNameLst>
                                          <p:attrName>style.visibility</p:attrName>
                                        </p:attrNameLst>
                                      </p:cBhvr>
                                      <p:to>
                                        <p:strVal val="visible"/>
                                      </p:to>
                                    </p:set>
                                    <p:animEffect transition="in" filter="fade">
                                      <p:cBhvr>
                                        <p:cTn id="79" dur="500"/>
                                        <p:tgtEl>
                                          <p:spTgt spid="86"/>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87"/>
                                        </p:tgtEl>
                                        <p:attrNameLst>
                                          <p:attrName>style.visibility</p:attrName>
                                        </p:attrNameLst>
                                      </p:cBhvr>
                                      <p:to>
                                        <p:strVal val="visible"/>
                                      </p:to>
                                    </p:set>
                                    <p:animEffect transition="in" filter="fade">
                                      <p:cBhvr>
                                        <p:cTn id="82" dur="500"/>
                                        <p:tgtEl>
                                          <p:spTgt spid="87"/>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88"/>
                                        </p:tgtEl>
                                        <p:attrNameLst>
                                          <p:attrName>style.visibility</p:attrName>
                                        </p:attrNameLst>
                                      </p:cBhvr>
                                      <p:to>
                                        <p:strVal val="visible"/>
                                      </p:to>
                                    </p:set>
                                    <p:animEffect transition="in" filter="fade">
                                      <p:cBhvr>
                                        <p:cTn id="85" dur="500"/>
                                        <p:tgtEl>
                                          <p:spTgt spid="88"/>
                                        </p:tgtEl>
                                      </p:cBhvr>
                                    </p:animEffect>
                                  </p:childTnLst>
                                </p:cTn>
                              </p:par>
                            </p:childTnLst>
                          </p:cTn>
                        </p:par>
                        <p:par>
                          <p:cTn id="86" fill="hold">
                            <p:stCondLst>
                              <p:cond delay="7500"/>
                            </p:stCondLst>
                            <p:childTnLst>
                              <p:par>
                                <p:cTn id="87" presetID="31" presetClass="entr" presetSubtype="0" fill="hold" nodeType="afterEffect">
                                  <p:stCondLst>
                                    <p:cond delay="0"/>
                                  </p:stCondLst>
                                  <p:childTnLst>
                                    <p:set>
                                      <p:cBhvr>
                                        <p:cTn id="88" dur="1" fill="hold">
                                          <p:stCondLst>
                                            <p:cond delay="0"/>
                                          </p:stCondLst>
                                        </p:cTn>
                                        <p:tgtEl>
                                          <p:spTgt spid="26"/>
                                        </p:tgtEl>
                                        <p:attrNameLst>
                                          <p:attrName>style.visibility</p:attrName>
                                        </p:attrNameLst>
                                      </p:cBhvr>
                                      <p:to>
                                        <p:strVal val="visible"/>
                                      </p:to>
                                    </p:set>
                                    <p:anim calcmode="lin" valueType="num">
                                      <p:cBhvr>
                                        <p:cTn id="89" dur="500" fill="hold"/>
                                        <p:tgtEl>
                                          <p:spTgt spid="26"/>
                                        </p:tgtEl>
                                        <p:attrNameLst>
                                          <p:attrName>ppt_w</p:attrName>
                                        </p:attrNameLst>
                                      </p:cBhvr>
                                      <p:tavLst>
                                        <p:tav tm="0">
                                          <p:val>
                                            <p:fltVal val="0"/>
                                          </p:val>
                                        </p:tav>
                                        <p:tav tm="100000">
                                          <p:val>
                                            <p:strVal val="#ppt_w"/>
                                          </p:val>
                                        </p:tav>
                                      </p:tavLst>
                                    </p:anim>
                                    <p:anim calcmode="lin" valueType="num">
                                      <p:cBhvr>
                                        <p:cTn id="90" dur="500" fill="hold"/>
                                        <p:tgtEl>
                                          <p:spTgt spid="26"/>
                                        </p:tgtEl>
                                        <p:attrNameLst>
                                          <p:attrName>ppt_h</p:attrName>
                                        </p:attrNameLst>
                                      </p:cBhvr>
                                      <p:tavLst>
                                        <p:tav tm="0">
                                          <p:val>
                                            <p:fltVal val="0"/>
                                          </p:val>
                                        </p:tav>
                                        <p:tav tm="100000">
                                          <p:val>
                                            <p:strVal val="#ppt_h"/>
                                          </p:val>
                                        </p:tav>
                                      </p:tavLst>
                                    </p:anim>
                                    <p:anim calcmode="lin" valueType="num">
                                      <p:cBhvr>
                                        <p:cTn id="91" dur="500" fill="hold"/>
                                        <p:tgtEl>
                                          <p:spTgt spid="26"/>
                                        </p:tgtEl>
                                        <p:attrNameLst>
                                          <p:attrName>style.rotation</p:attrName>
                                        </p:attrNameLst>
                                      </p:cBhvr>
                                      <p:tavLst>
                                        <p:tav tm="0">
                                          <p:val>
                                            <p:fltVal val="90"/>
                                          </p:val>
                                        </p:tav>
                                        <p:tav tm="100000">
                                          <p:val>
                                            <p:fltVal val="0"/>
                                          </p:val>
                                        </p:tav>
                                      </p:tavLst>
                                    </p:anim>
                                    <p:animEffect transition="in" filter="fade">
                                      <p:cBhvr>
                                        <p:cTn id="92" dur="500"/>
                                        <p:tgtEl>
                                          <p:spTgt spid="26"/>
                                        </p:tgtEl>
                                      </p:cBhvr>
                                    </p:animEffect>
                                  </p:childTnLst>
                                </p:cTn>
                              </p:par>
                              <p:par>
                                <p:cTn id="93" presetID="31" presetClass="entr" presetSubtype="0" fill="hold" nodeType="withEffect">
                                  <p:stCondLst>
                                    <p:cond delay="0"/>
                                  </p:stCondLst>
                                  <p:childTnLst>
                                    <p:set>
                                      <p:cBhvr>
                                        <p:cTn id="94" dur="1" fill="hold">
                                          <p:stCondLst>
                                            <p:cond delay="0"/>
                                          </p:stCondLst>
                                        </p:cTn>
                                        <p:tgtEl>
                                          <p:spTgt spid="39"/>
                                        </p:tgtEl>
                                        <p:attrNameLst>
                                          <p:attrName>style.visibility</p:attrName>
                                        </p:attrNameLst>
                                      </p:cBhvr>
                                      <p:to>
                                        <p:strVal val="visible"/>
                                      </p:to>
                                    </p:set>
                                    <p:anim calcmode="lin" valueType="num">
                                      <p:cBhvr>
                                        <p:cTn id="95" dur="500" fill="hold"/>
                                        <p:tgtEl>
                                          <p:spTgt spid="39"/>
                                        </p:tgtEl>
                                        <p:attrNameLst>
                                          <p:attrName>ppt_w</p:attrName>
                                        </p:attrNameLst>
                                      </p:cBhvr>
                                      <p:tavLst>
                                        <p:tav tm="0">
                                          <p:val>
                                            <p:fltVal val="0"/>
                                          </p:val>
                                        </p:tav>
                                        <p:tav tm="100000">
                                          <p:val>
                                            <p:strVal val="#ppt_w"/>
                                          </p:val>
                                        </p:tav>
                                      </p:tavLst>
                                    </p:anim>
                                    <p:anim calcmode="lin" valueType="num">
                                      <p:cBhvr>
                                        <p:cTn id="96" dur="500" fill="hold"/>
                                        <p:tgtEl>
                                          <p:spTgt spid="39"/>
                                        </p:tgtEl>
                                        <p:attrNameLst>
                                          <p:attrName>ppt_h</p:attrName>
                                        </p:attrNameLst>
                                      </p:cBhvr>
                                      <p:tavLst>
                                        <p:tav tm="0">
                                          <p:val>
                                            <p:fltVal val="0"/>
                                          </p:val>
                                        </p:tav>
                                        <p:tav tm="100000">
                                          <p:val>
                                            <p:strVal val="#ppt_h"/>
                                          </p:val>
                                        </p:tav>
                                      </p:tavLst>
                                    </p:anim>
                                    <p:anim calcmode="lin" valueType="num">
                                      <p:cBhvr>
                                        <p:cTn id="97" dur="500" fill="hold"/>
                                        <p:tgtEl>
                                          <p:spTgt spid="39"/>
                                        </p:tgtEl>
                                        <p:attrNameLst>
                                          <p:attrName>style.rotation</p:attrName>
                                        </p:attrNameLst>
                                      </p:cBhvr>
                                      <p:tavLst>
                                        <p:tav tm="0">
                                          <p:val>
                                            <p:fltVal val="90"/>
                                          </p:val>
                                        </p:tav>
                                        <p:tav tm="100000">
                                          <p:val>
                                            <p:fltVal val="0"/>
                                          </p:val>
                                        </p:tav>
                                      </p:tavLst>
                                    </p:anim>
                                    <p:animEffect transition="in" filter="fade">
                                      <p:cBhvr>
                                        <p:cTn id="98" dur="500"/>
                                        <p:tgtEl>
                                          <p:spTgt spid="39"/>
                                        </p:tgtEl>
                                      </p:cBhvr>
                                    </p:animEffect>
                                  </p:childTnLst>
                                </p:cTn>
                              </p:par>
                              <p:par>
                                <p:cTn id="99" presetID="31" presetClass="entr" presetSubtype="0" fill="hold" nodeType="withEffect">
                                  <p:stCondLst>
                                    <p:cond delay="0"/>
                                  </p:stCondLst>
                                  <p:childTnLst>
                                    <p:set>
                                      <p:cBhvr>
                                        <p:cTn id="100" dur="1" fill="hold">
                                          <p:stCondLst>
                                            <p:cond delay="0"/>
                                          </p:stCondLst>
                                        </p:cTn>
                                        <p:tgtEl>
                                          <p:spTgt spid="43"/>
                                        </p:tgtEl>
                                        <p:attrNameLst>
                                          <p:attrName>style.visibility</p:attrName>
                                        </p:attrNameLst>
                                      </p:cBhvr>
                                      <p:to>
                                        <p:strVal val="visible"/>
                                      </p:to>
                                    </p:set>
                                    <p:anim calcmode="lin" valueType="num">
                                      <p:cBhvr>
                                        <p:cTn id="101" dur="500" fill="hold"/>
                                        <p:tgtEl>
                                          <p:spTgt spid="43"/>
                                        </p:tgtEl>
                                        <p:attrNameLst>
                                          <p:attrName>ppt_w</p:attrName>
                                        </p:attrNameLst>
                                      </p:cBhvr>
                                      <p:tavLst>
                                        <p:tav tm="0">
                                          <p:val>
                                            <p:fltVal val="0"/>
                                          </p:val>
                                        </p:tav>
                                        <p:tav tm="100000">
                                          <p:val>
                                            <p:strVal val="#ppt_w"/>
                                          </p:val>
                                        </p:tav>
                                      </p:tavLst>
                                    </p:anim>
                                    <p:anim calcmode="lin" valueType="num">
                                      <p:cBhvr>
                                        <p:cTn id="102" dur="500" fill="hold"/>
                                        <p:tgtEl>
                                          <p:spTgt spid="43"/>
                                        </p:tgtEl>
                                        <p:attrNameLst>
                                          <p:attrName>ppt_h</p:attrName>
                                        </p:attrNameLst>
                                      </p:cBhvr>
                                      <p:tavLst>
                                        <p:tav tm="0">
                                          <p:val>
                                            <p:fltVal val="0"/>
                                          </p:val>
                                        </p:tav>
                                        <p:tav tm="100000">
                                          <p:val>
                                            <p:strVal val="#ppt_h"/>
                                          </p:val>
                                        </p:tav>
                                      </p:tavLst>
                                    </p:anim>
                                    <p:anim calcmode="lin" valueType="num">
                                      <p:cBhvr>
                                        <p:cTn id="103" dur="500" fill="hold"/>
                                        <p:tgtEl>
                                          <p:spTgt spid="43"/>
                                        </p:tgtEl>
                                        <p:attrNameLst>
                                          <p:attrName>style.rotation</p:attrName>
                                        </p:attrNameLst>
                                      </p:cBhvr>
                                      <p:tavLst>
                                        <p:tav tm="0">
                                          <p:val>
                                            <p:fltVal val="90"/>
                                          </p:val>
                                        </p:tav>
                                        <p:tav tm="100000">
                                          <p:val>
                                            <p:fltVal val="0"/>
                                          </p:val>
                                        </p:tav>
                                      </p:tavLst>
                                    </p:anim>
                                    <p:animEffect transition="in" filter="fade">
                                      <p:cBhvr>
                                        <p:cTn id="104" dur="500"/>
                                        <p:tgtEl>
                                          <p:spTgt spid="43"/>
                                        </p:tgtEl>
                                      </p:cBhvr>
                                    </p:animEffect>
                                  </p:childTnLst>
                                </p:cTn>
                              </p:par>
                              <p:par>
                                <p:cTn id="105" presetID="31" presetClass="entr" presetSubtype="0" fill="hold" nodeType="withEffect">
                                  <p:stCondLst>
                                    <p:cond delay="0"/>
                                  </p:stCondLst>
                                  <p:childTnLst>
                                    <p:set>
                                      <p:cBhvr>
                                        <p:cTn id="106" dur="1" fill="hold">
                                          <p:stCondLst>
                                            <p:cond delay="0"/>
                                          </p:stCondLst>
                                        </p:cTn>
                                        <p:tgtEl>
                                          <p:spTgt spid="97"/>
                                        </p:tgtEl>
                                        <p:attrNameLst>
                                          <p:attrName>style.visibility</p:attrName>
                                        </p:attrNameLst>
                                      </p:cBhvr>
                                      <p:to>
                                        <p:strVal val="visible"/>
                                      </p:to>
                                    </p:set>
                                    <p:anim calcmode="lin" valueType="num">
                                      <p:cBhvr>
                                        <p:cTn id="107" dur="500" fill="hold"/>
                                        <p:tgtEl>
                                          <p:spTgt spid="97"/>
                                        </p:tgtEl>
                                        <p:attrNameLst>
                                          <p:attrName>ppt_w</p:attrName>
                                        </p:attrNameLst>
                                      </p:cBhvr>
                                      <p:tavLst>
                                        <p:tav tm="0">
                                          <p:val>
                                            <p:fltVal val="0"/>
                                          </p:val>
                                        </p:tav>
                                        <p:tav tm="100000">
                                          <p:val>
                                            <p:strVal val="#ppt_w"/>
                                          </p:val>
                                        </p:tav>
                                      </p:tavLst>
                                    </p:anim>
                                    <p:anim calcmode="lin" valueType="num">
                                      <p:cBhvr>
                                        <p:cTn id="108" dur="500" fill="hold"/>
                                        <p:tgtEl>
                                          <p:spTgt spid="97"/>
                                        </p:tgtEl>
                                        <p:attrNameLst>
                                          <p:attrName>ppt_h</p:attrName>
                                        </p:attrNameLst>
                                      </p:cBhvr>
                                      <p:tavLst>
                                        <p:tav tm="0">
                                          <p:val>
                                            <p:fltVal val="0"/>
                                          </p:val>
                                        </p:tav>
                                        <p:tav tm="100000">
                                          <p:val>
                                            <p:strVal val="#ppt_h"/>
                                          </p:val>
                                        </p:tav>
                                      </p:tavLst>
                                    </p:anim>
                                    <p:anim calcmode="lin" valueType="num">
                                      <p:cBhvr>
                                        <p:cTn id="109" dur="500" fill="hold"/>
                                        <p:tgtEl>
                                          <p:spTgt spid="97"/>
                                        </p:tgtEl>
                                        <p:attrNameLst>
                                          <p:attrName>style.rotation</p:attrName>
                                        </p:attrNameLst>
                                      </p:cBhvr>
                                      <p:tavLst>
                                        <p:tav tm="0">
                                          <p:val>
                                            <p:fltVal val="90"/>
                                          </p:val>
                                        </p:tav>
                                        <p:tav tm="100000">
                                          <p:val>
                                            <p:fltVal val="0"/>
                                          </p:val>
                                        </p:tav>
                                      </p:tavLst>
                                    </p:anim>
                                    <p:animEffect transition="in" filter="fade">
                                      <p:cBhvr>
                                        <p:cTn id="110" dur="500"/>
                                        <p:tgtEl>
                                          <p:spTgt spid="97"/>
                                        </p:tgtEl>
                                      </p:cBhvr>
                                    </p:animEffect>
                                  </p:childTnLst>
                                </p:cTn>
                              </p:par>
                              <p:par>
                                <p:cTn id="111" presetID="31" presetClass="entr" presetSubtype="0" fill="hold" nodeType="withEffect">
                                  <p:stCondLst>
                                    <p:cond delay="0"/>
                                  </p:stCondLst>
                                  <p:childTnLst>
                                    <p:set>
                                      <p:cBhvr>
                                        <p:cTn id="112" dur="1" fill="hold">
                                          <p:stCondLst>
                                            <p:cond delay="0"/>
                                          </p:stCondLst>
                                        </p:cTn>
                                        <p:tgtEl>
                                          <p:spTgt spid="56"/>
                                        </p:tgtEl>
                                        <p:attrNameLst>
                                          <p:attrName>style.visibility</p:attrName>
                                        </p:attrNameLst>
                                      </p:cBhvr>
                                      <p:to>
                                        <p:strVal val="visible"/>
                                      </p:to>
                                    </p:set>
                                    <p:anim calcmode="lin" valueType="num">
                                      <p:cBhvr>
                                        <p:cTn id="113" dur="500" fill="hold"/>
                                        <p:tgtEl>
                                          <p:spTgt spid="56"/>
                                        </p:tgtEl>
                                        <p:attrNameLst>
                                          <p:attrName>ppt_w</p:attrName>
                                        </p:attrNameLst>
                                      </p:cBhvr>
                                      <p:tavLst>
                                        <p:tav tm="0">
                                          <p:val>
                                            <p:fltVal val="0"/>
                                          </p:val>
                                        </p:tav>
                                        <p:tav tm="100000">
                                          <p:val>
                                            <p:strVal val="#ppt_w"/>
                                          </p:val>
                                        </p:tav>
                                      </p:tavLst>
                                    </p:anim>
                                    <p:anim calcmode="lin" valueType="num">
                                      <p:cBhvr>
                                        <p:cTn id="114" dur="500" fill="hold"/>
                                        <p:tgtEl>
                                          <p:spTgt spid="56"/>
                                        </p:tgtEl>
                                        <p:attrNameLst>
                                          <p:attrName>ppt_h</p:attrName>
                                        </p:attrNameLst>
                                      </p:cBhvr>
                                      <p:tavLst>
                                        <p:tav tm="0">
                                          <p:val>
                                            <p:fltVal val="0"/>
                                          </p:val>
                                        </p:tav>
                                        <p:tav tm="100000">
                                          <p:val>
                                            <p:strVal val="#ppt_h"/>
                                          </p:val>
                                        </p:tav>
                                      </p:tavLst>
                                    </p:anim>
                                    <p:anim calcmode="lin" valueType="num">
                                      <p:cBhvr>
                                        <p:cTn id="115" dur="500" fill="hold"/>
                                        <p:tgtEl>
                                          <p:spTgt spid="56"/>
                                        </p:tgtEl>
                                        <p:attrNameLst>
                                          <p:attrName>style.rotation</p:attrName>
                                        </p:attrNameLst>
                                      </p:cBhvr>
                                      <p:tavLst>
                                        <p:tav tm="0">
                                          <p:val>
                                            <p:fltVal val="90"/>
                                          </p:val>
                                        </p:tav>
                                        <p:tav tm="100000">
                                          <p:val>
                                            <p:fltVal val="0"/>
                                          </p:val>
                                        </p:tav>
                                      </p:tavLst>
                                    </p:anim>
                                    <p:animEffect transition="in" filter="fade">
                                      <p:cBhvr>
                                        <p:cTn id="116" dur="500"/>
                                        <p:tgtEl>
                                          <p:spTgt spid="56"/>
                                        </p:tgtEl>
                                      </p:cBhvr>
                                    </p:animEffect>
                                  </p:childTnLst>
                                </p:cTn>
                              </p:par>
                            </p:childTnLst>
                          </p:cTn>
                        </p:par>
                        <p:par>
                          <p:cTn id="117" fill="hold">
                            <p:stCondLst>
                              <p:cond delay="8000"/>
                            </p:stCondLst>
                            <p:childTnLst>
                              <p:par>
                                <p:cTn id="118" presetID="53" presetClass="entr" presetSubtype="16" fill="hold" grpId="0" nodeType="afterEffect">
                                  <p:stCondLst>
                                    <p:cond delay="0"/>
                                  </p:stCondLst>
                                  <p:childTnLst>
                                    <p:set>
                                      <p:cBhvr>
                                        <p:cTn id="119" dur="1" fill="hold">
                                          <p:stCondLst>
                                            <p:cond delay="0"/>
                                          </p:stCondLst>
                                        </p:cTn>
                                        <p:tgtEl>
                                          <p:spTgt spid="60"/>
                                        </p:tgtEl>
                                        <p:attrNameLst>
                                          <p:attrName>style.visibility</p:attrName>
                                        </p:attrNameLst>
                                      </p:cBhvr>
                                      <p:to>
                                        <p:strVal val="visible"/>
                                      </p:to>
                                    </p:set>
                                    <p:anim calcmode="lin" valueType="num">
                                      <p:cBhvr>
                                        <p:cTn id="120" dur="500" fill="hold"/>
                                        <p:tgtEl>
                                          <p:spTgt spid="60"/>
                                        </p:tgtEl>
                                        <p:attrNameLst>
                                          <p:attrName>ppt_w</p:attrName>
                                        </p:attrNameLst>
                                      </p:cBhvr>
                                      <p:tavLst>
                                        <p:tav tm="0">
                                          <p:val>
                                            <p:fltVal val="0"/>
                                          </p:val>
                                        </p:tav>
                                        <p:tav tm="100000">
                                          <p:val>
                                            <p:strVal val="#ppt_w"/>
                                          </p:val>
                                        </p:tav>
                                      </p:tavLst>
                                    </p:anim>
                                    <p:anim calcmode="lin" valueType="num">
                                      <p:cBhvr>
                                        <p:cTn id="121" dur="500" fill="hold"/>
                                        <p:tgtEl>
                                          <p:spTgt spid="60"/>
                                        </p:tgtEl>
                                        <p:attrNameLst>
                                          <p:attrName>ppt_h</p:attrName>
                                        </p:attrNameLst>
                                      </p:cBhvr>
                                      <p:tavLst>
                                        <p:tav tm="0">
                                          <p:val>
                                            <p:fltVal val="0"/>
                                          </p:val>
                                        </p:tav>
                                        <p:tav tm="100000">
                                          <p:val>
                                            <p:strVal val="#ppt_h"/>
                                          </p:val>
                                        </p:tav>
                                      </p:tavLst>
                                    </p:anim>
                                    <p:animEffect transition="in" filter="fade">
                                      <p:cBhvr>
                                        <p:cTn id="122" dur="500"/>
                                        <p:tgtEl>
                                          <p:spTgt spid="60"/>
                                        </p:tgtEl>
                                      </p:cBhvr>
                                    </p:animEffect>
                                  </p:childTnLst>
                                </p:cTn>
                              </p:par>
                              <p:par>
                                <p:cTn id="123" presetID="53" presetClass="entr" presetSubtype="16" fill="hold" nodeType="withEffect">
                                  <p:stCondLst>
                                    <p:cond delay="0"/>
                                  </p:stCondLst>
                                  <p:childTnLst>
                                    <p:set>
                                      <p:cBhvr>
                                        <p:cTn id="124" dur="1" fill="hold">
                                          <p:stCondLst>
                                            <p:cond delay="0"/>
                                          </p:stCondLst>
                                        </p:cTn>
                                        <p:tgtEl>
                                          <p:spTgt spid="69"/>
                                        </p:tgtEl>
                                        <p:attrNameLst>
                                          <p:attrName>style.visibility</p:attrName>
                                        </p:attrNameLst>
                                      </p:cBhvr>
                                      <p:to>
                                        <p:strVal val="visible"/>
                                      </p:to>
                                    </p:set>
                                    <p:anim calcmode="lin" valueType="num">
                                      <p:cBhvr>
                                        <p:cTn id="125" dur="500" fill="hold"/>
                                        <p:tgtEl>
                                          <p:spTgt spid="69"/>
                                        </p:tgtEl>
                                        <p:attrNameLst>
                                          <p:attrName>ppt_w</p:attrName>
                                        </p:attrNameLst>
                                      </p:cBhvr>
                                      <p:tavLst>
                                        <p:tav tm="0">
                                          <p:val>
                                            <p:fltVal val="0"/>
                                          </p:val>
                                        </p:tav>
                                        <p:tav tm="100000">
                                          <p:val>
                                            <p:strVal val="#ppt_w"/>
                                          </p:val>
                                        </p:tav>
                                      </p:tavLst>
                                    </p:anim>
                                    <p:anim calcmode="lin" valueType="num">
                                      <p:cBhvr>
                                        <p:cTn id="126" dur="500" fill="hold"/>
                                        <p:tgtEl>
                                          <p:spTgt spid="69"/>
                                        </p:tgtEl>
                                        <p:attrNameLst>
                                          <p:attrName>ppt_h</p:attrName>
                                        </p:attrNameLst>
                                      </p:cBhvr>
                                      <p:tavLst>
                                        <p:tav tm="0">
                                          <p:val>
                                            <p:fltVal val="0"/>
                                          </p:val>
                                        </p:tav>
                                        <p:tav tm="100000">
                                          <p:val>
                                            <p:strVal val="#ppt_h"/>
                                          </p:val>
                                        </p:tav>
                                      </p:tavLst>
                                    </p:anim>
                                    <p:animEffect transition="in" filter="fade">
                                      <p:cBhvr>
                                        <p:cTn id="127" dur="500"/>
                                        <p:tgtEl>
                                          <p:spTgt spid="69"/>
                                        </p:tgtEl>
                                      </p:cBhvr>
                                    </p:animEffect>
                                  </p:childTnLst>
                                </p:cTn>
                              </p:par>
                              <p:par>
                                <p:cTn id="128" presetID="53" presetClass="entr" presetSubtype="16" fill="hold" grpId="0" nodeType="withEffect">
                                  <p:stCondLst>
                                    <p:cond delay="0"/>
                                  </p:stCondLst>
                                  <p:childTnLst>
                                    <p:set>
                                      <p:cBhvr>
                                        <p:cTn id="129" dur="1" fill="hold">
                                          <p:stCondLst>
                                            <p:cond delay="0"/>
                                          </p:stCondLst>
                                        </p:cTn>
                                        <p:tgtEl>
                                          <p:spTgt spid="66"/>
                                        </p:tgtEl>
                                        <p:attrNameLst>
                                          <p:attrName>style.visibility</p:attrName>
                                        </p:attrNameLst>
                                      </p:cBhvr>
                                      <p:to>
                                        <p:strVal val="visible"/>
                                      </p:to>
                                    </p:set>
                                    <p:anim calcmode="lin" valueType="num">
                                      <p:cBhvr>
                                        <p:cTn id="130" dur="500" fill="hold"/>
                                        <p:tgtEl>
                                          <p:spTgt spid="66"/>
                                        </p:tgtEl>
                                        <p:attrNameLst>
                                          <p:attrName>ppt_w</p:attrName>
                                        </p:attrNameLst>
                                      </p:cBhvr>
                                      <p:tavLst>
                                        <p:tav tm="0">
                                          <p:val>
                                            <p:fltVal val="0"/>
                                          </p:val>
                                        </p:tav>
                                        <p:tav tm="100000">
                                          <p:val>
                                            <p:strVal val="#ppt_w"/>
                                          </p:val>
                                        </p:tav>
                                      </p:tavLst>
                                    </p:anim>
                                    <p:anim calcmode="lin" valueType="num">
                                      <p:cBhvr>
                                        <p:cTn id="131" dur="500" fill="hold"/>
                                        <p:tgtEl>
                                          <p:spTgt spid="66"/>
                                        </p:tgtEl>
                                        <p:attrNameLst>
                                          <p:attrName>ppt_h</p:attrName>
                                        </p:attrNameLst>
                                      </p:cBhvr>
                                      <p:tavLst>
                                        <p:tav tm="0">
                                          <p:val>
                                            <p:fltVal val="0"/>
                                          </p:val>
                                        </p:tav>
                                        <p:tav tm="100000">
                                          <p:val>
                                            <p:strVal val="#ppt_h"/>
                                          </p:val>
                                        </p:tav>
                                      </p:tavLst>
                                    </p:anim>
                                    <p:animEffect transition="in" filter="fade">
                                      <p:cBhvr>
                                        <p:cTn id="132" dur="500"/>
                                        <p:tgtEl>
                                          <p:spTgt spid="66"/>
                                        </p:tgtEl>
                                      </p:cBhvr>
                                    </p:animEffect>
                                  </p:childTnLst>
                                </p:cTn>
                              </p:par>
                              <p:par>
                                <p:cTn id="133" presetID="53" presetClass="entr" presetSubtype="16" fill="hold" grpId="0" nodeType="withEffect">
                                  <p:stCondLst>
                                    <p:cond delay="0"/>
                                  </p:stCondLst>
                                  <p:childTnLst>
                                    <p:set>
                                      <p:cBhvr>
                                        <p:cTn id="134" dur="1" fill="hold">
                                          <p:stCondLst>
                                            <p:cond delay="0"/>
                                          </p:stCondLst>
                                        </p:cTn>
                                        <p:tgtEl>
                                          <p:spTgt spid="64"/>
                                        </p:tgtEl>
                                        <p:attrNameLst>
                                          <p:attrName>style.visibility</p:attrName>
                                        </p:attrNameLst>
                                      </p:cBhvr>
                                      <p:to>
                                        <p:strVal val="visible"/>
                                      </p:to>
                                    </p:set>
                                    <p:anim calcmode="lin" valueType="num">
                                      <p:cBhvr>
                                        <p:cTn id="135" dur="500" fill="hold"/>
                                        <p:tgtEl>
                                          <p:spTgt spid="64"/>
                                        </p:tgtEl>
                                        <p:attrNameLst>
                                          <p:attrName>ppt_w</p:attrName>
                                        </p:attrNameLst>
                                      </p:cBhvr>
                                      <p:tavLst>
                                        <p:tav tm="0">
                                          <p:val>
                                            <p:fltVal val="0"/>
                                          </p:val>
                                        </p:tav>
                                        <p:tav tm="100000">
                                          <p:val>
                                            <p:strVal val="#ppt_w"/>
                                          </p:val>
                                        </p:tav>
                                      </p:tavLst>
                                    </p:anim>
                                    <p:anim calcmode="lin" valueType="num">
                                      <p:cBhvr>
                                        <p:cTn id="136" dur="500" fill="hold"/>
                                        <p:tgtEl>
                                          <p:spTgt spid="64"/>
                                        </p:tgtEl>
                                        <p:attrNameLst>
                                          <p:attrName>ppt_h</p:attrName>
                                        </p:attrNameLst>
                                      </p:cBhvr>
                                      <p:tavLst>
                                        <p:tav tm="0">
                                          <p:val>
                                            <p:fltVal val="0"/>
                                          </p:val>
                                        </p:tav>
                                        <p:tav tm="100000">
                                          <p:val>
                                            <p:strVal val="#ppt_h"/>
                                          </p:val>
                                        </p:tav>
                                      </p:tavLst>
                                    </p:anim>
                                    <p:animEffect transition="in" filter="fade">
                                      <p:cBhvr>
                                        <p:cTn id="137" dur="500"/>
                                        <p:tgtEl>
                                          <p:spTgt spid="64"/>
                                        </p:tgtEl>
                                      </p:cBhvr>
                                    </p:animEffect>
                                  </p:childTnLst>
                                </p:cTn>
                              </p:par>
                              <p:par>
                                <p:cTn id="138" presetID="53" presetClass="entr" presetSubtype="16" fill="hold" grpId="0" nodeType="withEffect">
                                  <p:stCondLst>
                                    <p:cond delay="0"/>
                                  </p:stCondLst>
                                  <p:childTnLst>
                                    <p:set>
                                      <p:cBhvr>
                                        <p:cTn id="139" dur="1" fill="hold">
                                          <p:stCondLst>
                                            <p:cond delay="0"/>
                                          </p:stCondLst>
                                        </p:cTn>
                                        <p:tgtEl>
                                          <p:spTgt spid="62"/>
                                        </p:tgtEl>
                                        <p:attrNameLst>
                                          <p:attrName>style.visibility</p:attrName>
                                        </p:attrNameLst>
                                      </p:cBhvr>
                                      <p:to>
                                        <p:strVal val="visible"/>
                                      </p:to>
                                    </p:set>
                                    <p:anim calcmode="lin" valueType="num">
                                      <p:cBhvr>
                                        <p:cTn id="140" dur="500" fill="hold"/>
                                        <p:tgtEl>
                                          <p:spTgt spid="62"/>
                                        </p:tgtEl>
                                        <p:attrNameLst>
                                          <p:attrName>ppt_w</p:attrName>
                                        </p:attrNameLst>
                                      </p:cBhvr>
                                      <p:tavLst>
                                        <p:tav tm="0">
                                          <p:val>
                                            <p:fltVal val="0"/>
                                          </p:val>
                                        </p:tav>
                                        <p:tav tm="100000">
                                          <p:val>
                                            <p:strVal val="#ppt_w"/>
                                          </p:val>
                                        </p:tav>
                                      </p:tavLst>
                                    </p:anim>
                                    <p:anim calcmode="lin" valueType="num">
                                      <p:cBhvr>
                                        <p:cTn id="141" dur="500" fill="hold"/>
                                        <p:tgtEl>
                                          <p:spTgt spid="62"/>
                                        </p:tgtEl>
                                        <p:attrNameLst>
                                          <p:attrName>ppt_h</p:attrName>
                                        </p:attrNameLst>
                                      </p:cBhvr>
                                      <p:tavLst>
                                        <p:tav tm="0">
                                          <p:val>
                                            <p:fltVal val="0"/>
                                          </p:val>
                                        </p:tav>
                                        <p:tav tm="100000">
                                          <p:val>
                                            <p:strVal val="#ppt_h"/>
                                          </p:val>
                                        </p:tav>
                                      </p:tavLst>
                                    </p:anim>
                                    <p:animEffect transition="in" filter="fade">
                                      <p:cBhvr>
                                        <p:cTn id="142" dur="500"/>
                                        <p:tgtEl>
                                          <p:spTgt spid="62"/>
                                        </p:tgtEl>
                                      </p:cBhvr>
                                    </p:animEffect>
                                  </p:childTnLst>
                                </p:cTn>
                              </p:par>
                            </p:childTnLst>
                          </p:cTn>
                        </p:par>
                        <p:par>
                          <p:cTn id="143" fill="hold">
                            <p:stCondLst>
                              <p:cond delay="8500"/>
                            </p:stCondLst>
                            <p:childTnLst>
                              <p:par>
                                <p:cTn id="144" presetID="14" presetClass="entr" presetSubtype="5" fill="hold" grpId="0" nodeType="afterEffect">
                                  <p:stCondLst>
                                    <p:cond delay="0"/>
                                  </p:stCondLst>
                                  <p:childTnLst>
                                    <p:set>
                                      <p:cBhvr>
                                        <p:cTn id="145" dur="1" fill="hold">
                                          <p:stCondLst>
                                            <p:cond delay="0"/>
                                          </p:stCondLst>
                                        </p:cTn>
                                        <p:tgtEl>
                                          <p:spTgt spid="68"/>
                                        </p:tgtEl>
                                        <p:attrNameLst>
                                          <p:attrName>style.visibility</p:attrName>
                                        </p:attrNameLst>
                                      </p:cBhvr>
                                      <p:to>
                                        <p:strVal val="visible"/>
                                      </p:to>
                                    </p:set>
                                    <p:animEffect transition="in" filter="randombar(vertical)">
                                      <p:cBhvr>
                                        <p:cTn id="146" dur="500"/>
                                        <p:tgtEl>
                                          <p:spTgt spid="68"/>
                                        </p:tgtEl>
                                      </p:cBhvr>
                                    </p:animEffect>
                                  </p:childTnLst>
                                </p:cTn>
                              </p:par>
                              <p:par>
                                <p:cTn id="147" presetID="14" presetClass="entr" presetSubtype="5" fill="hold" grpId="0" nodeType="withEffect">
                                  <p:stCondLst>
                                    <p:cond delay="0"/>
                                  </p:stCondLst>
                                  <p:childTnLst>
                                    <p:set>
                                      <p:cBhvr>
                                        <p:cTn id="148" dur="1" fill="hold">
                                          <p:stCondLst>
                                            <p:cond delay="0"/>
                                          </p:stCondLst>
                                        </p:cTn>
                                        <p:tgtEl>
                                          <p:spTgt spid="105"/>
                                        </p:tgtEl>
                                        <p:attrNameLst>
                                          <p:attrName>style.visibility</p:attrName>
                                        </p:attrNameLst>
                                      </p:cBhvr>
                                      <p:to>
                                        <p:strVal val="visible"/>
                                      </p:to>
                                    </p:set>
                                    <p:animEffect transition="in" filter="randombar(vertical)">
                                      <p:cBhvr>
                                        <p:cTn id="149" dur="500"/>
                                        <p:tgtEl>
                                          <p:spTgt spid="105"/>
                                        </p:tgtEl>
                                      </p:cBhvr>
                                    </p:animEffect>
                                  </p:childTnLst>
                                </p:cTn>
                              </p:par>
                              <p:par>
                                <p:cTn id="150" presetID="14" presetClass="entr" presetSubtype="5" fill="hold" grpId="0" nodeType="withEffect">
                                  <p:stCondLst>
                                    <p:cond delay="0"/>
                                  </p:stCondLst>
                                  <p:childTnLst>
                                    <p:set>
                                      <p:cBhvr>
                                        <p:cTn id="151" dur="1" fill="hold">
                                          <p:stCondLst>
                                            <p:cond delay="0"/>
                                          </p:stCondLst>
                                        </p:cTn>
                                        <p:tgtEl>
                                          <p:spTgt spid="65"/>
                                        </p:tgtEl>
                                        <p:attrNameLst>
                                          <p:attrName>style.visibility</p:attrName>
                                        </p:attrNameLst>
                                      </p:cBhvr>
                                      <p:to>
                                        <p:strVal val="visible"/>
                                      </p:to>
                                    </p:set>
                                    <p:animEffect transition="in" filter="randombar(vertical)">
                                      <p:cBhvr>
                                        <p:cTn id="152" dur="500"/>
                                        <p:tgtEl>
                                          <p:spTgt spid="65"/>
                                        </p:tgtEl>
                                      </p:cBhvr>
                                    </p:animEffect>
                                  </p:childTnLst>
                                </p:cTn>
                              </p:par>
                              <p:par>
                                <p:cTn id="153" presetID="14" presetClass="entr" presetSubtype="5" fill="hold" grpId="0" nodeType="withEffect">
                                  <p:stCondLst>
                                    <p:cond delay="0"/>
                                  </p:stCondLst>
                                  <p:childTnLst>
                                    <p:set>
                                      <p:cBhvr>
                                        <p:cTn id="154" dur="1" fill="hold">
                                          <p:stCondLst>
                                            <p:cond delay="0"/>
                                          </p:stCondLst>
                                        </p:cTn>
                                        <p:tgtEl>
                                          <p:spTgt spid="106"/>
                                        </p:tgtEl>
                                        <p:attrNameLst>
                                          <p:attrName>style.visibility</p:attrName>
                                        </p:attrNameLst>
                                      </p:cBhvr>
                                      <p:to>
                                        <p:strVal val="visible"/>
                                      </p:to>
                                    </p:set>
                                    <p:animEffect transition="in" filter="randombar(vertical)">
                                      <p:cBhvr>
                                        <p:cTn id="155" dur="500"/>
                                        <p:tgtEl>
                                          <p:spTgt spid="106"/>
                                        </p:tgtEl>
                                      </p:cBhvr>
                                    </p:animEffect>
                                  </p:childTnLst>
                                </p:cTn>
                              </p:par>
                              <p:par>
                                <p:cTn id="156" presetID="14" presetClass="entr" presetSubtype="5" fill="hold" grpId="0" nodeType="withEffect">
                                  <p:stCondLst>
                                    <p:cond delay="0"/>
                                  </p:stCondLst>
                                  <p:childTnLst>
                                    <p:set>
                                      <p:cBhvr>
                                        <p:cTn id="157" dur="1" fill="hold">
                                          <p:stCondLst>
                                            <p:cond delay="0"/>
                                          </p:stCondLst>
                                        </p:cTn>
                                        <p:tgtEl>
                                          <p:spTgt spid="67"/>
                                        </p:tgtEl>
                                        <p:attrNameLst>
                                          <p:attrName>style.visibility</p:attrName>
                                        </p:attrNameLst>
                                      </p:cBhvr>
                                      <p:to>
                                        <p:strVal val="visible"/>
                                      </p:to>
                                    </p:set>
                                    <p:animEffect transition="in" filter="randombar(vertical)">
                                      <p:cBhvr>
                                        <p:cTn id="158" dur="500"/>
                                        <p:tgtEl>
                                          <p:spTgt spid="67"/>
                                        </p:tgtEl>
                                      </p:cBhvr>
                                    </p:animEffect>
                                  </p:childTnLst>
                                </p:cTn>
                              </p:par>
                              <p:par>
                                <p:cTn id="159" presetID="14" presetClass="entr" presetSubtype="5" fill="hold" grpId="0" nodeType="withEffect">
                                  <p:stCondLst>
                                    <p:cond delay="0"/>
                                  </p:stCondLst>
                                  <p:childTnLst>
                                    <p:set>
                                      <p:cBhvr>
                                        <p:cTn id="160" dur="1" fill="hold">
                                          <p:stCondLst>
                                            <p:cond delay="0"/>
                                          </p:stCondLst>
                                        </p:cTn>
                                        <p:tgtEl>
                                          <p:spTgt spid="103"/>
                                        </p:tgtEl>
                                        <p:attrNameLst>
                                          <p:attrName>style.visibility</p:attrName>
                                        </p:attrNameLst>
                                      </p:cBhvr>
                                      <p:to>
                                        <p:strVal val="visible"/>
                                      </p:to>
                                    </p:set>
                                    <p:animEffect transition="in" filter="randombar(vertical)">
                                      <p:cBhvr>
                                        <p:cTn id="161" dur="500"/>
                                        <p:tgtEl>
                                          <p:spTgt spid="103"/>
                                        </p:tgtEl>
                                      </p:cBhvr>
                                    </p:animEffect>
                                  </p:childTnLst>
                                </p:cTn>
                              </p:par>
                              <p:par>
                                <p:cTn id="162" presetID="14" presetClass="entr" presetSubtype="5" fill="hold" grpId="0" nodeType="withEffect">
                                  <p:stCondLst>
                                    <p:cond delay="0"/>
                                  </p:stCondLst>
                                  <p:childTnLst>
                                    <p:set>
                                      <p:cBhvr>
                                        <p:cTn id="163" dur="1" fill="hold">
                                          <p:stCondLst>
                                            <p:cond delay="0"/>
                                          </p:stCondLst>
                                        </p:cTn>
                                        <p:tgtEl>
                                          <p:spTgt spid="61"/>
                                        </p:tgtEl>
                                        <p:attrNameLst>
                                          <p:attrName>style.visibility</p:attrName>
                                        </p:attrNameLst>
                                      </p:cBhvr>
                                      <p:to>
                                        <p:strVal val="visible"/>
                                      </p:to>
                                    </p:set>
                                    <p:animEffect transition="in" filter="randombar(vertical)">
                                      <p:cBhvr>
                                        <p:cTn id="164" dur="500"/>
                                        <p:tgtEl>
                                          <p:spTgt spid="61"/>
                                        </p:tgtEl>
                                      </p:cBhvr>
                                    </p:animEffect>
                                  </p:childTnLst>
                                </p:cTn>
                              </p:par>
                              <p:par>
                                <p:cTn id="165" presetID="14" presetClass="entr" presetSubtype="5" fill="hold" grpId="0" nodeType="withEffect">
                                  <p:stCondLst>
                                    <p:cond delay="0"/>
                                  </p:stCondLst>
                                  <p:childTnLst>
                                    <p:set>
                                      <p:cBhvr>
                                        <p:cTn id="166" dur="1" fill="hold">
                                          <p:stCondLst>
                                            <p:cond delay="0"/>
                                          </p:stCondLst>
                                        </p:cTn>
                                        <p:tgtEl>
                                          <p:spTgt spid="102"/>
                                        </p:tgtEl>
                                        <p:attrNameLst>
                                          <p:attrName>style.visibility</p:attrName>
                                        </p:attrNameLst>
                                      </p:cBhvr>
                                      <p:to>
                                        <p:strVal val="visible"/>
                                      </p:to>
                                    </p:set>
                                    <p:animEffect transition="in" filter="randombar(vertical)">
                                      <p:cBhvr>
                                        <p:cTn id="167" dur="500"/>
                                        <p:tgtEl>
                                          <p:spTgt spid="102"/>
                                        </p:tgtEl>
                                      </p:cBhvr>
                                    </p:animEffect>
                                  </p:childTnLst>
                                </p:cTn>
                              </p:par>
                              <p:par>
                                <p:cTn id="168" presetID="14" presetClass="entr" presetSubtype="5" fill="hold" grpId="0" nodeType="withEffect">
                                  <p:stCondLst>
                                    <p:cond delay="0"/>
                                  </p:stCondLst>
                                  <p:childTnLst>
                                    <p:set>
                                      <p:cBhvr>
                                        <p:cTn id="169" dur="1" fill="hold">
                                          <p:stCondLst>
                                            <p:cond delay="0"/>
                                          </p:stCondLst>
                                        </p:cTn>
                                        <p:tgtEl>
                                          <p:spTgt spid="63"/>
                                        </p:tgtEl>
                                        <p:attrNameLst>
                                          <p:attrName>style.visibility</p:attrName>
                                        </p:attrNameLst>
                                      </p:cBhvr>
                                      <p:to>
                                        <p:strVal val="visible"/>
                                      </p:to>
                                    </p:set>
                                    <p:animEffect transition="in" filter="randombar(vertical)">
                                      <p:cBhvr>
                                        <p:cTn id="170" dur="500"/>
                                        <p:tgtEl>
                                          <p:spTgt spid="63"/>
                                        </p:tgtEl>
                                      </p:cBhvr>
                                    </p:animEffect>
                                  </p:childTnLst>
                                </p:cTn>
                              </p:par>
                              <p:par>
                                <p:cTn id="171" presetID="14" presetClass="entr" presetSubtype="5" fill="hold" grpId="0" nodeType="withEffect">
                                  <p:stCondLst>
                                    <p:cond delay="0"/>
                                  </p:stCondLst>
                                  <p:childTnLst>
                                    <p:set>
                                      <p:cBhvr>
                                        <p:cTn id="172" dur="1" fill="hold">
                                          <p:stCondLst>
                                            <p:cond delay="0"/>
                                          </p:stCondLst>
                                        </p:cTn>
                                        <p:tgtEl>
                                          <p:spTgt spid="104"/>
                                        </p:tgtEl>
                                        <p:attrNameLst>
                                          <p:attrName>style.visibility</p:attrName>
                                        </p:attrNameLst>
                                      </p:cBhvr>
                                      <p:to>
                                        <p:strVal val="visible"/>
                                      </p:to>
                                    </p:set>
                                    <p:animEffect transition="in" filter="randombar(vertical)">
                                      <p:cBhvr>
                                        <p:cTn id="173"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1" grpId="0"/>
      <p:bldP spid="62" grpId="0" animBg="1"/>
      <p:bldP spid="63" grpId="0"/>
      <p:bldP spid="64" grpId="0" animBg="1"/>
      <p:bldP spid="65" grpId="0"/>
      <p:bldP spid="66" grpId="0" animBg="1"/>
      <p:bldP spid="67" grpId="0"/>
      <p:bldP spid="68" grpId="0"/>
      <p:bldP spid="84" grpId="0" animBg="1"/>
      <p:bldP spid="85" grpId="0" animBg="1"/>
      <p:bldP spid="86" grpId="0" animBg="1"/>
      <p:bldP spid="87" grpId="0" animBg="1"/>
      <p:bldP spid="88" grpId="0" animBg="1"/>
      <p:bldP spid="102" grpId="0"/>
      <p:bldP spid="103" grpId="0"/>
      <p:bldP spid="104" grpId="0"/>
      <p:bldP spid="105" grpId="0"/>
      <p:bldP spid="106" grpId="0"/>
      <p:bldP spid="107"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7" name="文本框 37"/>
          <p:cNvSpPr txBox="1"/>
          <p:nvPr/>
        </p:nvSpPr>
        <p:spPr>
          <a:xfrm>
            <a:off x="4573235" y="533321"/>
            <a:ext cx="305724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社团取得的成果</a:t>
            </a:r>
            <a:endParaRPr lang="zh-CN" altLang="en-US" sz="3200" dirty="0">
              <a:solidFill>
                <a:schemeClr val="bg1"/>
              </a:solidFill>
            </a:endParaRPr>
          </a:p>
        </p:txBody>
      </p:sp>
      <p:cxnSp>
        <p:nvCxnSpPr>
          <p:cNvPr id="108" name="直接连接符 10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30" name="文本框 129"/>
          <p:cNvSpPr txBox="1"/>
          <p:nvPr/>
        </p:nvSpPr>
        <p:spPr>
          <a:xfrm>
            <a:off x="1194440" y="307733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cxnSp>
        <p:nvCxnSpPr>
          <p:cNvPr id="132" name="直接连接符 131"/>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33" name="矩形: 圆角 132"/>
          <p:cNvSpPr/>
          <p:nvPr/>
        </p:nvSpPr>
        <p:spPr>
          <a:xfrm>
            <a:off x="743408" y="1363691"/>
            <a:ext cx="2471724" cy="1621308"/>
          </a:xfrm>
          <a:prstGeom prst="roundRect">
            <a:avLst/>
          </a:prstGeom>
          <a:blipFill>
            <a:blip r:embed="rId2"/>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文本框 133"/>
          <p:cNvSpPr txBox="1"/>
          <p:nvPr/>
        </p:nvSpPr>
        <p:spPr>
          <a:xfrm>
            <a:off x="801148" y="342023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35" name="文本框 134"/>
          <p:cNvSpPr txBox="1"/>
          <p:nvPr/>
        </p:nvSpPr>
        <p:spPr>
          <a:xfrm>
            <a:off x="3999483" y="307733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36" name="矩形: 圆角 135"/>
          <p:cNvSpPr/>
          <p:nvPr/>
        </p:nvSpPr>
        <p:spPr>
          <a:xfrm>
            <a:off x="3548451" y="1363691"/>
            <a:ext cx="2471724" cy="1621308"/>
          </a:xfrm>
          <a:prstGeom prst="roundRect">
            <a:avLst/>
          </a:prstGeom>
          <a:blipFill>
            <a:blip r:embed="rId3"/>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文本框 136"/>
          <p:cNvSpPr txBox="1"/>
          <p:nvPr/>
        </p:nvSpPr>
        <p:spPr>
          <a:xfrm>
            <a:off x="3606191" y="342023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38" name="文本框 137"/>
          <p:cNvSpPr txBox="1"/>
          <p:nvPr/>
        </p:nvSpPr>
        <p:spPr>
          <a:xfrm>
            <a:off x="6803421" y="307733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39" name="矩形: 圆角 138"/>
          <p:cNvSpPr/>
          <p:nvPr/>
        </p:nvSpPr>
        <p:spPr>
          <a:xfrm>
            <a:off x="6352389" y="1363691"/>
            <a:ext cx="2471724" cy="1621308"/>
          </a:xfrm>
          <a:prstGeom prst="roundRect">
            <a:avLst/>
          </a:prstGeom>
          <a:blipFill>
            <a:blip r:embed="rId4"/>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文本框 139"/>
          <p:cNvSpPr txBox="1"/>
          <p:nvPr/>
        </p:nvSpPr>
        <p:spPr>
          <a:xfrm>
            <a:off x="6410129" y="342023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41" name="文本框 140"/>
          <p:cNvSpPr txBox="1"/>
          <p:nvPr/>
        </p:nvSpPr>
        <p:spPr>
          <a:xfrm>
            <a:off x="9654846" y="307733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42" name="矩形: 圆角 141"/>
          <p:cNvSpPr/>
          <p:nvPr/>
        </p:nvSpPr>
        <p:spPr>
          <a:xfrm>
            <a:off x="9203814" y="1363691"/>
            <a:ext cx="2471724" cy="1621308"/>
          </a:xfrm>
          <a:prstGeom prst="roundRect">
            <a:avLst/>
          </a:prstGeom>
          <a:blipFill>
            <a:blip r:embed="rId5"/>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文本框 142"/>
          <p:cNvSpPr txBox="1"/>
          <p:nvPr/>
        </p:nvSpPr>
        <p:spPr>
          <a:xfrm>
            <a:off x="9261554" y="342023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44" name="文本框 143"/>
          <p:cNvSpPr txBox="1"/>
          <p:nvPr/>
        </p:nvSpPr>
        <p:spPr>
          <a:xfrm>
            <a:off x="1194440" y="577481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45" name="矩形: 圆角 144"/>
          <p:cNvSpPr/>
          <p:nvPr/>
        </p:nvSpPr>
        <p:spPr>
          <a:xfrm>
            <a:off x="743408" y="4061171"/>
            <a:ext cx="2471724" cy="1621308"/>
          </a:xfrm>
          <a:prstGeom prst="roundRect">
            <a:avLst/>
          </a:prstGeom>
          <a:blipFill>
            <a:blip r:embed="rId6"/>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文本框 145"/>
          <p:cNvSpPr txBox="1"/>
          <p:nvPr/>
        </p:nvSpPr>
        <p:spPr>
          <a:xfrm>
            <a:off x="801148" y="611771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47" name="文本框 146"/>
          <p:cNvSpPr txBox="1"/>
          <p:nvPr/>
        </p:nvSpPr>
        <p:spPr>
          <a:xfrm>
            <a:off x="3999483" y="577481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48" name="矩形: 圆角 147"/>
          <p:cNvSpPr/>
          <p:nvPr/>
        </p:nvSpPr>
        <p:spPr>
          <a:xfrm>
            <a:off x="3548451" y="4061171"/>
            <a:ext cx="2471724" cy="1621308"/>
          </a:xfrm>
          <a:prstGeom prst="roundRect">
            <a:avLst/>
          </a:prstGeom>
          <a:blipFill>
            <a:blip r:embed="rId7"/>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文本框 148"/>
          <p:cNvSpPr txBox="1"/>
          <p:nvPr/>
        </p:nvSpPr>
        <p:spPr>
          <a:xfrm>
            <a:off x="3606191" y="611771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50" name="文本框 149"/>
          <p:cNvSpPr txBox="1"/>
          <p:nvPr/>
        </p:nvSpPr>
        <p:spPr>
          <a:xfrm>
            <a:off x="6803421" y="577481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51" name="矩形: 圆角 150"/>
          <p:cNvSpPr/>
          <p:nvPr/>
        </p:nvSpPr>
        <p:spPr>
          <a:xfrm>
            <a:off x="6352389" y="4061171"/>
            <a:ext cx="2471724" cy="1621308"/>
          </a:xfrm>
          <a:prstGeom prst="roundRect">
            <a:avLst/>
          </a:prstGeom>
          <a:blipFill>
            <a:blip r:embed="rId8"/>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文本框 151"/>
          <p:cNvSpPr txBox="1"/>
          <p:nvPr/>
        </p:nvSpPr>
        <p:spPr>
          <a:xfrm>
            <a:off x="6410129" y="611771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
        <p:nvSpPr>
          <p:cNvPr id="153" name="文本框 152"/>
          <p:cNvSpPr txBox="1"/>
          <p:nvPr/>
        </p:nvSpPr>
        <p:spPr>
          <a:xfrm>
            <a:off x="9654846" y="5774812"/>
            <a:ext cx="1569660" cy="369332"/>
          </a:xfrm>
          <a:prstGeom prst="rect">
            <a:avLst/>
          </a:prstGeom>
          <a:noFill/>
        </p:spPr>
        <p:txBody>
          <a:bodyPr wrap="none" rtlCol="0">
            <a:spAutoFit/>
          </a:bodyPr>
          <a:lstStyle/>
          <a:p>
            <a:pPr>
              <a:spcBef>
                <a:spcPct val="50000"/>
              </a:spcBef>
            </a:pPr>
            <a:r>
              <a:rPr lang="zh-CN" altLang="en-US" b="1" dirty="0">
                <a:solidFill>
                  <a:schemeClr val="bg1"/>
                </a:solidFill>
                <a:latin typeface="微软雅黑" panose="020B0503020204020204" pitchFamily="82" charset="2"/>
                <a:ea typeface="微软雅黑" panose="020B0503020204020204" pitchFamily="82" charset="2"/>
              </a:rPr>
              <a:t>工作活动名称</a:t>
            </a:r>
            <a:endParaRPr lang="zh-CN" altLang="en-US" b="1" dirty="0">
              <a:solidFill>
                <a:schemeClr val="bg1"/>
              </a:solidFill>
              <a:latin typeface="微软雅黑" panose="020B0503020204020204" pitchFamily="82" charset="2"/>
              <a:ea typeface="微软雅黑" panose="020B0503020204020204" pitchFamily="82" charset="2"/>
            </a:endParaRPr>
          </a:p>
        </p:txBody>
      </p:sp>
      <p:sp>
        <p:nvSpPr>
          <p:cNvPr id="154" name="矩形: 圆角 153"/>
          <p:cNvSpPr/>
          <p:nvPr/>
        </p:nvSpPr>
        <p:spPr>
          <a:xfrm>
            <a:off x="9203814" y="4061171"/>
            <a:ext cx="2471724" cy="1621308"/>
          </a:xfrm>
          <a:prstGeom prst="roundRect">
            <a:avLst/>
          </a:prstGeom>
          <a:blipFill>
            <a:blip r:embed="rId9"/>
            <a:stretch>
              <a:fillRect/>
            </a:stretch>
          </a:blipFill>
          <a:ln w="127000">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文本框 154"/>
          <p:cNvSpPr txBox="1"/>
          <p:nvPr/>
        </p:nvSpPr>
        <p:spPr>
          <a:xfrm>
            <a:off x="9261554" y="6117712"/>
            <a:ext cx="2356244" cy="461665"/>
          </a:xfrm>
          <a:prstGeom prst="rect">
            <a:avLst/>
          </a:prstGeom>
          <a:noFill/>
        </p:spPr>
        <p:txBody>
          <a:bodyPr wrap="square" rtlCol="0">
            <a:spAutoFit/>
          </a:bodyPr>
          <a:lstStyle/>
          <a:p>
            <a:pPr algn="ctr">
              <a:spcBef>
                <a:spcPct val="50000"/>
              </a:spcBef>
            </a:pPr>
            <a:r>
              <a:rPr lang="zh-CN" altLang="en-US" sz="1200" dirty="0">
                <a:solidFill>
                  <a:schemeClr val="bg1"/>
                </a:solidFill>
                <a:latin typeface="微软雅黑" panose="020B0503020204020204" pitchFamily="82" charset="2"/>
                <a:ea typeface="微软雅黑" panose="020B0503020204020204" pitchFamily="82" charset="2"/>
              </a:rPr>
              <a:t>点击添加文字内容点击添加文字内容点击添加文字内容</a:t>
            </a:r>
            <a:endParaRPr lang="zh-CN" altLang="en-US" sz="1200" dirty="0">
              <a:solidFill>
                <a:schemeClr val="bg1"/>
              </a:solidFill>
              <a:latin typeface="微软雅黑" panose="020B0503020204020204" pitchFamily="82" charset="2"/>
              <a:ea typeface="微软雅黑" panose="020B0503020204020204" pitchFamily="82" charset="2"/>
            </a:endParaRPr>
          </a:p>
        </p:txBody>
      </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anim calcmode="lin" valueType="num">
                                      <p:cBhvr>
                                        <p:cTn id="12" dur="1000" fill="hold"/>
                                        <p:tgtEl>
                                          <p:spTgt spid="107"/>
                                        </p:tgtEl>
                                        <p:attrNameLst>
                                          <p:attrName>ppt_x</p:attrName>
                                        </p:attrNameLst>
                                      </p:cBhvr>
                                      <p:tavLst>
                                        <p:tav tm="0">
                                          <p:val>
                                            <p:strVal val="#ppt_x"/>
                                          </p:val>
                                        </p:tav>
                                        <p:tav tm="100000">
                                          <p:val>
                                            <p:strVal val="#ppt_x"/>
                                          </p:val>
                                        </p:tav>
                                      </p:tavLst>
                                    </p:anim>
                                    <p:anim calcmode="lin" valueType="num">
                                      <p:cBhvr>
                                        <p:cTn id="13" dur="1000" fill="hold"/>
                                        <p:tgtEl>
                                          <p:spTgt spid="107"/>
                                        </p:tgtEl>
                                        <p:attrNameLst>
                                          <p:attrName>ppt_y</p:attrName>
                                        </p:attrNameLst>
                                      </p:cBhvr>
                                      <p:tavLst>
                                        <p:tav tm="0">
                                          <p:val>
                                            <p:strVal val="#ppt_y-.1"/>
                                          </p:val>
                                        </p:tav>
                                        <p:tav tm="100000">
                                          <p:val>
                                            <p:strVal val="#ppt_y"/>
                                          </p:val>
                                        </p:tav>
                                      </p:tavLst>
                                    </p:anim>
                                  </p:childTnLst>
                                </p:cTn>
                              </p:par>
                              <p:par>
                                <p:cTn id="14" presetID="16" presetClass="entr" presetSubtype="21" fill="hold" nodeType="withEffect">
                                  <p:stCondLst>
                                    <p:cond delay="0"/>
                                  </p:stCondLst>
                                  <p:childTnLst>
                                    <p:set>
                                      <p:cBhvr>
                                        <p:cTn id="15" dur="1" fill="hold">
                                          <p:stCondLst>
                                            <p:cond delay="0"/>
                                          </p:stCondLst>
                                        </p:cTn>
                                        <p:tgtEl>
                                          <p:spTgt spid="132"/>
                                        </p:tgtEl>
                                        <p:attrNameLst>
                                          <p:attrName>style.visibility</p:attrName>
                                        </p:attrNameLst>
                                      </p:cBhvr>
                                      <p:to>
                                        <p:strVal val="visible"/>
                                      </p:to>
                                    </p:set>
                                    <p:animEffect transition="in" filter="barn(inVertical)">
                                      <p:cBhvr>
                                        <p:cTn id="16" dur="500"/>
                                        <p:tgtEl>
                                          <p:spTgt spid="132"/>
                                        </p:tgtEl>
                                      </p:cBhvr>
                                    </p:animEffect>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133"/>
                                        </p:tgtEl>
                                        <p:attrNameLst>
                                          <p:attrName>style.visibility</p:attrName>
                                        </p:attrNameLst>
                                      </p:cBhvr>
                                      <p:to>
                                        <p:strVal val="visible"/>
                                      </p:to>
                                    </p:set>
                                    <p:animEffect transition="in" filter="barn(inVertical)">
                                      <p:cBhvr>
                                        <p:cTn id="20" dur="500"/>
                                        <p:tgtEl>
                                          <p:spTgt spid="133"/>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130"/>
                                        </p:tgtEl>
                                        <p:attrNameLst>
                                          <p:attrName>style.visibility</p:attrName>
                                        </p:attrNameLst>
                                      </p:cBhvr>
                                      <p:to>
                                        <p:strVal val="visible"/>
                                      </p:to>
                                    </p:set>
                                    <p:animEffect transition="in" filter="barn(inVertical)">
                                      <p:cBhvr>
                                        <p:cTn id="24" dur="500"/>
                                        <p:tgtEl>
                                          <p:spTgt spid="130"/>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134"/>
                                        </p:tgtEl>
                                        <p:attrNameLst>
                                          <p:attrName>style.visibility</p:attrName>
                                        </p:attrNameLst>
                                      </p:cBhvr>
                                      <p:to>
                                        <p:strVal val="visible"/>
                                      </p:to>
                                    </p:set>
                                    <p:animEffect transition="in" filter="fade">
                                      <p:cBhvr>
                                        <p:cTn id="28" dur="1000"/>
                                        <p:tgtEl>
                                          <p:spTgt spid="134"/>
                                        </p:tgtEl>
                                      </p:cBhvr>
                                    </p:animEffect>
                                    <p:anim calcmode="lin" valueType="num">
                                      <p:cBhvr>
                                        <p:cTn id="29" dur="1000" fill="hold"/>
                                        <p:tgtEl>
                                          <p:spTgt spid="134"/>
                                        </p:tgtEl>
                                        <p:attrNameLst>
                                          <p:attrName>ppt_x</p:attrName>
                                        </p:attrNameLst>
                                      </p:cBhvr>
                                      <p:tavLst>
                                        <p:tav tm="0">
                                          <p:val>
                                            <p:strVal val="#ppt_x"/>
                                          </p:val>
                                        </p:tav>
                                        <p:tav tm="100000">
                                          <p:val>
                                            <p:strVal val="#ppt_x"/>
                                          </p:val>
                                        </p:tav>
                                      </p:tavLst>
                                    </p:anim>
                                    <p:anim calcmode="lin" valueType="num">
                                      <p:cBhvr>
                                        <p:cTn id="30" dur="1000" fill="hold"/>
                                        <p:tgtEl>
                                          <p:spTgt spid="134"/>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16" presetClass="entr" presetSubtype="21" fill="hold" grpId="0" nodeType="afterEffect">
                                  <p:stCondLst>
                                    <p:cond delay="0"/>
                                  </p:stCondLst>
                                  <p:childTnLst>
                                    <p:set>
                                      <p:cBhvr>
                                        <p:cTn id="33" dur="1" fill="hold">
                                          <p:stCondLst>
                                            <p:cond delay="0"/>
                                          </p:stCondLst>
                                        </p:cTn>
                                        <p:tgtEl>
                                          <p:spTgt spid="136"/>
                                        </p:tgtEl>
                                        <p:attrNameLst>
                                          <p:attrName>style.visibility</p:attrName>
                                        </p:attrNameLst>
                                      </p:cBhvr>
                                      <p:to>
                                        <p:strVal val="visible"/>
                                      </p:to>
                                    </p:set>
                                    <p:animEffect transition="in" filter="barn(inVertical)">
                                      <p:cBhvr>
                                        <p:cTn id="34" dur="500"/>
                                        <p:tgtEl>
                                          <p:spTgt spid="136"/>
                                        </p:tgtEl>
                                      </p:cBhvr>
                                    </p:animEffect>
                                  </p:childTnLst>
                                </p:cTn>
                              </p:par>
                            </p:childTnLst>
                          </p:cTn>
                        </p:par>
                        <p:par>
                          <p:cTn id="35" fill="hold">
                            <p:stCondLst>
                              <p:cond delay="4000"/>
                            </p:stCondLst>
                            <p:childTnLst>
                              <p:par>
                                <p:cTn id="36" presetID="16" presetClass="entr" presetSubtype="21" fill="hold" grpId="0" nodeType="afterEffect">
                                  <p:stCondLst>
                                    <p:cond delay="0"/>
                                  </p:stCondLst>
                                  <p:childTnLst>
                                    <p:set>
                                      <p:cBhvr>
                                        <p:cTn id="37" dur="1" fill="hold">
                                          <p:stCondLst>
                                            <p:cond delay="0"/>
                                          </p:stCondLst>
                                        </p:cTn>
                                        <p:tgtEl>
                                          <p:spTgt spid="135"/>
                                        </p:tgtEl>
                                        <p:attrNameLst>
                                          <p:attrName>style.visibility</p:attrName>
                                        </p:attrNameLst>
                                      </p:cBhvr>
                                      <p:to>
                                        <p:strVal val="visible"/>
                                      </p:to>
                                    </p:set>
                                    <p:animEffect transition="in" filter="barn(inVertical)">
                                      <p:cBhvr>
                                        <p:cTn id="38" dur="500"/>
                                        <p:tgtEl>
                                          <p:spTgt spid="135"/>
                                        </p:tgtEl>
                                      </p:cBhvr>
                                    </p:animEffect>
                                  </p:childTnLst>
                                </p:cTn>
                              </p:par>
                            </p:childTnLst>
                          </p:cTn>
                        </p:par>
                        <p:par>
                          <p:cTn id="39" fill="hold">
                            <p:stCondLst>
                              <p:cond delay="4500"/>
                            </p:stCondLst>
                            <p:childTnLst>
                              <p:par>
                                <p:cTn id="40" presetID="47" presetClass="entr" presetSubtype="0" fill="hold" grpId="0" nodeType="afterEffect">
                                  <p:stCondLst>
                                    <p:cond delay="0"/>
                                  </p:stCondLst>
                                  <p:childTnLst>
                                    <p:set>
                                      <p:cBhvr>
                                        <p:cTn id="41" dur="1" fill="hold">
                                          <p:stCondLst>
                                            <p:cond delay="0"/>
                                          </p:stCondLst>
                                        </p:cTn>
                                        <p:tgtEl>
                                          <p:spTgt spid="137"/>
                                        </p:tgtEl>
                                        <p:attrNameLst>
                                          <p:attrName>style.visibility</p:attrName>
                                        </p:attrNameLst>
                                      </p:cBhvr>
                                      <p:to>
                                        <p:strVal val="visible"/>
                                      </p:to>
                                    </p:set>
                                    <p:animEffect transition="in" filter="fade">
                                      <p:cBhvr>
                                        <p:cTn id="42" dur="1000"/>
                                        <p:tgtEl>
                                          <p:spTgt spid="137"/>
                                        </p:tgtEl>
                                      </p:cBhvr>
                                    </p:animEffect>
                                    <p:anim calcmode="lin" valueType="num">
                                      <p:cBhvr>
                                        <p:cTn id="43" dur="1000" fill="hold"/>
                                        <p:tgtEl>
                                          <p:spTgt spid="137"/>
                                        </p:tgtEl>
                                        <p:attrNameLst>
                                          <p:attrName>ppt_x</p:attrName>
                                        </p:attrNameLst>
                                      </p:cBhvr>
                                      <p:tavLst>
                                        <p:tav tm="0">
                                          <p:val>
                                            <p:strVal val="#ppt_x"/>
                                          </p:val>
                                        </p:tav>
                                        <p:tav tm="100000">
                                          <p:val>
                                            <p:strVal val="#ppt_x"/>
                                          </p:val>
                                        </p:tav>
                                      </p:tavLst>
                                    </p:anim>
                                    <p:anim calcmode="lin" valueType="num">
                                      <p:cBhvr>
                                        <p:cTn id="44" dur="1000" fill="hold"/>
                                        <p:tgtEl>
                                          <p:spTgt spid="137"/>
                                        </p:tgtEl>
                                        <p:attrNameLst>
                                          <p:attrName>ppt_y</p:attrName>
                                        </p:attrNameLst>
                                      </p:cBhvr>
                                      <p:tavLst>
                                        <p:tav tm="0">
                                          <p:val>
                                            <p:strVal val="#ppt_y-.1"/>
                                          </p:val>
                                        </p:tav>
                                        <p:tav tm="100000">
                                          <p:val>
                                            <p:strVal val="#ppt_y"/>
                                          </p:val>
                                        </p:tav>
                                      </p:tavLst>
                                    </p:anim>
                                  </p:childTnLst>
                                </p:cTn>
                              </p:par>
                            </p:childTnLst>
                          </p:cTn>
                        </p:par>
                        <p:par>
                          <p:cTn id="45" fill="hold">
                            <p:stCondLst>
                              <p:cond delay="5500"/>
                            </p:stCondLst>
                            <p:childTnLst>
                              <p:par>
                                <p:cTn id="46" presetID="16" presetClass="entr" presetSubtype="21" fill="hold" grpId="0" nodeType="afterEffect">
                                  <p:stCondLst>
                                    <p:cond delay="0"/>
                                  </p:stCondLst>
                                  <p:childTnLst>
                                    <p:set>
                                      <p:cBhvr>
                                        <p:cTn id="47" dur="1" fill="hold">
                                          <p:stCondLst>
                                            <p:cond delay="0"/>
                                          </p:stCondLst>
                                        </p:cTn>
                                        <p:tgtEl>
                                          <p:spTgt spid="139"/>
                                        </p:tgtEl>
                                        <p:attrNameLst>
                                          <p:attrName>style.visibility</p:attrName>
                                        </p:attrNameLst>
                                      </p:cBhvr>
                                      <p:to>
                                        <p:strVal val="visible"/>
                                      </p:to>
                                    </p:set>
                                    <p:animEffect transition="in" filter="barn(inVertical)">
                                      <p:cBhvr>
                                        <p:cTn id="48" dur="500"/>
                                        <p:tgtEl>
                                          <p:spTgt spid="139"/>
                                        </p:tgtEl>
                                      </p:cBhvr>
                                    </p:animEffect>
                                  </p:childTnLst>
                                </p:cTn>
                              </p:par>
                            </p:childTnLst>
                          </p:cTn>
                        </p:par>
                        <p:par>
                          <p:cTn id="49" fill="hold">
                            <p:stCondLst>
                              <p:cond delay="6000"/>
                            </p:stCondLst>
                            <p:childTnLst>
                              <p:par>
                                <p:cTn id="50" presetID="16" presetClass="entr" presetSubtype="21" fill="hold" grpId="0" nodeType="afterEffect">
                                  <p:stCondLst>
                                    <p:cond delay="0"/>
                                  </p:stCondLst>
                                  <p:childTnLst>
                                    <p:set>
                                      <p:cBhvr>
                                        <p:cTn id="51" dur="1" fill="hold">
                                          <p:stCondLst>
                                            <p:cond delay="0"/>
                                          </p:stCondLst>
                                        </p:cTn>
                                        <p:tgtEl>
                                          <p:spTgt spid="138"/>
                                        </p:tgtEl>
                                        <p:attrNameLst>
                                          <p:attrName>style.visibility</p:attrName>
                                        </p:attrNameLst>
                                      </p:cBhvr>
                                      <p:to>
                                        <p:strVal val="visible"/>
                                      </p:to>
                                    </p:set>
                                    <p:animEffect transition="in" filter="barn(inVertical)">
                                      <p:cBhvr>
                                        <p:cTn id="52" dur="500"/>
                                        <p:tgtEl>
                                          <p:spTgt spid="138"/>
                                        </p:tgtEl>
                                      </p:cBhvr>
                                    </p:animEffect>
                                  </p:childTnLst>
                                </p:cTn>
                              </p:par>
                            </p:childTnLst>
                          </p:cTn>
                        </p:par>
                        <p:par>
                          <p:cTn id="53" fill="hold">
                            <p:stCondLst>
                              <p:cond delay="6500"/>
                            </p:stCondLst>
                            <p:childTnLst>
                              <p:par>
                                <p:cTn id="54" presetID="47" presetClass="entr" presetSubtype="0" fill="hold" grpId="0" nodeType="afterEffect">
                                  <p:stCondLst>
                                    <p:cond delay="0"/>
                                  </p:stCondLst>
                                  <p:childTnLst>
                                    <p:set>
                                      <p:cBhvr>
                                        <p:cTn id="55" dur="1" fill="hold">
                                          <p:stCondLst>
                                            <p:cond delay="0"/>
                                          </p:stCondLst>
                                        </p:cTn>
                                        <p:tgtEl>
                                          <p:spTgt spid="140"/>
                                        </p:tgtEl>
                                        <p:attrNameLst>
                                          <p:attrName>style.visibility</p:attrName>
                                        </p:attrNameLst>
                                      </p:cBhvr>
                                      <p:to>
                                        <p:strVal val="visible"/>
                                      </p:to>
                                    </p:set>
                                    <p:animEffect transition="in" filter="fade">
                                      <p:cBhvr>
                                        <p:cTn id="56" dur="1000"/>
                                        <p:tgtEl>
                                          <p:spTgt spid="140"/>
                                        </p:tgtEl>
                                      </p:cBhvr>
                                    </p:animEffect>
                                    <p:anim calcmode="lin" valueType="num">
                                      <p:cBhvr>
                                        <p:cTn id="57" dur="1000" fill="hold"/>
                                        <p:tgtEl>
                                          <p:spTgt spid="140"/>
                                        </p:tgtEl>
                                        <p:attrNameLst>
                                          <p:attrName>ppt_x</p:attrName>
                                        </p:attrNameLst>
                                      </p:cBhvr>
                                      <p:tavLst>
                                        <p:tav tm="0">
                                          <p:val>
                                            <p:strVal val="#ppt_x"/>
                                          </p:val>
                                        </p:tav>
                                        <p:tav tm="100000">
                                          <p:val>
                                            <p:strVal val="#ppt_x"/>
                                          </p:val>
                                        </p:tav>
                                      </p:tavLst>
                                    </p:anim>
                                    <p:anim calcmode="lin" valueType="num">
                                      <p:cBhvr>
                                        <p:cTn id="58" dur="1000" fill="hold"/>
                                        <p:tgtEl>
                                          <p:spTgt spid="140"/>
                                        </p:tgtEl>
                                        <p:attrNameLst>
                                          <p:attrName>ppt_y</p:attrName>
                                        </p:attrNameLst>
                                      </p:cBhvr>
                                      <p:tavLst>
                                        <p:tav tm="0">
                                          <p:val>
                                            <p:strVal val="#ppt_y-.1"/>
                                          </p:val>
                                        </p:tav>
                                        <p:tav tm="100000">
                                          <p:val>
                                            <p:strVal val="#ppt_y"/>
                                          </p:val>
                                        </p:tav>
                                      </p:tavLst>
                                    </p:anim>
                                  </p:childTnLst>
                                </p:cTn>
                              </p:par>
                            </p:childTnLst>
                          </p:cTn>
                        </p:par>
                        <p:par>
                          <p:cTn id="59" fill="hold">
                            <p:stCondLst>
                              <p:cond delay="7500"/>
                            </p:stCondLst>
                            <p:childTnLst>
                              <p:par>
                                <p:cTn id="60" presetID="16" presetClass="entr" presetSubtype="21" fill="hold" grpId="0" nodeType="afterEffect">
                                  <p:stCondLst>
                                    <p:cond delay="0"/>
                                  </p:stCondLst>
                                  <p:childTnLst>
                                    <p:set>
                                      <p:cBhvr>
                                        <p:cTn id="61" dur="1" fill="hold">
                                          <p:stCondLst>
                                            <p:cond delay="0"/>
                                          </p:stCondLst>
                                        </p:cTn>
                                        <p:tgtEl>
                                          <p:spTgt spid="142"/>
                                        </p:tgtEl>
                                        <p:attrNameLst>
                                          <p:attrName>style.visibility</p:attrName>
                                        </p:attrNameLst>
                                      </p:cBhvr>
                                      <p:to>
                                        <p:strVal val="visible"/>
                                      </p:to>
                                    </p:set>
                                    <p:animEffect transition="in" filter="barn(inVertical)">
                                      <p:cBhvr>
                                        <p:cTn id="62" dur="500"/>
                                        <p:tgtEl>
                                          <p:spTgt spid="142"/>
                                        </p:tgtEl>
                                      </p:cBhvr>
                                    </p:animEffect>
                                  </p:childTnLst>
                                </p:cTn>
                              </p:par>
                            </p:childTnLst>
                          </p:cTn>
                        </p:par>
                        <p:par>
                          <p:cTn id="63" fill="hold">
                            <p:stCondLst>
                              <p:cond delay="8000"/>
                            </p:stCondLst>
                            <p:childTnLst>
                              <p:par>
                                <p:cTn id="64" presetID="16" presetClass="entr" presetSubtype="21" fill="hold" grpId="0" nodeType="afterEffect">
                                  <p:stCondLst>
                                    <p:cond delay="0"/>
                                  </p:stCondLst>
                                  <p:childTnLst>
                                    <p:set>
                                      <p:cBhvr>
                                        <p:cTn id="65" dur="1" fill="hold">
                                          <p:stCondLst>
                                            <p:cond delay="0"/>
                                          </p:stCondLst>
                                        </p:cTn>
                                        <p:tgtEl>
                                          <p:spTgt spid="141"/>
                                        </p:tgtEl>
                                        <p:attrNameLst>
                                          <p:attrName>style.visibility</p:attrName>
                                        </p:attrNameLst>
                                      </p:cBhvr>
                                      <p:to>
                                        <p:strVal val="visible"/>
                                      </p:to>
                                    </p:set>
                                    <p:animEffect transition="in" filter="barn(inVertical)">
                                      <p:cBhvr>
                                        <p:cTn id="66" dur="500"/>
                                        <p:tgtEl>
                                          <p:spTgt spid="141"/>
                                        </p:tgtEl>
                                      </p:cBhvr>
                                    </p:animEffect>
                                  </p:childTnLst>
                                </p:cTn>
                              </p:par>
                            </p:childTnLst>
                          </p:cTn>
                        </p:par>
                        <p:par>
                          <p:cTn id="67" fill="hold">
                            <p:stCondLst>
                              <p:cond delay="8500"/>
                            </p:stCondLst>
                            <p:childTnLst>
                              <p:par>
                                <p:cTn id="68" presetID="47" presetClass="entr" presetSubtype="0" fill="hold" grpId="0" nodeType="afterEffect">
                                  <p:stCondLst>
                                    <p:cond delay="0"/>
                                  </p:stCondLst>
                                  <p:childTnLst>
                                    <p:set>
                                      <p:cBhvr>
                                        <p:cTn id="69" dur="1" fill="hold">
                                          <p:stCondLst>
                                            <p:cond delay="0"/>
                                          </p:stCondLst>
                                        </p:cTn>
                                        <p:tgtEl>
                                          <p:spTgt spid="143"/>
                                        </p:tgtEl>
                                        <p:attrNameLst>
                                          <p:attrName>style.visibility</p:attrName>
                                        </p:attrNameLst>
                                      </p:cBhvr>
                                      <p:to>
                                        <p:strVal val="visible"/>
                                      </p:to>
                                    </p:set>
                                    <p:animEffect transition="in" filter="fade">
                                      <p:cBhvr>
                                        <p:cTn id="70" dur="1000"/>
                                        <p:tgtEl>
                                          <p:spTgt spid="143"/>
                                        </p:tgtEl>
                                      </p:cBhvr>
                                    </p:animEffect>
                                    <p:anim calcmode="lin" valueType="num">
                                      <p:cBhvr>
                                        <p:cTn id="71" dur="1000" fill="hold"/>
                                        <p:tgtEl>
                                          <p:spTgt spid="143"/>
                                        </p:tgtEl>
                                        <p:attrNameLst>
                                          <p:attrName>ppt_x</p:attrName>
                                        </p:attrNameLst>
                                      </p:cBhvr>
                                      <p:tavLst>
                                        <p:tav tm="0">
                                          <p:val>
                                            <p:strVal val="#ppt_x"/>
                                          </p:val>
                                        </p:tav>
                                        <p:tav tm="100000">
                                          <p:val>
                                            <p:strVal val="#ppt_x"/>
                                          </p:val>
                                        </p:tav>
                                      </p:tavLst>
                                    </p:anim>
                                    <p:anim calcmode="lin" valueType="num">
                                      <p:cBhvr>
                                        <p:cTn id="72" dur="1000" fill="hold"/>
                                        <p:tgtEl>
                                          <p:spTgt spid="143"/>
                                        </p:tgtEl>
                                        <p:attrNameLst>
                                          <p:attrName>ppt_y</p:attrName>
                                        </p:attrNameLst>
                                      </p:cBhvr>
                                      <p:tavLst>
                                        <p:tav tm="0">
                                          <p:val>
                                            <p:strVal val="#ppt_y-.1"/>
                                          </p:val>
                                        </p:tav>
                                        <p:tav tm="100000">
                                          <p:val>
                                            <p:strVal val="#ppt_y"/>
                                          </p:val>
                                        </p:tav>
                                      </p:tavLst>
                                    </p:anim>
                                  </p:childTnLst>
                                </p:cTn>
                              </p:par>
                            </p:childTnLst>
                          </p:cTn>
                        </p:par>
                        <p:par>
                          <p:cTn id="73" fill="hold">
                            <p:stCondLst>
                              <p:cond delay="9500"/>
                            </p:stCondLst>
                            <p:childTnLst>
                              <p:par>
                                <p:cTn id="74" presetID="16" presetClass="entr" presetSubtype="21" fill="hold" grpId="0" nodeType="afterEffect">
                                  <p:stCondLst>
                                    <p:cond delay="0"/>
                                  </p:stCondLst>
                                  <p:childTnLst>
                                    <p:set>
                                      <p:cBhvr>
                                        <p:cTn id="75" dur="1" fill="hold">
                                          <p:stCondLst>
                                            <p:cond delay="0"/>
                                          </p:stCondLst>
                                        </p:cTn>
                                        <p:tgtEl>
                                          <p:spTgt spid="145"/>
                                        </p:tgtEl>
                                        <p:attrNameLst>
                                          <p:attrName>style.visibility</p:attrName>
                                        </p:attrNameLst>
                                      </p:cBhvr>
                                      <p:to>
                                        <p:strVal val="visible"/>
                                      </p:to>
                                    </p:set>
                                    <p:animEffect transition="in" filter="barn(inVertical)">
                                      <p:cBhvr>
                                        <p:cTn id="76" dur="500"/>
                                        <p:tgtEl>
                                          <p:spTgt spid="145"/>
                                        </p:tgtEl>
                                      </p:cBhvr>
                                    </p:animEffect>
                                  </p:childTnLst>
                                </p:cTn>
                              </p:par>
                            </p:childTnLst>
                          </p:cTn>
                        </p:par>
                        <p:par>
                          <p:cTn id="77" fill="hold">
                            <p:stCondLst>
                              <p:cond delay="10000"/>
                            </p:stCondLst>
                            <p:childTnLst>
                              <p:par>
                                <p:cTn id="78" presetID="16" presetClass="entr" presetSubtype="21" fill="hold" grpId="0" nodeType="afterEffect">
                                  <p:stCondLst>
                                    <p:cond delay="0"/>
                                  </p:stCondLst>
                                  <p:childTnLst>
                                    <p:set>
                                      <p:cBhvr>
                                        <p:cTn id="79" dur="1" fill="hold">
                                          <p:stCondLst>
                                            <p:cond delay="0"/>
                                          </p:stCondLst>
                                        </p:cTn>
                                        <p:tgtEl>
                                          <p:spTgt spid="144"/>
                                        </p:tgtEl>
                                        <p:attrNameLst>
                                          <p:attrName>style.visibility</p:attrName>
                                        </p:attrNameLst>
                                      </p:cBhvr>
                                      <p:to>
                                        <p:strVal val="visible"/>
                                      </p:to>
                                    </p:set>
                                    <p:animEffect transition="in" filter="barn(inVertical)">
                                      <p:cBhvr>
                                        <p:cTn id="80" dur="500"/>
                                        <p:tgtEl>
                                          <p:spTgt spid="144"/>
                                        </p:tgtEl>
                                      </p:cBhvr>
                                    </p:animEffect>
                                  </p:childTnLst>
                                </p:cTn>
                              </p:par>
                            </p:childTnLst>
                          </p:cTn>
                        </p:par>
                        <p:par>
                          <p:cTn id="81" fill="hold">
                            <p:stCondLst>
                              <p:cond delay="10500"/>
                            </p:stCondLst>
                            <p:childTnLst>
                              <p:par>
                                <p:cTn id="82" presetID="47" presetClass="entr" presetSubtype="0" fill="hold" grpId="0" nodeType="afterEffect">
                                  <p:stCondLst>
                                    <p:cond delay="0"/>
                                  </p:stCondLst>
                                  <p:childTnLst>
                                    <p:set>
                                      <p:cBhvr>
                                        <p:cTn id="83" dur="1" fill="hold">
                                          <p:stCondLst>
                                            <p:cond delay="0"/>
                                          </p:stCondLst>
                                        </p:cTn>
                                        <p:tgtEl>
                                          <p:spTgt spid="146"/>
                                        </p:tgtEl>
                                        <p:attrNameLst>
                                          <p:attrName>style.visibility</p:attrName>
                                        </p:attrNameLst>
                                      </p:cBhvr>
                                      <p:to>
                                        <p:strVal val="visible"/>
                                      </p:to>
                                    </p:set>
                                    <p:animEffect transition="in" filter="fade">
                                      <p:cBhvr>
                                        <p:cTn id="84" dur="1000"/>
                                        <p:tgtEl>
                                          <p:spTgt spid="146"/>
                                        </p:tgtEl>
                                      </p:cBhvr>
                                    </p:animEffect>
                                    <p:anim calcmode="lin" valueType="num">
                                      <p:cBhvr>
                                        <p:cTn id="85" dur="1000" fill="hold"/>
                                        <p:tgtEl>
                                          <p:spTgt spid="146"/>
                                        </p:tgtEl>
                                        <p:attrNameLst>
                                          <p:attrName>ppt_x</p:attrName>
                                        </p:attrNameLst>
                                      </p:cBhvr>
                                      <p:tavLst>
                                        <p:tav tm="0">
                                          <p:val>
                                            <p:strVal val="#ppt_x"/>
                                          </p:val>
                                        </p:tav>
                                        <p:tav tm="100000">
                                          <p:val>
                                            <p:strVal val="#ppt_x"/>
                                          </p:val>
                                        </p:tav>
                                      </p:tavLst>
                                    </p:anim>
                                    <p:anim calcmode="lin" valueType="num">
                                      <p:cBhvr>
                                        <p:cTn id="86" dur="1000" fill="hold"/>
                                        <p:tgtEl>
                                          <p:spTgt spid="146"/>
                                        </p:tgtEl>
                                        <p:attrNameLst>
                                          <p:attrName>ppt_y</p:attrName>
                                        </p:attrNameLst>
                                      </p:cBhvr>
                                      <p:tavLst>
                                        <p:tav tm="0">
                                          <p:val>
                                            <p:strVal val="#ppt_y-.1"/>
                                          </p:val>
                                        </p:tav>
                                        <p:tav tm="100000">
                                          <p:val>
                                            <p:strVal val="#ppt_y"/>
                                          </p:val>
                                        </p:tav>
                                      </p:tavLst>
                                    </p:anim>
                                  </p:childTnLst>
                                </p:cTn>
                              </p:par>
                            </p:childTnLst>
                          </p:cTn>
                        </p:par>
                        <p:par>
                          <p:cTn id="87" fill="hold">
                            <p:stCondLst>
                              <p:cond delay="11500"/>
                            </p:stCondLst>
                            <p:childTnLst>
                              <p:par>
                                <p:cTn id="88" presetID="16" presetClass="entr" presetSubtype="21" fill="hold" grpId="0" nodeType="afterEffect">
                                  <p:stCondLst>
                                    <p:cond delay="0"/>
                                  </p:stCondLst>
                                  <p:childTnLst>
                                    <p:set>
                                      <p:cBhvr>
                                        <p:cTn id="89" dur="1" fill="hold">
                                          <p:stCondLst>
                                            <p:cond delay="0"/>
                                          </p:stCondLst>
                                        </p:cTn>
                                        <p:tgtEl>
                                          <p:spTgt spid="148"/>
                                        </p:tgtEl>
                                        <p:attrNameLst>
                                          <p:attrName>style.visibility</p:attrName>
                                        </p:attrNameLst>
                                      </p:cBhvr>
                                      <p:to>
                                        <p:strVal val="visible"/>
                                      </p:to>
                                    </p:set>
                                    <p:animEffect transition="in" filter="barn(inVertical)">
                                      <p:cBhvr>
                                        <p:cTn id="90" dur="500"/>
                                        <p:tgtEl>
                                          <p:spTgt spid="148"/>
                                        </p:tgtEl>
                                      </p:cBhvr>
                                    </p:animEffect>
                                  </p:childTnLst>
                                </p:cTn>
                              </p:par>
                            </p:childTnLst>
                          </p:cTn>
                        </p:par>
                        <p:par>
                          <p:cTn id="91" fill="hold">
                            <p:stCondLst>
                              <p:cond delay="12000"/>
                            </p:stCondLst>
                            <p:childTnLst>
                              <p:par>
                                <p:cTn id="92" presetID="16" presetClass="entr" presetSubtype="21" fill="hold" grpId="0" nodeType="afterEffect">
                                  <p:stCondLst>
                                    <p:cond delay="0"/>
                                  </p:stCondLst>
                                  <p:childTnLst>
                                    <p:set>
                                      <p:cBhvr>
                                        <p:cTn id="93" dur="1" fill="hold">
                                          <p:stCondLst>
                                            <p:cond delay="0"/>
                                          </p:stCondLst>
                                        </p:cTn>
                                        <p:tgtEl>
                                          <p:spTgt spid="147"/>
                                        </p:tgtEl>
                                        <p:attrNameLst>
                                          <p:attrName>style.visibility</p:attrName>
                                        </p:attrNameLst>
                                      </p:cBhvr>
                                      <p:to>
                                        <p:strVal val="visible"/>
                                      </p:to>
                                    </p:set>
                                    <p:animEffect transition="in" filter="barn(inVertical)">
                                      <p:cBhvr>
                                        <p:cTn id="94" dur="500"/>
                                        <p:tgtEl>
                                          <p:spTgt spid="147"/>
                                        </p:tgtEl>
                                      </p:cBhvr>
                                    </p:animEffect>
                                  </p:childTnLst>
                                </p:cTn>
                              </p:par>
                            </p:childTnLst>
                          </p:cTn>
                        </p:par>
                        <p:par>
                          <p:cTn id="95" fill="hold">
                            <p:stCondLst>
                              <p:cond delay="12500"/>
                            </p:stCondLst>
                            <p:childTnLst>
                              <p:par>
                                <p:cTn id="96" presetID="47" presetClass="entr" presetSubtype="0" fill="hold" grpId="0" nodeType="afterEffect">
                                  <p:stCondLst>
                                    <p:cond delay="0"/>
                                  </p:stCondLst>
                                  <p:childTnLst>
                                    <p:set>
                                      <p:cBhvr>
                                        <p:cTn id="97" dur="1" fill="hold">
                                          <p:stCondLst>
                                            <p:cond delay="0"/>
                                          </p:stCondLst>
                                        </p:cTn>
                                        <p:tgtEl>
                                          <p:spTgt spid="149"/>
                                        </p:tgtEl>
                                        <p:attrNameLst>
                                          <p:attrName>style.visibility</p:attrName>
                                        </p:attrNameLst>
                                      </p:cBhvr>
                                      <p:to>
                                        <p:strVal val="visible"/>
                                      </p:to>
                                    </p:set>
                                    <p:animEffect transition="in" filter="fade">
                                      <p:cBhvr>
                                        <p:cTn id="98" dur="1000"/>
                                        <p:tgtEl>
                                          <p:spTgt spid="149"/>
                                        </p:tgtEl>
                                      </p:cBhvr>
                                    </p:animEffect>
                                    <p:anim calcmode="lin" valueType="num">
                                      <p:cBhvr>
                                        <p:cTn id="99" dur="1000" fill="hold"/>
                                        <p:tgtEl>
                                          <p:spTgt spid="149"/>
                                        </p:tgtEl>
                                        <p:attrNameLst>
                                          <p:attrName>ppt_x</p:attrName>
                                        </p:attrNameLst>
                                      </p:cBhvr>
                                      <p:tavLst>
                                        <p:tav tm="0">
                                          <p:val>
                                            <p:strVal val="#ppt_x"/>
                                          </p:val>
                                        </p:tav>
                                        <p:tav tm="100000">
                                          <p:val>
                                            <p:strVal val="#ppt_x"/>
                                          </p:val>
                                        </p:tav>
                                      </p:tavLst>
                                    </p:anim>
                                    <p:anim calcmode="lin" valueType="num">
                                      <p:cBhvr>
                                        <p:cTn id="100" dur="1000" fill="hold"/>
                                        <p:tgtEl>
                                          <p:spTgt spid="149"/>
                                        </p:tgtEl>
                                        <p:attrNameLst>
                                          <p:attrName>ppt_y</p:attrName>
                                        </p:attrNameLst>
                                      </p:cBhvr>
                                      <p:tavLst>
                                        <p:tav tm="0">
                                          <p:val>
                                            <p:strVal val="#ppt_y-.1"/>
                                          </p:val>
                                        </p:tav>
                                        <p:tav tm="100000">
                                          <p:val>
                                            <p:strVal val="#ppt_y"/>
                                          </p:val>
                                        </p:tav>
                                      </p:tavLst>
                                    </p:anim>
                                  </p:childTnLst>
                                </p:cTn>
                              </p:par>
                            </p:childTnLst>
                          </p:cTn>
                        </p:par>
                        <p:par>
                          <p:cTn id="101" fill="hold">
                            <p:stCondLst>
                              <p:cond delay="13500"/>
                            </p:stCondLst>
                            <p:childTnLst>
                              <p:par>
                                <p:cTn id="102" presetID="16" presetClass="entr" presetSubtype="21" fill="hold" grpId="0" nodeType="afterEffect">
                                  <p:stCondLst>
                                    <p:cond delay="0"/>
                                  </p:stCondLst>
                                  <p:childTnLst>
                                    <p:set>
                                      <p:cBhvr>
                                        <p:cTn id="103" dur="1" fill="hold">
                                          <p:stCondLst>
                                            <p:cond delay="0"/>
                                          </p:stCondLst>
                                        </p:cTn>
                                        <p:tgtEl>
                                          <p:spTgt spid="151"/>
                                        </p:tgtEl>
                                        <p:attrNameLst>
                                          <p:attrName>style.visibility</p:attrName>
                                        </p:attrNameLst>
                                      </p:cBhvr>
                                      <p:to>
                                        <p:strVal val="visible"/>
                                      </p:to>
                                    </p:set>
                                    <p:animEffect transition="in" filter="barn(inVertical)">
                                      <p:cBhvr>
                                        <p:cTn id="104" dur="500"/>
                                        <p:tgtEl>
                                          <p:spTgt spid="151"/>
                                        </p:tgtEl>
                                      </p:cBhvr>
                                    </p:animEffect>
                                  </p:childTnLst>
                                </p:cTn>
                              </p:par>
                            </p:childTnLst>
                          </p:cTn>
                        </p:par>
                        <p:par>
                          <p:cTn id="105" fill="hold">
                            <p:stCondLst>
                              <p:cond delay="14000"/>
                            </p:stCondLst>
                            <p:childTnLst>
                              <p:par>
                                <p:cTn id="106" presetID="16" presetClass="entr" presetSubtype="21" fill="hold" grpId="0" nodeType="afterEffect">
                                  <p:stCondLst>
                                    <p:cond delay="0"/>
                                  </p:stCondLst>
                                  <p:childTnLst>
                                    <p:set>
                                      <p:cBhvr>
                                        <p:cTn id="107" dur="1" fill="hold">
                                          <p:stCondLst>
                                            <p:cond delay="0"/>
                                          </p:stCondLst>
                                        </p:cTn>
                                        <p:tgtEl>
                                          <p:spTgt spid="150"/>
                                        </p:tgtEl>
                                        <p:attrNameLst>
                                          <p:attrName>style.visibility</p:attrName>
                                        </p:attrNameLst>
                                      </p:cBhvr>
                                      <p:to>
                                        <p:strVal val="visible"/>
                                      </p:to>
                                    </p:set>
                                    <p:animEffect transition="in" filter="barn(inVertical)">
                                      <p:cBhvr>
                                        <p:cTn id="108" dur="500"/>
                                        <p:tgtEl>
                                          <p:spTgt spid="150"/>
                                        </p:tgtEl>
                                      </p:cBhvr>
                                    </p:animEffect>
                                  </p:childTnLst>
                                </p:cTn>
                              </p:par>
                            </p:childTnLst>
                          </p:cTn>
                        </p:par>
                        <p:par>
                          <p:cTn id="109" fill="hold">
                            <p:stCondLst>
                              <p:cond delay="14500"/>
                            </p:stCondLst>
                            <p:childTnLst>
                              <p:par>
                                <p:cTn id="110" presetID="47" presetClass="entr" presetSubtype="0" fill="hold" grpId="0" nodeType="afterEffect">
                                  <p:stCondLst>
                                    <p:cond delay="0"/>
                                  </p:stCondLst>
                                  <p:childTnLst>
                                    <p:set>
                                      <p:cBhvr>
                                        <p:cTn id="111" dur="1" fill="hold">
                                          <p:stCondLst>
                                            <p:cond delay="0"/>
                                          </p:stCondLst>
                                        </p:cTn>
                                        <p:tgtEl>
                                          <p:spTgt spid="152"/>
                                        </p:tgtEl>
                                        <p:attrNameLst>
                                          <p:attrName>style.visibility</p:attrName>
                                        </p:attrNameLst>
                                      </p:cBhvr>
                                      <p:to>
                                        <p:strVal val="visible"/>
                                      </p:to>
                                    </p:set>
                                    <p:animEffect transition="in" filter="fade">
                                      <p:cBhvr>
                                        <p:cTn id="112" dur="1000"/>
                                        <p:tgtEl>
                                          <p:spTgt spid="152"/>
                                        </p:tgtEl>
                                      </p:cBhvr>
                                    </p:animEffect>
                                    <p:anim calcmode="lin" valueType="num">
                                      <p:cBhvr>
                                        <p:cTn id="113" dur="1000" fill="hold"/>
                                        <p:tgtEl>
                                          <p:spTgt spid="152"/>
                                        </p:tgtEl>
                                        <p:attrNameLst>
                                          <p:attrName>ppt_x</p:attrName>
                                        </p:attrNameLst>
                                      </p:cBhvr>
                                      <p:tavLst>
                                        <p:tav tm="0">
                                          <p:val>
                                            <p:strVal val="#ppt_x"/>
                                          </p:val>
                                        </p:tav>
                                        <p:tav tm="100000">
                                          <p:val>
                                            <p:strVal val="#ppt_x"/>
                                          </p:val>
                                        </p:tav>
                                      </p:tavLst>
                                    </p:anim>
                                    <p:anim calcmode="lin" valueType="num">
                                      <p:cBhvr>
                                        <p:cTn id="114" dur="1000" fill="hold"/>
                                        <p:tgtEl>
                                          <p:spTgt spid="152"/>
                                        </p:tgtEl>
                                        <p:attrNameLst>
                                          <p:attrName>ppt_y</p:attrName>
                                        </p:attrNameLst>
                                      </p:cBhvr>
                                      <p:tavLst>
                                        <p:tav tm="0">
                                          <p:val>
                                            <p:strVal val="#ppt_y-.1"/>
                                          </p:val>
                                        </p:tav>
                                        <p:tav tm="100000">
                                          <p:val>
                                            <p:strVal val="#ppt_y"/>
                                          </p:val>
                                        </p:tav>
                                      </p:tavLst>
                                    </p:anim>
                                  </p:childTnLst>
                                </p:cTn>
                              </p:par>
                            </p:childTnLst>
                          </p:cTn>
                        </p:par>
                        <p:par>
                          <p:cTn id="115" fill="hold">
                            <p:stCondLst>
                              <p:cond delay="15500"/>
                            </p:stCondLst>
                            <p:childTnLst>
                              <p:par>
                                <p:cTn id="116" presetID="16" presetClass="entr" presetSubtype="21" fill="hold" grpId="0" nodeType="afterEffect">
                                  <p:stCondLst>
                                    <p:cond delay="0"/>
                                  </p:stCondLst>
                                  <p:childTnLst>
                                    <p:set>
                                      <p:cBhvr>
                                        <p:cTn id="117" dur="1" fill="hold">
                                          <p:stCondLst>
                                            <p:cond delay="0"/>
                                          </p:stCondLst>
                                        </p:cTn>
                                        <p:tgtEl>
                                          <p:spTgt spid="154"/>
                                        </p:tgtEl>
                                        <p:attrNameLst>
                                          <p:attrName>style.visibility</p:attrName>
                                        </p:attrNameLst>
                                      </p:cBhvr>
                                      <p:to>
                                        <p:strVal val="visible"/>
                                      </p:to>
                                    </p:set>
                                    <p:animEffect transition="in" filter="barn(inVertical)">
                                      <p:cBhvr>
                                        <p:cTn id="118" dur="500"/>
                                        <p:tgtEl>
                                          <p:spTgt spid="154"/>
                                        </p:tgtEl>
                                      </p:cBhvr>
                                    </p:animEffect>
                                  </p:childTnLst>
                                </p:cTn>
                              </p:par>
                            </p:childTnLst>
                          </p:cTn>
                        </p:par>
                        <p:par>
                          <p:cTn id="119" fill="hold">
                            <p:stCondLst>
                              <p:cond delay="16000"/>
                            </p:stCondLst>
                            <p:childTnLst>
                              <p:par>
                                <p:cTn id="120" presetID="16" presetClass="entr" presetSubtype="21" fill="hold" grpId="0" nodeType="afterEffect">
                                  <p:stCondLst>
                                    <p:cond delay="0"/>
                                  </p:stCondLst>
                                  <p:childTnLst>
                                    <p:set>
                                      <p:cBhvr>
                                        <p:cTn id="121" dur="1" fill="hold">
                                          <p:stCondLst>
                                            <p:cond delay="0"/>
                                          </p:stCondLst>
                                        </p:cTn>
                                        <p:tgtEl>
                                          <p:spTgt spid="153"/>
                                        </p:tgtEl>
                                        <p:attrNameLst>
                                          <p:attrName>style.visibility</p:attrName>
                                        </p:attrNameLst>
                                      </p:cBhvr>
                                      <p:to>
                                        <p:strVal val="visible"/>
                                      </p:to>
                                    </p:set>
                                    <p:animEffect transition="in" filter="barn(inVertical)">
                                      <p:cBhvr>
                                        <p:cTn id="122" dur="500"/>
                                        <p:tgtEl>
                                          <p:spTgt spid="153"/>
                                        </p:tgtEl>
                                      </p:cBhvr>
                                    </p:animEffect>
                                  </p:childTnLst>
                                </p:cTn>
                              </p:par>
                            </p:childTnLst>
                          </p:cTn>
                        </p:par>
                        <p:par>
                          <p:cTn id="123" fill="hold">
                            <p:stCondLst>
                              <p:cond delay="16500"/>
                            </p:stCondLst>
                            <p:childTnLst>
                              <p:par>
                                <p:cTn id="124" presetID="47" presetClass="entr" presetSubtype="0" fill="hold" grpId="0" nodeType="afterEffect">
                                  <p:stCondLst>
                                    <p:cond delay="0"/>
                                  </p:stCondLst>
                                  <p:childTnLst>
                                    <p:set>
                                      <p:cBhvr>
                                        <p:cTn id="125" dur="1" fill="hold">
                                          <p:stCondLst>
                                            <p:cond delay="0"/>
                                          </p:stCondLst>
                                        </p:cTn>
                                        <p:tgtEl>
                                          <p:spTgt spid="155"/>
                                        </p:tgtEl>
                                        <p:attrNameLst>
                                          <p:attrName>style.visibility</p:attrName>
                                        </p:attrNameLst>
                                      </p:cBhvr>
                                      <p:to>
                                        <p:strVal val="visible"/>
                                      </p:to>
                                    </p:set>
                                    <p:animEffect transition="in" filter="fade">
                                      <p:cBhvr>
                                        <p:cTn id="126" dur="1000"/>
                                        <p:tgtEl>
                                          <p:spTgt spid="155"/>
                                        </p:tgtEl>
                                      </p:cBhvr>
                                    </p:animEffect>
                                    <p:anim calcmode="lin" valueType="num">
                                      <p:cBhvr>
                                        <p:cTn id="127" dur="1000" fill="hold"/>
                                        <p:tgtEl>
                                          <p:spTgt spid="155"/>
                                        </p:tgtEl>
                                        <p:attrNameLst>
                                          <p:attrName>ppt_x</p:attrName>
                                        </p:attrNameLst>
                                      </p:cBhvr>
                                      <p:tavLst>
                                        <p:tav tm="0">
                                          <p:val>
                                            <p:strVal val="#ppt_x"/>
                                          </p:val>
                                        </p:tav>
                                        <p:tav tm="100000">
                                          <p:val>
                                            <p:strVal val="#ppt_x"/>
                                          </p:val>
                                        </p:tav>
                                      </p:tavLst>
                                    </p:anim>
                                    <p:anim calcmode="lin" valueType="num">
                                      <p:cBhvr>
                                        <p:cTn id="128" dur="1000" fill="hold"/>
                                        <p:tgtEl>
                                          <p:spTgt spid="1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30" grpId="0"/>
      <p:bldP spid="133" grpId="0" animBg="1"/>
      <p:bldP spid="134" grpId="0"/>
      <p:bldP spid="135" grpId="0"/>
      <p:bldP spid="136" grpId="0" animBg="1"/>
      <p:bldP spid="137" grpId="0"/>
      <p:bldP spid="138" grpId="0"/>
      <p:bldP spid="139" grpId="0" animBg="1"/>
      <p:bldP spid="140" grpId="0"/>
      <p:bldP spid="141" grpId="0"/>
      <p:bldP spid="142" grpId="0" animBg="1"/>
      <p:bldP spid="143" grpId="0"/>
      <p:bldP spid="144" grpId="0"/>
      <p:bldP spid="145" grpId="0" animBg="1"/>
      <p:bldP spid="146" grpId="0"/>
      <p:bldP spid="147" grpId="0"/>
      <p:bldP spid="148" grpId="0" animBg="1"/>
      <p:bldP spid="149" grpId="0"/>
      <p:bldP spid="150" grpId="0"/>
      <p:bldP spid="151" grpId="0" animBg="1"/>
      <p:bldP spid="152" grpId="0"/>
      <p:bldP spid="153" grpId="0"/>
      <p:bldP spid="154" grpId="0" animBg="1"/>
      <p:bldP spid="155"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107" name="文本框 37"/>
          <p:cNvSpPr txBox="1"/>
          <p:nvPr/>
        </p:nvSpPr>
        <p:spPr>
          <a:xfrm>
            <a:off x="4573235" y="533321"/>
            <a:ext cx="305724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社团取得的成果</a:t>
            </a:r>
            <a:endParaRPr lang="zh-CN" altLang="en-US" sz="3200" dirty="0">
              <a:solidFill>
                <a:schemeClr val="bg1"/>
              </a:solidFill>
            </a:endParaRPr>
          </a:p>
        </p:txBody>
      </p:sp>
      <p:cxnSp>
        <p:nvCxnSpPr>
          <p:cNvPr id="108" name="直接连接符 10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109" name="圆角矩形 4"/>
          <p:cNvSpPr/>
          <p:nvPr/>
        </p:nvSpPr>
        <p:spPr>
          <a:xfrm>
            <a:off x="526143" y="1666159"/>
            <a:ext cx="3643086" cy="2510971"/>
          </a:xfrm>
          <a:prstGeom prst="roundRect">
            <a:avLst>
              <a:gd name="adj" fmla="val 8575"/>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0" name="组合 109"/>
          <p:cNvGrpSpPr/>
          <p:nvPr/>
        </p:nvGrpSpPr>
        <p:grpSpPr>
          <a:xfrm>
            <a:off x="1335314" y="4525472"/>
            <a:ext cx="2728686" cy="1241425"/>
            <a:chOff x="1335314" y="4963884"/>
            <a:chExt cx="2728686" cy="1241425"/>
          </a:xfrm>
        </p:grpSpPr>
        <p:sp>
          <p:nvSpPr>
            <p:cNvPr id="111" name="文本框 110"/>
            <p:cNvSpPr txBox="1"/>
            <p:nvPr/>
          </p:nvSpPr>
          <p:spPr>
            <a:xfrm>
              <a:off x="1335314" y="4963884"/>
              <a:ext cx="2207656" cy="430887"/>
            </a:xfrm>
            <a:prstGeom prst="rect">
              <a:avLst/>
            </a:prstGeom>
            <a:noFill/>
          </p:spPr>
          <p:txBody>
            <a:bodyPr wrap="none" rtlCol="0">
              <a:spAutoFit/>
            </a:bodyPr>
            <a:lstStyle/>
            <a:p>
              <a:r>
                <a:rPr lang="zh-CN" altLang="en-US" sz="2200">
                  <a:solidFill>
                    <a:schemeClr val="bg1"/>
                  </a:solidFill>
                  <a:latin typeface="微软雅黑" panose="020B0503020204020204" pitchFamily="34" charset="-122"/>
                  <a:ea typeface="微软雅黑" panose="020B0503020204020204" pitchFamily="34" charset="-122"/>
                </a:rPr>
                <a:t>社团取得成果</a:t>
              </a:r>
              <a:r>
                <a:rPr lang="en-US" altLang="zh-CN" sz="2200">
                  <a:solidFill>
                    <a:schemeClr val="bg1"/>
                  </a:solidFill>
                  <a:latin typeface="微软雅黑" panose="020B0503020204020204" pitchFamily="34" charset="-122"/>
                  <a:ea typeface="微软雅黑" panose="020B0503020204020204" pitchFamily="34" charset="-122"/>
                </a:rPr>
                <a:t>01</a:t>
              </a:r>
              <a:endParaRPr lang="zh-CN" altLang="en-US" sz="2200">
                <a:solidFill>
                  <a:schemeClr val="bg1"/>
                </a:solidFill>
                <a:latin typeface="微软雅黑" panose="020B0503020204020204" pitchFamily="34" charset="-122"/>
                <a:ea typeface="微软雅黑" panose="020B0503020204020204" pitchFamily="34" charset="-122"/>
              </a:endParaRPr>
            </a:p>
          </p:txBody>
        </p:sp>
        <p:sp>
          <p:nvSpPr>
            <p:cNvPr id="112" name="文本框 111"/>
            <p:cNvSpPr txBox="1"/>
            <p:nvPr/>
          </p:nvSpPr>
          <p:spPr>
            <a:xfrm>
              <a:off x="1377043" y="5344884"/>
              <a:ext cx="2686957" cy="860425"/>
            </a:xfrm>
            <a:prstGeom prst="rect">
              <a:avLst/>
            </a:prstGeom>
            <a:noFill/>
          </p:spPr>
          <p:txBody>
            <a:bodyPr wrap="square" rtlCol="0">
              <a:spAutoFit/>
            </a:bodyPr>
            <a:lstStyle/>
            <a:p>
              <a:r>
                <a:rPr lang="zh-CN" sz="1000">
                  <a:solidFill>
                    <a:schemeClr val="bg1"/>
                  </a:solidFill>
                  <a:latin typeface="微软雅黑" panose="020B0503020204020204" pitchFamily="34" charset="-122"/>
                  <a:ea typeface="微软雅黑" panose="020B0503020204020204" pitchFamily="34" charset="-122"/>
                </a:rPr>
                <a:t>添加文本内容</a:t>
              </a:r>
              <a:r>
                <a:rPr lang="zh-CN" sz="1000">
                  <a:solidFill>
                    <a:schemeClr val="bg1"/>
                  </a:solidFill>
                  <a:latin typeface="微软雅黑" panose="020B0503020204020204" pitchFamily="34" charset="-122"/>
                  <a:ea typeface="微软雅黑" panose="020B0503020204020204" pitchFamily="34" charset="-122"/>
                  <a:sym typeface="+mn-ea"/>
                </a:rPr>
                <a:t>添加文本内容添加文本内容添加文本内容添加文本内容添加文本内容添加文本内容添加文本内容</a:t>
              </a:r>
              <a:endParaRPr lang="zh-CN" sz="1000">
                <a:solidFill>
                  <a:schemeClr val="bg1"/>
                </a:solidFill>
                <a:latin typeface="微软雅黑" panose="020B0503020204020204" pitchFamily="34" charset="-122"/>
                <a:ea typeface="微软雅黑" panose="020B0503020204020204" pitchFamily="34" charset="-122"/>
              </a:endParaRPr>
            </a:p>
            <a:p>
              <a:endParaRPr lang="zh-CN" sz="1000">
                <a:solidFill>
                  <a:schemeClr val="bg1"/>
                </a:solidFill>
                <a:latin typeface="微软雅黑" panose="020B0503020204020204" pitchFamily="34" charset="-122"/>
                <a:ea typeface="微软雅黑" panose="020B0503020204020204" pitchFamily="34" charset="-122"/>
              </a:endParaRPr>
            </a:p>
            <a:p>
              <a:endParaRPr lang="zh-CN" sz="1000">
                <a:solidFill>
                  <a:schemeClr val="bg1"/>
                </a:solidFill>
                <a:latin typeface="微软雅黑" panose="020B0503020204020204" pitchFamily="34" charset="-122"/>
                <a:ea typeface="微软雅黑" panose="020B0503020204020204" pitchFamily="34" charset="-122"/>
              </a:endParaRPr>
            </a:p>
          </p:txBody>
        </p:sp>
      </p:grpSp>
      <p:sp>
        <p:nvSpPr>
          <p:cNvPr id="113" name="圆角矩形 11"/>
          <p:cNvSpPr/>
          <p:nvPr/>
        </p:nvSpPr>
        <p:spPr>
          <a:xfrm>
            <a:off x="4274457" y="1666159"/>
            <a:ext cx="3643086" cy="2510971"/>
          </a:xfrm>
          <a:prstGeom prst="roundRect">
            <a:avLst>
              <a:gd name="adj" fmla="val 8575"/>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4" name="组合 113"/>
          <p:cNvGrpSpPr/>
          <p:nvPr/>
        </p:nvGrpSpPr>
        <p:grpSpPr>
          <a:xfrm>
            <a:off x="5083628" y="4525472"/>
            <a:ext cx="2728686" cy="1087755"/>
            <a:chOff x="5083628" y="4963884"/>
            <a:chExt cx="2728686" cy="1087755"/>
          </a:xfrm>
        </p:grpSpPr>
        <p:sp>
          <p:nvSpPr>
            <p:cNvPr id="115" name="文本框 114"/>
            <p:cNvSpPr txBox="1"/>
            <p:nvPr/>
          </p:nvSpPr>
          <p:spPr>
            <a:xfrm>
              <a:off x="5083628" y="4963884"/>
              <a:ext cx="2207656" cy="430887"/>
            </a:xfrm>
            <a:prstGeom prst="rect">
              <a:avLst/>
            </a:prstGeom>
            <a:noFill/>
          </p:spPr>
          <p:txBody>
            <a:bodyPr wrap="none" rtlCol="0">
              <a:spAutoFit/>
            </a:bodyPr>
            <a:lstStyle/>
            <a:p>
              <a:r>
                <a:rPr lang="zh-CN" altLang="en-US" sz="2200">
                  <a:solidFill>
                    <a:schemeClr val="bg1"/>
                  </a:solidFill>
                  <a:latin typeface="微软雅黑" panose="020B0503020204020204" pitchFamily="34" charset="-122"/>
                  <a:ea typeface="微软雅黑" panose="020B0503020204020204" pitchFamily="34" charset="-122"/>
                </a:rPr>
                <a:t>社团取得成果</a:t>
              </a:r>
              <a:r>
                <a:rPr lang="en-US" altLang="zh-CN" sz="2200">
                  <a:solidFill>
                    <a:schemeClr val="bg1"/>
                  </a:solidFill>
                  <a:latin typeface="微软雅黑" panose="020B0503020204020204" pitchFamily="34" charset="-122"/>
                  <a:ea typeface="微软雅黑" panose="020B0503020204020204" pitchFamily="34" charset="-122"/>
                </a:rPr>
                <a:t>02</a:t>
              </a:r>
              <a:endParaRPr lang="zh-CN" altLang="en-US" sz="2200">
                <a:solidFill>
                  <a:schemeClr val="bg1"/>
                </a:solidFill>
                <a:latin typeface="微软雅黑" panose="020B0503020204020204" pitchFamily="34" charset="-122"/>
                <a:ea typeface="微软雅黑" panose="020B0503020204020204" pitchFamily="34" charset="-122"/>
              </a:endParaRPr>
            </a:p>
          </p:txBody>
        </p:sp>
        <p:sp>
          <p:nvSpPr>
            <p:cNvPr id="116" name="文本框 115"/>
            <p:cNvSpPr txBox="1"/>
            <p:nvPr/>
          </p:nvSpPr>
          <p:spPr>
            <a:xfrm>
              <a:off x="5125357" y="5344884"/>
              <a:ext cx="2686957" cy="706755"/>
            </a:xfrm>
            <a:prstGeom prst="rect">
              <a:avLst/>
            </a:prstGeom>
            <a:noFill/>
          </p:spPr>
          <p:txBody>
            <a:bodyPr wrap="square" rtlCol="0">
              <a:spAutoFit/>
            </a:bodyPr>
            <a:lstStyle/>
            <a:p>
              <a:r>
                <a:rPr lang="zh-CN" sz="1000">
                  <a:solidFill>
                    <a:schemeClr val="bg1"/>
                  </a:solidFill>
                  <a:latin typeface="微软雅黑" panose="020B0503020204020204" pitchFamily="34" charset="-122"/>
                  <a:ea typeface="微软雅黑" panose="020B0503020204020204" pitchFamily="34" charset="-122"/>
                  <a:sym typeface="+mn-ea"/>
                </a:rPr>
                <a:t>添加文本内容添加文本内容添加文本内容添加文本内容添加文本内容添加文本内容添加文本内容添加文本内容</a:t>
              </a:r>
              <a:endParaRPr lang="zh-CN" sz="1000">
                <a:solidFill>
                  <a:schemeClr val="bg1"/>
                </a:solidFill>
                <a:latin typeface="微软雅黑" panose="020B0503020204020204" pitchFamily="34" charset="-122"/>
                <a:ea typeface="微软雅黑" panose="020B0503020204020204" pitchFamily="34" charset="-122"/>
              </a:endParaRPr>
            </a:p>
            <a:p>
              <a:endParaRPr lang="en-US" altLang="zh-CN" sz="1000">
                <a:solidFill>
                  <a:schemeClr val="bg1"/>
                </a:solidFill>
                <a:latin typeface="微软雅黑" panose="020B0503020204020204" pitchFamily="34" charset="-122"/>
                <a:ea typeface="微软雅黑" panose="020B0503020204020204" pitchFamily="34" charset="-122"/>
              </a:endParaRPr>
            </a:p>
          </p:txBody>
        </p:sp>
      </p:grpSp>
      <p:sp>
        <p:nvSpPr>
          <p:cNvPr id="117" name="圆角矩形 17"/>
          <p:cNvSpPr/>
          <p:nvPr/>
        </p:nvSpPr>
        <p:spPr>
          <a:xfrm>
            <a:off x="8022771" y="1666159"/>
            <a:ext cx="3643086" cy="2510971"/>
          </a:xfrm>
          <a:prstGeom prst="roundRect">
            <a:avLst>
              <a:gd name="adj" fmla="val 8575"/>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118" name="组合 117"/>
          <p:cNvGrpSpPr/>
          <p:nvPr/>
        </p:nvGrpSpPr>
        <p:grpSpPr>
          <a:xfrm>
            <a:off x="8831942" y="4525472"/>
            <a:ext cx="2728686" cy="1087755"/>
            <a:chOff x="8831942" y="4963884"/>
            <a:chExt cx="2728686" cy="1087755"/>
          </a:xfrm>
        </p:grpSpPr>
        <p:sp>
          <p:nvSpPr>
            <p:cNvPr id="119" name="文本框 118"/>
            <p:cNvSpPr txBox="1"/>
            <p:nvPr/>
          </p:nvSpPr>
          <p:spPr>
            <a:xfrm>
              <a:off x="8831942" y="4963884"/>
              <a:ext cx="2207656" cy="430887"/>
            </a:xfrm>
            <a:prstGeom prst="rect">
              <a:avLst/>
            </a:prstGeom>
            <a:noFill/>
          </p:spPr>
          <p:txBody>
            <a:bodyPr wrap="none" rtlCol="0">
              <a:spAutoFit/>
            </a:bodyPr>
            <a:lstStyle/>
            <a:p>
              <a:r>
                <a:rPr lang="zh-CN" altLang="en-US" sz="2200">
                  <a:solidFill>
                    <a:schemeClr val="bg1"/>
                  </a:solidFill>
                  <a:latin typeface="微软雅黑" panose="020B0503020204020204" pitchFamily="34" charset="-122"/>
                  <a:ea typeface="微软雅黑" panose="020B0503020204020204" pitchFamily="34" charset="-122"/>
                </a:rPr>
                <a:t>社团取得成果</a:t>
              </a:r>
              <a:r>
                <a:rPr lang="en-US" altLang="zh-CN" sz="2200">
                  <a:solidFill>
                    <a:schemeClr val="bg1"/>
                  </a:solidFill>
                  <a:latin typeface="微软雅黑" panose="020B0503020204020204" pitchFamily="34" charset="-122"/>
                  <a:ea typeface="微软雅黑" panose="020B0503020204020204" pitchFamily="34" charset="-122"/>
                </a:rPr>
                <a:t>03</a:t>
              </a:r>
              <a:endParaRPr lang="zh-CN" altLang="en-US" sz="2200">
                <a:solidFill>
                  <a:schemeClr val="bg1"/>
                </a:solidFill>
                <a:latin typeface="微软雅黑" panose="020B0503020204020204" pitchFamily="34" charset="-122"/>
                <a:ea typeface="微软雅黑" panose="020B0503020204020204" pitchFamily="34" charset="-122"/>
              </a:endParaRPr>
            </a:p>
          </p:txBody>
        </p:sp>
        <p:sp>
          <p:nvSpPr>
            <p:cNvPr id="120" name="文本框 119"/>
            <p:cNvSpPr txBox="1"/>
            <p:nvPr/>
          </p:nvSpPr>
          <p:spPr>
            <a:xfrm>
              <a:off x="8873671" y="5344884"/>
              <a:ext cx="2686957" cy="706755"/>
            </a:xfrm>
            <a:prstGeom prst="rect">
              <a:avLst/>
            </a:prstGeom>
            <a:noFill/>
          </p:spPr>
          <p:txBody>
            <a:bodyPr wrap="square" rtlCol="0">
              <a:spAutoFit/>
            </a:bodyPr>
            <a:lstStyle/>
            <a:p>
              <a:r>
                <a:rPr lang="zh-CN" sz="1000">
                  <a:solidFill>
                    <a:schemeClr val="bg1"/>
                  </a:solidFill>
                  <a:latin typeface="微软雅黑" panose="020B0503020204020204" pitchFamily="34" charset="-122"/>
                  <a:ea typeface="微软雅黑" panose="020B0503020204020204" pitchFamily="34" charset="-122"/>
                  <a:sym typeface="+mn-ea"/>
                </a:rPr>
                <a:t>添加文本内容添加文本内容添加文本内容添加文本内容添加文本内容添加文本内容添加文本内容添加文本内容</a:t>
              </a:r>
              <a:endParaRPr lang="zh-CN" sz="1000">
                <a:solidFill>
                  <a:schemeClr val="bg1"/>
                </a:solidFill>
                <a:latin typeface="微软雅黑" panose="020B0503020204020204" pitchFamily="34" charset="-122"/>
                <a:ea typeface="微软雅黑" panose="020B0503020204020204" pitchFamily="34" charset="-122"/>
              </a:endParaRPr>
            </a:p>
            <a:p>
              <a:endParaRPr lang="en-US" altLang="zh-CN" sz="1000">
                <a:solidFill>
                  <a:schemeClr val="bg1"/>
                </a:solidFill>
                <a:latin typeface="微软雅黑" panose="020B0503020204020204" pitchFamily="34" charset="-122"/>
                <a:ea typeface="微软雅黑" panose="020B0503020204020204" pitchFamily="34" charset="-122"/>
              </a:endParaRPr>
            </a:p>
          </p:txBody>
        </p:sp>
      </p:grpSp>
      <p:grpSp>
        <p:nvGrpSpPr>
          <p:cNvPr id="121" name="组合 120"/>
          <p:cNvGrpSpPr/>
          <p:nvPr/>
        </p:nvGrpSpPr>
        <p:grpSpPr>
          <a:xfrm>
            <a:off x="656771" y="4569016"/>
            <a:ext cx="638629" cy="638629"/>
            <a:chOff x="656771" y="5007428"/>
            <a:chExt cx="638629" cy="638629"/>
          </a:xfrm>
        </p:grpSpPr>
        <p:sp>
          <p:nvSpPr>
            <p:cNvPr id="122" name="圆角矩形 5"/>
            <p:cNvSpPr/>
            <p:nvPr/>
          </p:nvSpPr>
          <p:spPr>
            <a:xfrm>
              <a:off x="656771" y="5007428"/>
              <a:ext cx="638629" cy="638629"/>
            </a:xfrm>
            <a:prstGeom prst="roundRect">
              <a:avLst/>
            </a:prstGeom>
            <a:solidFill>
              <a:srgbClr val="02A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123" name="图片 122"/>
            <p:cNvPicPr>
              <a:picLocks noChangeAspect="1"/>
            </p:cNvPicPr>
            <p:nvPr/>
          </p:nvPicPr>
          <p:blipFill>
            <a:blip r:embed="rId5" cstate="print">
              <a:biLevel thresh="25000"/>
              <a:extLst>
                <a:ext uri="{28A0092B-C50C-407E-A947-70E740481C1C}">
                  <a14:useLocalDpi xmlns:a14="http://schemas.microsoft.com/office/drawing/2010/main" val="0"/>
                </a:ext>
              </a:extLst>
            </a:blip>
            <a:stretch>
              <a:fillRect/>
            </a:stretch>
          </p:blipFill>
          <p:spPr>
            <a:xfrm>
              <a:off x="822524" y="5143499"/>
              <a:ext cx="332318" cy="393465"/>
            </a:xfrm>
            <a:prstGeom prst="rect">
              <a:avLst/>
            </a:prstGeom>
          </p:spPr>
        </p:pic>
      </p:grpSp>
      <p:grpSp>
        <p:nvGrpSpPr>
          <p:cNvPr id="124" name="组合 123"/>
          <p:cNvGrpSpPr/>
          <p:nvPr/>
        </p:nvGrpSpPr>
        <p:grpSpPr>
          <a:xfrm>
            <a:off x="4405085" y="4569016"/>
            <a:ext cx="638629" cy="638629"/>
            <a:chOff x="4405085" y="5007428"/>
            <a:chExt cx="638629" cy="638629"/>
          </a:xfrm>
        </p:grpSpPr>
        <p:sp>
          <p:nvSpPr>
            <p:cNvPr id="125" name="圆角矩形 12"/>
            <p:cNvSpPr/>
            <p:nvPr/>
          </p:nvSpPr>
          <p:spPr>
            <a:xfrm>
              <a:off x="4405085" y="5007428"/>
              <a:ext cx="638629" cy="638629"/>
            </a:xfrm>
            <a:prstGeom prst="roundRect">
              <a:avLst/>
            </a:prstGeom>
            <a:solidFill>
              <a:srgbClr val="F795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126" name="图片 125"/>
            <p:cNvPicPr>
              <a:picLocks noChangeAspect="1"/>
            </p:cNvPicPr>
            <p:nvPr/>
          </p:nvPicPr>
          <p:blipFill>
            <a:blip r:embed="rId6" cstate="print">
              <a:biLevel thresh="25000"/>
              <a:extLst>
                <a:ext uri="{28A0092B-C50C-407E-A947-70E740481C1C}">
                  <a14:useLocalDpi xmlns:a14="http://schemas.microsoft.com/office/drawing/2010/main" val="0"/>
                </a:ext>
              </a:extLst>
            </a:blip>
            <a:stretch>
              <a:fillRect/>
            </a:stretch>
          </p:blipFill>
          <p:spPr>
            <a:xfrm>
              <a:off x="4534138" y="5133974"/>
              <a:ext cx="398782" cy="393465"/>
            </a:xfrm>
            <a:prstGeom prst="rect">
              <a:avLst/>
            </a:prstGeom>
          </p:spPr>
        </p:pic>
      </p:grpSp>
      <p:grpSp>
        <p:nvGrpSpPr>
          <p:cNvPr id="127" name="组合 126"/>
          <p:cNvGrpSpPr/>
          <p:nvPr/>
        </p:nvGrpSpPr>
        <p:grpSpPr>
          <a:xfrm>
            <a:off x="8153399" y="4569016"/>
            <a:ext cx="638629" cy="638629"/>
            <a:chOff x="8153399" y="5007428"/>
            <a:chExt cx="638629" cy="638629"/>
          </a:xfrm>
        </p:grpSpPr>
        <p:sp>
          <p:nvSpPr>
            <p:cNvPr id="128" name="圆角矩形 18"/>
            <p:cNvSpPr/>
            <p:nvPr/>
          </p:nvSpPr>
          <p:spPr>
            <a:xfrm>
              <a:off x="8153399" y="5007428"/>
              <a:ext cx="638629" cy="638629"/>
            </a:xfrm>
            <a:prstGeom prst="roundRect">
              <a:avLst/>
            </a:prstGeom>
            <a:solidFill>
              <a:srgbClr val="D807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latin typeface="微软雅黑" panose="020B0503020204020204" pitchFamily="34" charset="-122"/>
                <a:ea typeface="微软雅黑" panose="020B0503020204020204" pitchFamily="34" charset="-122"/>
              </a:endParaRPr>
            </a:p>
          </p:txBody>
        </p:sp>
        <p:pic>
          <p:nvPicPr>
            <p:cNvPr id="129" name="图片 128"/>
            <p:cNvPicPr>
              <a:picLocks noChangeAspect="1"/>
            </p:cNvPicPr>
            <p:nvPr/>
          </p:nvPicPr>
          <p:blipFill>
            <a:blip r:embed="rId7" cstate="print">
              <a:biLevel thresh="25000"/>
              <a:extLst>
                <a:ext uri="{28A0092B-C50C-407E-A947-70E740481C1C}">
                  <a14:useLocalDpi xmlns:a14="http://schemas.microsoft.com/office/drawing/2010/main" val="0"/>
                </a:ext>
              </a:extLst>
            </a:blip>
            <a:stretch>
              <a:fillRect/>
            </a:stretch>
          </p:blipFill>
          <p:spPr>
            <a:xfrm>
              <a:off x="8296511" y="5124449"/>
              <a:ext cx="394794" cy="39346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0">
        <p14:prism isInverted="1"/>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8"/>
                                        </p:tgtEl>
                                        <p:attrNameLst>
                                          <p:attrName>style.visibility</p:attrName>
                                        </p:attrNameLst>
                                      </p:cBhvr>
                                      <p:to>
                                        <p:strVal val="visible"/>
                                      </p:to>
                                    </p:set>
                                    <p:animEffect transition="in" filter="barn(inVertical)">
                                      <p:cBhvr>
                                        <p:cTn id="7" dur="500"/>
                                        <p:tgtEl>
                                          <p:spTgt spid="10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1000"/>
                                        <p:tgtEl>
                                          <p:spTgt spid="107"/>
                                        </p:tgtEl>
                                      </p:cBhvr>
                                    </p:animEffect>
                                    <p:anim calcmode="lin" valueType="num">
                                      <p:cBhvr>
                                        <p:cTn id="12" dur="1000" fill="hold"/>
                                        <p:tgtEl>
                                          <p:spTgt spid="107"/>
                                        </p:tgtEl>
                                        <p:attrNameLst>
                                          <p:attrName>ppt_x</p:attrName>
                                        </p:attrNameLst>
                                      </p:cBhvr>
                                      <p:tavLst>
                                        <p:tav tm="0">
                                          <p:val>
                                            <p:strVal val="#ppt_x"/>
                                          </p:val>
                                        </p:tav>
                                        <p:tav tm="100000">
                                          <p:val>
                                            <p:strVal val="#ppt_x"/>
                                          </p:val>
                                        </p:tav>
                                      </p:tavLst>
                                    </p:anim>
                                    <p:anim calcmode="lin" valueType="num">
                                      <p:cBhvr>
                                        <p:cTn id="13" dur="1000" fill="hold"/>
                                        <p:tgtEl>
                                          <p:spTgt spid="10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109"/>
                                        </p:tgtEl>
                                        <p:attrNameLst>
                                          <p:attrName>style.visibility</p:attrName>
                                        </p:attrNameLst>
                                      </p:cBhvr>
                                      <p:to>
                                        <p:strVal val="visible"/>
                                      </p:to>
                                    </p:set>
                                    <p:animEffect transition="in" filter="fade">
                                      <p:cBhvr>
                                        <p:cTn id="17" dur="1000"/>
                                        <p:tgtEl>
                                          <p:spTgt spid="109"/>
                                        </p:tgtEl>
                                      </p:cBhvr>
                                    </p:animEffect>
                                    <p:anim calcmode="lin" valueType="num">
                                      <p:cBhvr>
                                        <p:cTn id="18" dur="1000" fill="hold"/>
                                        <p:tgtEl>
                                          <p:spTgt spid="109"/>
                                        </p:tgtEl>
                                        <p:attrNameLst>
                                          <p:attrName>ppt_x</p:attrName>
                                        </p:attrNameLst>
                                      </p:cBhvr>
                                      <p:tavLst>
                                        <p:tav tm="0">
                                          <p:val>
                                            <p:strVal val="#ppt_x"/>
                                          </p:val>
                                        </p:tav>
                                        <p:tav tm="100000">
                                          <p:val>
                                            <p:strVal val="#ppt_x"/>
                                          </p:val>
                                        </p:tav>
                                      </p:tavLst>
                                    </p:anim>
                                    <p:anim calcmode="lin" valueType="num">
                                      <p:cBhvr>
                                        <p:cTn id="19" dur="1000" fill="hold"/>
                                        <p:tgtEl>
                                          <p:spTgt spid="10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121"/>
                                        </p:tgtEl>
                                        <p:attrNameLst>
                                          <p:attrName>style.visibility</p:attrName>
                                        </p:attrNameLst>
                                      </p:cBhvr>
                                      <p:to>
                                        <p:strVal val="visible"/>
                                      </p:to>
                                    </p:set>
                                    <p:anim calcmode="lin" valueType="num">
                                      <p:cBhvr>
                                        <p:cTn id="23" dur="500" fill="hold"/>
                                        <p:tgtEl>
                                          <p:spTgt spid="121"/>
                                        </p:tgtEl>
                                        <p:attrNameLst>
                                          <p:attrName>ppt_w</p:attrName>
                                        </p:attrNameLst>
                                      </p:cBhvr>
                                      <p:tavLst>
                                        <p:tav tm="0">
                                          <p:val>
                                            <p:fltVal val="0"/>
                                          </p:val>
                                        </p:tav>
                                        <p:tav tm="100000">
                                          <p:val>
                                            <p:strVal val="#ppt_w"/>
                                          </p:val>
                                        </p:tav>
                                      </p:tavLst>
                                    </p:anim>
                                    <p:anim calcmode="lin" valueType="num">
                                      <p:cBhvr>
                                        <p:cTn id="24" dur="500" fill="hold"/>
                                        <p:tgtEl>
                                          <p:spTgt spid="121"/>
                                        </p:tgtEl>
                                        <p:attrNameLst>
                                          <p:attrName>ppt_h</p:attrName>
                                        </p:attrNameLst>
                                      </p:cBhvr>
                                      <p:tavLst>
                                        <p:tav tm="0">
                                          <p:val>
                                            <p:fltVal val="0"/>
                                          </p:val>
                                        </p:tav>
                                        <p:tav tm="100000">
                                          <p:val>
                                            <p:strVal val="#ppt_h"/>
                                          </p:val>
                                        </p:tav>
                                      </p:tavLst>
                                    </p:anim>
                                    <p:animEffect transition="in" filter="fade">
                                      <p:cBhvr>
                                        <p:cTn id="25" dur="500"/>
                                        <p:tgtEl>
                                          <p:spTgt spid="121"/>
                                        </p:tgtEl>
                                      </p:cBhvr>
                                    </p:animEffect>
                                  </p:childTnLst>
                                </p:cTn>
                              </p:par>
                            </p:childTnLst>
                          </p:cTn>
                        </p:par>
                        <p:par>
                          <p:cTn id="26" fill="hold">
                            <p:stCondLst>
                              <p:cond delay="3000"/>
                            </p:stCondLst>
                            <p:childTnLst>
                              <p:par>
                                <p:cTn id="27" presetID="22" presetClass="entr" presetSubtype="1" fill="hold" nodeType="afterEffect">
                                  <p:stCondLst>
                                    <p:cond delay="0"/>
                                  </p:stCondLst>
                                  <p:childTnLst>
                                    <p:set>
                                      <p:cBhvr>
                                        <p:cTn id="28" dur="1" fill="hold">
                                          <p:stCondLst>
                                            <p:cond delay="0"/>
                                          </p:stCondLst>
                                        </p:cTn>
                                        <p:tgtEl>
                                          <p:spTgt spid="110"/>
                                        </p:tgtEl>
                                        <p:attrNameLst>
                                          <p:attrName>style.visibility</p:attrName>
                                        </p:attrNameLst>
                                      </p:cBhvr>
                                      <p:to>
                                        <p:strVal val="visible"/>
                                      </p:to>
                                    </p:set>
                                    <p:animEffect transition="in" filter="wipe(up)">
                                      <p:cBhvr>
                                        <p:cTn id="29" dur="750"/>
                                        <p:tgtEl>
                                          <p:spTgt spid="110"/>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113"/>
                                        </p:tgtEl>
                                        <p:attrNameLst>
                                          <p:attrName>style.visibility</p:attrName>
                                        </p:attrNameLst>
                                      </p:cBhvr>
                                      <p:to>
                                        <p:strVal val="visible"/>
                                      </p:to>
                                    </p:set>
                                    <p:animEffect transition="in" filter="fade">
                                      <p:cBhvr>
                                        <p:cTn id="33" dur="1000"/>
                                        <p:tgtEl>
                                          <p:spTgt spid="113"/>
                                        </p:tgtEl>
                                      </p:cBhvr>
                                    </p:animEffect>
                                    <p:anim calcmode="lin" valueType="num">
                                      <p:cBhvr>
                                        <p:cTn id="34" dur="1000" fill="hold"/>
                                        <p:tgtEl>
                                          <p:spTgt spid="113"/>
                                        </p:tgtEl>
                                        <p:attrNameLst>
                                          <p:attrName>ppt_x</p:attrName>
                                        </p:attrNameLst>
                                      </p:cBhvr>
                                      <p:tavLst>
                                        <p:tav tm="0">
                                          <p:val>
                                            <p:strVal val="#ppt_x"/>
                                          </p:val>
                                        </p:tav>
                                        <p:tav tm="100000">
                                          <p:val>
                                            <p:strVal val="#ppt_x"/>
                                          </p:val>
                                        </p:tav>
                                      </p:tavLst>
                                    </p:anim>
                                    <p:anim calcmode="lin" valueType="num">
                                      <p:cBhvr>
                                        <p:cTn id="35" dur="1000" fill="hold"/>
                                        <p:tgtEl>
                                          <p:spTgt spid="113"/>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53" presetClass="entr" presetSubtype="16" fill="hold" nodeType="afterEffect">
                                  <p:stCondLst>
                                    <p:cond delay="0"/>
                                  </p:stCondLst>
                                  <p:childTnLst>
                                    <p:set>
                                      <p:cBhvr>
                                        <p:cTn id="38" dur="1" fill="hold">
                                          <p:stCondLst>
                                            <p:cond delay="0"/>
                                          </p:stCondLst>
                                        </p:cTn>
                                        <p:tgtEl>
                                          <p:spTgt spid="124"/>
                                        </p:tgtEl>
                                        <p:attrNameLst>
                                          <p:attrName>style.visibility</p:attrName>
                                        </p:attrNameLst>
                                      </p:cBhvr>
                                      <p:to>
                                        <p:strVal val="visible"/>
                                      </p:to>
                                    </p:set>
                                    <p:anim calcmode="lin" valueType="num">
                                      <p:cBhvr>
                                        <p:cTn id="39" dur="500" fill="hold"/>
                                        <p:tgtEl>
                                          <p:spTgt spid="124"/>
                                        </p:tgtEl>
                                        <p:attrNameLst>
                                          <p:attrName>ppt_w</p:attrName>
                                        </p:attrNameLst>
                                      </p:cBhvr>
                                      <p:tavLst>
                                        <p:tav tm="0">
                                          <p:val>
                                            <p:fltVal val="0"/>
                                          </p:val>
                                        </p:tav>
                                        <p:tav tm="100000">
                                          <p:val>
                                            <p:strVal val="#ppt_w"/>
                                          </p:val>
                                        </p:tav>
                                      </p:tavLst>
                                    </p:anim>
                                    <p:anim calcmode="lin" valueType="num">
                                      <p:cBhvr>
                                        <p:cTn id="40" dur="500" fill="hold"/>
                                        <p:tgtEl>
                                          <p:spTgt spid="124"/>
                                        </p:tgtEl>
                                        <p:attrNameLst>
                                          <p:attrName>ppt_h</p:attrName>
                                        </p:attrNameLst>
                                      </p:cBhvr>
                                      <p:tavLst>
                                        <p:tav tm="0">
                                          <p:val>
                                            <p:fltVal val="0"/>
                                          </p:val>
                                        </p:tav>
                                        <p:tav tm="100000">
                                          <p:val>
                                            <p:strVal val="#ppt_h"/>
                                          </p:val>
                                        </p:tav>
                                      </p:tavLst>
                                    </p:anim>
                                    <p:animEffect transition="in" filter="fade">
                                      <p:cBhvr>
                                        <p:cTn id="41" dur="500"/>
                                        <p:tgtEl>
                                          <p:spTgt spid="124"/>
                                        </p:tgtEl>
                                      </p:cBhvr>
                                    </p:animEffect>
                                  </p:childTnLst>
                                </p:cTn>
                              </p:par>
                            </p:childTnLst>
                          </p:cTn>
                        </p:par>
                        <p:par>
                          <p:cTn id="42" fill="hold">
                            <p:stCondLst>
                              <p:cond delay="5500"/>
                            </p:stCondLst>
                            <p:childTnLst>
                              <p:par>
                                <p:cTn id="43" presetID="22" presetClass="entr" presetSubtype="1" fill="hold" nodeType="afterEffect">
                                  <p:stCondLst>
                                    <p:cond delay="0"/>
                                  </p:stCondLst>
                                  <p:childTnLst>
                                    <p:set>
                                      <p:cBhvr>
                                        <p:cTn id="44" dur="1" fill="hold">
                                          <p:stCondLst>
                                            <p:cond delay="0"/>
                                          </p:stCondLst>
                                        </p:cTn>
                                        <p:tgtEl>
                                          <p:spTgt spid="114"/>
                                        </p:tgtEl>
                                        <p:attrNameLst>
                                          <p:attrName>style.visibility</p:attrName>
                                        </p:attrNameLst>
                                      </p:cBhvr>
                                      <p:to>
                                        <p:strVal val="visible"/>
                                      </p:to>
                                    </p:set>
                                    <p:animEffect transition="in" filter="wipe(up)">
                                      <p:cBhvr>
                                        <p:cTn id="45" dur="750"/>
                                        <p:tgtEl>
                                          <p:spTgt spid="114"/>
                                        </p:tgtEl>
                                      </p:cBhvr>
                                    </p:animEffect>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17"/>
                                        </p:tgtEl>
                                        <p:attrNameLst>
                                          <p:attrName>style.visibility</p:attrName>
                                        </p:attrNameLst>
                                      </p:cBhvr>
                                      <p:to>
                                        <p:strVal val="visible"/>
                                      </p:to>
                                    </p:set>
                                    <p:animEffect transition="in" filter="fade">
                                      <p:cBhvr>
                                        <p:cTn id="49" dur="1000"/>
                                        <p:tgtEl>
                                          <p:spTgt spid="117"/>
                                        </p:tgtEl>
                                      </p:cBhvr>
                                    </p:animEffect>
                                    <p:anim calcmode="lin" valueType="num">
                                      <p:cBhvr>
                                        <p:cTn id="50" dur="1000" fill="hold"/>
                                        <p:tgtEl>
                                          <p:spTgt spid="117"/>
                                        </p:tgtEl>
                                        <p:attrNameLst>
                                          <p:attrName>ppt_x</p:attrName>
                                        </p:attrNameLst>
                                      </p:cBhvr>
                                      <p:tavLst>
                                        <p:tav tm="0">
                                          <p:val>
                                            <p:strVal val="#ppt_x"/>
                                          </p:val>
                                        </p:tav>
                                        <p:tav tm="100000">
                                          <p:val>
                                            <p:strVal val="#ppt_x"/>
                                          </p:val>
                                        </p:tav>
                                      </p:tavLst>
                                    </p:anim>
                                    <p:anim calcmode="lin" valueType="num">
                                      <p:cBhvr>
                                        <p:cTn id="51" dur="1000" fill="hold"/>
                                        <p:tgtEl>
                                          <p:spTgt spid="117"/>
                                        </p:tgtEl>
                                        <p:attrNameLst>
                                          <p:attrName>ppt_y</p:attrName>
                                        </p:attrNameLst>
                                      </p:cBhvr>
                                      <p:tavLst>
                                        <p:tav tm="0">
                                          <p:val>
                                            <p:strVal val="#ppt_y+.1"/>
                                          </p:val>
                                        </p:tav>
                                        <p:tav tm="100000">
                                          <p:val>
                                            <p:strVal val="#ppt_y"/>
                                          </p:val>
                                        </p:tav>
                                      </p:tavLst>
                                    </p:anim>
                                  </p:childTnLst>
                                </p:cTn>
                              </p:par>
                            </p:childTnLst>
                          </p:cTn>
                        </p:par>
                        <p:par>
                          <p:cTn id="52" fill="hold">
                            <p:stCondLst>
                              <p:cond delay="7500"/>
                            </p:stCondLst>
                            <p:childTnLst>
                              <p:par>
                                <p:cTn id="53" presetID="53" presetClass="entr" presetSubtype="16" fill="hold" nodeType="afterEffect">
                                  <p:stCondLst>
                                    <p:cond delay="0"/>
                                  </p:stCondLst>
                                  <p:childTnLst>
                                    <p:set>
                                      <p:cBhvr>
                                        <p:cTn id="54" dur="1" fill="hold">
                                          <p:stCondLst>
                                            <p:cond delay="0"/>
                                          </p:stCondLst>
                                        </p:cTn>
                                        <p:tgtEl>
                                          <p:spTgt spid="127"/>
                                        </p:tgtEl>
                                        <p:attrNameLst>
                                          <p:attrName>style.visibility</p:attrName>
                                        </p:attrNameLst>
                                      </p:cBhvr>
                                      <p:to>
                                        <p:strVal val="visible"/>
                                      </p:to>
                                    </p:set>
                                    <p:anim calcmode="lin" valueType="num">
                                      <p:cBhvr>
                                        <p:cTn id="55" dur="500" fill="hold"/>
                                        <p:tgtEl>
                                          <p:spTgt spid="127"/>
                                        </p:tgtEl>
                                        <p:attrNameLst>
                                          <p:attrName>ppt_w</p:attrName>
                                        </p:attrNameLst>
                                      </p:cBhvr>
                                      <p:tavLst>
                                        <p:tav tm="0">
                                          <p:val>
                                            <p:fltVal val="0"/>
                                          </p:val>
                                        </p:tav>
                                        <p:tav tm="100000">
                                          <p:val>
                                            <p:strVal val="#ppt_w"/>
                                          </p:val>
                                        </p:tav>
                                      </p:tavLst>
                                    </p:anim>
                                    <p:anim calcmode="lin" valueType="num">
                                      <p:cBhvr>
                                        <p:cTn id="56" dur="500" fill="hold"/>
                                        <p:tgtEl>
                                          <p:spTgt spid="127"/>
                                        </p:tgtEl>
                                        <p:attrNameLst>
                                          <p:attrName>ppt_h</p:attrName>
                                        </p:attrNameLst>
                                      </p:cBhvr>
                                      <p:tavLst>
                                        <p:tav tm="0">
                                          <p:val>
                                            <p:fltVal val="0"/>
                                          </p:val>
                                        </p:tav>
                                        <p:tav tm="100000">
                                          <p:val>
                                            <p:strVal val="#ppt_h"/>
                                          </p:val>
                                        </p:tav>
                                      </p:tavLst>
                                    </p:anim>
                                    <p:animEffect transition="in" filter="fade">
                                      <p:cBhvr>
                                        <p:cTn id="57" dur="500"/>
                                        <p:tgtEl>
                                          <p:spTgt spid="127"/>
                                        </p:tgtEl>
                                      </p:cBhvr>
                                    </p:animEffect>
                                  </p:childTnLst>
                                </p:cTn>
                              </p:par>
                            </p:childTnLst>
                          </p:cTn>
                        </p:par>
                        <p:par>
                          <p:cTn id="58" fill="hold">
                            <p:stCondLst>
                              <p:cond delay="8000"/>
                            </p:stCondLst>
                            <p:childTnLst>
                              <p:par>
                                <p:cTn id="59" presetID="22" presetClass="entr" presetSubtype="1" fill="hold" nodeType="afterEffect">
                                  <p:stCondLst>
                                    <p:cond delay="0"/>
                                  </p:stCondLst>
                                  <p:childTnLst>
                                    <p:set>
                                      <p:cBhvr>
                                        <p:cTn id="60" dur="1" fill="hold">
                                          <p:stCondLst>
                                            <p:cond delay="0"/>
                                          </p:stCondLst>
                                        </p:cTn>
                                        <p:tgtEl>
                                          <p:spTgt spid="118"/>
                                        </p:tgtEl>
                                        <p:attrNameLst>
                                          <p:attrName>style.visibility</p:attrName>
                                        </p:attrNameLst>
                                      </p:cBhvr>
                                      <p:to>
                                        <p:strVal val="visible"/>
                                      </p:to>
                                    </p:set>
                                    <p:animEffect transition="in" filter="wipe(up)">
                                      <p:cBhvr>
                                        <p:cTn id="61" dur="75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p:bldP spid="109" grpId="0" animBg="1"/>
      <p:bldP spid="113" grpId="0" animBg="1"/>
      <p:bldP spid="11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6" name="文本框 10"/>
          <p:cNvSpPr txBox="1"/>
          <p:nvPr/>
        </p:nvSpPr>
        <p:spPr>
          <a:xfrm>
            <a:off x="1685668" y="3371179"/>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社团活动</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7" name="文本框 11"/>
          <p:cNvSpPr txBox="1"/>
          <p:nvPr/>
        </p:nvSpPr>
        <p:spPr>
          <a:xfrm>
            <a:off x="6650280" y="3358986"/>
            <a:ext cx="1608133"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社团</a:t>
            </a:r>
            <a:r>
              <a:rPr lang="en-US" altLang="zh-CN" sz="2400" dirty="0">
                <a:solidFill>
                  <a:schemeClr val="bg1"/>
                </a:solidFill>
                <a:latin typeface="微软雅黑" panose="020B0503020204020204" pitchFamily="34" charset="-122"/>
                <a:ea typeface="微软雅黑" panose="020B0503020204020204" pitchFamily="34" charset="-122"/>
              </a:rPr>
              <a:t>QQ</a:t>
            </a:r>
            <a:r>
              <a:rPr lang="zh-CN" altLang="en-US" sz="2400" dirty="0">
                <a:solidFill>
                  <a:schemeClr val="bg1"/>
                </a:solidFill>
                <a:latin typeface="微软雅黑" panose="020B0503020204020204" pitchFamily="34" charset="-122"/>
                <a:ea typeface="微软雅黑" panose="020B0503020204020204" pitchFamily="34" charset="-122"/>
              </a:rPr>
              <a:t>群</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8" name="文本框 12"/>
          <p:cNvSpPr txBox="1"/>
          <p:nvPr/>
        </p:nvSpPr>
        <p:spPr>
          <a:xfrm>
            <a:off x="9054855" y="3358985"/>
            <a:ext cx="1723549"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社团微信群</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89" name="文本框 13"/>
          <p:cNvSpPr txBox="1"/>
          <p:nvPr/>
        </p:nvSpPr>
        <p:spPr>
          <a:xfrm>
            <a:off x="4145934" y="3358987"/>
            <a:ext cx="1415772" cy="461665"/>
          </a:xfrm>
          <a:prstGeom prst="rect">
            <a:avLst/>
          </a:prstGeom>
          <a:noFill/>
        </p:spPr>
        <p:txBody>
          <a:bodyPr wrap="none" rtlCol="0">
            <a:spAutoFit/>
          </a:bodyPr>
          <a:lstStyle/>
          <a:p>
            <a:r>
              <a:rPr lang="zh-CN" altLang="en-US" sz="2400" dirty="0">
                <a:solidFill>
                  <a:schemeClr val="bg1"/>
                </a:solidFill>
                <a:latin typeface="微软雅黑" panose="020B0503020204020204" pitchFamily="34" charset="-122"/>
                <a:ea typeface="微软雅黑" panose="020B0503020204020204" pitchFamily="34" charset="-122"/>
              </a:rPr>
              <a:t>加入电话</a:t>
            </a:r>
            <a:endParaRPr lang="zh-CN" altLang="en-US" sz="2400" dirty="0">
              <a:solidFill>
                <a:schemeClr val="bg1"/>
              </a:solidFill>
              <a:latin typeface="微软雅黑" panose="020B0503020204020204" pitchFamily="34" charset="-122"/>
              <a:ea typeface="微软雅黑" panose="020B0503020204020204" pitchFamily="34" charset="-122"/>
            </a:endParaRPr>
          </a:p>
        </p:txBody>
      </p:sp>
      <p:cxnSp>
        <p:nvCxnSpPr>
          <p:cNvPr id="90" name="直接连接符 89"/>
          <p:cNvCxnSpPr/>
          <p:nvPr/>
        </p:nvCxnSpPr>
        <p:spPr>
          <a:xfrm>
            <a:off x="3622463" y="2575818"/>
            <a:ext cx="0" cy="20977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6153872" y="2575818"/>
            <a:ext cx="0" cy="20977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8685281" y="2575818"/>
            <a:ext cx="0" cy="2097741"/>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93" name="组合 92"/>
          <p:cNvGrpSpPr/>
          <p:nvPr/>
        </p:nvGrpSpPr>
        <p:grpSpPr>
          <a:xfrm>
            <a:off x="2054432" y="2738903"/>
            <a:ext cx="627095" cy="590797"/>
            <a:chOff x="2079484" y="4161523"/>
            <a:chExt cx="627095" cy="590797"/>
          </a:xfrm>
        </p:grpSpPr>
        <p:sp>
          <p:nvSpPr>
            <p:cNvPr id="94" name="文本框 20"/>
            <p:cNvSpPr txBox="1"/>
            <p:nvPr/>
          </p:nvSpPr>
          <p:spPr>
            <a:xfrm>
              <a:off x="2079484"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01</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5" name="六边形 94"/>
            <p:cNvSpPr/>
            <p:nvPr/>
          </p:nvSpPr>
          <p:spPr>
            <a:xfrm rot="5400000">
              <a:off x="2097633"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96" name="组合 95"/>
          <p:cNvGrpSpPr/>
          <p:nvPr/>
        </p:nvGrpSpPr>
        <p:grpSpPr>
          <a:xfrm>
            <a:off x="4528690" y="2726711"/>
            <a:ext cx="627095" cy="590797"/>
            <a:chOff x="4553742" y="4161523"/>
            <a:chExt cx="627095" cy="590797"/>
          </a:xfrm>
        </p:grpSpPr>
        <p:sp>
          <p:nvSpPr>
            <p:cNvPr id="97" name="文本框 24"/>
            <p:cNvSpPr txBox="1"/>
            <p:nvPr/>
          </p:nvSpPr>
          <p:spPr>
            <a:xfrm>
              <a:off x="4553742"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02</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98" name="六边形 97"/>
            <p:cNvSpPr/>
            <p:nvPr/>
          </p:nvSpPr>
          <p:spPr>
            <a:xfrm rot="5400000">
              <a:off x="4571891"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99" name="组合 98"/>
          <p:cNvGrpSpPr/>
          <p:nvPr/>
        </p:nvGrpSpPr>
        <p:grpSpPr>
          <a:xfrm>
            <a:off x="7083632" y="2726711"/>
            <a:ext cx="627095" cy="590797"/>
            <a:chOff x="7108684" y="4161523"/>
            <a:chExt cx="627095" cy="590797"/>
          </a:xfrm>
        </p:grpSpPr>
        <p:sp>
          <p:nvSpPr>
            <p:cNvPr id="100" name="文本框 27"/>
            <p:cNvSpPr txBox="1"/>
            <p:nvPr/>
          </p:nvSpPr>
          <p:spPr>
            <a:xfrm>
              <a:off x="7108684"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03</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1" name="六边形 100"/>
            <p:cNvSpPr/>
            <p:nvPr/>
          </p:nvSpPr>
          <p:spPr>
            <a:xfrm rot="5400000">
              <a:off x="7126833"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02" name="组合 101"/>
          <p:cNvGrpSpPr/>
          <p:nvPr/>
        </p:nvGrpSpPr>
        <p:grpSpPr>
          <a:xfrm>
            <a:off x="9557890" y="2726711"/>
            <a:ext cx="627095" cy="590797"/>
            <a:chOff x="9582942" y="4161523"/>
            <a:chExt cx="627095" cy="590797"/>
          </a:xfrm>
        </p:grpSpPr>
        <p:sp>
          <p:nvSpPr>
            <p:cNvPr id="103" name="文本框 30"/>
            <p:cNvSpPr txBox="1"/>
            <p:nvPr/>
          </p:nvSpPr>
          <p:spPr>
            <a:xfrm>
              <a:off x="9582942" y="4210480"/>
              <a:ext cx="627095"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34" charset="-122"/>
                  <a:ea typeface="微软雅黑" panose="020B0503020204020204" pitchFamily="34" charset="-122"/>
                </a:rPr>
                <a:t>04</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sp>
          <p:nvSpPr>
            <p:cNvPr id="104" name="六边形 103"/>
            <p:cNvSpPr/>
            <p:nvPr/>
          </p:nvSpPr>
          <p:spPr>
            <a:xfrm rot="5400000">
              <a:off x="9601091" y="4202268"/>
              <a:ext cx="590797" cy="509308"/>
            </a:xfrm>
            <a:prstGeom prst="hexagon">
              <a:avLst/>
            </a:prstGeom>
            <a:no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05" name="文本框 13"/>
          <p:cNvSpPr>
            <a:spLocks noChangeArrowheads="1"/>
          </p:cNvSpPr>
          <p:nvPr/>
        </p:nvSpPr>
        <p:spPr bwMode="auto">
          <a:xfrm>
            <a:off x="1740536" y="3833807"/>
            <a:ext cx="1462596" cy="67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5" tIns="34292" rIns="68585" bIns="34292">
            <a:spAutoFit/>
          </a:bodyPr>
          <a:lstStyle/>
          <a:p>
            <a:pPr>
              <a:lnSpc>
                <a:spcPct val="120000"/>
              </a:lnSpc>
            </a:pPr>
            <a:r>
              <a:rPr lang="zh-CN" altLang="en-US" sz="1100" dirty="0">
                <a:solidFill>
                  <a:schemeClr val="bg1"/>
                </a:solidFill>
                <a:latin typeface="微软雅黑" panose="020B0503020204020204" pitchFamily="34" charset="-122"/>
                <a:ea typeface="微软雅黑" panose="020B0503020204020204" pitchFamily="34" charset="-122"/>
                <a:cs typeface="+mn-ea"/>
                <a:sym typeface="+mn-lt"/>
              </a:rPr>
              <a:t>在此录入上述图表的综合描述说明，在此录入上述图表的综合</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6" name="文本框 13"/>
          <p:cNvSpPr txBox="1"/>
          <p:nvPr/>
        </p:nvSpPr>
        <p:spPr>
          <a:xfrm>
            <a:off x="3626885" y="3925915"/>
            <a:ext cx="2612390" cy="460375"/>
          </a:xfrm>
          <a:prstGeom prst="rect">
            <a:avLst/>
          </a:prstGeom>
          <a:noFill/>
        </p:spPr>
        <p:txBody>
          <a:bodyPr wrap="non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XXX-XXXX-XXXX</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07" name="文本框 13"/>
          <p:cNvSpPr txBox="1"/>
          <p:nvPr/>
        </p:nvSpPr>
        <p:spPr>
          <a:xfrm>
            <a:off x="6633102" y="3932011"/>
            <a:ext cx="1954530" cy="460375"/>
          </a:xfrm>
          <a:prstGeom prst="rect">
            <a:avLst/>
          </a:prstGeom>
          <a:noFill/>
        </p:spPr>
        <p:txBody>
          <a:bodyPr wrap="non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XXXXXXXXX</a:t>
            </a:r>
            <a:endParaRPr lang="zh-CN" altLang="en-US" sz="2400" dirty="0">
              <a:solidFill>
                <a:schemeClr val="bg1"/>
              </a:solidFill>
              <a:latin typeface="微软雅黑" panose="020B0503020204020204" pitchFamily="34" charset="-122"/>
              <a:ea typeface="微软雅黑" panose="020B0503020204020204" pitchFamily="34" charset="-122"/>
            </a:endParaRPr>
          </a:p>
        </p:txBody>
      </p:sp>
      <p:sp>
        <p:nvSpPr>
          <p:cNvPr id="108" name="文本框 13"/>
          <p:cNvSpPr txBox="1"/>
          <p:nvPr/>
        </p:nvSpPr>
        <p:spPr>
          <a:xfrm>
            <a:off x="9089790" y="3913723"/>
            <a:ext cx="1954530" cy="460375"/>
          </a:xfrm>
          <a:prstGeom prst="rect">
            <a:avLst/>
          </a:prstGeom>
          <a:noFill/>
        </p:spPr>
        <p:txBody>
          <a:bodyPr wrap="non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XXXXXXXXX</a:t>
            </a:r>
            <a:endParaRPr lang="en-US" altLang="zh-CN" sz="2400" dirty="0">
              <a:solidFill>
                <a:schemeClr val="bg1"/>
              </a:solidFill>
              <a:latin typeface="微软雅黑" panose="020B0503020204020204" pitchFamily="34" charset="-122"/>
              <a:ea typeface="微软雅黑" panose="020B0503020204020204" pitchFamily="34" charset="-122"/>
            </a:endParaRPr>
          </a:p>
        </p:txBody>
      </p:sp>
      <p:sp>
        <p:nvSpPr>
          <p:cNvPr id="109" name="文本框 37"/>
          <p:cNvSpPr txBox="1"/>
          <p:nvPr/>
        </p:nvSpPr>
        <p:spPr>
          <a:xfrm>
            <a:off x="4983605" y="1397615"/>
            <a:ext cx="2236510"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latin typeface="微软雅黑" panose="020B0503020204020204" pitchFamily="34" charset="-122"/>
                <a:ea typeface="微软雅黑" panose="020B0503020204020204" pitchFamily="34" charset="-122"/>
              </a:rPr>
              <a:t>社团招新啦</a:t>
            </a:r>
            <a:endParaRPr lang="zh-CN" altLang="en-US" sz="3200" dirty="0">
              <a:solidFill>
                <a:schemeClr val="bg1"/>
              </a:solidFill>
              <a:latin typeface="微软雅黑" panose="020B0503020204020204" pitchFamily="34" charset="-122"/>
              <a:ea typeface="微软雅黑" panose="020B0503020204020204" pitchFamily="34" charset="-122"/>
            </a:endParaRPr>
          </a:p>
        </p:txBody>
      </p:sp>
      <p:cxnSp>
        <p:nvCxnSpPr>
          <p:cNvPr id="110" name="直接连接符 109"/>
          <p:cNvCxnSpPr/>
          <p:nvPr/>
        </p:nvCxnSpPr>
        <p:spPr>
          <a:xfrm>
            <a:off x="4149970" y="2048326"/>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barn(inVertical)">
                                      <p:cBhvr>
                                        <p:cTn id="7" dur="500"/>
                                        <p:tgtEl>
                                          <p:spTgt spid="110"/>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09"/>
                                        </p:tgtEl>
                                        <p:attrNameLst>
                                          <p:attrName>style.visibility</p:attrName>
                                        </p:attrNameLst>
                                      </p:cBhvr>
                                      <p:to>
                                        <p:strVal val="visible"/>
                                      </p:to>
                                    </p:set>
                                    <p:animEffect transition="in" filter="fade">
                                      <p:cBhvr>
                                        <p:cTn id="11" dur="1000"/>
                                        <p:tgtEl>
                                          <p:spTgt spid="109"/>
                                        </p:tgtEl>
                                      </p:cBhvr>
                                    </p:animEffect>
                                    <p:anim calcmode="lin" valueType="num">
                                      <p:cBhvr>
                                        <p:cTn id="12" dur="1000" fill="hold"/>
                                        <p:tgtEl>
                                          <p:spTgt spid="109"/>
                                        </p:tgtEl>
                                        <p:attrNameLst>
                                          <p:attrName>ppt_x</p:attrName>
                                        </p:attrNameLst>
                                      </p:cBhvr>
                                      <p:tavLst>
                                        <p:tav tm="0">
                                          <p:val>
                                            <p:strVal val="#ppt_x"/>
                                          </p:val>
                                        </p:tav>
                                        <p:tav tm="100000">
                                          <p:val>
                                            <p:strVal val="#ppt_x"/>
                                          </p:val>
                                        </p:tav>
                                      </p:tavLst>
                                    </p:anim>
                                    <p:anim calcmode="lin" valueType="num">
                                      <p:cBhvr>
                                        <p:cTn id="13" dur="1000" fill="hold"/>
                                        <p:tgtEl>
                                          <p:spTgt spid="10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6" presetClass="entr" presetSubtype="21" fill="hold" nodeType="after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barn(inVertical)">
                                      <p:cBhvr>
                                        <p:cTn id="17" dur="500"/>
                                        <p:tgtEl>
                                          <p:spTgt spid="93"/>
                                        </p:tgtEl>
                                      </p:cBhvr>
                                    </p:animEffect>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1000"/>
                                        <p:tgtEl>
                                          <p:spTgt spid="86"/>
                                        </p:tgtEl>
                                      </p:cBhvr>
                                    </p:animEffect>
                                    <p:anim calcmode="lin" valueType="num">
                                      <p:cBhvr>
                                        <p:cTn id="22" dur="1000" fill="hold"/>
                                        <p:tgtEl>
                                          <p:spTgt spid="86"/>
                                        </p:tgtEl>
                                        <p:attrNameLst>
                                          <p:attrName>ppt_x</p:attrName>
                                        </p:attrNameLst>
                                      </p:cBhvr>
                                      <p:tavLst>
                                        <p:tav tm="0">
                                          <p:val>
                                            <p:strVal val="#ppt_x"/>
                                          </p:val>
                                        </p:tav>
                                        <p:tav tm="100000">
                                          <p:val>
                                            <p:strVal val="#ppt_x"/>
                                          </p:val>
                                        </p:tav>
                                      </p:tavLst>
                                    </p:anim>
                                    <p:anim calcmode="lin" valueType="num">
                                      <p:cBhvr>
                                        <p:cTn id="23" dur="1000" fill="hold"/>
                                        <p:tgtEl>
                                          <p:spTgt spid="8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22" presetClass="entr" presetSubtype="2" fill="hold" grpId="0" nodeType="afterEffect">
                                  <p:stCondLst>
                                    <p:cond delay="0"/>
                                  </p:stCondLst>
                                  <p:childTnLst>
                                    <p:set>
                                      <p:cBhvr>
                                        <p:cTn id="26" dur="1" fill="hold">
                                          <p:stCondLst>
                                            <p:cond delay="0"/>
                                          </p:stCondLst>
                                        </p:cTn>
                                        <p:tgtEl>
                                          <p:spTgt spid="105"/>
                                        </p:tgtEl>
                                        <p:attrNameLst>
                                          <p:attrName>style.visibility</p:attrName>
                                        </p:attrNameLst>
                                      </p:cBhvr>
                                      <p:to>
                                        <p:strVal val="visible"/>
                                      </p:to>
                                    </p:set>
                                    <p:animEffect>
                                      <p:cBhvr>
                                        <p:cTn id="27" dur="750"/>
                                        <p:tgtEl>
                                          <p:spTgt spid="105"/>
                                        </p:tgtEl>
                                      </p:cBhvr>
                                    </p:animEffect>
                                  </p:childTnLst>
                                </p:cTn>
                              </p:par>
                            </p:childTnLst>
                          </p:cTn>
                        </p:par>
                        <p:par>
                          <p:cTn id="28" fill="hold">
                            <p:stCondLst>
                              <p:cond delay="4000"/>
                            </p:stCondLst>
                            <p:childTnLst>
                              <p:par>
                                <p:cTn id="29" presetID="22" presetClass="entr" presetSubtype="4" fill="hold" nodeType="afterEffect">
                                  <p:stCondLst>
                                    <p:cond delay="0"/>
                                  </p:stCondLst>
                                  <p:childTnLst>
                                    <p:set>
                                      <p:cBhvr>
                                        <p:cTn id="30" dur="1" fill="hold">
                                          <p:stCondLst>
                                            <p:cond delay="0"/>
                                          </p:stCondLst>
                                        </p:cTn>
                                        <p:tgtEl>
                                          <p:spTgt spid="90"/>
                                        </p:tgtEl>
                                        <p:attrNameLst>
                                          <p:attrName>style.visibility</p:attrName>
                                        </p:attrNameLst>
                                      </p:cBhvr>
                                      <p:to>
                                        <p:strVal val="visible"/>
                                      </p:to>
                                    </p:set>
                                    <p:animEffect transition="in" filter="wipe(down)">
                                      <p:cBhvr>
                                        <p:cTn id="31" dur="500"/>
                                        <p:tgtEl>
                                          <p:spTgt spid="90"/>
                                        </p:tgtEl>
                                      </p:cBhvr>
                                    </p:animEffect>
                                  </p:childTnLst>
                                </p:cTn>
                              </p:par>
                            </p:childTnLst>
                          </p:cTn>
                        </p:par>
                        <p:par>
                          <p:cTn id="32" fill="hold">
                            <p:stCondLst>
                              <p:cond delay="4500"/>
                            </p:stCondLst>
                            <p:childTnLst>
                              <p:par>
                                <p:cTn id="33" presetID="16" presetClass="entr" presetSubtype="21" fill="hold"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barn(inVertical)">
                                      <p:cBhvr>
                                        <p:cTn id="35" dur="500"/>
                                        <p:tgtEl>
                                          <p:spTgt spid="96"/>
                                        </p:tgtEl>
                                      </p:cBhvr>
                                    </p:animEffect>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89"/>
                                        </p:tgtEl>
                                        <p:attrNameLst>
                                          <p:attrName>style.visibility</p:attrName>
                                        </p:attrNameLst>
                                      </p:cBhvr>
                                      <p:to>
                                        <p:strVal val="visible"/>
                                      </p:to>
                                    </p:set>
                                    <p:animEffect transition="in" filter="fade">
                                      <p:cBhvr>
                                        <p:cTn id="39" dur="1000"/>
                                        <p:tgtEl>
                                          <p:spTgt spid="89"/>
                                        </p:tgtEl>
                                      </p:cBhvr>
                                    </p:animEffect>
                                    <p:anim calcmode="lin" valueType="num">
                                      <p:cBhvr>
                                        <p:cTn id="40" dur="1000" fill="hold"/>
                                        <p:tgtEl>
                                          <p:spTgt spid="89"/>
                                        </p:tgtEl>
                                        <p:attrNameLst>
                                          <p:attrName>ppt_x</p:attrName>
                                        </p:attrNameLst>
                                      </p:cBhvr>
                                      <p:tavLst>
                                        <p:tav tm="0">
                                          <p:val>
                                            <p:strVal val="#ppt_x"/>
                                          </p:val>
                                        </p:tav>
                                        <p:tav tm="100000">
                                          <p:val>
                                            <p:strVal val="#ppt_x"/>
                                          </p:val>
                                        </p:tav>
                                      </p:tavLst>
                                    </p:anim>
                                    <p:anim calcmode="lin" valueType="num">
                                      <p:cBhvr>
                                        <p:cTn id="41" dur="1000" fill="hold"/>
                                        <p:tgtEl>
                                          <p:spTgt spid="89"/>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grpId="0" nodeType="afterEffect">
                                  <p:stCondLst>
                                    <p:cond delay="0"/>
                                  </p:stCondLst>
                                  <p:childTnLst>
                                    <p:set>
                                      <p:cBhvr>
                                        <p:cTn id="44" dur="1" fill="hold">
                                          <p:stCondLst>
                                            <p:cond delay="0"/>
                                          </p:stCondLst>
                                        </p:cTn>
                                        <p:tgtEl>
                                          <p:spTgt spid="106"/>
                                        </p:tgtEl>
                                        <p:attrNameLst>
                                          <p:attrName>style.visibility</p:attrName>
                                        </p:attrNameLst>
                                      </p:cBhvr>
                                      <p:to>
                                        <p:strVal val="visible"/>
                                      </p:to>
                                    </p:set>
                                    <p:animEffect transition="in" filter="fade">
                                      <p:cBhvr>
                                        <p:cTn id="45" dur="1000"/>
                                        <p:tgtEl>
                                          <p:spTgt spid="106"/>
                                        </p:tgtEl>
                                      </p:cBhvr>
                                    </p:animEffect>
                                    <p:anim calcmode="lin" valueType="num">
                                      <p:cBhvr>
                                        <p:cTn id="46" dur="1000" fill="hold"/>
                                        <p:tgtEl>
                                          <p:spTgt spid="106"/>
                                        </p:tgtEl>
                                        <p:attrNameLst>
                                          <p:attrName>ppt_x</p:attrName>
                                        </p:attrNameLst>
                                      </p:cBhvr>
                                      <p:tavLst>
                                        <p:tav tm="0">
                                          <p:val>
                                            <p:strVal val="#ppt_x"/>
                                          </p:val>
                                        </p:tav>
                                        <p:tav tm="100000">
                                          <p:val>
                                            <p:strVal val="#ppt_x"/>
                                          </p:val>
                                        </p:tav>
                                      </p:tavLst>
                                    </p:anim>
                                    <p:anim calcmode="lin" valueType="num">
                                      <p:cBhvr>
                                        <p:cTn id="47" dur="1000" fill="hold"/>
                                        <p:tgtEl>
                                          <p:spTgt spid="106"/>
                                        </p:tgtEl>
                                        <p:attrNameLst>
                                          <p:attrName>ppt_y</p:attrName>
                                        </p:attrNameLst>
                                      </p:cBhvr>
                                      <p:tavLst>
                                        <p:tav tm="0">
                                          <p:val>
                                            <p:strVal val="#ppt_y+.1"/>
                                          </p:val>
                                        </p:tav>
                                        <p:tav tm="100000">
                                          <p:val>
                                            <p:strVal val="#ppt_y"/>
                                          </p:val>
                                        </p:tav>
                                      </p:tavLst>
                                    </p:anim>
                                  </p:childTnLst>
                                </p:cTn>
                              </p:par>
                            </p:childTnLst>
                          </p:cTn>
                        </p:par>
                        <p:par>
                          <p:cTn id="48" fill="hold">
                            <p:stCondLst>
                              <p:cond delay="7000"/>
                            </p:stCondLst>
                            <p:childTnLst>
                              <p:par>
                                <p:cTn id="49" presetID="22" presetClass="entr" presetSubtype="4" fill="hold"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wipe(down)">
                                      <p:cBhvr>
                                        <p:cTn id="51" dur="500"/>
                                        <p:tgtEl>
                                          <p:spTgt spid="91"/>
                                        </p:tgtEl>
                                      </p:cBhvr>
                                    </p:animEffect>
                                  </p:childTnLst>
                                </p:cTn>
                              </p:par>
                            </p:childTnLst>
                          </p:cTn>
                        </p:par>
                        <p:par>
                          <p:cTn id="52" fill="hold">
                            <p:stCondLst>
                              <p:cond delay="7500"/>
                            </p:stCondLst>
                            <p:childTnLst>
                              <p:par>
                                <p:cTn id="53" presetID="16" presetClass="entr" presetSubtype="21" fill="hold" nodeType="after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barn(inVertical)">
                                      <p:cBhvr>
                                        <p:cTn id="55" dur="500"/>
                                        <p:tgtEl>
                                          <p:spTgt spid="99"/>
                                        </p:tgtEl>
                                      </p:cBhvr>
                                    </p:animEffect>
                                  </p:childTnLst>
                                </p:cTn>
                              </p:par>
                            </p:childTnLst>
                          </p:cTn>
                        </p:par>
                        <p:par>
                          <p:cTn id="56" fill="hold">
                            <p:stCondLst>
                              <p:cond delay="8000"/>
                            </p:stCondLst>
                            <p:childTnLst>
                              <p:par>
                                <p:cTn id="57" presetID="42" presetClass="entr" presetSubtype="0" fill="hold" grpId="0" nodeType="afterEffect">
                                  <p:stCondLst>
                                    <p:cond delay="0"/>
                                  </p:stCondLst>
                                  <p:childTnLst>
                                    <p:set>
                                      <p:cBhvr>
                                        <p:cTn id="58" dur="1" fill="hold">
                                          <p:stCondLst>
                                            <p:cond delay="0"/>
                                          </p:stCondLst>
                                        </p:cTn>
                                        <p:tgtEl>
                                          <p:spTgt spid="87"/>
                                        </p:tgtEl>
                                        <p:attrNameLst>
                                          <p:attrName>style.visibility</p:attrName>
                                        </p:attrNameLst>
                                      </p:cBhvr>
                                      <p:to>
                                        <p:strVal val="visible"/>
                                      </p:to>
                                    </p:set>
                                    <p:animEffect transition="in" filter="fade">
                                      <p:cBhvr>
                                        <p:cTn id="59" dur="1000"/>
                                        <p:tgtEl>
                                          <p:spTgt spid="87"/>
                                        </p:tgtEl>
                                      </p:cBhvr>
                                    </p:animEffect>
                                    <p:anim calcmode="lin" valueType="num">
                                      <p:cBhvr>
                                        <p:cTn id="60" dur="1000" fill="hold"/>
                                        <p:tgtEl>
                                          <p:spTgt spid="87"/>
                                        </p:tgtEl>
                                        <p:attrNameLst>
                                          <p:attrName>ppt_x</p:attrName>
                                        </p:attrNameLst>
                                      </p:cBhvr>
                                      <p:tavLst>
                                        <p:tav tm="0">
                                          <p:val>
                                            <p:strVal val="#ppt_x"/>
                                          </p:val>
                                        </p:tav>
                                        <p:tav tm="100000">
                                          <p:val>
                                            <p:strVal val="#ppt_x"/>
                                          </p:val>
                                        </p:tav>
                                      </p:tavLst>
                                    </p:anim>
                                    <p:anim calcmode="lin" valueType="num">
                                      <p:cBhvr>
                                        <p:cTn id="61" dur="1000" fill="hold"/>
                                        <p:tgtEl>
                                          <p:spTgt spid="87"/>
                                        </p:tgtEl>
                                        <p:attrNameLst>
                                          <p:attrName>ppt_y</p:attrName>
                                        </p:attrNameLst>
                                      </p:cBhvr>
                                      <p:tavLst>
                                        <p:tav tm="0">
                                          <p:val>
                                            <p:strVal val="#ppt_y+.1"/>
                                          </p:val>
                                        </p:tav>
                                        <p:tav tm="100000">
                                          <p:val>
                                            <p:strVal val="#ppt_y"/>
                                          </p:val>
                                        </p:tav>
                                      </p:tavLst>
                                    </p:anim>
                                  </p:childTnLst>
                                </p:cTn>
                              </p:par>
                            </p:childTnLst>
                          </p:cTn>
                        </p:par>
                        <p:par>
                          <p:cTn id="62" fill="hold">
                            <p:stCondLst>
                              <p:cond delay="9000"/>
                            </p:stCondLst>
                            <p:childTnLst>
                              <p:par>
                                <p:cTn id="63" presetID="42" presetClass="entr" presetSubtype="0" fill="hold" grpId="0" nodeType="afterEffect">
                                  <p:stCondLst>
                                    <p:cond delay="0"/>
                                  </p:stCondLst>
                                  <p:childTnLst>
                                    <p:set>
                                      <p:cBhvr>
                                        <p:cTn id="64" dur="1" fill="hold">
                                          <p:stCondLst>
                                            <p:cond delay="0"/>
                                          </p:stCondLst>
                                        </p:cTn>
                                        <p:tgtEl>
                                          <p:spTgt spid="107"/>
                                        </p:tgtEl>
                                        <p:attrNameLst>
                                          <p:attrName>style.visibility</p:attrName>
                                        </p:attrNameLst>
                                      </p:cBhvr>
                                      <p:to>
                                        <p:strVal val="visible"/>
                                      </p:to>
                                    </p:set>
                                    <p:animEffect transition="in" filter="fade">
                                      <p:cBhvr>
                                        <p:cTn id="65" dur="1000"/>
                                        <p:tgtEl>
                                          <p:spTgt spid="107"/>
                                        </p:tgtEl>
                                      </p:cBhvr>
                                    </p:animEffect>
                                    <p:anim calcmode="lin" valueType="num">
                                      <p:cBhvr>
                                        <p:cTn id="66" dur="1000" fill="hold"/>
                                        <p:tgtEl>
                                          <p:spTgt spid="107"/>
                                        </p:tgtEl>
                                        <p:attrNameLst>
                                          <p:attrName>ppt_x</p:attrName>
                                        </p:attrNameLst>
                                      </p:cBhvr>
                                      <p:tavLst>
                                        <p:tav tm="0">
                                          <p:val>
                                            <p:strVal val="#ppt_x"/>
                                          </p:val>
                                        </p:tav>
                                        <p:tav tm="100000">
                                          <p:val>
                                            <p:strVal val="#ppt_x"/>
                                          </p:val>
                                        </p:tav>
                                      </p:tavLst>
                                    </p:anim>
                                    <p:anim calcmode="lin" valueType="num">
                                      <p:cBhvr>
                                        <p:cTn id="67" dur="1000" fill="hold"/>
                                        <p:tgtEl>
                                          <p:spTgt spid="107"/>
                                        </p:tgtEl>
                                        <p:attrNameLst>
                                          <p:attrName>ppt_y</p:attrName>
                                        </p:attrNameLst>
                                      </p:cBhvr>
                                      <p:tavLst>
                                        <p:tav tm="0">
                                          <p:val>
                                            <p:strVal val="#ppt_y+.1"/>
                                          </p:val>
                                        </p:tav>
                                        <p:tav tm="100000">
                                          <p:val>
                                            <p:strVal val="#ppt_y"/>
                                          </p:val>
                                        </p:tav>
                                      </p:tavLst>
                                    </p:anim>
                                  </p:childTnLst>
                                </p:cTn>
                              </p:par>
                            </p:childTnLst>
                          </p:cTn>
                        </p:par>
                        <p:par>
                          <p:cTn id="68" fill="hold">
                            <p:stCondLst>
                              <p:cond delay="10000"/>
                            </p:stCondLst>
                            <p:childTnLst>
                              <p:par>
                                <p:cTn id="69" presetID="22" presetClass="entr" presetSubtype="4" fill="hold" nodeType="afterEffect">
                                  <p:stCondLst>
                                    <p:cond delay="0"/>
                                  </p:stCondLst>
                                  <p:childTnLst>
                                    <p:set>
                                      <p:cBhvr>
                                        <p:cTn id="70" dur="1" fill="hold">
                                          <p:stCondLst>
                                            <p:cond delay="0"/>
                                          </p:stCondLst>
                                        </p:cTn>
                                        <p:tgtEl>
                                          <p:spTgt spid="92"/>
                                        </p:tgtEl>
                                        <p:attrNameLst>
                                          <p:attrName>style.visibility</p:attrName>
                                        </p:attrNameLst>
                                      </p:cBhvr>
                                      <p:to>
                                        <p:strVal val="visible"/>
                                      </p:to>
                                    </p:set>
                                    <p:animEffect transition="in" filter="wipe(down)">
                                      <p:cBhvr>
                                        <p:cTn id="71" dur="500"/>
                                        <p:tgtEl>
                                          <p:spTgt spid="92"/>
                                        </p:tgtEl>
                                      </p:cBhvr>
                                    </p:animEffect>
                                  </p:childTnLst>
                                </p:cTn>
                              </p:par>
                            </p:childTnLst>
                          </p:cTn>
                        </p:par>
                        <p:par>
                          <p:cTn id="72" fill="hold">
                            <p:stCondLst>
                              <p:cond delay="10500"/>
                            </p:stCondLst>
                            <p:childTnLst>
                              <p:par>
                                <p:cTn id="73" presetID="16" presetClass="entr" presetSubtype="21" fill="hold" nodeType="afterEffect">
                                  <p:stCondLst>
                                    <p:cond delay="0"/>
                                  </p:stCondLst>
                                  <p:childTnLst>
                                    <p:set>
                                      <p:cBhvr>
                                        <p:cTn id="74" dur="1" fill="hold">
                                          <p:stCondLst>
                                            <p:cond delay="0"/>
                                          </p:stCondLst>
                                        </p:cTn>
                                        <p:tgtEl>
                                          <p:spTgt spid="102"/>
                                        </p:tgtEl>
                                        <p:attrNameLst>
                                          <p:attrName>style.visibility</p:attrName>
                                        </p:attrNameLst>
                                      </p:cBhvr>
                                      <p:to>
                                        <p:strVal val="visible"/>
                                      </p:to>
                                    </p:set>
                                    <p:animEffect transition="in" filter="barn(inVertical)">
                                      <p:cBhvr>
                                        <p:cTn id="75" dur="500"/>
                                        <p:tgtEl>
                                          <p:spTgt spid="102"/>
                                        </p:tgtEl>
                                      </p:cBhvr>
                                    </p:animEffect>
                                  </p:childTnLst>
                                </p:cTn>
                              </p:par>
                            </p:childTnLst>
                          </p:cTn>
                        </p:par>
                        <p:par>
                          <p:cTn id="76" fill="hold">
                            <p:stCondLst>
                              <p:cond delay="11000"/>
                            </p:stCondLst>
                            <p:childTnLst>
                              <p:par>
                                <p:cTn id="77" presetID="42" presetClass="entr" presetSubtype="0" fill="hold" grpId="0" nodeType="afterEffect">
                                  <p:stCondLst>
                                    <p:cond delay="0"/>
                                  </p:stCondLst>
                                  <p:childTnLst>
                                    <p:set>
                                      <p:cBhvr>
                                        <p:cTn id="78" dur="1" fill="hold">
                                          <p:stCondLst>
                                            <p:cond delay="0"/>
                                          </p:stCondLst>
                                        </p:cTn>
                                        <p:tgtEl>
                                          <p:spTgt spid="88"/>
                                        </p:tgtEl>
                                        <p:attrNameLst>
                                          <p:attrName>style.visibility</p:attrName>
                                        </p:attrNameLst>
                                      </p:cBhvr>
                                      <p:to>
                                        <p:strVal val="visible"/>
                                      </p:to>
                                    </p:set>
                                    <p:animEffect transition="in" filter="fade">
                                      <p:cBhvr>
                                        <p:cTn id="79" dur="1000"/>
                                        <p:tgtEl>
                                          <p:spTgt spid="88"/>
                                        </p:tgtEl>
                                      </p:cBhvr>
                                    </p:animEffect>
                                    <p:anim calcmode="lin" valueType="num">
                                      <p:cBhvr>
                                        <p:cTn id="80" dur="1000" fill="hold"/>
                                        <p:tgtEl>
                                          <p:spTgt spid="88"/>
                                        </p:tgtEl>
                                        <p:attrNameLst>
                                          <p:attrName>ppt_x</p:attrName>
                                        </p:attrNameLst>
                                      </p:cBhvr>
                                      <p:tavLst>
                                        <p:tav tm="0">
                                          <p:val>
                                            <p:strVal val="#ppt_x"/>
                                          </p:val>
                                        </p:tav>
                                        <p:tav tm="100000">
                                          <p:val>
                                            <p:strVal val="#ppt_x"/>
                                          </p:val>
                                        </p:tav>
                                      </p:tavLst>
                                    </p:anim>
                                    <p:anim calcmode="lin" valueType="num">
                                      <p:cBhvr>
                                        <p:cTn id="81" dur="1000" fill="hold"/>
                                        <p:tgtEl>
                                          <p:spTgt spid="88"/>
                                        </p:tgtEl>
                                        <p:attrNameLst>
                                          <p:attrName>ppt_y</p:attrName>
                                        </p:attrNameLst>
                                      </p:cBhvr>
                                      <p:tavLst>
                                        <p:tav tm="0">
                                          <p:val>
                                            <p:strVal val="#ppt_y+.1"/>
                                          </p:val>
                                        </p:tav>
                                        <p:tav tm="100000">
                                          <p:val>
                                            <p:strVal val="#ppt_y"/>
                                          </p:val>
                                        </p:tav>
                                      </p:tavLst>
                                    </p:anim>
                                  </p:childTnLst>
                                </p:cTn>
                              </p:par>
                            </p:childTnLst>
                          </p:cTn>
                        </p:par>
                        <p:par>
                          <p:cTn id="82" fill="hold">
                            <p:stCondLst>
                              <p:cond delay="12000"/>
                            </p:stCondLst>
                            <p:childTnLst>
                              <p:par>
                                <p:cTn id="83" presetID="42" presetClass="entr" presetSubtype="0" fill="hold" grpId="0" nodeType="afterEffect">
                                  <p:stCondLst>
                                    <p:cond delay="0"/>
                                  </p:stCondLst>
                                  <p:childTnLst>
                                    <p:set>
                                      <p:cBhvr>
                                        <p:cTn id="84" dur="1" fill="hold">
                                          <p:stCondLst>
                                            <p:cond delay="0"/>
                                          </p:stCondLst>
                                        </p:cTn>
                                        <p:tgtEl>
                                          <p:spTgt spid="108"/>
                                        </p:tgtEl>
                                        <p:attrNameLst>
                                          <p:attrName>style.visibility</p:attrName>
                                        </p:attrNameLst>
                                      </p:cBhvr>
                                      <p:to>
                                        <p:strVal val="visible"/>
                                      </p:to>
                                    </p:set>
                                    <p:animEffect transition="in" filter="fade">
                                      <p:cBhvr>
                                        <p:cTn id="85" dur="1000"/>
                                        <p:tgtEl>
                                          <p:spTgt spid="108"/>
                                        </p:tgtEl>
                                      </p:cBhvr>
                                    </p:animEffect>
                                    <p:anim calcmode="lin" valueType="num">
                                      <p:cBhvr>
                                        <p:cTn id="86" dur="1000" fill="hold"/>
                                        <p:tgtEl>
                                          <p:spTgt spid="108"/>
                                        </p:tgtEl>
                                        <p:attrNameLst>
                                          <p:attrName>ppt_x</p:attrName>
                                        </p:attrNameLst>
                                      </p:cBhvr>
                                      <p:tavLst>
                                        <p:tav tm="0">
                                          <p:val>
                                            <p:strVal val="#ppt_x"/>
                                          </p:val>
                                        </p:tav>
                                        <p:tav tm="100000">
                                          <p:val>
                                            <p:strVal val="#ppt_x"/>
                                          </p:val>
                                        </p:tav>
                                      </p:tavLst>
                                    </p:anim>
                                    <p:anim calcmode="lin" valueType="num">
                                      <p:cBhvr>
                                        <p:cTn id="87"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87" grpId="0"/>
      <p:bldP spid="88" grpId="0"/>
      <p:bldP spid="89" grpId="0"/>
      <p:bldP spid="105" grpId="0" bldLvl="0" autoUpdateAnimBg="0"/>
      <p:bldP spid="106" grpId="0"/>
      <p:bldP spid="107" grpId="0"/>
      <p:bldP spid="108" grpId="0"/>
      <p:bldP spid="109"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9" name="Rectangle 9"/>
          <p:cNvSpPr/>
          <p:nvPr/>
        </p:nvSpPr>
        <p:spPr>
          <a:xfrm>
            <a:off x="6287508" y="1492223"/>
            <a:ext cx="4550228" cy="4699336"/>
          </a:xfrm>
          <a:prstGeom prst="rect">
            <a:avLst/>
          </a:prstGeom>
          <a:solidFill>
            <a:schemeClr val="bg1"/>
          </a:solidFill>
          <a:ln>
            <a:noFill/>
          </a:ln>
          <a:effectLst>
            <a:outerShdw blurRad="2032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0" name="AutoShape 6"/>
          <p:cNvSpPr/>
          <p:nvPr/>
        </p:nvSpPr>
        <p:spPr bwMode="auto">
          <a:xfrm>
            <a:off x="6494337" y="5458611"/>
            <a:ext cx="4136571" cy="57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zh-CN" altLang="en-US" sz="1200" dirty="0">
                <a:solidFill>
                  <a:schemeClr val="tx1">
                    <a:lumMod val="75000"/>
                    <a:lumOff val="25000"/>
                  </a:schemeClr>
                </a:solidFill>
                <a:latin typeface="微软雅黑" panose="020B0503020204020204" pitchFamily="82" charset="2"/>
                <a:ea typeface="微软雅黑" panose="020B0503020204020204" pitchFamily="82" charset="2"/>
                <a:cs typeface="Lato" pitchFamily="34" charset="0"/>
                <a:sym typeface="Lato" pitchFamily="34" charset="0"/>
              </a:rPr>
              <a:t>此处添加详细文本描述，建议与标题相关并符合整体语言风格，语言描述尽量简洁生动。</a:t>
            </a:r>
            <a:endParaRPr lang="id-ID" altLang="zh-CN"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sp>
        <p:nvSpPr>
          <p:cNvPr id="11" name="Rectangle 5"/>
          <p:cNvSpPr/>
          <p:nvPr/>
        </p:nvSpPr>
        <p:spPr>
          <a:xfrm>
            <a:off x="1084942" y="1492223"/>
            <a:ext cx="4550228" cy="4699336"/>
          </a:xfrm>
          <a:prstGeom prst="rect">
            <a:avLst/>
          </a:prstGeom>
          <a:solidFill>
            <a:schemeClr val="bg1"/>
          </a:solidFill>
          <a:ln>
            <a:noFill/>
          </a:ln>
          <a:effectLst>
            <a:outerShdw blurRad="203200" dist="381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n-ea"/>
            </a:endParaRPr>
          </a:p>
        </p:txBody>
      </p:sp>
      <p:sp>
        <p:nvSpPr>
          <p:cNvPr id="12" name="AutoShape 6"/>
          <p:cNvSpPr/>
          <p:nvPr/>
        </p:nvSpPr>
        <p:spPr bwMode="auto">
          <a:xfrm>
            <a:off x="1291771" y="5458611"/>
            <a:ext cx="4136571" cy="57933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800" tIns="50800" rIns="50800" bIns="50800" anchor="ctr"/>
          <a:lstStyle/>
          <a:p>
            <a:r>
              <a:rPr lang="zh-CN" altLang="en-US" sz="1200" dirty="0">
                <a:solidFill>
                  <a:schemeClr val="tx1">
                    <a:lumMod val="75000"/>
                    <a:lumOff val="25000"/>
                  </a:schemeClr>
                </a:solidFill>
                <a:latin typeface="微软雅黑" panose="020B0503020204020204" pitchFamily="82" charset="2"/>
                <a:ea typeface="微软雅黑" panose="020B0503020204020204" pitchFamily="82" charset="2"/>
                <a:cs typeface="Lato" pitchFamily="34" charset="0"/>
                <a:sym typeface="Lato" pitchFamily="34" charset="0"/>
              </a:rPr>
              <a:t>此处添加详细文本描述，建议与标题相关并符合整体语言风格，语言描述尽量简洁生动。</a:t>
            </a:r>
            <a:endParaRPr lang="id-ID" sz="1050" dirty="0">
              <a:solidFill>
                <a:schemeClr val="tx1">
                  <a:lumMod val="75000"/>
                  <a:lumOff val="25000"/>
                </a:schemeClr>
              </a:solidFill>
              <a:latin typeface="微软雅黑" panose="020B0503020204020204" pitchFamily="82" charset="2"/>
              <a:ea typeface="微软雅黑" panose="020B0503020204020204" pitchFamily="82" charset="2"/>
            </a:endParaRPr>
          </a:p>
        </p:txBody>
      </p:sp>
      <p:pic>
        <p:nvPicPr>
          <p:cNvPr id="22" name="图片 21"/>
          <p:cNvPicPr>
            <a:picLocks noChangeAspect="1"/>
          </p:cNvPicPr>
          <p:nvPr/>
        </p:nvPicPr>
        <p:blipFill rotWithShape="1">
          <a:blip r:embed="rId2">
            <a:extLst>
              <a:ext uri="{28A0092B-C50C-407E-A947-70E740481C1C}">
                <a14:useLocalDpi xmlns:a14="http://schemas.microsoft.com/office/drawing/2010/main" val="0"/>
              </a:ext>
            </a:extLst>
          </a:blip>
          <a:srcRect l="6869" r="10604"/>
          <a:stretch>
            <a:fillRect/>
          </a:stretch>
        </p:blipFill>
        <p:spPr>
          <a:xfrm>
            <a:off x="6501552" y="1701581"/>
            <a:ext cx="4129356" cy="3757030"/>
          </a:xfrm>
          <a:prstGeom prst="rect">
            <a:avLst/>
          </a:prstGeom>
        </p:spPr>
      </p:pic>
      <p:pic>
        <p:nvPicPr>
          <p:cNvPr id="23" name="图片 22"/>
          <p:cNvPicPr>
            <a:picLocks noChangeAspect="1"/>
          </p:cNvPicPr>
          <p:nvPr/>
        </p:nvPicPr>
        <p:blipFill rotWithShape="1">
          <a:blip r:embed="rId3">
            <a:extLst>
              <a:ext uri="{28A0092B-C50C-407E-A947-70E740481C1C}">
                <a14:useLocalDpi xmlns:a14="http://schemas.microsoft.com/office/drawing/2010/main" val="0"/>
              </a:ext>
            </a:extLst>
          </a:blip>
          <a:srcRect l="12706" r="15459"/>
          <a:stretch>
            <a:fillRect/>
          </a:stretch>
        </p:blipFill>
        <p:spPr>
          <a:xfrm>
            <a:off x="1291770" y="1652209"/>
            <a:ext cx="4111058" cy="3806402"/>
          </a:xfrm>
          <a:prstGeom prst="rect">
            <a:avLst/>
          </a:prstGeom>
        </p:spPr>
      </p:pic>
      <p:sp>
        <p:nvSpPr>
          <p:cNvPr id="24" name="Rectangle 7"/>
          <p:cNvSpPr/>
          <p:nvPr/>
        </p:nvSpPr>
        <p:spPr>
          <a:xfrm>
            <a:off x="1291772" y="4739157"/>
            <a:ext cx="3089372" cy="548576"/>
          </a:xfrm>
          <a:prstGeom prst="rect">
            <a:avLst/>
          </a:prstGeom>
          <a:solidFill>
            <a:srgbClr val="F7941E"/>
          </a:solidFill>
        </p:spPr>
        <p:txBody>
          <a:bodyPr vert="horz" lIns="91440" tIns="45720" rIns="91440" bIns="45720" rtlCol="0" anchor="ctr">
            <a:noAutofit/>
          </a:bodyPr>
          <a:lstStyle/>
          <a:p>
            <a:pPr defTabSz="913765">
              <a:spcBef>
                <a:spcPct val="0"/>
              </a:spcBef>
            </a:pPr>
            <a:r>
              <a:rPr lang="zh-CN" altLang="en-US"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rPr>
              <a:t>添加标题文字</a:t>
            </a:r>
            <a:endParaRPr lang="en-US"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endParaRPr>
          </a:p>
        </p:txBody>
      </p:sp>
      <p:sp>
        <p:nvSpPr>
          <p:cNvPr id="17" name="Rectangle 11"/>
          <p:cNvSpPr/>
          <p:nvPr/>
        </p:nvSpPr>
        <p:spPr>
          <a:xfrm>
            <a:off x="6494338" y="4739157"/>
            <a:ext cx="3089372" cy="548576"/>
          </a:xfrm>
          <a:prstGeom prst="rect">
            <a:avLst/>
          </a:prstGeom>
          <a:solidFill>
            <a:srgbClr val="00AE4D"/>
          </a:solidFill>
        </p:spPr>
        <p:txBody>
          <a:bodyPr vert="horz" lIns="91440" tIns="45720" rIns="91440" bIns="45720" rtlCol="0" anchor="ctr">
            <a:noAutofit/>
          </a:bodyPr>
          <a:lstStyle/>
          <a:p>
            <a:pPr defTabSz="913765">
              <a:spcBef>
                <a:spcPct val="0"/>
              </a:spcBef>
            </a:pPr>
            <a:r>
              <a:rPr lang="zh-CN" altLang="en-US"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rPr>
              <a:t>添加标题文字</a:t>
            </a:r>
            <a:endParaRPr lang="en-US" altLang="zh-CN" sz="2800" noProof="1">
              <a:solidFill>
                <a:schemeClr val="bg1"/>
              </a:solidFill>
              <a:latin typeface="微软雅黑" panose="020B0503020204020204" pitchFamily="82" charset="2"/>
              <a:ea typeface="微软雅黑" panose="020B0503020204020204" pitchFamily="82" charset="2"/>
              <a:cs typeface="Lato Light" panose="020F0402020204030203" pitchFamily="34" charset="0"/>
            </a:endParaRPr>
          </a:p>
        </p:txBody>
      </p:sp>
      <p:sp>
        <p:nvSpPr>
          <p:cNvPr id="15" name="文本框 14"/>
          <p:cNvSpPr txBox="1"/>
          <p:nvPr/>
        </p:nvSpPr>
        <p:spPr>
          <a:xfrm>
            <a:off x="4778424"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活动成功展示</a:t>
            </a:r>
            <a:endParaRPr lang="zh-CN" altLang="en-US" sz="3200" dirty="0">
              <a:solidFill>
                <a:schemeClr val="bg1"/>
              </a:solidFill>
            </a:endParaRPr>
          </a:p>
        </p:txBody>
      </p:sp>
      <p:cxnSp>
        <p:nvCxnSpPr>
          <p:cNvPr id="16" name="直接连接符 1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par>
                          <p:cTn id="17" fill="hold">
                            <p:stCondLst>
                              <p:cond delay="1000"/>
                            </p:stCondLst>
                            <p:childTnLst>
                              <p:par>
                                <p:cTn id="18" presetID="14" presetClass="entr" presetSubtype="1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500"/>
                                        <p:tgtEl>
                                          <p:spTgt spid="23"/>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2000"/>
                            </p:stCondLst>
                            <p:childTnLst>
                              <p:par>
                                <p:cTn id="26" presetID="42" presetClass="entr" presetSubtype="0" fill="hold" grpId="0" nodeType="after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16" presetClass="entr" presetSubtype="21"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par>
                          <p:cTn id="35" fill="hold">
                            <p:stCondLst>
                              <p:cond delay="3500"/>
                            </p:stCondLst>
                            <p:childTnLst>
                              <p:par>
                                <p:cTn id="36" presetID="14" presetClass="entr" presetSubtype="10" fill="hold"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randombar(horizontal)">
                                      <p:cBhvr>
                                        <p:cTn id="38" dur="500"/>
                                        <p:tgtEl>
                                          <p:spTgt spid="22"/>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par>
                          <p:cTn id="43" fill="hold">
                            <p:stCondLst>
                              <p:cond delay="4500"/>
                            </p:stCondLst>
                            <p:childTnLst>
                              <p:par>
                                <p:cTn id="44" presetID="42" presetClass="entr" presetSubtype="0" fill="hold" grpId="0" nodeType="after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fade">
                                      <p:cBhvr>
                                        <p:cTn id="46" dur="1000"/>
                                        <p:tgtEl>
                                          <p:spTgt spid="10"/>
                                        </p:tgtEl>
                                      </p:cBhvr>
                                    </p:animEffect>
                                    <p:anim calcmode="lin" valueType="num">
                                      <p:cBhvr>
                                        <p:cTn id="47" dur="1000" fill="hold"/>
                                        <p:tgtEl>
                                          <p:spTgt spid="10"/>
                                        </p:tgtEl>
                                        <p:attrNameLst>
                                          <p:attrName>ppt_x</p:attrName>
                                        </p:attrNameLst>
                                      </p:cBhvr>
                                      <p:tavLst>
                                        <p:tav tm="0">
                                          <p:val>
                                            <p:strVal val="#ppt_x"/>
                                          </p:val>
                                        </p:tav>
                                        <p:tav tm="100000">
                                          <p:val>
                                            <p:strVal val="#ppt_x"/>
                                          </p:val>
                                        </p:tav>
                                      </p:tavLst>
                                    </p:anim>
                                    <p:anim calcmode="lin" valueType="num">
                                      <p:cBhvr>
                                        <p:cTn id="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P spid="11" grpId="0" animBg="1"/>
      <p:bldP spid="12" grpId="0"/>
      <p:bldP spid="24" grpId="0" animBg="1"/>
      <p:bldP spid="17"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3740" y="5112004"/>
            <a:ext cx="447675" cy="561975"/>
          </a:xfrm>
          <a:prstGeom prst="rect">
            <a:avLst/>
          </a:prstGeom>
        </p:spPr>
      </p:pic>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3909" y="4457700"/>
            <a:ext cx="619125" cy="742950"/>
          </a:xfrm>
          <a:prstGeom prst="rect">
            <a:avLst/>
          </a:prstGeom>
        </p:spPr>
      </p:pic>
      <p:sp>
        <p:nvSpPr>
          <p:cNvPr id="9" name="矩形 8"/>
          <p:cNvSpPr/>
          <p:nvPr/>
        </p:nvSpPr>
        <p:spPr>
          <a:xfrm rot="20678190">
            <a:off x="5720738" y="4129016"/>
            <a:ext cx="2872600" cy="1922988"/>
          </a:xfrm>
          <a:prstGeom prst="rect">
            <a:avLst/>
          </a:prstGeom>
          <a:blipFill>
            <a:blip r:embed="rId4"/>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rot="19648289">
            <a:off x="8024212" y="2448329"/>
            <a:ext cx="2872600" cy="1922988"/>
          </a:xfrm>
          <a:prstGeom prst="rect">
            <a:avLst/>
          </a:prstGeom>
          <a:blipFill>
            <a:blip r:embed="rId5"/>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rot="20325852">
            <a:off x="1594561" y="2007765"/>
            <a:ext cx="2872600" cy="1922988"/>
          </a:xfrm>
          <a:prstGeom prst="rect">
            <a:avLst/>
          </a:prstGeom>
          <a:blipFill>
            <a:blip r:embed="rId6"/>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4567367" y="1475952"/>
            <a:ext cx="3572182" cy="2391305"/>
          </a:xfrm>
          <a:prstGeom prst="rect">
            <a:avLst/>
          </a:prstGeom>
          <a:blipFill>
            <a:blip r:embed="rId7"/>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rot="842780">
            <a:off x="2535455" y="3830269"/>
            <a:ext cx="3128269" cy="2094139"/>
          </a:xfrm>
          <a:prstGeom prst="rect">
            <a:avLst/>
          </a:prstGeom>
          <a:blipFill>
            <a:blip r:embed="rId8"/>
            <a:stretch>
              <a:fillRect/>
            </a:stretch>
          </a:blipFill>
          <a:ln w="101600" cap="sq">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4778424"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活动成功展示</a:t>
            </a:r>
            <a:endParaRPr lang="zh-CN" altLang="en-US" sz="3200" dirty="0">
              <a:solidFill>
                <a:schemeClr val="bg1"/>
              </a:solidFill>
            </a:endParaRPr>
          </a:p>
        </p:txBody>
      </p:sp>
      <p:cxnSp>
        <p:nvCxnSpPr>
          <p:cNvPr id="22" name="直接连接符 21"/>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47"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000"/>
                                        <p:tgtEl>
                                          <p:spTgt spid="12"/>
                                        </p:tgtEl>
                                      </p:cBhvr>
                                    </p:animEffect>
                                    <p:anim calcmode="lin" valueType="num">
                                      <p:cBhvr>
                                        <p:cTn id="17" dur="1000" fill="hold"/>
                                        <p:tgtEl>
                                          <p:spTgt spid="12"/>
                                        </p:tgtEl>
                                        <p:attrNameLst>
                                          <p:attrName>ppt_x</p:attrName>
                                        </p:attrNameLst>
                                      </p:cBhvr>
                                      <p:tavLst>
                                        <p:tav tm="0">
                                          <p:val>
                                            <p:strVal val="#ppt_x"/>
                                          </p:val>
                                        </p:tav>
                                        <p:tav tm="100000">
                                          <p:val>
                                            <p:strVal val="#ppt_x"/>
                                          </p:val>
                                        </p:tav>
                                      </p:tavLst>
                                    </p:anim>
                                    <p:anim calcmode="lin" valueType="num">
                                      <p:cBhvr>
                                        <p:cTn id="18" dur="1000" fill="hold"/>
                                        <p:tgtEl>
                                          <p:spTgt spid="12"/>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47"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par>
                          <p:cTn id="31" fill="hold">
                            <p:stCondLst>
                              <p:cond delay="3500"/>
                            </p:stCondLst>
                            <p:childTnLst>
                              <p:par>
                                <p:cTn id="32" presetID="42" presetClass="entr" presetSubtype="0"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1000"/>
                                        <p:tgtEl>
                                          <p:spTgt spid="9"/>
                                        </p:tgtEl>
                                      </p:cBhvr>
                                    </p:animEffect>
                                    <p:anim calcmode="lin" valueType="num">
                                      <p:cBhvr>
                                        <p:cTn id="35" dur="1000" fill="hold"/>
                                        <p:tgtEl>
                                          <p:spTgt spid="9"/>
                                        </p:tgtEl>
                                        <p:attrNameLst>
                                          <p:attrName>ppt_x</p:attrName>
                                        </p:attrNameLst>
                                      </p:cBhvr>
                                      <p:tavLst>
                                        <p:tav tm="0">
                                          <p:val>
                                            <p:strVal val="#ppt_x"/>
                                          </p:val>
                                        </p:tav>
                                        <p:tav tm="100000">
                                          <p:val>
                                            <p:strVal val="#ppt_x"/>
                                          </p:val>
                                        </p:tav>
                                      </p:tavLst>
                                    </p:anim>
                                    <p:anim calcmode="lin" valueType="num">
                                      <p:cBhvr>
                                        <p:cTn id="36" dur="1000" fill="hold"/>
                                        <p:tgtEl>
                                          <p:spTgt spid="9"/>
                                        </p:tgtEl>
                                        <p:attrNameLst>
                                          <p:attrName>ppt_y</p:attrName>
                                        </p:attrNameLst>
                                      </p:cBhvr>
                                      <p:tavLst>
                                        <p:tav tm="0">
                                          <p:val>
                                            <p:strVal val="#ppt_y+.1"/>
                                          </p:val>
                                        </p:tav>
                                        <p:tav tm="100000">
                                          <p:val>
                                            <p:strVal val="#ppt_y"/>
                                          </p:val>
                                        </p:tav>
                                      </p:tavLst>
                                    </p:anim>
                                  </p:childTnLst>
                                </p:cTn>
                              </p:par>
                            </p:childTnLst>
                          </p:cTn>
                        </p:par>
                        <p:par>
                          <p:cTn id="37" fill="hold">
                            <p:stCondLst>
                              <p:cond delay="4500"/>
                            </p:stCondLst>
                            <p:childTnLst>
                              <p:par>
                                <p:cTn id="38" presetID="42" presetClass="entr" presetSubtype="0" fill="hold" grpId="0" nodeType="after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1000"/>
                                        <p:tgtEl>
                                          <p:spTgt spid="14"/>
                                        </p:tgtEl>
                                      </p:cBhvr>
                                    </p:animEffect>
                                    <p:anim calcmode="lin" valueType="num">
                                      <p:cBhvr>
                                        <p:cTn id="41" dur="1000" fill="hold"/>
                                        <p:tgtEl>
                                          <p:spTgt spid="14"/>
                                        </p:tgtEl>
                                        <p:attrNameLst>
                                          <p:attrName>ppt_x</p:attrName>
                                        </p:attrNameLst>
                                      </p:cBhvr>
                                      <p:tavLst>
                                        <p:tav tm="0">
                                          <p:val>
                                            <p:strVal val="#ppt_x"/>
                                          </p:val>
                                        </p:tav>
                                        <p:tav tm="100000">
                                          <p:val>
                                            <p:strVal val="#ppt_x"/>
                                          </p:val>
                                        </p:tav>
                                      </p:tavLst>
                                    </p:anim>
                                    <p:anim calcmode="lin" valueType="num">
                                      <p:cBhvr>
                                        <p:cTn id="42" dur="1000" fill="hold"/>
                                        <p:tgtEl>
                                          <p:spTgt spid="14"/>
                                        </p:tgtEl>
                                        <p:attrNameLst>
                                          <p:attrName>ppt_y</p:attrName>
                                        </p:attrNameLst>
                                      </p:cBhvr>
                                      <p:tavLst>
                                        <p:tav tm="0">
                                          <p:val>
                                            <p:strVal val="#ppt_y+.1"/>
                                          </p:val>
                                        </p:tav>
                                        <p:tav tm="100000">
                                          <p:val>
                                            <p:strVal val="#ppt_y"/>
                                          </p:val>
                                        </p:tav>
                                      </p:tavLst>
                                    </p:anim>
                                  </p:childTnLst>
                                </p:cTn>
                              </p:par>
                            </p:childTnLst>
                          </p:cTn>
                        </p:par>
                        <p:par>
                          <p:cTn id="43" fill="hold">
                            <p:stCondLst>
                              <p:cond delay="5500"/>
                            </p:stCondLst>
                            <p:childTnLst>
                              <p:par>
                                <p:cTn id="44" presetID="42" presetClass="entr" presetSubtype="0" fill="hold" nodeType="after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par>
                          <p:cTn id="49" fill="hold">
                            <p:stCondLst>
                              <p:cond delay="6500"/>
                            </p:stCondLst>
                            <p:childTnLst>
                              <p:par>
                                <p:cTn id="50" presetID="42" presetClass="entr" presetSubtype="0"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1000"/>
                                        <p:tgtEl>
                                          <p:spTgt spid="7"/>
                                        </p:tgtEl>
                                      </p:cBhvr>
                                    </p:animEffect>
                                    <p:anim calcmode="lin" valueType="num">
                                      <p:cBhvr>
                                        <p:cTn id="53" dur="1000" fill="hold"/>
                                        <p:tgtEl>
                                          <p:spTgt spid="7"/>
                                        </p:tgtEl>
                                        <p:attrNameLst>
                                          <p:attrName>ppt_x</p:attrName>
                                        </p:attrNameLst>
                                      </p:cBhvr>
                                      <p:tavLst>
                                        <p:tav tm="0">
                                          <p:val>
                                            <p:strVal val="#ppt_x"/>
                                          </p:val>
                                        </p:tav>
                                        <p:tav tm="100000">
                                          <p:val>
                                            <p:strVal val="#ppt_x"/>
                                          </p:val>
                                        </p:tav>
                                      </p:tavLst>
                                    </p:anim>
                                    <p:anim calcmode="lin" valueType="num">
                                      <p:cBhvr>
                                        <p:cTn id="5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社团招新要求</a:t>
            </a:r>
            <a:endParaRPr lang="zh-CN" altLang="en-US" sz="3200" dirty="0">
              <a:solidFill>
                <a:schemeClr val="bg1"/>
              </a:solidFill>
            </a:endParaRPr>
          </a:p>
        </p:txBody>
      </p:sp>
      <p:cxnSp>
        <p:nvCxnSpPr>
          <p:cNvPr id="6" name="直接连接符 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cxnSp>
        <p:nvCxnSpPr>
          <p:cNvPr id="9" name="直接连接符 8"/>
          <p:cNvCxnSpPr>
            <a:endCxn id="19" idx="5"/>
          </p:cNvCxnSpPr>
          <p:nvPr/>
        </p:nvCxnSpPr>
        <p:spPr>
          <a:xfrm flipH="1" flipV="1">
            <a:off x="7485584" y="3684808"/>
            <a:ext cx="1458388" cy="517508"/>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0" name="直接连接符 9"/>
          <p:cNvCxnSpPr>
            <a:stCxn id="16" idx="6"/>
            <a:endCxn id="19" idx="3"/>
          </p:cNvCxnSpPr>
          <p:nvPr/>
        </p:nvCxnSpPr>
        <p:spPr>
          <a:xfrm flipV="1">
            <a:off x="5397061" y="3684808"/>
            <a:ext cx="1500024" cy="692264"/>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11" name="直接连接符 10"/>
          <p:cNvCxnSpPr>
            <a:stCxn id="13" idx="5"/>
            <a:endCxn id="16" idx="2"/>
          </p:cNvCxnSpPr>
          <p:nvPr/>
        </p:nvCxnSpPr>
        <p:spPr>
          <a:xfrm>
            <a:off x="2976035" y="3700106"/>
            <a:ext cx="1588763" cy="676966"/>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2265654" y="3429668"/>
            <a:ext cx="832263" cy="316838"/>
            <a:chOff x="2670603" y="2848807"/>
            <a:chExt cx="832263" cy="316838"/>
          </a:xfrm>
        </p:grpSpPr>
        <p:sp>
          <p:nvSpPr>
            <p:cNvPr id="13" name="MH_Other_1"/>
            <p:cNvSpPr/>
            <p:nvPr>
              <p:custDataLst>
                <p:tags r:id="rId2"/>
              </p:custDataLst>
            </p:nvPr>
          </p:nvSpPr>
          <p:spPr>
            <a:xfrm>
              <a:off x="2670603" y="2848807"/>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bg1"/>
                </a:solidFill>
                <a:latin typeface="Britannic Bold" panose="020B0903060703020204" pitchFamily="34" charset="0"/>
              </a:endParaRPr>
            </a:p>
          </p:txBody>
        </p:sp>
        <p:sp>
          <p:nvSpPr>
            <p:cNvPr id="14" name="MH_Other_3"/>
            <p:cNvSpPr/>
            <p:nvPr>
              <p:custDataLst>
                <p:tags r:id="rId3"/>
              </p:custDataLst>
            </p:nvPr>
          </p:nvSpPr>
          <p:spPr>
            <a:xfrm>
              <a:off x="2949066" y="2967146"/>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bg1"/>
                </a:solidFill>
                <a:latin typeface="Britannic Bold" panose="020B0903060703020204" pitchFamily="34" charset="0"/>
              </a:endParaRPr>
            </a:p>
          </p:txBody>
        </p:sp>
      </p:grpSp>
      <p:grpSp>
        <p:nvGrpSpPr>
          <p:cNvPr id="15" name="组合 14"/>
          <p:cNvGrpSpPr/>
          <p:nvPr/>
        </p:nvGrpSpPr>
        <p:grpSpPr>
          <a:xfrm>
            <a:off x="4564798" y="4218653"/>
            <a:ext cx="832263" cy="316838"/>
            <a:chOff x="4969747" y="3637792"/>
            <a:chExt cx="832263" cy="316838"/>
          </a:xfrm>
        </p:grpSpPr>
        <p:sp>
          <p:nvSpPr>
            <p:cNvPr id="16" name="MH_Other_1"/>
            <p:cNvSpPr/>
            <p:nvPr>
              <p:custDataLst>
                <p:tags r:id="rId4"/>
              </p:custDataLst>
            </p:nvPr>
          </p:nvSpPr>
          <p:spPr>
            <a:xfrm>
              <a:off x="4969747" y="3637792"/>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bg1"/>
                </a:solidFill>
                <a:latin typeface="Britannic Bold" panose="020B0903060703020204" pitchFamily="34" charset="0"/>
              </a:endParaRPr>
            </a:p>
          </p:txBody>
        </p:sp>
        <p:sp>
          <p:nvSpPr>
            <p:cNvPr id="17" name="MH_Other_3"/>
            <p:cNvSpPr/>
            <p:nvPr>
              <p:custDataLst>
                <p:tags r:id="rId5"/>
              </p:custDataLst>
            </p:nvPr>
          </p:nvSpPr>
          <p:spPr>
            <a:xfrm>
              <a:off x="5236893" y="3757573"/>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bg1"/>
                </a:solidFill>
                <a:latin typeface="Britannic Bold" panose="020B0903060703020204" pitchFamily="34" charset="0"/>
              </a:endParaRPr>
            </a:p>
          </p:txBody>
        </p:sp>
      </p:grpSp>
      <p:grpSp>
        <p:nvGrpSpPr>
          <p:cNvPr id="18" name="组合 17"/>
          <p:cNvGrpSpPr/>
          <p:nvPr/>
        </p:nvGrpSpPr>
        <p:grpSpPr>
          <a:xfrm>
            <a:off x="6775203" y="3414370"/>
            <a:ext cx="832263" cy="316838"/>
            <a:chOff x="7180152" y="2833509"/>
            <a:chExt cx="832263" cy="316838"/>
          </a:xfrm>
        </p:grpSpPr>
        <p:sp>
          <p:nvSpPr>
            <p:cNvPr id="19" name="MH_Other_1"/>
            <p:cNvSpPr/>
            <p:nvPr>
              <p:custDataLst>
                <p:tags r:id="rId6"/>
              </p:custDataLst>
            </p:nvPr>
          </p:nvSpPr>
          <p:spPr>
            <a:xfrm>
              <a:off x="7180152" y="2833509"/>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bg1"/>
                </a:solidFill>
                <a:latin typeface="Britannic Bold" panose="020B0903060703020204" pitchFamily="34" charset="0"/>
              </a:endParaRPr>
            </a:p>
          </p:txBody>
        </p:sp>
        <p:sp>
          <p:nvSpPr>
            <p:cNvPr id="20" name="MH_Other_3"/>
            <p:cNvSpPr/>
            <p:nvPr>
              <p:custDataLst>
                <p:tags r:id="rId7"/>
              </p:custDataLst>
            </p:nvPr>
          </p:nvSpPr>
          <p:spPr>
            <a:xfrm>
              <a:off x="7455237" y="2967146"/>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bg1"/>
                </a:solidFill>
                <a:latin typeface="Britannic Bold" panose="020B0903060703020204" pitchFamily="34" charset="0"/>
              </a:endParaRPr>
            </a:p>
          </p:txBody>
        </p:sp>
      </p:grpSp>
      <p:sp>
        <p:nvSpPr>
          <p:cNvPr id="21" name="矩形 20"/>
          <p:cNvSpPr/>
          <p:nvPr/>
        </p:nvSpPr>
        <p:spPr>
          <a:xfrm>
            <a:off x="1858887" y="3892889"/>
            <a:ext cx="1555481" cy="1338828"/>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踏实肯干，有持之以恒的</a:t>
            </a:r>
            <a:endParaRPr lang="en-US" altLang="zh-CN" b="1" dirty="0">
              <a:solidFill>
                <a:schemeClr val="bg1"/>
              </a:solidFill>
              <a:latin typeface="Britannic Bold" panose="020B0903060703020204" pitchFamily="34" charset="0"/>
              <a:ea typeface="微软雅黑" panose="020B0503020204020204" pitchFamily="34" charset="-122"/>
            </a:endParaRPr>
          </a:p>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激情；</a:t>
            </a:r>
            <a:endParaRPr lang="zh-CN" altLang="en-US" sz="1000" dirty="0">
              <a:solidFill>
                <a:schemeClr val="bg1"/>
              </a:solidFill>
            </a:endParaRPr>
          </a:p>
        </p:txBody>
      </p:sp>
      <p:sp>
        <p:nvSpPr>
          <p:cNvPr id="22" name="矩形 21"/>
          <p:cNvSpPr/>
          <p:nvPr/>
        </p:nvSpPr>
        <p:spPr>
          <a:xfrm>
            <a:off x="4184836" y="4580823"/>
            <a:ext cx="1555481" cy="923330"/>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良好的沟通</a:t>
            </a:r>
            <a:endParaRPr lang="en-US" altLang="zh-CN" b="1" dirty="0">
              <a:solidFill>
                <a:schemeClr val="bg1"/>
              </a:solidFill>
              <a:latin typeface="Britannic Bold" panose="020B0903060703020204" pitchFamily="34" charset="0"/>
              <a:ea typeface="微软雅黑" panose="020B0503020204020204" pitchFamily="34" charset="-122"/>
            </a:endParaRPr>
          </a:p>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能力；</a:t>
            </a:r>
            <a:endParaRPr lang="zh-CN" altLang="en-US" sz="1400" dirty="0">
              <a:solidFill>
                <a:schemeClr val="bg1"/>
              </a:solidFill>
            </a:endParaRPr>
          </a:p>
        </p:txBody>
      </p:sp>
      <p:sp>
        <p:nvSpPr>
          <p:cNvPr id="23" name="矩形 22"/>
          <p:cNvSpPr/>
          <p:nvPr/>
        </p:nvSpPr>
        <p:spPr>
          <a:xfrm>
            <a:off x="6414045" y="3905993"/>
            <a:ext cx="1555481" cy="879664"/>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有一定的策划和组织才能</a:t>
            </a:r>
            <a:endParaRPr lang="zh-CN" altLang="en-US" sz="1400" dirty="0">
              <a:solidFill>
                <a:schemeClr val="bg1"/>
              </a:solidFill>
            </a:endParaRPr>
          </a:p>
        </p:txBody>
      </p:sp>
      <p:sp>
        <p:nvSpPr>
          <p:cNvPr id="24" name="矩形 23"/>
          <p:cNvSpPr/>
          <p:nvPr/>
        </p:nvSpPr>
        <p:spPr>
          <a:xfrm>
            <a:off x="8577897" y="4543291"/>
            <a:ext cx="1555481" cy="879664"/>
          </a:xfrm>
          <a:prstGeom prst="rect">
            <a:avLst/>
          </a:prstGeom>
        </p:spPr>
        <p:txBody>
          <a:bodyPr wrap="square">
            <a:spAutoFit/>
          </a:bodyPr>
          <a:lstStyle/>
          <a:p>
            <a:pPr algn="ctr">
              <a:lnSpc>
                <a:spcPct val="150000"/>
              </a:lnSpc>
            </a:pPr>
            <a:r>
              <a:rPr lang="zh-CN" altLang="en-US" b="1" dirty="0">
                <a:solidFill>
                  <a:schemeClr val="bg1"/>
                </a:solidFill>
                <a:latin typeface="Britannic Bold" panose="020B0903060703020204" pitchFamily="34" charset="0"/>
                <a:ea typeface="微软雅黑" panose="020B0503020204020204" pitchFamily="34" charset="-122"/>
              </a:rPr>
              <a:t>有相关的活动经验</a:t>
            </a:r>
            <a:endParaRPr lang="zh-CN" altLang="en-US" sz="1400" dirty="0">
              <a:solidFill>
                <a:schemeClr val="bg1"/>
              </a:solidFill>
            </a:endParaRPr>
          </a:p>
        </p:txBody>
      </p:sp>
      <p:grpSp>
        <p:nvGrpSpPr>
          <p:cNvPr id="25" name="组合 24"/>
          <p:cNvGrpSpPr/>
          <p:nvPr/>
        </p:nvGrpSpPr>
        <p:grpSpPr>
          <a:xfrm>
            <a:off x="8840025" y="4188020"/>
            <a:ext cx="832263" cy="316838"/>
            <a:chOff x="9244974" y="3607159"/>
            <a:chExt cx="832263" cy="316838"/>
          </a:xfrm>
        </p:grpSpPr>
        <p:sp>
          <p:nvSpPr>
            <p:cNvPr id="26" name="MH_Other_1"/>
            <p:cNvSpPr/>
            <p:nvPr>
              <p:custDataLst>
                <p:tags r:id="rId8"/>
              </p:custDataLst>
            </p:nvPr>
          </p:nvSpPr>
          <p:spPr>
            <a:xfrm>
              <a:off x="9244974" y="3607159"/>
              <a:ext cx="832263" cy="316838"/>
            </a:xfrm>
            <a:prstGeom prst="ellipse">
              <a:avLst/>
            </a:prstGeom>
            <a:noFill/>
            <a:ln w="254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70000" lnSpcReduction="20000"/>
            </a:bodyPr>
            <a:lstStyle/>
            <a:p>
              <a:pPr algn="ctr">
                <a:defRPr/>
              </a:pPr>
              <a:endParaRPr lang="zh-CN" altLang="en-US" sz="1400">
                <a:solidFill>
                  <a:schemeClr val="bg1"/>
                </a:solidFill>
                <a:latin typeface="Britannic Bold" panose="020B0903060703020204" pitchFamily="34" charset="0"/>
              </a:endParaRPr>
            </a:p>
          </p:txBody>
        </p:sp>
        <p:sp>
          <p:nvSpPr>
            <p:cNvPr id="27" name="MH_Other_3"/>
            <p:cNvSpPr/>
            <p:nvPr>
              <p:custDataLst>
                <p:tags r:id="rId9"/>
              </p:custDataLst>
            </p:nvPr>
          </p:nvSpPr>
          <p:spPr>
            <a:xfrm>
              <a:off x="9519169" y="3724791"/>
              <a:ext cx="282091" cy="66154"/>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normAutofit fontScale="25000" lnSpcReduction="20000"/>
            </a:bodyPr>
            <a:lstStyle/>
            <a:p>
              <a:pPr algn="ctr">
                <a:defRPr/>
              </a:pPr>
              <a:endParaRPr lang="zh-CN" altLang="en-US" sz="1400">
                <a:solidFill>
                  <a:schemeClr val="bg1"/>
                </a:solidFill>
                <a:latin typeface="Britannic Bold" panose="020B0903060703020204" pitchFamily="34" charset="0"/>
              </a:endParaRPr>
            </a:p>
          </p:txBody>
        </p:sp>
      </p:grpSp>
      <p:grpSp>
        <p:nvGrpSpPr>
          <p:cNvPr id="28" name="组合 27"/>
          <p:cNvGrpSpPr/>
          <p:nvPr/>
        </p:nvGrpSpPr>
        <p:grpSpPr>
          <a:xfrm>
            <a:off x="8761834" y="3076251"/>
            <a:ext cx="988647" cy="972393"/>
            <a:chOff x="4944410" y="1220348"/>
            <a:chExt cx="988647" cy="972393"/>
          </a:xfrm>
          <a:solidFill>
            <a:srgbClr val="006991"/>
          </a:solidFill>
        </p:grpSpPr>
        <p:sp>
          <p:nvSpPr>
            <p:cNvPr id="29" name="泪滴形 28"/>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0" name="文本框 29"/>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4</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grpSp>
        <p:nvGrpSpPr>
          <p:cNvPr id="31" name="组合 30"/>
          <p:cNvGrpSpPr/>
          <p:nvPr/>
        </p:nvGrpSpPr>
        <p:grpSpPr>
          <a:xfrm>
            <a:off x="2203870" y="2361878"/>
            <a:ext cx="988647" cy="972393"/>
            <a:chOff x="4944410" y="1220348"/>
            <a:chExt cx="988647" cy="972393"/>
          </a:xfrm>
          <a:solidFill>
            <a:srgbClr val="F7941E"/>
          </a:solidFill>
        </p:grpSpPr>
        <p:sp>
          <p:nvSpPr>
            <p:cNvPr id="32" name="泪滴形 31"/>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3" name="文本框 32"/>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1</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grpSp>
        <p:nvGrpSpPr>
          <p:cNvPr id="34" name="组合 33"/>
          <p:cNvGrpSpPr/>
          <p:nvPr/>
        </p:nvGrpSpPr>
        <p:grpSpPr>
          <a:xfrm>
            <a:off x="4489981" y="3166910"/>
            <a:ext cx="988647" cy="972393"/>
            <a:chOff x="4944410" y="1220348"/>
            <a:chExt cx="988647" cy="972393"/>
          </a:xfrm>
        </p:grpSpPr>
        <p:sp>
          <p:nvSpPr>
            <p:cNvPr id="35" name="泪滴形 34"/>
            <p:cNvSpPr/>
            <p:nvPr/>
          </p:nvSpPr>
          <p:spPr>
            <a:xfrm rot="8100000">
              <a:off x="4944410" y="1220348"/>
              <a:ext cx="988647" cy="972393"/>
            </a:xfrm>
            <a:prstGeom prst="teardrop">
              <a:avLst/>
            </a:prstGeom>
            <a:solidFill>
              <a:srgbClr val="00AE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6" name="文本框 35"/>
            <p:cNvSpPr txBox="1"/>
            <p:nvPr/>
          </p:nvSpPr>
          <p:spPr>
            <a:xfrm>
              <a:off x="5203733" y="1383379"/>
              <a:ext cx="470000" cy="646331"/>
            </a:xfrm>
            <a:prstGeom prst="rect">
              <a:avLst/>
            </a:prstGeom>
            <a:no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2</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grpSp>
        <p:nvGrpSpPr>
          <p:cNvPr id="37" name="组合 36"/>
          <p:cNvGrpSpPr/>
          <p:nvPr/>
        </p:nvGrpSpPr>
        <p:grpSpPr>
          <a:xfrm>
            <a:off x="6697009" y="2360011"/>
            <a:ext cx="988647" cy="972393"/>
            <a:chOff x="4944410" y="1220348"/>
            <a:chExt cx="988647" cy="972393"/>
          </a:xfrm>
          <a:solidFill>
            <a:srgbClr val="008059"/>
          </a:solidFill>
        </p:grpSpPr>
        <p:sp>
          <p:nvSpPr>
            <p:cNvPr id="38" name="泪滴形 37"/>
            <p:cNvSpPr/>
            <p:nvPr/>
          </p:nvSpPr>
          <p:spPr>
            <a:xfrm rot="8100000">
              <a:off x="4944410" y="1220348"/>
              <a:ext cx="988647" cy="972393"/>
            </a:xfrm>
            <a:prstGeom prst="teardrop">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9" name="文本框 38"/>
            <p:cNvSpPr txBox="1"/>
            <p:nvPr/>
          </p:nvSpPr>
          <p:spPr>
            <a:xfrm>
              <a:off x="5203733" y="1383379"/>
              <a:ext cx="470000" cy="646331"/>
            </a:xfrm>
            <a:prstGeom prst="rect">
              <a:avLst/>
            </a:prstGeom>
            <a:grpFill/>
          </p:spPr>
          <p:txBody>
            <a:bodyPr wrap="none" rtlCol="0">
              <a:spAutoFit/>
            </a:bodyPr>
            <a:lstStyle/>
            <a:p>
              <a:r>
                <a:rPr lang="en-US" altLang="zh-CN" sz="3600" b="1" dirty="0">
                  <a:solidFill>
                    <a:schemeClr val="bg1"/>
                  </a:solidFill>
                  <a:latin typeface="微软雅黑" panose="020B0503020204020204" pitchFamily="82" charset="2"/>
                  <a:ea typeface="微软雅黑" panose="020B0503020204020204" pitchFamily="82" charset="2"/>
                </a:rPr>
                <a:t>3</a:t>
              </a:r>
              <a:endParaRPr lang="zh-CN" altLang="en-US" sz="3600" b="1" dirty="0">
                <a:solidFill>
                  <a:schemeClr val="bg1"/>
                </a:solidFill>
                <a:latin typeface="微软雅黑" panose="020B0503020204020204" pitchFamily="82" charset="2"/>
                <a:ea typeface="微软雅黑" panose="020B0503020204020204" pitchFamily="82" charset="2"/>
              </a:endParaRPr>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 presetClass="entr" presetSubtype="1"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 calcmode="lin" valueType="num">
                                      <p:cBhvr additive="base">
                                        <p:cTn id="16" dur="500" fill="hold"/>
                                        <p:tgtEl>
                                          <p:spTgt spid="31"/>
                                        </p:tgtEl>
                                        <p:attrNameLst>
                                          <p:attrName>ppt_x</p:attrName>
                                        </p:attrNameLst>
                                      </p:cBhvr>
                                      <p:tavLst>
                                        <p:tav tm="0">
                                          <p:val>
                                            <p:strVal val="#ppt_x"/>
                                          </p:val>
                                        </p:tav>
                                        <p:tav tm="100000">
                                          <p:val>
                                            <p:strVal val="#ppt_x"/>
                                          </p:val>
                                        </p:tav>
                                      </p:tavLst>
                                    </p:anim>
                                    <p:anim calcmode="lin" valueType="num">
                                      <p:cBhvr additive="base">
                                        <p:cTn id="17" dur="500" fill="hold"/>
                                        <p:tgtEl>
                                          <p:spTgt spid="31"/>
                                        </p:tgtEl>
                                        <p:attrNameLst>
                                          <p:attrName>ppt_y</p:attrName>
                                        </p:attrNameLst>
                                      </p:cBhvr>
                                      <p:tavLst>
                                        <p:tav tm="0">
                                          <p:val>
                                            <p:strVal val="0-#ppt_h/2"/>
                                          </p:val>
                                        </p:tav>
                                        <p:tav tm="100000">
                                          <p:val>
                                            <p:strVal val="#ppt_y"/>
                                          </p:val>
                                        </p:tav>
                                      </p:tavLst>
                                    </p:anim>
                                  </p:childTnLst>
                                </p:cTn>
                              </p:par>
                            </p:childTnLst>
                          </p:cTn>
                        </p:par>
                        <p:par>
                          <p:cTn id="18" fill="hold">
                            <p:stCondLst>
                              <p:cond delay="1000"/>
                            </p:stCondLst>
                            <p:childTnLst>
                              <p:par>
                                <p:cTn id="19" presetID="53" presetClass="entr" presetSubtype="16"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1500"/>
                            </p:stCondLst>
                            <p:childTnLst>
                              <p:par>
                                <p:cTn id="25" presetID="42" presetClass="entr" presetSubtype="0" fill="hold" grpId="0" nodeType="after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par>
                          <p:cTn id="30" fill="hold">
                            <p:stCondLst>
                              <p:cond delay="2500"/>
                            </p:stCondLst>
                            <p:childTnLst>
                              <p:par>
                                <p:cTn id="31" presetID="16" presetClass="entr" presetSubtype="37" fill="hold"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outVertical)">
                                      <p:cBhvr>
                                        <p:cTn id="33" dur="500"/>
                                        <p:tgtEl>
                                          <p:spTgt spid="11"/>
                                        </p:tgtEl>
                                      </p:cBhvr>
                                    </p:animEffect>
                                  </p:childTnLst>
                                </p:cTn>
                              </p:par>
                            </p:childTnLst>
                          </p:cTn>
                        </p:par>
                        <p:par>
                          <p:cTn id="34" fill="hold">
                            <p:stCondLst>
                              <p:cond delay="3000"/>
                            </p:stCondLst>
                            <p:childTnLst>
                              <p:par>
                                <p:cTn id="35" presetID="2" presetClass="entr" presetSubtype="1" fill="hold"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ppt_x"/>
                                          </p:val>
                                        </p:tav>
                                        <p:tav tm="100000">
                                          <p:val>
                                            <p:strVal val="#ppt_x"/>
                                          </p:val>
                                        </p:tav>
                                      </p:tavLst>
                                    </p:anim>
                                    <p:anim calcmode="lin" valueType="num">
                                      <p:cBhvr additive="base">
                                        <p:cTn id="38" dur="500" fill="hold"/>
                                        <p:tgtEl>
                                          <p:spTgt spid="34"/>
                                        </p:tgtEl>
                                        <p:attrNameLst>
                                          <p:attrName>ppt_y</p:attrName>
                                        </p:attrNameLst>
                                      </p:cBhvr>
                                      <p:tavLst>
                                        <p:tav tm="0">
                                          <p:val>
                                            <p:strVal val="0-#ppt_h/2"/>
                                          </p:val>
                                        </p:tav>
                                        <p:tav tm="100000">
                                          <p:val>
                                            <p:strVal val="#ppt_y"/>
                                          </p:val>
                                        </p:tav>
                                      </p:tavLst>
                                    </p:anim>
                                  </p:childTnLst>
                                </p:cTn>
                              </p:par>
                            </p:childTnLst>
                          </p:cTn>
                        </p:par>
                        <p:par>
                          <p:cTn id="39" fill="hold">
                            <p:stCondLst>
                              <p:cond delay="3500"/>
                            </p:stCondLst>
                            <p:childTnLst>
                              <p:par>
                                <p:cTn id="40" presetID="53" presetClass="entr" presetSubtype="16" fill="hold"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4000"/>
                            </p:stCondLst>
                            <p:childTnLst>
                              <p:par>
                                <p:cTn id="46" presetID="42" presetClass="entr" presetSubtype="0" fill="hold" grpId="0" nodeType="after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childTnLst>
                          </p:cTn>
                        </p:par>
                        <p:par>
                          <p:cTn id="51" fill="hold">
                            <p:stCondLst>
                              <p:cond delay="5000"/>
                            </p:stCondLst>
                            <p:childTnLst>
                              <p:par>
                                <p:cTn id="52" presetID="16" presetClass="entr" presetSubtype="37" fill="hold" nodeType="afterEffect">
                                  <p:stCondLst>
                                    <p:cond delay="0"/>
                                  </p:stCondLst>
                                  <p:childTnLst>
                                    <p:set>
                                      <p:cBhvr>
                                        <p:cTn id="53" dur="1" fill="hold">
                                          <p:stCondLst>
                                            <p:cond delay="0"/>
                                          </p:stCondLst>
                                        </p:cTn>
                                        <p:tgtEl>
                                          <p:spTgt spid="10"/>
                                        </p:tgtEl>
                                        <p:attrNameLst>
                                          <p:attrName>style.visibility</p:attrName>
                                        </p:attrNameLst>
                                      </p:cBhvr>
                                      <p:to>
                                        <p:strVal val="visible"/>
                                      </p:to>
                                    </p:set>
                                    <p:animEffect transition="in" filter="barn(outVertical)">
                                      <p:cBhvr>
                                        <p:cTn id="54" dur="500"/>
                                        <p:tgtEl>
                                          <p:spTgt spid="10"/>
                                        </p:tgtEl>
                                      </p:cBhvr>
                                    </p:animEffect>
                                  </p:childTnLst>
                                </p:cTn>
                              </p:par>
                            </p:childTnLst>
                          </p:cTn>
                        </p:par>
                        <p:par>
                          <p:cTn id="55" fill="hold">
                            <p:stCondLst>
                              <p:cond delay="5500"/>
                            </p:stCondLst>
                            <p:childTnLst>
                              <p:par>
                                <p:cTn id="56" presetID="2" presetClass="entr" presetSubtype="1" fill="hold" nodeType="afterEffect">
                                  <p:stCondLst>
                                    <p:cond delay="0"/>
                                  </p:stCondLst>
                                  <p:childTnLst>
                                    <p:set>
                                      <p:cBhvr>
                                        <p:cTn id="57" dur="1" fill="hold">
                                          <p:stCondLst>
                                            <p:cond delay="0"/>
                                          </p:stCondLst>
                                        </p:cTn>
                                        <p:tgtEl>
                                          <p:spTgt spid="37"/>
                                        </p:tgtEl>
                                        <p:attrNameLst>
                                          <p:attrName>style.visibility</p:attrName>
                                        </p:attrNameLst>
                                      </p:cBhvr>
                                      <p:to>
                                        <p:strVal val="visible"/>
                                      </p:to>
                                    </p:set>
                                    <p:anim calcmode="lin" valueType="num">
                                      <p:cBhvr additive="base">
                                        <p:cTn id="58" dur="500" fill="hold"/>
                                        <p:tgtEl>
                                          <p:spTgt spid="37"/>
                                        </p:tgtEl>
                                        <p:attrNameLst>
                                          <p:attrName>ppt_x</p:attrName>
                                        </p:attrNameLst>
                                      </p:cBhvr>
                                      <p:tavLst>
                                        <p:tav tm="0">
                                          <p:val>
                                            <p:strVal val="#ppt_x"/>
                                          </p:val>
                                        </p:tav>
                                        <p:tav tm="100000">
                                          <p:val>
                                            <p:strVal val="#ppt_x"/>
                                          </p:val>
                                        </p:tav>
                                      </p:tavLst>
                                    </p:anim>
                                    <p:anim calcmode="lin" valueType="num">
                                      <p:cBhvr additive="base">
                                        <p:cTn id="59" dur="500" fill="hold"/>
                                        <p:tgtEl>
                                          <p:spTgt spid="37"/>
                                        </p:tgtEl>
                                        <p:attrNameLst>
                                          <p:attrName>ppt_y</p:attrName>
                                        </p:attrNameLst>
                                      </p:cBhvr>
                                      <p:tavLst>
                                        <p:tav tm="0">
                                          <p:val>
                                            <p:strVal val="0-#ppt_h/2"/>
                                          </p:val>
                                        </p:tav>
                                        <p:tav tm="100000">
                                          <p:val>
                                            <p:strVal val="#ppt_y"/>
                                          </p:val>
                                        </p:tav>
                                      </p:tavLst>
                                    </p:anim>
                                  </p:childTnLst>
                                </p:cTn>
                              </p:par>
                            </p:childTnLst>
                          </p:cTn>
                        </p:par>
                        <p:par>
                          <p:cTn id="60" fill="hold">
                            <p:stCondLst>
                              <p:cond delay="6000"/>
                            </p:stCondLst>
                            <p:childTnLst>
                              <p:par>
                                <p:cTn id="61" presetID="53" presetClass="entr" presetSubtype="16" fill="hold" nodeType="after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p:cTn id="63" dur="500" fill="hold"/>
                                        <p:tgtEl>
                                          <p:spTgt spid="18"/>
                                        </p:tgtEl>
                                        <p:attrNameLst>
                                          <p:attrName>ppt_w</p:attrName>
                                        </p:attrNameLst>
                                      </p:cBhvr>
                                      <p:tavLst>
                                        <p:tav tm="0">
                                          <p:val>
                                            <p:fltVal val="0"/>
                                          </p:val>
                                        </p:tav>
                                        <p:tav tm="100000">
                                          <p:val>
                                            <p:strVal val="#ppt_w"/>
                                          </p:val>
                                        </p:tav>
                                      </p:tavLst>
                                    </p:anim>
                                    <p:anim calcmode="lin" valueType="num">
                                      <p:cBhvr>
                                        <p:cTn id="64" dur="500" fill="hold"/>
                                        <p:tgtEl>
                                          <p:spTgt spid="18"/>
                                        </p:tgtEl>
                                        <p:attrNameLst>
                                          <p:attrName>ppt_h</p:attrName>
                                        </p:attrNameLst>
                                      </p:cBhvr>
                                      <p:tavLst>
                                        <p:tav tm="0">
                                          <p:val>
                                            <p:fltVal val="0"/>
                                          </p:val>
                                        </p:tav>
                                        <p:tav tm="100000">
                                          <p:val>
                                            <p:strVal val="#ppt_h"/>
                                          </p:val>
                                        </p:tav>
                                      </p:tavLst>
                                    </p:anim>
                                    <p:animEffect transition="in" filter="fade">
                                      <p:cBhvr>
                                        <p:cTn id="65" dur="500"/>
                                        <p:tgtEl>
                                          <p:spTgt spid="18"/>
                                        </p:tgtEl>
                                      </p:cBhvr>
                                    </p:animEffect>
                                  </p:childTnLst>
                                </p:cTn>
                              </p:par>
                            </p:childTnLst>
                          </p:cTn>
                        </p:par>
                        <p:par>
                          <p:cTn id="66" fill="hold">
                            <p:stCondLst>
                              <p:cond delay="6500"/>
                            </p:stCondLst>
                            <p:childTnLst>
                              <p:par>
                                <p:cTn id="67" presetID="42" presetClass="entr" presetSubtype="0" fill="hold" grpId="0" nodeType="after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1000"/>
                                        <p:tgtEl>
                                          <p:spTgt spid="23"/>
                                        </p:tgtEl>
                                      </p:cBhvr>
                                    </p:animEffect>
                                    <p:anim calcmode="lin" valueType="num">
                                      <p:cBhvr>
                                        <p:cTn id="70" dur="1000" fill="hold"/>
                                        <p:tgtEl>
                                          <p:spTgt spid="23"/>
                                        </p:tgtEl>
                                        <p:attrNameLst>
                                          <p:attrName>ppt_x</p:attrName>
                                        </p:attrNameLst>
                                      </p:cBhvr>
                                      <p:tavLst>
                                        <p:tav tm="0">
                                          <p:val>
                                            <p:strVal val="#ppt_x"/>
                                          </p:val>
                                        </p:tav>
                                        <p:tav tm="100000">
                                          <p:val>
                                            <p:strVal val="#ppt_x"/>
                                          </p:val>
                                        </p:tav>
                                      </p:tavLst>
                                    </p:anim>
                                    <p:anim calcmode="lin" valueType="num">
                                      <p:cBhvr>
                                        <p:cTn id="71" dur="1000" fill="hold"/>
                                        <p:tgtEl>
                                          <p:spTgt spid="23"/>
                                        </p:tgtEl>
                                        <p:attrNameLst>
                                          <p:attrName>ppt_y</p:attrName>
                                        </p:attrNameLst>
                                      </p:cBhvr>
                                      <p:tavLst>
                                        <p:tav tm="0">
                                          <p:val>
                                            <p:strVal val="#ppt_y+.1"/>
                                          </p:val>
                                        </p:tav>
                                        <p:tav tm="100000">
                                          <p:val>
                                            <p:strVal val="#ppt_y"/>
                                          </p:val>
                                        </p:tav>
                                      </p:tavLst>
                                    </p:anim>
                                  </p:childTnLst>
                                </p:cTn>
                              </p:par>
                            </p:childTnLst>
                          </p:cTn>
                        </p:par>
                        <p:par>
                          <p:cTn id="72" fill="hold">
                            <p:stCondLst>
                              <p:cond delay="7500"/>
                            </p:stCondLst>
                            <p:childTnLst>
                              <p:par>
                                <p:cTn id="73" presetID="16" presetClass="entr" presetSubtype="37" fill="hold"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barn(outVertical)">
                                      <p:cBhvr>
                                        <p:cTn id="75" dur="500"/>
                                        <p:tgtEl>
                                          <p:spTgt spid="9"/>
                                        </p:tgtEl>
                                      </p:cBhvr>
                                    </p:animEffect>
                                  </p:childTnLst>
                                </p:cTn>
                              </p:par>
                            </p:childTnLst>
                          </p:cTn>
                        </p:par>
                        <p:par>
                          <p:cTn id="76" fill="hold">
                            <p:stCondLst>
                              <p:cond delay="8000"/>
                            </p:stCondLst>
                            <p:childTnLst>
                              <p:par>
                                <p:cTn id="77" presetID="2" presetClass="entr" presetSubtype="1" fill="hold" nodeType="after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0-#ppt_h/2"/>
                                          </p:val>
                                        </p:tav>
                                        <p:tav tm="100000">
                                          <p:val>
                                            <p:strVal val="#ppt_y"/>
                                          </p:val>
                                        </p:tav>
                                      </p:tavLst>
                                    </p:anim>
                                  </p:childTnLst>
                                </p:cTn>
                              </p:par>
                            </p:childTnLst>
                          </p:cTn>
                        </p:par>
                        <p:par>
                          <p:cTn id="81" fill="hold">
                            <p:stCondLst>
                              <p:cond delay="8500"/>
                            </p:stCondLst>
                            <p:childTnLst>
                              <p:par>
                                <p:cTn id="82" presetID="53" presetClass="entr" presetSubtype="16" fill="hold" nodeType="afterEffect">
                                  <p:stCondLst>
                                    <p:cond delay="0"/>
                                  </p:stCondLst>
                                  <p:childTnLst>
                                    <p:set>
                                      <p:cBhvr>
                                        <p:cTn id="83" dur="1" fill="hold">
                                          <p:stCondLst>
                                            <p:cond delay="0"/>
                                          </p:stCondLst>
                                        </p:cTn>
                                        <p:tgtEl>
                                          <p:spTgt spid="25"/>
                                        </p:tgtEl>
                                        <p:attrNameLst>
                                          <p:attrName>style.visibility</p:attrName>
                                        </p:attrNameLst>
                                      </p:cBhvr>
                                      <p:to>
                                        <p:strVal val="visible"/>
                                      </p:to>
                                    </p:set>
                                    <p:anim calcmode="lin" valueType="num">
                                      <p:cBhvr>
                                        <p:cTn id="84" dur="500" fill="hold"/>
                                        <p:tgtEl>
                                          <p:spTgt spid="25"/>
                                        </p:tgtEl>
                                        <p:attrNameLst>
                                          <p:attrName>ppt_w</p:attrName>
                                        </p:attrNameLst>
                                      </p:cBhvr>
                                      <p:tavLst>
                                        <p:tav tm="0">
                                          <p:val>
                                            <p:fltVal val="0"/>
                                          </p:val>
                                        </p:tav>
                                        <p:tav tm="100000">
                                          <p:val>
                                            <p:strVal val="#ppt_w"/>
                                          </p:val>
                                        </p:tav>
                                      </p:tavLst>
                                    </p:anim>
                                    <p:anim calcmode="lin" valueType="num">
                                      <p:cBhvr>
                                        <p:cTn id="85" dur="500" fill="hold"/>
                                        <p:tgtEl>
                                          <p:spTgt spid="25"/>
                                        </p:tgtEl>
                                        <p:attrNameLst>
                                          <p:attrName>ppt_h</p:attrName>
                                        </p:attrNameLst>
                                      </p:cBhvr>
                                      <p:tavLst>
                                        <p:tav tm="0">
                                          <p:val>
                                            <p:fltVal val="0"/>
                                          </p:val>
                                        </p:tav>
                                        <p:tav tm="100000">
                                          <p:val>
                                            <p:strVal val="#ppt_h"/>
                                          </p:val>
                                        </p:tav>
                                      </p:tavLst>
                                    </p:anim>
                                    <p:animEffect transition="in" filter="fade">
                                      <p:cBhvr>
                                        <p:cTn id="86" dur="500"/>
                                        <p:tgtEl>
                                          <p:spTgt spid="25"/>
                                        </p:tgtEl>
                                      </p:cBhvr>
                                    </p:animEffect>
                                  </p:childTnLst>
                                </p:cTn>
                              </p:par>
                            </p:childTnLst>
                          </p:cTn>
                        </p:par>
                        <p:par>
                          <p:cTn id="87" fill="hold">
                            <p:stCondLst>
                              <p:cond delay="9000"/>
                            </p:stCondLst>
                            <p:childTnLst>
                              <p:par>
                                <p:cTn id="88" presetID="42" presetClass="entr" presetSubtype="0" fill="hold" grpId="0" nodeType="afterEffect">
                                  <p:stCondLst>
                                    <p:cond delay="0"/>
                                  </p:stCondLst>
                                  <p:childTnLst>
                                    <p:set>
                                      <p:cBhvr>
                                        <p:cTn id="89" dur="1" fill="hold">
                                          <p:stCondLst>
                                            <p:cond delay="0"/>
                                          </p:stCondLst>
                                        </p:cTn>
                                        <p:tgtEl>
                                          <p:spTgt spid="24"/>
                                        </p:tgtEl>
                                        <p:attrNameLst>
                                          <p:attrName>style.visibility</p:attrName>
                                        </p:attrNameLst>
                                      </p:cBhvr>
                                      <p:to>
                                        <p:strVal val="visible"/>
                                      </p:to>
                                    </p:set>
                                    <p:animEffect transition="in" filter="fade">
                                      <p:cBhvr>
                                        <p:cTn id="90" dur="1000"/>
                                        <p:tgtEl>
                                          <p:spTgt spid="24"/>
                                        </p:tgtEl>
                                      </p:cBhvr>
                                    </p:animEffect>
                                    <p:anim calcmode="lin" valueType="num">
                                      <p:cBhvr>
                                        <p:cTn id="91" dur="1000" fill="hold"/>
                                        <p:tgtEl>
                                          <p:spTgt spid="24"/>
                                        </p:tgtEl>
                                        <p:attrNameLst>
                                          <p:attrName>ppt_x</p:attrName>
                                        </p:attrNameLst>
                                      </p:cBhvr>
                                      <p:tavLst>
                                        <p:tav tm="0">
                                          <p:val>
                                            <p:strVal val="#ppt_x"/>
                                          </p:val>
                                        </p:tav>
                                        <p:tav tm="100000">
                                          <p:val>
                                            <p:strVal val="#ppt_x"/>
                                          </p:val>
                                        </p:tav>
                                      </p:tavLst>
                                    </p:anim>
                                    <p:anim calcmode="lin" valueType="num">
                                      <p:cBhvr>
                                        <p:cTn id="92"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1" grpId="0"/>
      <p:bldP spid="22" grpId="0"/>
      <p:bldP spid="23" grpId="0"/>
      <p:bldP spid="24"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社团招新要求</a:t>
            </a:r>
            <a:endParaRPr lang="zh-CN" altLang="en-US" sz="3200" dirty="0">
              <a:solidFill>
                <a:schemeClr val="bg1"/>
              </a:solidFill>
            </a:endParaRPr>
          </a:p>
        </p:txBody>
      </p:sp>
      <p:cxnSp>
        <p:nvCxnSpPr>
          <p:cNvPr id="6" name="直接连接符 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
        <p:nvSpPr>
          <p:cNvPr id="40" name="Freeform 8"/>
          <p:cNvSpPr/>
          <p:nvPr/>
        </p:nvSpPr>
        <p:spPr bwMode="auto">
          <a:xfrm>
            <a:off x="1729836" y="1493946"/>
            <a:ext cx="3864053" cy="4518396"/>
          </a:xfrm>
          <a:custGeom>
            <a:avLst/>
            <a:gdLst>
              <a:gd name="T0" fmla="*/ 133 w 3381"/>
              <a:gd name="T1" fmla="*/ 2348 h 3999"/>
              <a:gd name="T2" fmla="*/ 0 w 3381"/>
              <a:gd name="T3" fmla="*/ 1703 h 3999"/>
              <a:gd name="T4" fmla="*/ 282 w 3381"/>
              <a:gd name="T5" fmla="*/ 767 h 3999"/>
              <a:gd name="T6" fmla="*/ 1039 w 3381"/>
              <a:gd name="T7" fmla="*/ 133 h 3999"/>
              <a:gd name="T8" fmla="*/ 1689 w 3381"/>
              <a:gd name="T9" fmla="*/ 0 h 3999"/>
              <a:gd name="T10" fmla="*/ 2885 w 3381"/>
              <a:gd name="T11" fmla="*/ 495 h 3999"/>
              <a:gd name="T12" fmla="*/ 3381 w 3381"/>
              <a:gd name="T13" fmla="*/ 1691 h 3999"/>
              <a:gd name="T14" fmla="*/ 3097 w 3381"/>
              <a:gd name="T15" fmla="*/ 2624 h 3999"/>
              <a:gd name="T16" fmla="*/ 2346 w 3381"/>
              <a:gd name="T17" fmla="*/ 3248 h 3999"/>
              <a:gd name="T18" fmla="*/ 2281 w 3381"/>
              <a:gd name="T19" fmla="*/ 3304 h 3999"/>
              <a:gd name="T20" fmla="*/ 2256 w 3381"/>
              <a:gd name="T21" fmla="*/ 3388 h 3999"/>
              <a:gd name="T22" fmla="*/ 2256 w 3381"/>
              <a:gd name="T23" fmla="*/ 3718 h 3999"/>
              <a:gd name="T24" fmla="*/ 1699 w 3381"/>
              <a:gd name="T25" fmla="*/ 3999 h 3999"/>
              <a:gd name="T26" fmla="*/ 1142 w 3381"/>
              <a:gd name="T27" fmla="*/ 3718 h 3999"/>
              <a:gd name="T28" fmla="*/ 1142 w 3381"/>
              <a:gd name="T29" fmla="*/ 3388 h 3999"/>
              <a:gd name="T30" fmla="*/ 1354 w 3381"/>
              <a:gd name="T31" fmla="*/ 2691 h 3999"/>
              <a:gd name="T32" fmla="*/ 1916 w 3381"/>
              <a:gd name="T33" fmla="*/ 2226 h 3999"/>
              <a:gd name="T34" fmla="*/ 2171 w 3381"/>
              <a:gd name="T35" fmla="*/ 2011 h 3999"/>
              <a:gd name="T36" fmla="*/ 2267 w 3381"/>
              <a:gd name="T37" fmla="*/ 1691 h 3999"/>
              <a:gd name="T38" fmla="*/ 2098 w 3381"/>
              <a:gd name="T39" fmla="*/ 1283 h 3999"/>
              <a:gd name="T40" fmla="*/ 1689 w 3381"/>
              <a:gd name="T41" fmla="*/ 1113 h 3999"/>
              <a:gd name="T42" fmla="*/ 1469 w 3381"/>
              <a:gd name="T43" fmla="*/ 1155 h 3999"/>
              <a:gd name="T44" fmla="*/ 1212 w 3381"/>
              <a:gd name="T45" fmla="*/ 1375 h 3999"/>
              <a:gd name="T46" fmla="*/ 1113 w 3381"/>
              <a:gd name="T47" fmla="*/ 1703 h 3999"/>
              <a:gd name="T48" fmla="*/ 1155 w 3381"/>
              <a:gd name="T49" fmla="*/ 1918 h 3999"/>
              <a:gd name="T50" fmla="*/ 133 w 3381"/>
              <a:gd name="T51" fmla="*/ 2348 h 3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81" h="3999">
                <a:moveTo>
                  <a:pt x="133" y="2348"/>
                </a:moveTo>
                <a:cubicBezTo>
                  <a:pt x="42" y="2134"/>
                  <a:pt x="0" y="1915"/>
                  <a:pt x="0" y="1703"/>
                </a:cubicBezTo>
                <a:cubicBezTo>
                  <a:pt x="0" y="1368"/>
                  <a:pt x="102" y="1042"/>
                  <a:pt x="282" y="767"/>
                </a:cubicBezTo>
                <a:cubicBezTo>
                  <a:pt x="461" y="492"/>
                  <a:pt x="721" y="267"/>
                  <a:pt x="1039" y="133"/>
                </a:cubicBezTo>
                <a:cubicBezTo>
                  <a:pt x="1240" y="48"/>
                  <a:pt x="1459" y="0"/>
                  <a:pt x="1689" y="0"/>
                </a:cubicBezTo>
                <a:cubicBezTo>
                  <a:pt x="2156" y="0"/>
                  <a:pt x="2579" y="189"/>
                  <a:pt x="2885" y="495"/>
                </a:cubicBezTo>
                <a:cubicBezTo>
                  <a:pt x="3191" y="802"/>
                  <a:pt x="3381" y="1224"/>
                  <a:pt x="3381" y="1691"/>
                </a:cubicBezTo>
                <a:cubicBezTo>
                  <a:pt x="3381" y="2028"/>
                  <a:pt x="3278" y="2352"/>
                  <a:pt x="3097" y="2624"/>
                </a:cubicBezTo>
                <a:cubicBezTo>
                  <a:pt x="2918" y="2895"/>
                  <a:pt x="2659" y="3115"/>
                  <a:pt x="2346" y="3248"/>
                </a:cubicBezTo>
                <a:cubicBezTo>
                  <a:pt x="2320" y="3259"/>
                  <a:pt x="2298" y="3279"/>
                  <a:pt x="2281" y="3304"/>
                </a:cubicBezTo>
                <a:cubicBezTo>
                  <a:pt x="2265" y="3328"/>
                  <a:pt x="2256" y="3357"/>
                  <a:pt x="2256" y="3388"/>
                </a:cubicBezTo>
                <a:lnTo>
                  <a:pt x="2256" y="3718"/>
                </a:lnTo>
                <a:lnTo>
                  <a:pt x="1699" y="3999"/>
                </a:lnTo>
                <a:lnTo>
                  <a:pt x="1142" y="3718"/>
                </a:lnTo>
                <a:lnTo>
                  <a:pt x="1142" y="3388"/>
                </a:lnTo>
                <a:cubicBezTo>
                  <a:pt x="1142" y="3137"/>
                  <a:pt x="1219" y="2895"/>
                  <a:pt x="1354" y="2691"/>
                </a:cubicBezTo>
                <a:cubicBezTo>
                  <a:pt x="1488" y="2489"/>
                  <a:pt x="1681" y="2325"/>
                  <a:pt x="1916" y="2226"/>
                </a:cubicBezTo>
                <a:cubicBezTo>
                  <a:pt x="2020" y="2181"/>
                  <a:pt x="2108" y="2106"/>
                  <a:pt x="2171" y="2011"/>
                </a:cubicBezTo>
                <a:cubicBezTo>
                  <a:pt x="2232" y="1918"/>
                  <a:pt x="2267" y="1808"/>
                  <a:pt x="2267" y="1691"/>
                </a:cubicBezTo>
                <a:cubicBezTo>
                  <a:pt x="2267" y="1532"/>
                  <a:pt x="2203" y="1387"/>
                  <a:pt x="2098" y="1283"/>
                </a:cubicBezTo>
                <a:cubicBezTo>
                  <a:pt x="1993" y="1178"/>
                  <a:pt x="1849" y="1113"/>
                  <a:pt x="1689" y="1113"/>
                </a:cubicBezTo>
                <a:cubicBezTo>
                  <a:pt x="1606" y="1113"/>
                  <a:pt x="1532" y="1128"/>
                  <a:pt x="1469" y="1155"/>
                </a:cubicBezTo>
                <a:cubicBezTo>
                  <a:pt x="1365" y="1199"/>
                  <a:pt x="1276" y="1278"/>
                  <a:pt x="1212" y="1375"/>
                </a:cubicBezTo>
                <a:cubicBezTo>
                  <a:pt x="1149" y="1472"/>
                  <a:pt x="1113" y="1586"/>
                  <a:pt x="1113" y="1703"/>
                </a:cubicBezTo>
                <a:cubicBezTo>
                  <a:pt x="1113" y="1777"/>
                  <a:pt x="1127" y="1850"/>
                  <a:pt x="1155" y="1918"/>
                </a:cubicBezTo>
                <a:lnTo>
                  <a:pt x="133" y="2348"/>
                </a:lnTo>
                <a:close/>
              </a:path>
            </a:pathLst>
          </a:custGeom>
          <a:solidFill>
            <a:srgbClr val="F7941E"/>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41" name="Freeform 9"/>
          <p:cNvSpPr/>
          <p:nvPr/>
        </p:nvSpPr>
        <p:spPr bwMode="auto">
          <a:xfrm>
            <a:off x="2712117" y="1493947"/>
            <a:ext cx="2643742" cy="1632078"/>
          </a:xfrm>
          <a:custGeom>
            <a:avLst/>
            <a:gdLst>
              <a:gd name="T0" fmla="*/ 0 w 2313"/>
              <a:gd name="T1" fmla="*/ 221 h 1445"/>
              <a:gd name="T2" fmla="*/ 179 w 2313"/>
              <a:gd name="T3" fmla="*/ 133 h 1445"/>
              <a:gd name="T4" fmla="*/ 829 w 2313"/>
              <a:gd name="T5" fmla="*/ 0 h 1445"/>
              <a:gd name="T6" fmla="*/ 2025 w 2313"/>
              <a:gd name="T7" fmla="*/ 495 h 1445"/>
              <a:gd name="T8" fmla="*/ 2313 w 2313"/>
              <a:gd name="T9" fmla="*/ 879 h 1445"/>
              <a:gd name="T10" fmla="*/ 1353 w 2313"/>
              <a:gd name="T11" fmla="*/ 1445 h 1445"/>
              <a:gd name="T12" fmla="*/ 1238 w 2313"/>
              <a:gd name="T13" fmla="*/ 1283 h 1445"/>
              <a:gd name="T14" fmla="*/ 829 w 2313"/>
              <a:gd name="T15" fmla="*/ 1113 h 1445"/>
              <a:gd name="T16" fmla="*/ 609 w 2313"/>
              <a:gd name="T17" fmla="*/ 1155 h 1445"/>
              <a:gd name="T18" fmla="*/ 552 w 2313"/>
              <a:gd name="T19" fmla="*/ 1184 h 1445"/>
              <a:gd name="T20" fmla="*/ 0 w 2313"/>
              <a:gd name="T21" fmla="*/ 221 h 1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13" h="1445">
                <a:moveTo>
                  <a:pt x="0" y="221"/>
                </a:moveTo>
                <a:cubicBezTo>
                  <a:pt x="57" y="189"/>
                  <a:pt x="117" y="159"/>
                  <a:pt x="179" y="133"/>
                </a:cubicBezTo>
                <a:cubicBezTo>
                  <a:pt x="380" y="48"/>
                  <a:pt x="599" y="0"/>
                  <a:pt x="829" y="0"/>
                </a:cubicBezTo>
                <a:cubicBezTo>
                  <a:pt x="1296" y="0"/>
                  <a:pt x="1719" y="189"/>
                  <a:pt x="2025" y="495"/>
                </a:cubicBezTo>
                <a:cubicBezTo>
                  <a:pt x="2138" y="609"/>
                  <a:pt x="2236" y="738"/>
                  <a:pt x="2313" y="879"/>
                </a:cubicBezTo>
                <a:lnTo>
                  <a:pt x="1353" y="1445"/>
                </a:lnTo>
                <a:cubicBezTo>
                  <a:pt x="1324" y="1385"/>
                  <a:pt x="1285" y="1330"/>
                  <a:pt x="1238" y="1283"/>
                </a:cubicBezTo>
                <a:cubicBezTo>
                  <a:pt x="1133" y="1178"/>
                  <a:pt x="989" y="1113"/>
                  <a:pt x="829" y="1113"/>
                </a:cubicBezTo>
                <a:cubicBezTo>
                  <a:pt x="746" y="1113"/>
                  <a:pt x="672" y="1128"/>
                  <a:pt x="609" y="1155"/>
                </a:cubicBezTo>
                <a:cubicBezTo>
                  <a:pt x="590" y="1163"/>
                  <a:pt x="570" y="1173"/>
                  <a:pt x="552" y="1184"/>
                </a:cubicBezTo>
                <a:lnTo>
                  <a:pt x="0" y="221"/>
                </a:lnTo>
                <a:close/>
              </a:path>
            </a:pathLst>
          </a:custGeom>
          <a:solidFill>
            <a:srgbClr val="008059"/>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42" name="Freeform 10"/>
          <p:cNvSpPr/>
          <p:nvPr/>
        </p:nvSpPr>
        <p:spPr bwMode="auto">
          <a:xfrm>
            <a:off x="4105397" y="2418947"/>
            <a:ext cx="1488494" cy="2357969"/>
          </a:xfrm>
          <a:custGeom>
            <a:avLst/>
            <a:gdLst>
              <a:gd name="T0" fmla="*/ 1061 w 1303"/>
              <a:gd name="T1" fmla="*/ 0 h 2087"/>
              <a:gd name="T2" fmla="*/ 1303 w 1303"/>
              <a:gd name="T3" fmla="*/ 872 h 2087"/>
              <a:gd name="T4" fmla="*/ 1019 w 1303"/>
              <a:gd name="T5" fmla="*/ 1805 h 2087"/>
              <a:gd name="T6" fmla="*/ 785 w 1303"/>
              <a:gd name="T7" fmla="*/ 2087 h 2087"/>
              <a:gd name="T8" fmla="*/ 0 w 1303"/>
              <a:gd name="T9" fmla="*/ 1301 h 2087"/>
              <a:gd name="T10" fmla="*/ 93 w 1303"/>
              <a:gd name="T11" fmla="*/ 1192 h 2087"/>
              <a:gd name="T12" fmla="*/ 189 w 1303"/>
              <a:gd name="T13" fmla="*/ 872 h 2087"/>
              <a:gd name="T14" fmla="*/ 101 w 1303"/>
              <a:gd name="T15" fmla="*/ 566 h 2087"/>
              <a:gd name="T16" fmla="*/ 1061 w 1303"/>
              <a:gd name="T17" fmla="*/ 0 h 20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3" h="2087">
                <a:moveTo>
                  <a:pt x="1061" y="0"/>
                </a:moveTo>
                <a:cubicBezTo>
                  <a:pt x="1214" y="255"/>
                  <a:pt x="1303" y="553"/>
                  <a:pt x="1303" y="872"/>
                </a:cubicBezTo>
                <a:cubicBezTo>
                  <a:pt x="1303" y="1209"/>
                  <a:pt x="1200" y="1533"/>
                  <a:pt x="1019" y="1805"/>
                </a:cubicBezTo>
                <a:cubicBezTo>
                  <a:pt x="952" y="1907"/>
                  <a:pt x="874" y="2001"/>
                  <a:pt x="785" y="2087"/>
                </a:cubicBezTo>
                <a:lnTo>
                  <a:pt x="0" y="1301"/>
                </a:lnTo>
                <a:cubicBezTo>
                  <a:pt x="35" y="1269"/>
                  <a:pt x="66" y="1232"/>
                  <a:pt x="93" y="1192"/>
                </a:cubicBezTo>
                <a:cubicBezTo>
                  <a:pt x="154" y="1099"/>
                  <a:pt x="189" y="989"/>
                  <a:pt x="189" y="872"/>
                </a:cubicBezTo>
                <a:cubicBezTo>
                  <a:pt x="189" y="760"/>
                  <a:pt x="157" y="655"/>
                  <a:pt x="101" y="566"/>
                </a:cubicBezTo>
                <a:lnTo>
                  <a:pt x="1061" y="0"/>
                </a:lnTo>
                <a:close/>
              </a:path>
            </a:pathLst>
          </a:custGeom>
          <a:solidFill>
            <a:srgbClr val="00AE4D"/>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43" name="Freeform 11"/>
          <p:cNvSpPr/>
          <p:nvPr/>
        </p:nvSpPr>
        <p:spPr bwMode="auto">
          <a:xfrm>
            <a:off x="1710792" y="1741657"/>
            <a:ext cx="1632900" cy="2405004"/>
          </a:xfrm>
          <a:custGeom>
            <a:avLst/>
            <a:gdLst>
              <a:gd name="T0" fmla="*/ 149 w 1428"/>
              <a:gd name="T1" fmla="*/ 2129 h 2129"/>
              <a:gd name="T2" fmla="*/ 25 w 1428"/>
              <a:gd name="T3" fmla="*/ 1325 h 2129"/>
              <a:gd name="T4" fmla="*/ 296 w 1428"/>
              <a:gd name="T5" fmla="*/ 552 h 2129"/>
              <a:gd name="T6" fmla="*/ 554 w 1428"/>
              <a:gd name="T7" fmla="*/ 242 h 2129"/>
              <a:gd name="T8" fmla="*/ 880 w 1428"/>
              <a:gd name="T9" fmla="*/ 0 h 2129"/>
              <a:gd name="T10" fmla="*/ 1428 w 1428"/>
              <a:gd name="T11" fmla="*/ 965 h 2129"/>
              <a:gd name="T12" fmla="*/ 1319 w 1428"/>
              <a:gd name="T13" fmla="*/ 1046 h 2129"/>
              <a:gd name="T14" fmla="*/ 1227 w 1428"/>
              <a:gd name="T15" fmla="*/ 1157 h 2129"/>
              <a:gd name="T16" fmla="*/ 1130 w 1428"/>
              <a:gd name="T17" fmla="*/ 1429 h 2129"/>
              <a:gd name="T18" fmla="*/ 1171 w 1428"/>
              <a:gd name="T19" fmla="*/ 1699 h 2129"/>
              <a:gd name="T20" fmla="*/ 149 w 1428"/>
              <a:gd name="T21" fmla="*/ 2129 h 2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28" h="2129">
                <a:moveTo>
                  <a:pt x="149" y="2129"/>
                </a:moveTo>
                <a:cubicBezTo>
                  <a:pt x="37" y="1865"/>
                  <a:pt x="0" y="1590"/>
                  <a:pt x="25" y="1325"/>
                </a:cubicBezTo>
                <a:cubicBezTo>
                  <a:pt x="52" y="1048"/>
                  <a:pt x="147" y="782"/>
                  <a:pt x="296" y="552"/>
                </a:cubicBezTo>
                <a:cubicBezTo>
                  <a:pt x="370" y="438"/>
                  <a:pt x="457" y="334"/>
                  <a:pt x="554" y="242"/>
                </a:cubicBezTo>
                <a:cubicBezTo>
                  <a:pt x="651" y="149"/>
                  <a:pt x="761" y="68"/>
                  <a:pt x="880" y="0"/>
                </a:cubicBezTo>
                <a:lnTo>
                  <a:pt x="1428" y="965"/>
                </a:lnTo>
                <a:cubicBezTo>
                  <a:pt x="1389" y="987"/>
                  <a:pt x="1353" y="1015"/>
                  <a:pt x="1319" y="1046"/>
                </a:cubicBezTo>
                <a:cubicBezTo>
                  <a:pt x="1283" y="1080"/>
                  <a:pt x="1252" y="1117"/>
                  <a:pt x="1227" y="1157"/>
                </a:cubicBezTo>
                <a:cubicBezTo>
                  <a:pt x="1173" y="1239"/>
                  <a:pt x="1139" y="1333"/>
                  <a:pt x="1130" y="1429"/>
                </a:cubicBezTo>
                <a:cubicBezTo>
                  <a:pt x="1122" y="1519"/>
                  <a:pt x="1134" y="1611"/>
                  <a:pt x="1171" y="1699"/>
                </a:cubicBezTo>
                <a:lnTo>
                  <a:pt x="149" y="2129"/>
                </a:lnTo>
                <a:close/>
              </a:path>
            </a:pathLst>
          </a:custGeom>
          <a:solidFill>
            <a:srgbClr val="006991"/>
          </a:solidFill>
          <a:ln>
            <a:noFill/>
          </a:ln>
        </p:spPr>
        <p:txBody>
          <a:bodyPr vert="horz" wrap="square" lIns="90991" tIns="45494" rIns="90991" bIns="45494"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45" name="TextBox 118"/>
          <p:cNvSpPr txBox="1"/>
          <p:nvPr/>
        </p:nvSpPr>
        <p:spPr>
          <a:xfrm>
            <a:off x="7485733" y="2031136"/>
            <a:ext cx="3549122" cy="367030"/>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请添加文本内容</a:t>
            </a:r>
            <a:endParaRPr lang="zh-CN" altLang="en-US" sz="1000" dirty="0">
              <a:solidFill>
                <a:schemeClr val="bg1"/>
              </a:solidFill>
              <a:latin typeface="微软雅黑" panose="020B0503020204020204" pitchFamily="82" charset="2"/>
              <a:ea typeface="微软雅黑" panose="020B0503020204020204" pitchFamily="82" charset="2"/>
            </a:endParaRPr>
          </a:p>
        </p:txBody>
      </p:sp>
      <p:grpSp>
        <p:nvGrpSpPr>
          <p:cNvPr id="46" name="组合 45"/>
          <p:cNvGrpSpPr/>
          <p:nvPr/>
        </p:nvGrpSpPr>
        <p:grpSpPr>
          <a:xfrm>
            <a:off x="6426593" y="1777896"/>
            <a:ext cx="822943" cy="813045"/>
            <a:chOff x="6409426" y="1173624"/>
            <a:chExt cx="962086" cy="962084"/>
          </a:xfrm>
          <a:solidFill>
            <a:srgbClr val="006991"/>
          </a:solidFill>
        </p:grpSpPr>
        <p:sp>
          <p:nvSpPr>
            <p:cNvPr id="47" name="椭圆 46"/>
            <p:cNvSpPr/>
            <p:nvPr/>
          </p:nvSpPr>
          <p:spPr bwMode="auto">
            <a:xfrm>
              <a:off x="6409426" y="1173624"/>
              <a:ext cx="962086"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dirty="0">
                <a:ln>
                  <a:noFill/>
                </a:ln>
                <a:solidFill>
                  <a:prstClr val="black"/>
                </a:solidFill>
                <a:effectLst/>
                <a:uLnTx/>
                <a:uFillTx/>
                <a:latin typeface="Arial" panose="020B0604020202020204"/>
                <a:ea typeface="微软雅黑" panose="020B0503020204020204" pitchFamily="34" charset="-122"/>
              </a:endParaRPr>
            </a:p>
          </p:txBody>
        </p:sp>
        <p:sp>
          <p:nvSpPr>
            <p:cNvPr id="48" name="TextBox 121"/>
            <p:cNvSpPr txBox="1"/>
            <p:nvPr/>
          </p:nvSpPr>
          <p:spPr>
            <a:xfrm>
              <a:off x="6651871" y="1264561"/>
              <a:ext cx="462166" cy="748572"/>
            </a:xfrm>
            <a:prstGeom prst="rect">
              <a:avLst/>
            </a:prstGeom>
            <a:grpFill/>
          </p:spPr>
          <p:txBody>
            <a:bodyPr wrap="squar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1</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49" name="组合 48"/>
          <p:cNvGrpSpPr/>
          <p:nvPr/>
        </p:nvGrpSpPr>
        <p:grpSpPr>
          <a:xfrm>
            <a:off x="6426595" y="2984025"/>
            <a:ext cx="822943" cy="813045"/>
            <a:chOff x="6409436" y="2394910"/>
            <a:chExt cx="962087" cy="962084"/>
          </a:xfrm>
          <a:solidFill>
            <a:srgbClr val="008059"/>
          </a:solidFill>
        </p:grpSpPr>
        <p:sp>
          <p:nvSpPr>
            <p:cNvPr id="50" name="椭圆 49"/>
            <p:cNvSpPr/>
            <p:nvPr/>
          </p:nvSpPr>
          <p:spPr bwMode="auto">
            <a:xfrm>
              <a:off x="6409436" y="2394910"/>
              <a:ext cx="962087"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51" name="TextBox 124"/>
            <p:cNvSpPr txBox="1"/>
            <p:nvPr/>
          </p:nvSpPr>
          <p:spPr>
            <a:xfrm>
              <a:off x="6632439" y="2483941"/>
              <a:ext cx="462166" cy="640559"/>
            </a:xfrm>
            <a:prstGeom prst="rect">
              <a:avLst/>
            </a:prstGeom>
            <a:grp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2</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52" name="组合 51"/>
          <p:cNvGrpSpPr/>
          <p:nvPr/>
        </p:nvGrpSpPr>
        <p:grpSpPr>
          <a:xfrm>
            <a:off x="6426593" y="4142659"/>
            <a:ext cx="822943" cy="813045"/>
            <a:chOff x="6409426" y="3568104"/>
            <a:chExt cx="962086" cy="962084"/>
          </a:xfrm>
          <a:solidFill>
            <a:srgbClr val="00AE4D"/>
          </a:solidFill>
        </p:grpSpPr>
        <p:sp>
          <p:nvSpPr>
            <p:cNvPr id="53" name="椭圆 52"/>
            <p:cNvSpPr/>
            <p:nvPr/>
          </p:nvSpPr>
          <p:spPr bwMode="auto">
            <a:xfrm>
              <a:off x="6409426" y="3568104"/>
              <a:ext cx="962086"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54" name="TextBox 127"/>
            <p:cNvSpPr txBox="1"/>
            <p:nvPr/>
          </p:nvSpPr>
          <p:spPr>
            <a:xfrm>
              <a:off x="6640813" y="3678068"/>
              <a:ext cx="462166" cy="640559"/>
            </a:xfrm>
            <a:prstGeom prst="rect">
              <a:avLst/>
            </a:prstGeom>
            <a:grpFill/>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3</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grpSp>
        <p:nvGrpSpPr>
          <p:cNvPr id="55" name="组合 54"/>
          <p:cNvGrpSpPr/>
          <p:nvPr/>
        </p:nvGrpSpPr>
        <p:grpSpPr>
          <a:xfrm>
            <a:off x="6426593" y="5427568"/>
            <a:ext cx="822943" cy="813045"/>
            <a:chOff x="6409426" y="4869160"/>
            <a:chExt cx="962086" cy="962084"/>
          </a:xfrm>
          <a:solidFill>
            <a:srgbClr val="F7941E"/>
          </a:solidFill>
        </p:grpSpPr>
        <p:sp>
          <p:nvSpPr>
            <p:cNvPr id="56" name="椭圆 55"/>
            <p:cNvSpPr/>
            <p:nvPr/>
          </p:nvSpPr>
          <p:spPr bwMode="auto">
            <a:xfrm>
              <a:off x="6409426" y="4869160"/>
              <a:ext cx="962086" cy="962084"/>
            </a:xfrm>
            <a:prstGeom prst="ellipse">
              <a:avLst/>
            </a:prstGeom>
            <a:grpFill/>
            <a:ln>
              <a:noFill/>
            </a:ln>
          </p:spPr>
          <p:txBody>
            <a:bodyPr vert="horz" wrap="square" lIns="114673" tIns="57337" rIns="114673" bIns="57337" numCol="1" anchor="t" anchorCtr="0" compatLnSpc="1"/>
            <a:lstStyle/>
            <a:p>
              <a:pPr marL="0" marR="0" lvl="0" indent="0" defTabSz="1219200" eaLnBrk="1" fontAlgn="auto" latinLnBrk="0" hangingPunct="1">
                <a:lnSpc>
                  <a:spcPct val="100000"/>
                </a:lnSpc>
                <a:spcBef>
                  <a:spcPts val="0"/>
                </a:spcBef>
                <a:spcAft>
                  <a:spcPts val="0"/>
                </a:spcAft>
                <a:buClrTx/>
                <a:buSzTx/>
                <a:buFontTx/>
                <a:buNone/>
                <a:defRPr/>
              </a:pPr>
              <a:endParaRPr kumimoji="0" lang="zh-CN" altLang="en-US" sz="2005"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57" name="TextBox 130"/>
            <p:cNvSpPr txBox="1"/>
            <p:nvPr/>
          </p:nvSpPr>
          <p:spPr>
            <a:xfrm>
              <a:off x="6619178" y="4951232"/>
              <a:ext cx="462166" cy="640559"/>
            </a:xfrm>
            <a:prstGeom prst="rect">
              <a:avLst/>
            </a:prstGeom>
            <a:grpFill/>
            <a:ln>
              <a:noFill/>
            </a:ln>
          </p:spPr>
          <p:txBody>
            <a:bodyPr wrap="none" rtlCol="0">
              <a:spAutoFit/>
            </a:bodyPr>
            <a:lstStyle/>
            <a:p>
              <a:pPr marL="0" marR="0" lvl="0" indent="0" defTabSz="1219200" eaLnBrk="1" fontAlgn="auto" latinLnBrk="0" hangingPunct="1">
                <a:lnSpc>
                  <a:spcPct val="100000"/>
                </a:lnSpc>
                <a:spcBef>
                  <a:spcPts val="0"/>
                </a:spcBef>
                <a:spcAft>
                  <a:spcPts val="0"/>
                </a:spcAft>
                <a:buClrTx/>
                <a:buSzTx/>
                <a:buFontTx/>
                <a:buNone/>
                <a:defRPr/>
              </a:pPr>
              <a:r>
                <a:rPr kumimoji="0" lang="en-US" altLang="zh-CN"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rPr>
                <a:t>4</a:t>
              </a:r>
              <a:endParaRPr kumimoji="0" lang="zh-CN" altLang="en-US" sz="3510" b="1" i="0" u="none" strike="noStrike" kern="0" cap="none" spc="0" normalizeH="0" baseline="0" noProof="0" dirty="0">
                <a:ln>
                  <a:noFill/>
                </a:ln>
                <a:solidFill>
                  <a:srgbClr val="F8F8F8"/>
                </a:solidFill>
                <a:effectLst/>
                <a:uLnTx/>
                <a:uFillTx/>
                <a:latin typeface="微软雅黑" panose="020B0503020204020204" pitchFamily="34" charset="-122"/>
                <a:ea typeface="微软雅黑" panose="020B0503020204020204" pitchFamily="34" charset="-122"/>
              </a:endParaRPr>
            </a:p>
          </p:txBody>
        </p:sp>
      </p:grpSp>
      <p:sp>
        <p:nvSpPr>
          <p:cNvPr id="58" name="TextBox 131"/>
          <p:cNvSpPr txBox="1"/>
          <p:nvPr/>
        </p:nvSpPr>
        <p:spPr>
          <a:xfrm>
            <a:off x="7447458" y="3203756"/>
            <a:ext cx="3737635" cy="535940"/>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请添加文本内容</a:t>
            </a:r>
            <a:endParaRPr lang="zh-CN" altLang="en-US" dirty="0">
              <a:solidFill>
                <a:schemeClr val="bg1"/>
              </a:solidFill>
              <a:latin typeface="微软雅黑" panose="020B0503020204020204" pitchFamily="82" charset="2"/>
              <a:ea typeface="微软雅黑" panose="020B0503020204020204" pitchFamily="82" charset="2"/>
            </a:endParaRPr>
          </a:p>
          <a:p>
            <a:endParaRPr lang="zh-CN" altLang="en-US" sz="1100" dirty="0">
              <a:solidFill>
                <a:schemeClr val="bg1"/>
              </a:solidFill>
              <a:latin typeface="微软雅黑" panose="020B0503020204020204" pitchFamily="82" charset="2"/>
              <a:ea typeface="微软雅黑" panose="020B0503020204020204" pitchFamily="82" charset="2"/>
            </a:endParaRPr>
          </a:p>
        </p:txBody>
      </p:sp>
      <p:sp>
        <p:nvSpPr>
          <p:cNvPr id="59" name="TextBox 132"/>
          <p:cNvSpPr txBox="1"/>
          <p:nvPr/>
        </p:nvSpPr>
        <p:spPr>
          <a:xfrm>
            <a:off x="7485733" y="4376377"/>
            <a:ext cx="3737635" cy="367030"/>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请添加文本内容</a:t>
            </a:r>
            <a:endParaRPr lang="zh-CN" altLang="en-US" sz="1050" dirty="0">
              <a:solidFill>
                <a:schemeClr val="bg1"/>
              </a:solidFill>
              <a:latin typeface="微软雅黑" panose="020B0503020204020204" pitchFamily="82" charset="2"/>
              <a:ea typeface="微软雅黑" panose="020B0503020204020204" pitchFamily="82" charset="2"/>
            </a:endParaRPr>
          </a:p>
        </p:txBody>
      </p:sp>
      <p:sp>
        <p:nvSpPr>
          <p:cNvPr id="60" name="TextBox 133"/>
          <p:cNvSpPr txBox="1"/>
          <p:nvPr/>
        </p:nvSpPr>
        <p:spPr>
          <a:xfrm>
            <a:off x="7485733" y="5670303"/>
            <a:ext cx="3737635" cy="520700"/>
          </a:xfrm>
          <a:prstGeom prst="rect">
            <a:avLst/>
          </a:prstGeom>
          <a:noFill/>
        </p:spPr>
        <p:txBody>
          <a:bodyPr wrap="square" lIns="90991" tIns="45494" rIns="90991" bIns="45494" rtlCol="0">
            <a:spAutoFit/>
          </a:bodyPr>
          <a:lstStyle/>
          <a:p>
            <a:r>
              <a:rPr lang="zh-CN" altLang="en-US" b="1" dirty="0">
                <a:solidFill>
                  <a:schemeClr val="bg1"/>
                </a:solidFill>
                <a:latin typeface="微软雅黑" panose="020B0503020204020204" pitchFamily="82" charset="2"/>
                <a:ea typeface="微软雅黑" panose="020B0503020204020204" pitchFamily="82" charset="2"/>
                <a:sym typeface="宋体" panose="02010600030101010101" pitchFamily="2" charset="-122"/>
              </a:rPr>
              <a:t>请添加文本内容</a:t>
            </a:r>
            <a:endParaRPr lang="zh-CN" altLang="en-US" dirty="0">
              <a:solidFill>
                <a:schemeClr val="bg1"/>
              </a:solidFill>
              <a:latin typeface="微软雅黑" panose="020B0503020204020204" pitchFamily="82" charset="2"/>
              <a:ea typeface="微软雅黑" panose="020B0503020204020204" pitchFamily="82" charset="2"/>
            </a:endParaRPr>
          </a:p>
          <a:p>
            <a:endParaRPr lang="zh-CN" altLang="en-US" sz="1000" dirty="0">
              <a:solidFill>
                <a:schemeClr val="bg1"/>
              </a:solidFill>
              <a:latin typeface="微软雅黑" panose="020B0503020204020204" pitchFamily="82" charset="2"/>
              <a:ea typeface="微软雅黑" panose="020B0503020204020204" pitchFamily="82" charset="2"/>
            </a:endParaRPr>
          </a:p>
        </p:txBody>
      </p:sp>
      <p:grpSp>
        <p:nvGrpSpPr>
          <p:cNvPr id="61" name="组合 60"/>
          <p:cNvGrpSpPr/>
          <p:nvPr/>
        </p:nvGrpSpPr>
        <p:grpSpPr>
          <a:xfrm>
            <a:off x="3531039" y="4327060"/>
            <a:ext cx="461986" cy="1009644"/>
            <a:chOff x="3075269" y="3775915"/>
            <a:chExt cx="461986" cy="1009644"/>
          </a:xfrm>
        </p:grpSpPr>
        <p:sp>
          <p:nvSpPr>
            <p:cNvPr id="62" name="TextBox 115"/>
            <p:cNvSpPr txBox="1"/>
            <p:nvPr/>
          </p:nvSpPr>
          <p:spPr>
            <a:xfrm>
              <a:off x="3075269" y="3775915"/>
              <a:ext cx="461986" cy="632609"/>
            </a:xfrm>
            <a:prstGeom prst="rect">
              <a:avLst/>
            </a:prstGeom>
            <a:noFill/>
          </p:spPr>
          <p:txBody>
            <a:bodyPr wrap="none" rtlCol="0">
              <a:spAutoFit/>
            </a:bodyPr>
            <a:lstStyle/>
            <a:p>
              <a:pPr defTabSz="1219200"/>
              <a:r>
                <a:rPr lang="en-US" altLang="zh-CN" sz="3510" b="1" dirty="0">
                  <a:solidFill>
                    <a:srgbClr val="F8F8F8"/>
                  </a:solidFill>
                  <a:latin typeface="微软雅黑" panose="020B0503020204020204" pitchFamily="34" charset="-122"/>
                  <a:ea typeface="微软雅黑" panose="020B0503020204020204" pitchFamily="34" charset="-122"/>
                </a:rPr>
                <a:t>4</a:t>
              </a:r>
              <a:endParaRPr lang="zh-CN" altLang="en-US" sz="3510" b="1" dirty="0">
                <a:solidFill>
                  <a:srgbClr val="F8F8F8"/>
                </a:solidFill>
                <a:latin typeface="微软雅黑" panose="020B0503020204020204" pitchFamily="34" charset="-122"/>
                <a:ea typeface="微软雅黑" panose="020B0503020204020204" pitchFamily="34" charset="-122"/>
              </a:endParaRPr>
            </a:p>
          </p:txBody>
        </p:sp>
        <p:grpSp>
          <p:nvGrpSpPr>
            <p:cNvPr id="63" name="组合 62"/>
            <p:cNvGrpSpPr/>
            <p:nvPr/>
          </p:nvGrpSpPr>
          <p:grpSpPr>
            <a:xfrm>
              <a:off x="3115762" y="4404559"/>
              <a:ext cx="381000" cy="381000"/>
              <a:chOff x="9840913" y="434975"/>
              <a:chExt cx="381000" cy="381000"/>
            </a:xfrm>
          </p:grpSpPr>
          <p:sp>
            <p:nvSpPr>
              <p:cNvPr id="64"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5" name="Oval 28"/>
              <p:cNvSpPr>
                <a:spLocks noChangeArrowheads="1"/>
              </p:cNvSpPr>
              <p:nvPr/>
            </p:nvSpPr>
            <p:spPr bwMode="auto">
              <a:xfrm>
                <a:off x="9993313" y="587375"/>
                <a:ext cx="76200" cy="762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66" name="组合 65"/>
          <p:cNvGrpSpPr/>
          <p:nvPr/>
        </p:nvGrpSpPr>
        <p:grpSpPr>
          <a:xfrm>
            <a:off x="3719921" y="1597284"/>
            <a:ext cx="423514" cy="1012163"/>
            <a:chOff x="3264151" y="1046139"/>
            <a:chExt cx="423514" cy="1012163"/>
          </a:xfrm>
        </p:grpSpPr>
        <p:sp>
          <p:nvSpPr>
            <p:cNvPr id="67" name="TextBox 109"/>
            <p:cNvSpPr txBox="1"/>
            <p:nvPr/>
          </p:nvSpPr>
          <p:spPr>
            <a:xfrm>
              <a:off x="3264151" y="1046139"/>
              <a:ext cx="423514" cy="555537"/>
            </a:xfrm>
            <a:prstGeom prst="rect">
              <a:avLst/>
            </a:prstGeom>
            <a:noFill/>
          </p:spPr>
          <p:txBody>
            <a:bodyPr wrap="none" rtlCol="0">
              <a:spAutoFit/>
            </a:bodyPr>
            <a:lstStyle/>
            <a:p>
              <a:pPr defTabSz="1219200"/>
              <a:r>
                <a:rPr lang="en-US" altLang="zh-CN" sz="3010" b="1" dirty="0">
                  <a:solidFill>
                    <a:srgbClr val="F8F8F8"/>
                  </a:solidFill>
                  <a:latin typeface="微软雅黑" panose="020B0503020204020204" pitchFamily="34" charset="-122"/>
                  <a:ea typeface="微软雅黑" panose="020B0503020204020204" pitchFamily="34" charset="-122"/>
                </a:rPr>
                <a:t>2</a:t>
              </a:r>
              <a:endParaRPr lang="zh-CN" altLang="en-US" sz="3010" b="1" dirty="0">
                <a:solidFill>
                  <a:srgbClr val="F8F8F8"/>
                </a:solidFill>
                <a:latin typeface="微软雅黑" panose="020B0503020204020204" pitchFamily="34" charset="-122"/>
                <a:ea typeface="微软雅黑" panose="020B0503020204020204" pitchFamily="34" charset="-122"/>
              </a:endParaRPr>
            </a:p>
          </p:txBody>
        </p:sp>
        <p:grpSp>
          <p:nvGrpSpPr>
            <p:cNvPr id="68" name="组合 67"/>
            <p:cNvGrpSpPr/>
            <p:nvPr/>
          </p:nvGrpSpPr>
          <p:grpSpPr>
            <a:xfrm>
              <a:off x="3312396" y="1677302"/>
              <a:ext cx="327025" cy="381000"/>
              <a:chOff x="6491288" y="6051550"/>
              <a:chExt cx="327025" cy="381000"/>
            </a:xfrm>
          </p:grpSpPr>
          <p:sp>
            <p:nvSpPr>
              <p:cNvPr id="69" name="Oval 83"/>
              <p:cNvSpPr>
                <a:spLocks noChangeArrowheads="1"/>
              </p:cNvSpPr>
              <p:nvPr/>
            </p:nvSpPr>
            <p:spPr bwMode="auto">
              <a:xfrm>
                <a:off x="6719888" y="6051550"/>
                <a:ext cx="98425"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0" name="Oval 84"/>
              <p:cNvSpPr>
                <a:spLocks noChangeArrowheads="1"/>
              </p:cNvSpPr>
              <p:nvPr/>
            </p:nvSpPr>
            <p:spPr bwMode="auto">
              <a:xfrm>
                <a:off x="6491288" y="6191250"/>
                <a:ext cx="101600"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1" name="Oval 85"/>
              <p:cNvSpPr>
                <a:spLocks noChangeArrowheads="1"/>
              </p:cNvSpPr>
              <p:nvPr/>
            </p:nvSpPr>
            <p:spPr bwMode="auto">
              <a:xfrm>
                <a:off x="6719888" y="6330950"/>
                <a:ext cx="98425" cy="1016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2" name="Line 86"/>
              <p:cNvSpPr>
                <a:spLocks noChangeShapeType="1"/>
              </p:cNvSpPr>
              <p:nvPr/>
            </p:nvSpPr>
            <p:spPr bwMode="auto">
              <a:xfrm>
                <a:off x="6583363" y="6267450"/>
                <a:ext cx="142875" cy="8890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73" name="Line 87"/>
              <p:cNvSpPr>
                <a:spLocks noChangeShapeType="1"/>
              </p:cNvSpPr>
              <p:nvPr/>
            </p:nvSpPr>
            <p:spPr bwMode="auto">
              <a:xfrm flipV="1">
                <a:off x="6583363" y="6130925"/>
                <a:ext cx="142875" cy="8255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grpSp>
        <p:nvGrpSpPr>
          <p:cNvPr id="74" name="组合 73"/>
          <p:cNvGrpSpPr/>
          <p:nvPr/>
        </p:nvGrpSpPr>
        <p:grpSpPr>
          <a:xfrm>
            <a:off x="4700046" y="2923185"/>
            <a:ext cx="461986" cy="1067099"/>
            <a:chOff x="4244276" y="2372040"/>
            <a:chExt cx="461986" cy="1067099"/>
          </a:xfrm>
        </p:grpSpPr>
        <p:sp>
          <p:nvSpPr>
            <p:cNvPr id="75" name="TextBox 112"/>
            <p:cNvSpPr txBox="1"/>
            <p:nvPr/>
          </p:nvSpPr>
          <p:spPr>
            <a:xfrm>
              <a:off x="4244276" y="2372040"/>
              <a:ext cx="461986" cy="632609"/>
            </a:xfrm>
            <a:prstGeom prst="rect">
              <a:avLst/>
            </a:prstGeom>
            <a:noFill/>
          </p:spPr>
          <p:txBody>
            <a:bodyPr wrap="none" rtlCol="0">
              <a:spAutoFit/>
            </a:bodyPr>
            <a:lstStyle/>
            <a:p>
              <a:pPr defTabSz="1219200"/>
              <a:r>
                <a:rPr lang="en-US" altLang="zh-CN" sz="3510" b="1" dirty="0">
                  <a:solidFill>
                    <a:srgbClr val="F8F8F8"/>
                  </a:solidFill>
                  <a:latin typeface="微软雅黑" panose="020B0503020204020204" pitchFamily="34" charset="-122"/>
                  <a:ea typeface="微软雅黑" panose="020B0503020204020204" pitchFamily="34" charset="-122"/>
                </a:rPr>
                <a:t>3</a:t>
              </a:r>
              <a:endParaRPr lang="zh-CN" altLang="en-US" sz="3510" b="1" dirty="0">
                <a:solidFill>
                  <a:srgbClr val="F8F8F8"/>
                </a:solidFill>
                <a:latin typeface="微软雅黑" panose="020B0503020204020204" pitchFamily="34" charset="-122"/>
                <a:ea typeface="微软雅黑" panose="020B0503020204020204" pitchFamily="34" charset="-122"/>
              </a:endParaRPr>
            </a:p>
          </p:txBody>
        </p:sp>
        <p:grpSp>
          <p:nvGrpSpPr>
            <p:cNvPr id="76" name="组合 75"/>
            <p:cNvGrpSpPr/>
            <p:nvPr/>
          </p:nvGrpSpPr>
          <p:grpSpPr>
            <a:xfrm>
              <a:off x="4338744" y="3058139"/>
              <a:ext cx="273050" cy="381000"/>
              <a:chOff x="9901238" y="6035675"/>
              <a:chExt cx="273050" cy="381000"/>
            </a:xfrm>
          </p:grpSpPr>
          <p:sp>
            <p:nvSpPr>
              <p:cNvPr id="77" name="Freeform 89"/>
              <p:cNvSpPr/>
              <p:nvPr/>
            </p:nvSpPr>
            <p:spPr bwMode="auto">
              <a:xfrm>
                <a:off x="9920288" y="6130925"/>
                <a:ext cx="254000" cy="285750"/>
              </a:xfrm>
              <a:custGeom>
                <a:avLst/>
                <a:gdLst>
                  <a:gd name="T0" fmla="*/ 80 w 80"/>
                  <a:gd name="T1" fmla="*/ 50 h 90"/>
                  <a:gd name="T2" fmla="*/ 73 w 80"/>
                  <a:gd name="T3" fmla="*/ 43 h 90"/>
                  <a:gd name="T4" fmla="*/ 72 w 80"/>
                  <a:gd name="T5" fmla="*/ 43 h 90"/>
                  <a:gd name="T6" fmla="*/ 66 w 80"/>
                  <a:gd name="T7" fmla="*/ 49 h 90"/>
                  <a:gd name="T8" fmla="*/ 66 w 80"/>
                  <a:gd name="T9" fmla="*/ 43 h 90"/>
                  <a:gd name="T10" fmla="*/ 59 w 80"/>
                  <a:gd name="T11" fmla="*/ 36 h 90"/>
                  <a:gd name="T12" fmla="*/ 58 w 80"/>
                  <a:gd name="T13" fmla="*/ 36 h 90"/>
                  <a:gd name="T14" fmla="*/ 52 w 80"/>
                  <a:gd name="T15" fmla="*/ 42 h 90"/>
                  <a:gd name="T16" fmla="*/ 52 w 80"/>
                  <a:gd name="T17" fmla="*/ 35 h 90"/>
                  <a:gd name="T18" fmla="*/ 45 w 80"/>
                  <a:gd name="T19" fmla="*/ 29 h 90"/>
                  <a:gd name="T20" fmla="*/ 44 w 80"/>
                  <a:gd name="T21" fmla="*/ 29 h 90"/>
                  <a:gd name="T22" fmla="*/ 38 w 80"/>
                  <a:gd name="T23" fmla="*/ 34 h 90"/>
                  <a:gd name="T24" fmla="*/ 38 w 80"/>
                  <a:gd name="T25" fmla="*/ 7 h 90"/>
                  <a:gd name="T26" fmla="*/ 31 w 80"/>
                  <a:gd name="T27" fmla="*/ 0 h 90"/>
                  <a:gd name="T28" fmla="*/ 30 w 80"/>
                  <a:gd name="T29" fmla="*/ 0 h 90"/>
                  <a:gd name="T30" fmla="*/ 24 w 80"/>
                  <a:gd name="T31" fmla="*/ 7 h 90"/>
                  <a:gd name="T32" fmla="*/ 24 w 80"/>
                  <a:gd name="T33" fmla="*/ 66 h 90"/>
                  <a:gd name="T34" fmla="*/ 13 w 80"/>
                  <a:gd name="T35" fmla="*/ 55 h 90"/>
                  <a:gd name="T36" fmla="*/ 3 w 80"/>
                  <a:gd name="T37" fmla="*/ 55 h 90"/>
                  <a:gd name="T38" fmla="*/ 3 w 80"/>
                  <a:gd name="T39" fmla="*/ 56 h 90"/>
                  <a:gd name="T40" fmla="*/ 3 w 80"/>
                  <a:gd name="T41" fmla="*/ 65 h 90"/>
                  <a:gd name="T42" fmla="*/ 23 w 80"/>
                  <a:gd name="T43" fmla="*/ 88 h 90"/>
                  <a:gd name="T44" fmla="*/ 27 w 80"/>
                  <a:gd name="T45" fmla="*/ 90 h 90"/>
                  <a:gd name="T46" fmla="*/ 74 w 80"/>
                  <a:gd name="T47" fmla="*/ 90 h 90"/>
                  <a:gd name="T48" fmla="*/ 79 w 80"/>
                  <a:gd name="T49" fmla="*/ 85 h 90"/>
                  <a:gd name="T50" fmla="*/ 79 w 80"/>
                  <a:gd name="T51" fmla="*/ 85 h 90"/>
                  <a:gd name="T52" fmla="*/ 80 w 80"/>
                  <a:gd name="T53" fmla="*/ 85 h 90"/>
                  <a:gd name="T54" fmla="*/ 80 w 80"/>
                  <a:gd name="T55" fmla="*/ 5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0" h="90">
                    <a:moveTo>
                      <a:pt x="80" y="50"/>
                    </a:moveTo>
                    <a:cubicBezTo>
                      <a:pt x="80" y="46"/>
                      <a:pt x="77" y="43"/>
                      <a:pt x="73" y="43"/>
                    </a:cubicBezTo>
                    <a:cubicBezTo>
                      <a:pt x="72" y="43"/>
                      <a:pt x="72" y="43"/>
                      <a:pt x="72" y="43"/>
                    </a:cubicBezTo>
                    <a:cubicBezTo>
                      <a:pt x="69" y="43"/>
                      <a:pt x="66" y="45"/>
                      <a:pt x="66" y="49"/>
                    </a:cubicBezTo>
                    <a:cubicBezTo>
                      <a:pt x="66" y="43"/>
                      <a:pt x="66" y="43"/>
                      <a:pt x="66" y="43"/>
                    </a:cubicBezTo>
                    <a:cubicBezTo>
                      <a:pt x="66" y="39"/>
                      <a:pt x="63" y="36"/>
                      <a:pt x="59" y="36"/>
                    </a:cubicBezTo>
                    <a:cubicBezTo>
                      <a:pt x="58" y="36"/>
                      <a:pt x="58" y="36"/>
                      <a:pt x="58" y="36"/>
                    </a:cubicBezTo>
                    <a:cubicBezTo>
                      <a:pt x="55" y="36"/>
                      <a:pt x="52" y="38"/>
                      <a:pt x="52" y="42"/>
                    </a:cubicBezTo>
                    <a:cubicBezTo>
                      <a:pt x="52" y="35"/>
                      <a:pt x="52" y="35"/>
                      <a:pt x="52" y="35"/>
                    </a:cubicBezTo>
                    <a:cubicBezTo>
                      <a:pt x="52" y="32"/>
                      <a:pt x="49" y="29"/>
                      <a:pt x="45" y="29"/>
                    </a:cubicBezTo>
                    <a:cubicBezTo>
                      <a:pt x="44" y="29"/>
                      <a:pt x="44" y="29"/>
                      <a:pt x="44" y="29"/>
                    </a:cubicBezTo>
                    <a:cubicBezTo>
                      <a:pt x="41" y="29"/>
                      <a:pt x="38" y="31"/>
                      <a:pt x="38" y="34"/>
                    </a:cubicBezTo>
                    <a:cubicBezTo>
                      <a:pt x="38" y="7"/>
                      <a:pt x="38" y="7"/>
                      <a:pt x="38" y="7"/>
                    </a:cubicBezTo>
                    <a:cubicBezTo>
                      <a:pt x="38" y="3"/>
                      <a:pt x="35" y="0"/>
                      <a:pt x="31" y="0"/>
                    </a:cubicBezTo>
                    <a:cubicBezTo>
                      <a:pt x="30" y="0"/>
                      <a:pt x="30" y="0"/>
                      <a:pt x="30" y="0"/>
                    </a:cubicBezTo>
                    <a:cubicBezTo>
                      <a:pt x="27" y="0"/>
                      <a:pt x="24" y="3"/>
                      <a:pt x="24" y="7"/>
                    </a:cubicBezTo>
                    <a:cubicBezTo>
                      <a:pt x="24" y="66"/>
                      <a:pt x="24" y="66"/>
                      <a:pt x="24" y="66"/>
                    </a:cubicBezTo>
                    <a:cubicBezTo>
                      <a:pt x="13" y="55"/>
                      <a:pt x="13" y="55"/>
                      <a:pt x="13" y="55"/>
                    </a:cubicBezTo>
                    <a:cubicBezTo>
                      <a:pt x="10" y="52"/>
                      <a:pt x="6" y="52"/>
                      <a:pt x="3" y="55"/>
                    </a:cubicBezTo>
                    <a:cubicBezTo>
                      <a:pt x="3" y="56"/>
                      <a:pt x="3" y="56"/>
                      <a:pt x="3" y="56"/>
                    </a:cubicBezTo>
                    <a:cubicBezTo>
                      <a:pt x="0" y="58"/>
                      <a:pt x="0" y="62"/>
                      <a:pt x="3" y="65"/>
                    </a:cubicBezTo>
                    <a:cubicBezTo>
                      <a:pt x="23" y="88"/>
                      <a:pt x="23" y="88"/>
                      <a:pt x="23" y="88"/>
                    </a:cubicBezTo>
                    <a:cubicBezTo>
                      <a:pt x="24" y="89"/>
                      <a:pt x="26" y="90"/>
                      <a:pt x="27" y="90"/>
                    </a:cubicBezTo>
                    <a:cubicBezTo>
                      <a:pt x="74" y="90"/>
                      <a:pt x="74" y="90"/>
                      <a:pt x="74" y="90"/>
                    </a:cubicBezTo>
                    <a:cubicBezTo>
                      <a:pt x="77" y="90"/>
                      <a:pt x="79" y="88"/>
                      <a:pt x="79" y="85"/>
                    </a:cubicBezTo>
                    <a:cubicBezTo>
                      <a:pt x="79" y="85"/>
                      <a:pt x="79" y="85"/>
                      <a:pt x="79" y="85"/>
                    </a:cubicBezTo>
                    <a:cubicBezTo>
                      <a:pt x="80" y="85"/>
                      <a:pt x="80" y="85"/>
                      <a:pt x="80" y="85"/>
                    </a:cubicBezTo>
                    <a:lnTo>
                      <a:pt x="80" y="5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8" name="Freeform 90"/>
              <p:cNvSpPr/>
              <p:nvPr/>
            </p:nvSpPr>
            <p:spPr bwMode="auto">
              <a:xfrm>
                <a:off x="9901238" y="6140450"/>
                <a:ext cx="41275"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lnTo>
                      <a:pt x="26"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79" name="Freeform 91"/>
              <p:cNvSpPr/>
              <p:nvPr/>
            </p:nvSpPr>
            <p:spPr bwMode="auto">
              <a:xfrm>
                <a:off x="10018713" y="6035675"/>
                <a:ext cx="0" cy="41275"/>
              </a:xfrm>
              <a:custGeom>
                <a:avLst/>
                <a:gdLst>
                  <a:gd name="T0" fmla="*/ 0 h 26"/>
                  <a:gd name="T1" fmla="*/ 0 h 26"/>
                  <a:gd name="T2" fmla="*/ 26 h 26"/>
                  <a:gd name="T3" fmla="*/ 0 h 26"/>
                </a:gdLst>
                <a:ahLst/>
                <a:cxnLst>
                  <a:cxn ang="0">
                    <a:pos x="0" y="T0"/>
                  </a:cxn>
                  <a:cxn ang="0">
                    <a:pos x="0" y="T1"/>
                  </a:cxn>
                  <a:cxn ang="0">
                    <a:pos x="0" y="T2"/>
                  </a:cxn>
                  <a:cxn ang="0">
                    <a:pos x="0" y="T3"/>
                  </a:cxn>
                </a:cxnLst>
                <a:rect l="0" t="0" r="r" b="b"/>
                <a:pathLst>
                  <a:path h="26">
                    <a:moveTo>
                      <a:pt x="0" y="0"/>
                    </a:moveTo>
                    <a:lnTo>
                      <a:pt x="0" y="0"/>
                    </a:lnTo>
                    <a:lnTo>
                      <a:pt x="0" y="26"/>
                    </a:lnTo>
                    <a:lnTo>
                      <a:pt x="0"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0" name="Freeform 92"/>
              <p:cNvSpPr/>
              <p:nvPr/>
            </p:nvSpPr>
            <p:spPr bwMode="auto">
              <a:xfrm>
                <a:off x="9942513" y="6070600"/>
                <a:ext cx="28575" cy="28575"/>
              </a:xfrm>
              <a:custGeom>
                <a:avLst/>
                <a:gdLst>
                  <a:gd name="T0" fmla="*/ 9 w 9"/>
                  <a:gd name="T1" fmla="*/ 9 h 9"/>
                  <a:gd name="T2" fmla="*/ 9 w 9"/>
                  <a:gd name="T3" fmla="*/ 9 h 9"/>
                  <a:gd name="T4" fmla="*/ 0 w 9"/>
                  <a:gd name="T5" fmla="*/ 0 h 9"/>
                  <a:gd name="T6" fmla="*/ 9 w 9"/>
                  <a:gd name="T7" fmla="*/ 9 h 9"/>
                </a:gdLst>
                <a:ahLst/>
                <a:cxnLst>
                  <a:cxn ang="0">
                    <a:pos x="T0" y="T1"/>
                  </a:cxn>
                  <a:cxn ang="0">
                    <a:pos x="T2" y="T3"/>
                  </a:cxn>
                  <a:cxn ang="0">
                    <a:pos x="T4" y="T5"/>
                  </a:cxn>
                  <a:cxn ang="0">
                    <a:pos x="T6" y="T7"/>
                  </a:cxn>
                </a:cxnLst>
                <a:rect l="0" t="0" r="r" b="b"/>
                <a:pathLst>
                  <a:path w="9" h="9">
                    <a:moveTo>
                      <a:pt x="9" y="9"/>
                    </a:moveTo>
                    <a:cubicBezTo>
                      <a:pt x="9" y="9"/>
                      <a:pt x="9" y="9"/>
                      <a:pt x="9" y="9"/>
                    </a:cubicBezTo>
                    <a:cubicBezTo>
                      <a:pt x="8" y="7"/>
                      <a:pt x="2" y="1"/>
                      <a:pt x="0" y="0"/>
                    </a:cubicBezTo>
                    <a:lnTo>
                      <a:pt x="9" y="9"/>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1" name="Freeform 93"/>
              <p:cNvSpPr/>
              <p:nvPr/>
            </p:nvSpPr>
            <p:spPr bwMode="auto">
              <a:xfrm>
                <a:off x="10091738" y="6140450"/>
                <a:ext cx="41275" cy="0"/>
              </a:xfrm>
              <a:custGeom>
                <a:avLst/>
                <a:gdLst>
                  <a:gd name="T0" fmla="*/ 26 w 26"/>
                  <a:gd name="T1" fmla="*/ 26 w 26"/>
                  <a:gd name="T2" fmla="*/ 0 w 26"/>
                  <a:gd name="T3" fmla="*/ 26 w 26"/>
                </a:gdLst>
                <a:ahLst/>
                <a:cxnLst>
                  <a:cxn ang="0">
                    <a:pos x="T0" y="0"/>
                  </a:cxn>
                  <a:cxn ang="0">
                    <a:pos x="T1" y="0"/>
                  </a:cxn>
                  <a:cxn ang="0">
                    <a:pos x="T2" y="0"/>
                  </a:cxn>
                  <a:cxn ang="0">
                    <a:pos x="T3" y="0"/>
                  </a:cxn>
                </a:cxnLst>
                <a:rect l="0" t="0" r="r" b="b"/>
                <a:pathLst>
                  <a:path w="26">
                    <a:moveTo>
                      <a:pt x="26" y="0"/>
                    </a:moveTo>
                    <a:lnTo>
                      <a:pt x="26" y="0"/>
                    </a:lnTo>
                    <a:lnTo>
                      <a:pt x="0" y="0"/>
                    </a:lnTo>
                    <a:lnTo>
                      <a:pt x="26"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2" name="Freeform 94"/>
              <p:cNvSpPr/>
              <p:nvPr/>
            </p:nvSpPr>
            <p:spPr bwMode="auto">
              <a:xfrm>
                <a:off x="10063163" y="6070600"/>
                <a:ext cx="28575" cy="28575"/>
              </a:xfrm>
              <a:custGeom>
                <a:avLst/>
                <a:gdLst>
                  <a:gd name="T0" fmla="*/ 9 w 9"/>
                  <a:gd name="T1" fmla="*/ 0 h 9"/>
                  <a:gd name="T2" fmla="*/ 9 w 9"/>
                  <a:gd name="T3" fmla="*/ 0 h 9"/>
                  <a:gd name="T4" fmla="*/ 0 w 9"/>
                  <a:gd name="T5" fmla="*/ 9 h 9"/>
                  <a:gd name="T6" fmla="*/ 9 w 9"/>
                  <a:gd name="T7" fmla="*/ 0 h 9"/>
                </a:gdLst>
                <a:ahLst/>
                <a:cxnLst>
                  <a:cxn ang="0">
                    <a:pos x="T0" y="T1"/>
                  </a:cxn>
                  <a:cxn ang="0">
                    <a:pos x="T2" y="T3"/>
                  </a:cxn>
                  <a:cxn ang="0">
                    <a:pos x="T4" y="T5"/>
                  </a:cxn>
                  <a:cxn ang="0">
                    <a:pos x="T6" y="T7"/>
                  </a:cxn>
                </a:cxnLst>
                <a:rect l="0" t="0" r="r" b="b"/>
                <a:pathLst>
                  <a:path w="9" h="9">
                    <a:moveTo>
                      <a:pt x="9" y="0"/>
                    </a:moveTo>
                    <a:cubicBezTo>
                      <a:pt x="9" y="0"/>
                      <a:pt x="9" y="0"/>
                      <a:pt x="9" y="0"/>
                    </a:cubicBezTo>
                    <a:cubicBezTo>
                      <a:pt x="8" y="1"/>
                      <a:pt x="1" y="7"/>
                      <a:pt x="0" y="9"/>
                    </a:cubicBezTo>
                    <a:lnTo>
                      <a:pt x="9" y="0"/>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grpSp>
        <p:nvGrpSpPr>
          <p:cNvPr id="83" name="组合 82"/>
          <p:cNvGrpSpPr/>
          <p:nvPr/>
        </p:nvGrpSpPr>
        <p:grpSpPr>
          <a:xfrm>
            <a:off x="2172799" y="2403816"/>
            <a:ext cx="461986" cy="1099199"/>
            <a:chOff x="1717029" y="1852671"/>
            <a:chExt cx="461986" cy="1099199"/>
          </a:xfrm>
        </p:grpSpPr>
        <p:sp>
          <p:nvSpPr>
            <p:cNvPr id="84" name="TextBox 106"/>
            <p:cNvSpPr txBox="1"/>
            <p:nvPr/>
          </p:nvSpPr>
          <p:spPr>
            <a:xfrm>
              <a:off x="1717029" y="1852671"/>
              <a:ext cx="461986" cy="632609"/>
            </a:xfrm>
            <a:prstGeom prst="rect">
              <a:avLst/>
            </a:prstGeom>
            <a:noFill/>
          </p:spPr>
          <p:txBody>
            <a:bodyPr wrap="none" rtlCol="0">
              <a:spAutoFit/>
            </a:bodyPr>
            <a:lstStyle/>
            <a:p>
              <a:pPr defTabSz="1219200"/>
              <a:r>
                <a:rPr lang="en-US" altLang="zh-CN" sz="3510" b="1" dirty="0">
                  <a:solidFill>
                    <a:srgbClr val="F8F8F8"/>
                  </a:solidFill>
                  <a:latin typeface="微软雅黑" panose="020B0503020204020204" pitchFamily="34" charset="-122"/>
                  <a:ea typeface="微软雅黑" panose="020B0503020204020204" pitchFamily="34" charset="-122"/>
                </a:rPr>
                <a:t>1</a:t>
              </a:r>
              <a:endParaRPr lang="zh-CN" altLang="en-US" sz="3510" b="1" dirty="0">
                <a:solidFill>
                  <a:srgbClr val="F8F8F8"/>
                </a:solidFill>
                <a:latin typeface="微软雅黑" panose="020B0503020204020204" pitchFamily="34" charset="-122"/>
                <a:ea typeface="微软雅黑" panose="020B0503020204020204" pitchFamily="34" charset="-122"/>
              </a:endParaRPr>
            </a:p>
          </p:txBody>
        </p:sp>
        <p:grpSp>
          <p:nvGrpSpPr>
            <p:cNvPr id="85" name="组合 84"/>
            <p:cNvGrpSpPr/>
            <p:nvPr/>
          </p:nvGrpSpPr>
          <p:grpSpPr>
            <a:xfrm>
              <a:off x="1751172" y="2558170"/>
              <a:ext cx="393700" cy="393700"/>
              <a:chOff x="5335588" y="4640263"/>
              <a:chExt cx="393700" cy="393700"/>
            </a:xfrm>
          </p:grpSpPr>
          <p:sp>
            <p:nvSpPr>
              <p:cNvPr id="86" name="Freeform 102"/>
              <p:cNvSpPr/>
              <p:nvPr/>
            </p:nvSpPr>
            <p:spPr bwMode="auto">
              <a:xfrm>
                <a:off x="5335588" y="4859338"/>
                <a:ext cx="174625" cy="174625"/>
              </a:xfrm>
              <a:custGeom>
                <a:avLst/>
                <a:gdLst>
                  <a:gd name="T0" fmla="*/ 25 w 55"/>
                  <a:gd name="T1" fmla="*/ 0 h 55"/>
                  <a:gd name="T2" fmla="*/ 8 w 55"/>
                  <a:gd name="T3" fmla="*/ 17 h 55"/>
                  <a:gd name="T4" fmla="*/ 8 w 55"/>
                  <a:gd name="T5" fmla="*/ 47 h 55"/>
                  <a:gd name="T6" fmla="*/ 38 w 55"/>
                  <a:gd name="T7" fmla="*/ 47 h 55"/>
                  <a:gd name="T8" fmla="*/ 55 w 55"/>
                  <a:gd name="T9" fmla="*/ 30 h 55"/>
                </a:gdLst>
                <a:ahLst/>
                <a:cxnLst>
                  <a:cxn ang="0">
                    <a:pos x="T0" y="T1"/>
                  </a:cxn>
                  <a:cxn ang="0">
                    <a:pos x="T2" y="T3"/>
                  </a:cxn>
                  <a:cxn ang="0">
                    <a:pos x="T4" y="T5"/>
                  </a:cxn>
                  <a:cxn ang="0">
                    <a:pos x="T6" y="T7"/>
                  </a:cxn>
                  <a:cxn ang="0">
                    <a:pos x="T8" y="T9"/>
                  </a:cxn>
                </a:cxnLst>
                <a:rect l="0" t="0" r="r" b="b"/>
                <a:pathLst>
                  <a:path w="55" h="55">
                    <a:moveTo>
                      <a:pt x="25" y="0"/>
                    </a:moveTo>
                    <a:cubicBezTo>
                      <a:pt x="25" y="0"/>
                      <a:pt x="8" y="17"/>
                      <a:pt x="8" y="17"/>
                    </a:cubicBezTo>
                    <a:cubicBezTo>
                      <a:pt x="0" y="25"/>
                      <a:pt x="0" y="38"/>
                      <a:pt x="8" y="47"/>
                    </a:cubicBezTo>
                    <a:cubicBezTo>
                      <a:pt x="17" y="55"/>
                      <a:pt x="30" y="55"/>
                      <a:pt x="38" y="47"/>
                    </a:cubicBezTo>
                    <a:cubicBezTo>
                      <a:pt x="38" y="47"/>
                      <a:pt x="55" y="30"/>
                      <a:pt x="55" y="30"/>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7" name="Freeform 103"/>
              <p:cNvSpPr/>
              <p:nvPr/>
            </p:nvSpPr>
            <p:spPr bwMode="auto">
              <a:xfrm>
                <a:off x="5408613" y="4818063"/>
                <a:ext cx="92075" cy="47625"/>
              </a:xfrm>
              <a:custGeom>
                <a:avLst/>
                <a:gdLst>
                  <a:gd name="T0" fmla="*/ 29 w 29"/>
                  <a:gd name="T1" fmla="*/ 3 h 15"/>
                  <a:gd name="T2" fmla="*/ 7 w 29"/>
                  <a:gd name="T3" fmla="*/ 7 h 15"/>
                  <a:gd name="T4" fmla="*/ 0 w 29"/>
                  <a:gd name="T5" fmla="*/ 15 h 15"/>
                </a:gdLst>
                <a:ahLst/>
                <a:cxnLst>
                  <a:cxn ang="0">
                    <a:pos x="T0" y="T1"/>
                  </a:cxn>
                  <a:cxn ang="0">
                    <a:pos x="T2" y="T3"/>
                  </a:cxn>
                  <a:cxn ang="0">
                    <a:pos x="T4" y="T5"/>
                  </a:cxn>
                </a:cxnLst>
                <a:rect l="0" t="0" r="r" b="b"/>
                <a:pathLst>
                  <a:path w="29" h="15">
                    <a:moveTo>
                      <a:pt x="29" y="3"/>
                    </a:moveTo>
                    <a:cubicBezTo>
                      <a:pt x="22" y="0"/>
                      <a:pt x="13" y="2"/>
                      <a:pt x="7" y="7"/>
                    </a:cubicBezTo>
                    <a:cubicBezTo>
                      <a:pt x="7" y="8"/>
                      <a:pt x="0" y="15"/>
                      <a:pt x="0" y="15"/>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8" name="Freeform 104"/>
              <p:cNvSpPr/>
              <p:nvPr/>
            </p:nvSpPr>
            <p:spPr bwMode="auto">
              <a:xfrm>
                <a:off x="5503863" y="4868863"/>
                <a:ext cx="47625" cy="92075"/>
              </a:xfrm>
              <a:custGeom>
                <a:avLst/>
                <a:gdLst>
                  <a:gd name="T0" fmla="*/ 0 w 15"/>
                  <a:gd name="T1" fmla="*/ 29 h 29"/>
                  <a:gd name="T2" fmla="*/ 7 w 15"/>
                  <a:gd name="T3" fmla="*/ 22 h 29"/>
                  <a:gd name="T4" fmla="*/ 12 w 15"/>
                  <a:gd name="T5" fmla="*/ 0 h 29"/>
                </a:gdLst>
                <a:ahLst/>
                <a:cxnLst>
                  <a:cxn ang="0">
                    <a:pos x="T0" y="T1"/>
                  </a:cxn>
                  <a:cxn ang="0">
                    <a:pos x="T2" y="T3"/>
                  </a:cxn>
                  <a:cxn ang="0">
                    <a:pos x="T4" y="T5"/>
                  </a:cxn>
                </a:cxnLst>
                <a:rect l="0" t="0" r="r" b="b"/>
                <a:pathLst>
                  <a:path w="15" h="29">
                    <a:moveTo>
                      <a:pt x="0" y="29"/>
                    </a:moveTo>
                    <a:cubicBezTo>
                      <a:pt x="0" y="29"/>
                      <a:pt x="7" y="22"/>
                      <a:pt x="7" y="22"/>
                    </a:cubicBezTo>
                    <a:cubicBezTo>
                      <a:pt x="13" y="16"/>
                      <a:pt x="15" y="7"/>
                      <a:pt x="12" y="0"/>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89" name="Freeform 105"/>
              <p:cNvSpPr/>
              <p:nvPr/>
            </p:nvSpPr>
            <p:spPr bwMode="auto">
              <a:xfrm>
                <a:off x="5554663" y="4640263"/>
                <a:ext cx="174625" cy="174625"/>
              </a:xfrm>
              <a:custGeom>
                <a:avLst/>
                <a:gdLst>
                  <a:gd name="T0" fmla="*/ 30 w 55"/>
                  <a:gd name="T1" fmla="*/ 55 h 55"/>
                  <a:gd name="T2" fmla="*/ 47 w 55"/>
                  <a:gd name="T3" fmla="*/ 38 h 55"/>
                  <a:gd name="T4" fmla="*/ 47 w 55"/>
                  <a:gd name="T5" fmla="*/ 8 h 55"/>
                  <a:gd name="T6" fmla="*/ 17 w 55"/>
                  <a:gd name="T7" fmla="*/ 8 h 55"/>
                  <a:gd name="T8" fmla="*/ 0 w 55"/>
                  <a:gd name="T9" fmla="*/ 25 h 55"/>
                </a:gdLst>
                <a:ahLst/>
                <a:cxnLst>
                  <a:cxn ang="0">
                    <a:pos x="T0" y="T1"/>
                  </a:cxn>
                  <a:cxn ang="0">
                    <a:pos x="T2" y="T3"/>
                  </a:cxn>
                  <a:cxn ang="0">
                    <a:pos x="T4" y="T5"/>
                  </a:cxn>
                  <a:cxn ang="0">
                    <a:pos x="T6" y="T7"/>
                  </a:cxn>
                  <a:cxn ang="0">
                    <a:pos x="T8" y="T9"/>
                  </a:cxn>
                </a:cxnLst>
                <a:rect l="0" t="0" r="r" b="b"/>
                <a:pathLst>
                  <a:path w="55" h="55">
                    <a:moveTo>
                      <a:pt x="30" y="55"/>
                    </a:moveTo>
                    <a:cubicBezTo>
                      <a:pt x="30" y="55"/>
                      <a:pt x="47" y="38"/>
                      <a:pt x="47" y="38"/>
                    </a:cubicBezTo>
                    <a:cubicBezTo>
                      <a:pt x="55" y="30"/>
                      <a:pt x="55" y="16"/>
                      <a:pt x="47" y="8"/>
                    </a:cubicBezTo>
                    <a:cubicBezTo>
                      <a:pt x="38" y="0"/>
                      <a:pt x="25" y="0"/>
                      <a:pt x="17" y="8"/>
                    </a:cubicBezTo>
                    <a:cubicBezTo>
                      <a:pt x="17" y="8"/>
                      <a:pt x="0" y="25"/>
                      <a:pt x="0" y="25"/>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0" name="Freeform 106"/>
              <p:cNvSpPr/>
              <p:nvPr/>
            </p:nvSpPr>
            <p:spPr bwMode="auto">
              <a:xfrm>
                <a:off x="5564188" y="4808538"/>
                <a:ext cx="92075" cy="47625"/>
              </a:xfrm>
              <a:custGeom>
                <a:avLst/>
                <a:gdLst>
                  <a:gd name="T0" fmla="*/ 0 w 29"/>
                  <a:gd name="T1" fmla="*/ 12 h 15"/>
                  <a:gd name="T2" fmla="*/ 22 w 29"/>
                  <a:gd name="T3" fmla="*/ 7 h 15"/>
                  <a:gd name="T4" fmla="*/ 29 w 29"/>
                  <a:gd name="T5" fmla="*/ 0 h 15"/>
                </a:gdLst>
                <a:ahLst/>
                <a:cxnLst>
                  <a:cxn ang="0">
                    <a:pos x="T0" y="T1"/>
                  </a:cxn>
                  <a:cxn ang="0">
                    <a:pos x="T2" y="T3"/>
                  </a:cxn>
                  <a:cxn ang="0">
                    <a:pos x="T4" y="T5"/>
                  </a:cxn>
                </a:cxnLst>
                <a:rect l="0" t="0" r="r" b="b"/>
                <a:pathLst>
                  <a:path w="29" h="15">
                    <a:moveTo>
                      <a:pt x="0" y="12"/>
                    </a:moveTo>
                    <a:cubicBezTo>
                      <a:pt x="7" y="15"/>
                      <a:pt x="16" y="13"/>
                      <a:pt x="22" y="7"/>
                    </a:cubicBezTo>
                    <a:cubicBezTo>
                      <a:pt x="22" y="7"/>
                      <a:pt x="29" y="0"/>
                      <a:pt x="29" y="0"/>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1" name="Freeform 107"/>
              <p:cNvSpPr/>
              <p:nvPr/>
            </p:nvSpPr>
            <p:spPr bwMode="auto">
              <a:xfrm>
                <a:off x="5513388" y="4713288"/>
                <a:ext cx="47625" cy="92075"/>
              </a:xfrm>
              <a:custGeom>
                <a:avLst/>
                <a:gdLst>
                  <a:gd name="T0" fmla="*/ 15 w 15"/>
                  <a:gd name="T1" fmla="*/ 0 h 29"/>
                  <a:gd name="T2" fmla="*/ 8 w 15"/>
                  <a:gd name="T3" fmla="*/ 7 h 29"/>
                  <a:gd name="T4" fmla="*/ 3 w 15"/>
                  <a:gd name="T5" fmla="*/ 29 h 29"/>
                </a:gdLst>
                <a:ahLst/>
                <a:cxnLst>
                  <a:cxn ang="0">
                    <a:pos x="T0" y="T1"/>
                  </a:cxn>
                  <a:cxn ang="0">
                    <a:pos x="T2" y="T3"/>
                  </a:cxn>
                  <a:cxn ang="0">
                    <a:pos x="T4" y="T5"/>
                  </a:cxn>
                </a:cxnLst>
                <a:rect l="0" t="0" r="r" b="b"/>
                <a:pathLst>
                  <a:path w="15" h="29">
                    <a:moveTo>
                      <a:pt x="15" y="0"/>
                    </a:moveTo>
                    <a:cubicBezTo>
                      <a:pt x="15" y="0"/>
                      <a:pt x="8" y="7"/>
                      <a:pt x="8" y="7"/>
                    </a:cubicBezTo>
                    <a:cubicBezTo>
                      <a:pt x="2" y="13"/>
                      <a:pt x="0" y="22"/>
                      <a:pt x="3" y="29"/>
                    </a:cubicBezTo>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2" name="Line 108"/>
              <p:cNvSpPr>
                <a:spLocks noChangeShapeType="1"/>
              </p:cNvSpPr>
              <p:nvPr/>
            </p:nvSpPr>
            <p:spPr bwMode="auto">
              <a:xfrm flipV="1">
                <a:off x="5465763" y="4770438"/>
                <a:ext cx="133350" cy="130175"/>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wipe(down)">
                                      <p:cBhvr>
                                        <p:cTn id="16" dur="500"/>
                                        <p:tgtEl>
                                          <p:spTgt spid="43"/>
                                        </p:tgtEl>
                                      </p:cBhvr>
                                    </p:animEffect>
                                  </p:childTnLst>
                                </p:cTn>
                              </p:par>
                            </p:childTnLst>
                          </p:cTn>
                        </p:par>
                        <p:par>
                          <p:cTn id="17" fill="hold">
                            <p:stCondLst>
                              <p:cond delay="1000"/>
                            </p:stCondLst>
                            <p:childTnLst>
                              <p:par>
                                <p:cTn id="18" presetID="22" presetClass="entr" presetSubtype="8" fill="hold" grpId="0" nodeType="after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wipe(left)">
                                      <p:cBhvr>
                                        <p:cTn id="20" dur="500"/>
                                        <p:tgtEl>
                                          <p:spTgt spid="41"/>
                                        </p:tgtEl>
                                      </p:cBhvr>
                                    </p:animEffect>
                                  </p:childTnLst>
                                </p:cTn>
                              </p:par>
                            </p:childTnLst>
                          </p:cTn>
                        </p:par>
                        <p:par>
                          <p:cTn id="21" fill="hold">
                            <p:stCondLst>
                              <p:cond delay="1500"/>
                            </p:stCondLst>
                            <p:childTnLst>
                              <p:par>
                                <p:cTn id="22" presetID="22" presetClass="entr" presetSubtype="1" fill="hold" grpId="0"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up)">
                                      <p:cBhvr>
                                        <p:cTn id="24" dur="500"/>
                                        <p:tgtEl>
                                          <p:spTgt spid="42"/>
                                        </p:tgtEl>
                                      </p:cBhvr>
                                    </p:animEffect>
                                  </p:childTnLst>
                                </p:cTn>
                              </p:par>
                            </p:childTnLst>
                          </p:cTn>
                        </p:par>
                        <p:par>
                          <p:cTn id="25" fill="hold">
                            <p:stCondLst>
                              <p:cond delay="2000"/>
                            </p:stCondLst>
                            <p:childTnLst>
                              <p:par>
                                <p:cTn id="26" presetID="22" presetClass="entr" presetSubtype="1" fill="hold" grpId="0" nodeType="after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up)">
                                      <p:cBhvr>
                                        <p:cTn id="28" dur="500"/>
                                        <p:tgtEl>
                                          <p:spTgt spid="40"/>
                                        </p:tgtEl>
                                      </p:cBhvr>
                                    </p:animEffect>
                                  </p:childTnLst>
                                </p:cTn>
                              </p:par>
                            </p:childTnLst>
                          </p:cTn>
                        </p:par>
                        <p:par>
                          <p:cTn id="29" fill="hold">
                            <p:stCondLst>
                              <p:cond delay="2500"/>
                            </p:stCondLst>
                            <p:childTnLst>
                              <p:par>
                                <p:cTn id="30" presetID="16" presetClass="entr" presetSubtype="21" fill="hold" nodeType="afterEffect">
                                  <p:stCondLst>
                                    <p:cond delay="0"/>
                                  </p:stCondLst>
                                  <p:childTnLst>
                                    <p:set>
                                      <p:cBhvr>
                                        <p:cTn id="31" dur="1" fill="hold">
                                          <p:stCondLst>
                                            <p:cond delay="0"/>
                                          </p:stCondLst>
                                        </p:cTn>
                                        <p:tgtEl>
                                          <p:spTgt spid="83"/>
                                        </p:tgtEl>
                                        <p:attrNameLst>
                                          <p:attrName>style.visibility</p:attrName>
                                        </p:attrNameLst>
                                      </p:cBhvr>
                                      <p:to>
                                        <p:strVal val="visible"/>
                                      </p:to>
                                    </p:set>
                                    <p:animEffect transition="in" filter="barn(inVertical)">
                                      <p:cBhvr>
                                        <p:cTn id="32" dur="500"/>
                                        <p:tgtEl>
                                          <p:spTgt spid="83"/>
                                        </p:tgtEl>
                                      </p:cBhvr>
                                    </p:animEffect>
                                  </p:childTnLst>
                                </p:cTn>
                              </p:par>
                            </p:childTnLst>
                          </p:cTn>
                        </p:par>
                        <p:par>
                          <p:cTn id="33" fill="hold">
                            <p:stCondLst>
                              <p:cond delay="3000"/>
                            </p:stCondLst>
                            <p:childTnLst>
                              <p:par>
                                <p:cTn id="34" presetID="16" presetClass="entr" presetSubtype="21"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barn(inVertical)">
                                      <p:cBhvr>
                                        <p:cTn id="36" dur="500"/>
                                        <p:tgtEl>
                                          <p:spTgt spid="66"/>
                                        </p:tgtEl>
                                      </p:cBhvr>
                                    </p:animEffect>
                                  </p:childTnLst>
                                </p:cTn>
                              </p:par>
                            </p:childTnLst>
                          </p:cTn>
                        </p:par>
                        <p:par>
                          <p:cTn id="37" fill="hold">
                            <p:stCondLst>
                              <p:cond delay="3500"/>
                            </p:stCondLst>
                            <p:childTnLst>
                              <p:par>
                                <p:cTn id="38" presetID="16" presetClass="entr" presetSubtype="21" fill="hold" nodeType="after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barn(inVertical)">
                                      <p:cBhvr>
                                        <p:cTn id="40" dur="500"/>
                                        <p:tgtEl>
                                          <p:spTgt spid="74"/>
                                        </p:tgtEl>
                                      </p:cBhvr>
                                    </p:animEffect>
                                  </p:childTnLst>
                                </p:cTn>
                              </p:par>
                            </p:childTnLst>
                          </p:cTn>
                        </p:par>
                        <p:par>
                          <p:cTn id="41" fill="hold">
                            <p:stCondLst>
                              <p:cond delay="4000"/>
                            </p:stCondLst>
                            <p:childTnLst>
                              <p:par>
                                <p:cTn id="42" presetID="16" presetClass="entr" presetSubtype="21" fill="hold" nodeType="afterEffect">
                                  <p:stCondLst>
                                    <p:cond delay="0"/>
                                  </p:stCondLst>
                                  <p:childTnLst>
                                    <p:set>
                                      <p:cBhvr>
                                        <p:cTn id="43" dur="1" fill="hold">
                                          <p:stCondLst>
                                            <p:cond delay="0"/>
                                          </p:stCondLst>
                                        </p:cTn>
                                        <p:tgtEl>
                                          <p:spTgt spid="61"/>
                                        </p:tgtEl>
                                        <p:attrNameLst>
                                          <p:attrName>style.visibility</p:attrName>
                                        </p:attrNameLst>
                                      </p:cBhvr>
                                      <p:to>
                                        <p:strVal val="visible"/>
                                      </p:to>
                                    </p:set>
                                    <p:animEffect transition="in" filter="barn(inVertical)">
                                      <p:cBhvr>
                                        <p:cTn id="44" dur="500"/>
                                        <p:tgtEl>
                                          <p:spTgt spid="61"/>
                                        </p:tgtEl>
                                      </p:cBhvr>
                                    </p:animEffect>
                                  </p:childTnLst>
                                </p:cTn>
                              </p:par>
                            </p:childTnLst>
                          </p:cTn>
                        </p:par>
                        <p:par>
                          <p:cTn id="45" fill="hold">
                            <p:stCondLst>
                              <p:cond delay="4500"/>
                            </p:stCondLst>
                            <p:childTnLst>
                              <p:par>
                                <p:cTn id="46" presetID="53" presetClass="entr" presetSubtype="16" fill="hold" nodeType="afterEffect">
                                  <p:stCondLst>
                                    <p:cond delay="0"/>
                                  </p:stCondLst>
                                  <p:childTnLst>
                                    <p:set>
                                      <p:cBhvr>
                                        <p:cTn id="47" dur="1" fill="hold">
                                          <p:stCondLst>
                                            <p:cond delay="0"/>
                                          </p:stCondLst>
                                        </p:cTn>
                                        <p:tgtEl>
                                          <p:spTgt spid="46"/>
                                        </p:tgtEl>
                                        <p:attrNameLst>
                                          <p:attrName>style.visibility</p:attrName>
                                        </p:attrNameLst>
                                      </p:cBhvr>
                                      <p:to>
                                        <p:strVal val="visible"/>
                                      </p:to>
                                    </p:set>
                                    <p:anim calcmode="lin" valueType="num">
                                      <p:cBhvr>
                                        <p:cTn id="48" dur="500" fill="hold"/>
                                        <p:tgtEl>
                                          <p:spTgt spid="46"/>
                                        </p:tgtEl>
                                        <p:attrNameLst>
                                          <p:attrName>ppt_w</p:attrName>
                                        </p:attrNameLst>
                                      </p:cBhvr>
                                      <p:tavLst>
                                        <p:tav tm="0">
                                          <p:val>
                                            <p:fltVal val="0"/>
                                          </p:val>
                                        </p:tav>
                                        <p:tav tm="100000">
                                          <p:val>
                                            <p:strVal val="#ppt_w"/>
                                          </p:val>
                                        </p:tav>
                                      </p:tavLst>
                                    </p:anim>
                                    <p:anim calcmode="lin" valueType="num">
                                      <p:cBhvr>
                                        <p:cTn id="49" dur="500" fill="hold"/>
                                        <p:tgtEl>
                                          <p:spTgt spid="46"/>
                                        </p:tgtEl>
                                        <p:attrNameLst>
                                          <p:attrName>ppt_h</p:attrName>
                                        </p:attrNameLst>
                                      </p:cBhvr>
                                      <p:tavLst>
                                        <p:tav tm="0">
                                          <p:val>
                                            <p:fltVal val="0"/>
                                          </p:val>
                                        </p:tav>
                                        <p:tav tm="100000">
                                          <p:val>
                                            <p:strVal val="#ppt_h"/>
                                          </p:val>
                                        </p:tav>
                                      </p:tavLst>
                                    </p:anim>
                                    <p:animEffect transition="in" filter="fade">
                                      <p:cBhvr>
                                        <p:cTn id="50" dur="500"/>
                                        <p:tgtEl>
                                          <p:spTgt spid="46"/>
                                        </p:tgtEl>
                                      </p:cBhvr>
                                    </p:animEffect>
                                  </p:childTnLst>
                                </p:cTn>
                              </p:par>
                            </p:childTnLst>
                          </p:cTn>
                        </p:par>
                        <p:par>
                          <p:cTn id="51" fill="hold">
                            <p:stCondLst>
                              <p:cond delay="5000"/>
                            </p:stCondLst>
                            <p:childTnLst>
                              <p:par>
                                <p:cTn id="52" presetID="42" presetClass="entr" presetSubtype="0" fill="hold" grpId="0" nodeType="afterEffect">
                                  <p:stCondLst>
                                    <p:cond delay="0"/>
                                  </p:stCondLst>
                                  <p:childTnLst>
                                    <p:set>
                                      <p:cBhvr>
                                        <p:cTn id="53" dur="1" fill="hold">
                                          <p:stCondLst>
                                            <p:cond delay="0"/>
                                          </p:stCondLst>
                                        </p:cTn>
                                        <p:tgtEl>
                                          <p:spTgt spid="45"/>
                                        </p:tgtEl>
                                        <p:attrNameLst>
                                          <p:attrName>style.visibility</p:attrName>
                                        </p:attrNameLst>
                                      </p:cBhvr>
                                      <p:to>
                                        <p:strVal val="visible"/>
                                      </p:to>
                                    </p:set>
                                    <p:animEffect transition="in" filter="fade">
                                      <p:cBhvr>
                                        <p:cTn id="54" dur="1000"/>
                                        <p:tgtEl>
                                          <p:spTgt spid="45"/>
                                        </p:tgtEl>
                                      </p:cBhvr>
                                    </p:animEffect>
                                    <p:anim calcmode="lin" valueType="num">
                                      <p:cBhvr>
                                        <p:cTn id="55" dur="1000" fill="hold"/>
                                        <p:tgtEl>
                                          <p:spTgt spid="45"/>
                                        </p:tgtEl>
                                        <p:attrNameLst>
                                          <p:attrName>ppt_x</p:attrName>
                                        </p:attrNameLst>
                                      </p:cBhvr>
                                      <p:tavLst>
                                        <p:tav tm="0">
                                          <p:val>
                                            <p:strVal val="#ppt_x"/>
                                          </p:val>
                                        </p:tav>
                                        <p:tav tm="100000">
                                          <p:val>
                                            <p:strVal val="#ppt_x"/>
                                          </p:val>
                                        </p:tav>
                                      </p:tavLst>
                                    </p:anim>
                                    <p:anim calcmode="lin" valueType="num">
                                      <p:cBhvr>
                                        <p:cTn id="56" dur="1000" fill="hold"/>
                                        <p:tgtEl>
                                          <p:spTgt spid="45"/>
                                        </p:tgtEl>
                                        <p:attrNameLst>
                                          <p:attrName>ppt_y</p:attrName>
                                        </p:attrNameLst>
                                      </p:cBhvr>
                                      <p:tavLst>
                                        <p:tav tm="0">
                                          <p:val>
                                            <p:strVal val="#ppt_y+.1"/>
                                          </p:val>
                                        </p:tav>
                                        <p:tav tm="100000">
                                          <p:val>
                                            <p:strVal val="#ppt_y"/>
                                          </p:val>
                                        </p:tav>
                                      </p:tavLst>
                                    </p:anim>
                                  </p:childTnLst>
                                </p:cTn>
                              </p:par>
                            </p:childTnLst>
                          </p:cTn>
                        </p:par>
                        <p:par>
                          <p:cTn id="57" fill="hold">
                            <p:stCondLst>
                              <p:cond delay="6000"/>
                            </p:stCondLst>
                            <p:childTnLst>
                              <p:par>
                                <p:cTn id="58" presetID="53" presetClass="entr" presetSubtype="16"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 calcmode="lin" valueType="num">
                                      <p:cBhvr>
                                        <p:cTn id="60" dur="500" fill="hold"/>
                                        <p:tgtEl>
                                          <p:spTgt spid="49"/>
                                        </p:tgtEl>
                                        <p:attrNameLst>
                                          <p:attrName>ppt_w</p:attrName>
                                        </p:attrNameLst>
                                      </p:cBhvr>
                                      <p:tavLst>
                                        <p:tav tm="0">
                                          <p:val>
                                            <p:fltVal val="0"/>
                                          </p:val>
                                        </p:tav>
                                        <p:tav tm="100000">
                                          <p:val>
                                            <p:strVal val="#ppt_w"/>
                                          </p:val>
                                        </p:tav>
                                      </p:tavLst>
                                    </p:anim>
                                    <p:anim calcmode="lin" valueType="num">
                                      <p:cBhvr>
                                        <p:cTn id="61" dur="500" fill="hold"/>
                                        <p:tgtEl>
                                          <p:spTgt spid="49"/>
                                        </p:tgtEl>
                                        <p:attrNameLst>
                                          <p:attrName>ppt_h</p:attrName>
                                        </p:attrNameLst>
                                      </p:cBhvr>
                                      <p:tavLst>
                                        <p:tav tm="0">
                                          <p:val>
                                            <p:fltVal val="0"/>
                                          </p:val>
                                        </p:tav>
                                        <p:tav tm="100000">
                                          <p:val>
                                            <p:strVal val="#ppt_h"/>
                                          </p:val>
                                        </p:tav>
                                      </p:tavLst>
                                    </p:anim>
                                    <p:animEffect transition="in" filter="fade">
                                      <p:cBhvr>
                                        <p:cTn id="62" dur="500"/>
                                        <p:tgtEl>
                                          <p:spTgt spid="49"/>
                                        </p:tgtEl>
                                      </p:cBhvr>
                                    </p:animEffect>
                                  </p:childTnLst>
                                </p:cTn>
                              </p:par>
                            </p:childTnLst>
                          </p:cTn>
                        </p:par>
                        <p:par>
                          <p:cTn id="63" fill="hold">
                            <p:stCondLst>
                              <p:cond delay="6500"/>
                            </p:stCondLst>
                            <p:childTnLst>
                              <p:par>
                                <p:cTn id="64" presetID="42" presetClass="entr" presetSubtype="0" fill="hold" grpId="0" nodeType="afterEffect">
                                  <p:stCondLst>
                                    <p:cond delay="0"/>
                                  </p:stCondLst>
                                  <p:childTnLst>
                                    <p:set>
                                      <p:cBhvr>
                                        <p:cTn id="65" dur="1" fill="hold">
                                          <p:stCondLst>
                                            <p:cond delay="0"/>
                                          </p:stCondLst>
                                        </p:cTn>
                                        <p:tgtEl>
                                          <p:spTgt spid="58"/>
                                        </p:tgtEl>
                                        <p:attrNameLst>
                                          <p:attrName>style.visibility</p:attrName>
                                        </p:attrNameLst>
                                      </p:cBhvr>
                                      <p:to>
                                        <p:strVal val="visible"/>
                                      </p:to>
                                    </p:set>
                                    <p:animEffect transition="in" filter="fade">
                                      <p:cBhvr>
                                        <p:cTn id="66" dur="1000"/>
                                        <p:tgtEl>
                                          <p:spTgt spid="58"/>
                                        </p:tgtEl>
                                      </p:cBhvr>
                                    </p:animEffect>
                                    <p:anim calcmode="lin" valueType="num">
                                      <p:cBhvr>
                                        <p:cTn id="67" dur="1000" fill="hold"/>
                                        <p:tgtEl>
                                          <p:spTgt spid="58"/>
                                        </p:tgtEl>
                                        <p:attrNameLst>
                                          <p:attrName>ppt_x</p:attrName>
                                        </p:attrNameLst>
                                      </p:cBhvr>
                                      <p:tavLst>
                                        <p:tav tm="0">
                                          <p:val>
                                            <p:strVal val="#ppt_x"/>
                                          </p:val>
                                        </p:tav>
                                        <p:tav tm="100000">
                                          <p:val>
                                            <p:strVal val="#ppt_x"/>
                                          </p:val>
                                        </p:tav>
                                      </p:tavLst>
                                    </p:anim>
                                    <p:anim calcmode="lin" valueType="num">
                                      <p:cBhvr>
                                        <p:cTn id="68" dur="1000" fill="hold"/>
                                        <p:tgtEl>
                                          <p:spTgt spid="58"/>
                                        </p:tgtEl>
                                        <p:attrNameLst>
                                          <p:attrName>ppt_y</p:attrName>
                                        </p:attrNameLst>
                                      </p:cBhvr>
                                      <p:tavLst>
                                        <p:tav tm="0">
                                          <p:val>
                                            <p:strVal val="#ppt_y+.1"/>
                                          </p:val>
                                        </p:tav>
                                        <p:tav tm="100000">
                                          <p:val>
                                            <p:strVal val="#ppt_y"/>
                                          </p:val>
                                        </p:tav>
                                      </p:tavLst>
                                    </p:anim>
                                  </p:childTnLst>
                                </p:cTn>
                              </p:par>
                            </p:childTnLst>
                          </p:cTn>
                        </p:par>
                        <p:par>
                          <p:cTn id="69" fill="hold">
                            <p:stCondLst>
                              <p:cond delay="7500"/>
                            </p:stCondLst>
                            <p:childTnLst>
                              <p:par>
                                <p:cTn id="70" presetID="53" presetClass="entr" presetSubtype="16" fill="hold" nodeType="afterEffect">
                                  <p:stCondLst>
                                    <p:cond delay="0"/>
                                  </p:stCondLst>
                                  <p:childTnLst>
                                    <p:set>
                                      <p:cBhvr>
                                        <p:cTn id="71" dur="1" fill="hold">
                                          <p:stCondLst>
                                            <p:cond delay="0"/>
                                          </p:stCondLst>
                                        </p:cTn>
                                        <p:tgtEl>
                                          <p:spTgt spid="52"/>
                                        </p:tgtEl>
                                        <p:attrNameLst>
                                          <p:attrName>style.visibility</p:attrName>
                                        </p:attrNameLst>
                                      </p:cBhvr>
                                      <p:to>
                                        <p:strVal val="visible"/>
                                      </p:to>
                                    </p:set>
                                    <p:anim calcmode="lin" valueType="num">
                                      <p:cBhvr>
                                        <p:cTn id="72" dur="500" fill="hold"/>
                                        <p:tgtEl>
                                          <p:spTgt spid="52"/>
                                        </p:tgtEl>
                                        <p:attrNameLst>
                                          <p:attrName>ppt_w</p:attrName>
                                        </p:attrNameLst>
                                      </p:cBhvr>
                                      <p:tavLst>
                                        <p:tav tm="0">
                                          <p:val>
                                            <p:fltVal val="0"/>
                                          </p:val>
                                        </p:tav>
                                        <p:tav tm="100000">
                                          <p:val>
                                            <p:strVal val="#ppt_w"/>
                                          </p:val>
                                        </p:tav>
                                      </p:tavLst>
                                    </p:anim>
                                    <p:anim calcmode="lin" valueType="num">
                                      <p:cBhvr>
                                        <p:cTn id="73" dur="500" fill="hold"/>
                                        <p:tgtEl>
                                          <p:spTgt spid="52"/>
                                        </p:tgtEl>
                                        <p:attrNameLst>
                                          <p:attrName>ppt_h</p:attrName>
                                        </p:attrNameLst>
                                      </p:cBhvr>
                                      <p:tavLst>
                                        <p:tav tm="0">
                                          <p:val>
                                            <p:fltVal val="0"/>
                                          </p:val>
                                        </p:tav>
                                        <p:tav tm="100000">
                                          <p:val>
                                            <p:strVal val="#ppt_h"/>
                                          </p:val>
                                        </p:tav>
                                      </p:tavLst>
                                    </p:anim>
                                    <p:animEffect transition="in" filter="fade">
                                      <p:cBhvr>
                                        <p:cTn id="74" dur="500"/>
                                        <p:tgtEl>
                                          <p:spTgt spid="52"/>
                                        </p:tgtEl>
                                      </p:cBhvr>
                                    </p:animEffect>
                                  </p:childTnLst>
                                </p:cTn>
                              </p:par>
                            </p:childTnLst>
                          </p:cTn>
                        </p:par>
                        <p:par>
                          <p:cTn id="75" fill="hold">
                            <p:stCondLst>
                              <p:cond delay="8000"/>
                            </p:stCondLst>
                            <p:childTnLst>
                              <p:par>
                                <p:cTn id="76" presetID="42" presetClass="entr" presetSubtype="0" fill="hold" grpId="0" nodeType="afterEffect">
                                  <p:stCondLst>
                                    <p:cond delay="0"/>
                                  </p:stCondLst>
                                  <p:childTnLst>
                                    <p:set>
                                      <p:cBhvr>
                                        <p:cTn id="77" dur="1" fill="hold">
                                          <p:stCondLst>
                                            <p:cond delay="0"/>
                                          </p:stCondLst>
                                        </p:cTn>
                                        <p:tgtEl>
                                          <p:spTgt spid="59"/>
                                        </p:tgtEl>
                                        <p:attrNameLst>
                                          <p:attrName>style.visibility</p:attrName>
                                        </p:attrNameLst>
                                      </p:cBhvr>
                                      <p:to>
                                        <p:strVal val="visible"/>
                                      </p:to>
                                    </p:set>
                                    <p:animEffect transition="in" filter="fade">
                                      <p:cBhvr>
                                        <p:cTn id="78" dur="1000"/>
                                        <p:tgtEl>
                                          <p:spTgt spid="59"/>
                                        </p:tgtEl>
                                      </p:cBhvr>
                                    </p:animEffect>
                                    <p:anim calcmode="lin" valueType="num">
                                      <p:cBhvr>
                                        <p:cTn id="79" dur="1000" fill="hold"/>
                                        <p:tgtEl>
                                          <p:spTgt spid="59"/>
                                        </p:tgtEl>
                                        <p:attrNameLst>
                                          <p:attrName>ppt_x</p:attrName>
                                        </p:attrNameLst>
                                      </p:cBhvr>
                                      <p:tavLst>
                                        <p:tav tm="0">
                                          <p:val>
                                            <p:strVal val="#ppt_x"/>
                                          </p:val>
                                        </p:tav>
                                        <p:tav tm="100000">
                                          <p:val>
                                            <p:strVal val="#ppt_x"/>
                                          </p:val>
                                        </p:tav>
                                      </p:tavLst>
                                    </p:anim>
                                    <p:anim calcmode="lin" valueType="num">
                                      <p:cBhvr>
                                        <p:cTn id="80" dur="1000" fill="hold"/>
                                        <p:tgtEl>
                                          <p:spTgt spid="59"/>
                                        </p:tgtEl>
                                        <p:attrNameLst>
                                          <p:attrName>ppt_y</p:attrName>
                                        </p:attrNameLst>
                                      </p:cBhvr>
                                      <p:tavLst>
                                        <p:tav tm="0">
                                          <p:val>
                                            <p:strVal val="#ppt_y+.1"/>
                                          </p:val>
                                        </p:tav>
                                        <p:tav tm="100000">
                                          <p:val>
                                            <p:strVal val="#ppt_y"/>
                                          </p:val>
                                        </p:tav>
                                      </p:tavLst>
                                    </p:anim>
                                  </p:childTnLst>
                                </p:cTn>
                              </p:par>
                            </p:childTnLst>
                          </p:cTn>
                        </p:par>
                        <p:par>
                          <p:cTn id="81" fill="hold">
                            <p:stCondLst>
                              <p:cond delay="9000"/>
                            </p:stCondLst>
                            <p:childTnLst>
                              <p:par>
                                <p:cTn id="82" presetID="53" presetClass="entr" presetSubtype="16" fill="hold" nodeType="afterEffect">
                                  <p:stCondLst>
                                    <p:cond delay="0"/>
                                  </p:stCondLst>
                                  <p:childTnLst>
                                    <p:set>
                                      <p:cBhvr>
                                        <p:cTn id="83" dur="1" fill="hold">
                                          <p:stCondLst>
                                            <p:cond delay="0"/>
                                          </p:stCondLst>
                                        </p:cTn>
                                        <p:tgtEl>
                                          <p:spTgt spid="55"/>
                                        </p:tgtEl>
                                        <p:attrNameLst>
                                          <p:attrName>style.visibility</p:attrName>
                                        </p:attrNameLst>
                                      </p:cBhvr>
                                      <p:to>
                                        <p:strVal val="visible"/>
                                      </p:to>
                                    </p:set>
                                    <p:anim calcmode="lin" valueType="num">
                                      <p:cBhvr>
                                        <p:cTn id="84" dur="500" fill="hold"/>
                                        <p:tgtEl>
                                          <p:spTgt spid="55"/>
                                        </p:tgtEl>
                                        <p:attrNameLst>
                                          <p:attrName>ppt_w</p:attrName>
                                        </p:attrNameLst>
                                      </p:cBhvr>
                                      <p:tavLst>
                                        <p:tav tm="0">
                                          <p:val>
                                            <p:fltVal val="0"/>
                                          </p:val>
                                        </p:tav>
                                        <p:tav tm="100000">
                                          <p:val>
                                            <p:strVal val="#ppt_w"/>
                                          </p:val>
                                        </p:tav>
                                      </p:tavLst>
                                    </p:anim>
                                    <p:anim calcmode="lin" valueType="num">
                                      <p:cBhvr>
                                        <p:cTn id="85" dur="500" fill="hold"/>
                                        <p:tgtEl>
                                          <p:spTgt spid="55"/>
                                        </p:tgtEl>
                                        <p:attrNameLst>
                                          <p:attrName>ppt_h</p:attrName>
                                        </p:attrNameLst>
                                      </p:cBhvr>
                                      <p:tavLst>
                                        <p:tav tm="0">
                                          <p:val>
                                            <p:fltVal val="0"/>
                                          </p:val>
                                        </p:tav>
                                        <p:tav tm="100000">
                                          <p:val>
                                            <p:strVal val="#ppt_h"/>
                                          </p:val>
                                        </p:tav>
                                      </p:tavLst>
                                    </p:anim>
                                    <p:animEffect transition="in" filter="fade">
                                      <p:cBhvr>
                                        <p:cTn id="86" dur="500"/>
                                        <p:tgtEl>
                                          <p:spTgt spid="55"/>
                                        </p:tgtEl>
                                      </p:cBhvr>
                                    </p:animEffect>
                                  </p:childTnLst>
                                </p:cTn>
                              </p:par>
                            </p:childTnLst>
                          </p:cTn>
                        </p:par>
                        <p:par>
                          <p:cTn id="87" fill="hold">
                            <p:stCondLst>
                              <p:cond delay="9500"/>
                            </p:stCondLst>
                            <p:childTnLst>
                              <p:par>
                                <p:cTn id="88" presetID="42" presetClass="entr" presetSubtype="0" fill="hold" grpId="0" nodeType="after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fade">
                                      <p:cBhvr>
                                        <p:cTn id="90" dur="1000"/>
                                        <p:tgtEl>
                                          <p:spTgt spid="60"/>
                                        </p:tgtEl>
                                      </p:cBhvr>
                                    </p:animEffect>
                                    <p:anim calcmode="lin" valueType="num">
                                      <p:cBhvr>
                                        <p:cTn id="91" dur="1000" fill="hold"/>
                                        <p:tgtEl>
                                          <p:spTgt spid="60"/>
                                        </p:tgtEl>
                                        <p:attrNameLst>
                                          <p:attrName>ppt_x</p:attrName>
                                        </p:attrNameLst>
                                      </p:cBhvr>
                                      <p:tavLst>
                                        <p:tav tm="0">
                                          <p:val>
                                            <p:strVal val="#ppt_x"/>
                                          </p:val>
                                        </p:tav>
                                        <p:tav tm="100000">
                                          <p:val>
                                            <p:strVal val="#ppt_x"/>
                                          </p:val>
                                        </p:tav>
                                      </p:tavLst>
                                    </p:anim>
                                    <p:anim calcmode="lin" valueType="num">
                                      <p:cBhvr>
                                        <p:cTn id="92"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animBg="1"/>
      <p:bldP spid="41" grpId="0" animBg="1"/>
      <p:bldP spid="42" grpId="0" animBg="1"/>
      <p:bldP spid="43" grpId="0" animBg="1"/>
      <p:bldP spid="45" grpId="0"/>
      <p:bldP spid="58" grpId="0"/>
      <p:bldP spid="59" grpId="0"/>
      <p:bldP spid="60"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117" name="组合 116"/>
          <p:cNvGrpSpPr/>
          <p:nvPr/>
        </p:nvGrpSpPr>
        <p:grpSpPr>
          <a:xfrm>
            <a:off x="4103280" y="947277"/>
            <a:ext cx="1730257" cy="4909898"/>
            <a:chOff x="1318582" y="1445159"/>
            <a:chExt cx="1730031" cy="4911035"/>
          </a:xfrm>
        </p:grpSpPr>
        <p:sp>
          <p:nvSpPr>
            <p:cNvPr id="120" name="同侧圆角矩形 119"/>
            <p:cNvSpPr/>
            <p:nvPr/>
          </p:nvSpPr>
          <p:spPr>
            <a:xfrm rot="16200000">
              <a:off x="541305" y="3041940"/>
              <a:ext cx="3272027" cy="1717474"/>
            </a:xfrm>
            <a:prstGeom prst="round2SameRect">
              <a:avLst>
                <a:gd name="adj1" fmla="val 23877"/>
                <a:gd name="adj2" fmla="val 0"/>
              </a:avLst>
            </a:prstGeom>
            <a:gradFill flip="none" rotWithShape="1">
              <a:gsLst>
                <a:gs pos="0">
                  <a:srgbClr val="E87071"/>
                </a:gs>
                <a:gs pos="100000">
                  <a:srgbClr val="E03C3C"/>
                </a:gs>
              </a:gsLst>
              <a:lin ang="8100000" scaled="1"/>
              <a:tileRect/>
            </a:gradFill>
            <a:ln w="15875">
              <a:gradFill flip="none" rotWithShape="1">
                <a:gsLst>
                  <a:gs pos="49000">
                    <a:srgbClr val="E87071"/>
                  </a:gs>
                  <a:gs pos="0">
                    <a:srgbClr val="F5C3C3"/>
                  </a:gs>
                  <a:gs pos="100000">
                    <a:srgbClr val="D72323"/>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121" name="图片 120"/>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475221" y="3782802"/>
              <a:ext cx="4911035" cy="235749"/>
            </a:xfrm>
            <a:prstGeom prst="rect">
              <a:avLst/>
            </a:prstGeom>
          </p:spPr>
        </p:pic>
      </p:grpSp>
      <p:grpSp>
        <p:nvGrpSpPr>
          <p:cNvPr id="122" name="组合 121"/>
          <p:cNvGrpSpPr/>
          <p:nvPr/>
        </p:nvGrpSpPr>
        <p:grpSpPr>
          <a:xfrm>
            <a:off x="5699454" y="1418026"/>
            <a:ext cx="1730257" cy="4909898"/>
            <a:chOff x="1318582" y="1445159"/>
            <a:chExt cx="1730031" cy="4911035"/>
          </a:xfrm>
        </p:grpSpPr>
        <p:sp>
          <p:nvSpPr>
            <p:cNvPr id="125" name="同侧圆角矩形 124"/>
            <p:cNvSpPr/>
            <p:nvPr/>
          </p:nvSpPr>
          <p:spPr>
            <a:xfrm rot="16200000">
              <a:off x="541305" y="3041940"/>
              <a:ext cx="3272027" cy="1717474"/>
            </a:xfrm>
            <a:prstGeom prst="round2SameRect">
              <a:avLst>
                <a:gd name="adj1" fmla="val 23877"/>
                <a:gd name="adj2" fmla="val 0"/>
              </a:avLst>
            </a:prstGeom>
            <a:gradFill flip="none" rotWithShape="1">
              <a:gsLst>
                <a:gs pos="0">
                  <a:srgbClr val="FFC671"/>
                </a:gs>
                <a:gs pos="100000">
                  <a:srgbClr val="FF9B09"/>
                </a:gs>
              </a:gsLst>
              <a:lin ang="8100000" scaled="1"/>
              <a:tileRect/>
            </a:gradFill>
            <a:ln w="15875">
              <a:gradFill flip="none" rotWithShape="1">
                <a:gsLst>
                  <a:gs pos="50000">
                    <a:srgbClr val="F3B65D"/>
                  </a:gs>
                  <a:gs pos="0">
                    <a:srgbClr val="FFE3B9"/>
                  </a:gs>
                  <a:gs pos="100000">
                    <a:srgbClr val="E68900"/>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126" name="图片 12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475221" y="3782802"/>
              <a:ext cx="4911035" cy="235749"/>
            </a:xfrm>
            <a:prstGeom prst="rect">
              <a:avLst/>
            </a:prstGeom>
          </p:spPr>
        </p:pic>
      </p:grpSp>
      <p:grpSp>
        <p:nvGrpSpPr>
          <p:cNvPr id="127" name="组合 126"/>
          <p:cNvGrpSpPr/>
          <p:nvPr/>
        </p:nvGrpSpPr>
        <p:grpSpPr>
          <a:xfrm>
            <a:off x="7295630" y="1913212"/>
            <a:ext cx="1730257" cy="4909898"/>
            <a:chOff x="1318582" y="1445159"/>
            <a:chExt cx="1730031" cy="4911035"/>
          </a:xfrm>
        </p:grpSpPr>
        <p:sp>
          <p:nvSpPr>
            <p:cNvPr id="130" name="同侧圆角矩形 129"/>
            <p:cNvSpPr/>
            <p:nvPr/>
          </p:nvSpPr>
          <p:spPr>
            <a:xfrm rot="16200000">
              <a:off x="541305" y="3041940"/>
              <a:ext cx="3272027" cy="1717474"/>
            </a:xfrm>
            <a:prstGeom prst="round2SameRect">
              <a:avLst>
                <a:gd name="adj1" fmla="val 23877"/>
                <a:gd name="adj2" fmla="val 0"/>
              </a:avLst>
            </a:prstGeom>
            <a:gradFill flip="none" rotWithShape="1">
              <a:gsLst>
                <a:gs pos="0">
                  <a:srgbClr val="01C4D9"/>
                </a:gs>
                <a:gs pos="100000">
                  <a:srgbClr val="0194A3"/>
                </a:gs>
              </a:gsLst>
              <a:lin ang="8100000" scaled="1"/>
              <a:tileRect/>
            </a:gradFill>
            <a:ln w="15875">
              <a:gradFill flip="none" rotWithShape="1">
                <a:gsLst>
                  <a:gs pos="49000">
                    <a:srgbClr val="5DBAC4"/>
                  </a:gs>
                  <a:gs pos="0">
                    <a:srgbClr val="B9F8FF"/>
                  </a:gs>
                  <a:gs pos="100000">
                    <a:srgbClr val="017C89"/>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131" name="图片 130"/>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475221" y="3782802"/>
              <a:ext cx="4911035" cy="235749"/>
            </a:xfrm>
            <a:prstGeom prst="rect">
              <a:avLst/>
            </a:prstGeom>
          </p:spPr>
        </p:pic>
      </p:grpSp>
      <p:grpSp>
        <p:nvGrpSpPr>
          <p:cNvPr id="132" name="组合 131"/>
          <p:cNvGrpSpPr/>
          <p:nvPr/>
        </p:nvGrpSpPr>
        <p:grpSpPr>
          <a:xfrm>
            <a:off x="8891803" y="2408397"/>
            <a:ext cx="1730257" cy="4909898"/>
            <a:chOff x="1318582" y="1445159"/>
            <a:chExt cx="1730031" cy="4911035"/>
          </a:xfrm>
        </p:grpSpPr>
        <p:sp>
          <p:nvSpPr>
            <p:cNvPr id="135" name="同侧圆角矩形 134"/>
            <p:cNvSpPr/>
            <p:nvPr/>
          </p:nvSpPr>
          <p:spPr>
            <a:xfrm rot="16200000">
              <a:off x="541305" y="3041940"/>
              <a:ext cx="3272027" cy="1717474"/>
            </a:xfrm>
            <a:prstGeom prst="round2SameRect">
              <a:avLst>
                <a:gd name="adj1" fmla="val 23877"/>
                <a:gd name="adj2" fmla="val 0"/>
              </a:avLst>
            </a:prstGeom>
            <a:gradFill flip="none" rotWithShape="1">
              <a:gsLst>
                <a:gs pos="0">
                  <a:srgbClr val="00E2BC"/>
                </a:gs>
                <a:gs pos="100000">
                  <a:srgbClr val="00967D"/>
                </a:gs>
              </a:gsLst>
              <a:lin ang="8100000" scaled="1"/>
              <a:tileRect/>
            </a:gradFill>
            <a:ln w="15875">
              <a:gradFill flip="none" rotWithShape="1">
                <a:gsLst>
                  <a:gs pos="49000">
                    <a:srgbClr val="00C4A3"/>
                  </a:gs>
                  <a:gs pos="0">
                    <a:srgbClr val="09FFD6"/>
                  </a:gs>
                  <a:gs pos="100000">
                    <a:srgbClr val="007E69"/>
                  </a:gs>
                </a:gsLst>
                <a:lin ang="81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pic>
          <p:nvPicPr>
            <p:cNvPr id="136" name="图片 135"/>
            <p:cNvPicPr>
              <a:picLocks noChangeAspect="1"/>
            </p:cNvPicPr>
            <p:nvPr/>
          </p:nvPicPr>
          <p:blipFill rotWithShape="1">
            <a:blip r:embed="rId2">
              <a:grayscl/>
              <a:extLst>
                <a:ext uri="{BEBA8EAE-BF5A-486C-A8C5-ECC9F3942E4B}">
                  <a14:imgProps xmlns:a14="http://schemas.microsoft.com/office/drawing/2010/main">
                    <a14:imgLayer r:embed="rId3">
                      <a14:imgEffect>
                        <a14:colorTemperature colorTemp="2000"/>
                      </a14:imgEffect>
                      <a14:imgEffect>
                        <a14:saturation sat="400000"/>
                      </a14:imgEffect>
                    </a14:imgLayer>
                  </a14:imgProps>
                </a:ext>
              </a:extLst>
            </a:blip>
            <a:srcRect b="72279"/>
            <a:stretch>
              <a:fillRect/>
            </a:stretch>
          </p:blipFill>
          <p:spPr>
            <a:xfrm rot="16200000" flipH="1">
              <a:off x="475221" y="3782802"/>
              <a:ext cx="4911035" cy="235749"/>
            </a:xfrm>
            <a:prstGeom prst="rect">
              <a:avLst/>
            </a:prstGeom>
          </p:spPr>
        </p:pic>
      </p:grpSp>
      <p:grpSp>
        <p:nvGrpSpPr>
          <p:cNvPr id="137" name="组合 136"/>
          <p:cNvGrpSpPr/>
          <p:nvPr/>
        </p:nvGrpSpPr>
        <p:grpSpPr>
          <a:xfrm>
            <a:off x="4297100" y="1944698"/>
            <a:ext cx="674528" cy="738493"/>
            <a:chOff x="4560808" y="1584759"/>
            <a:chExt cx="674440" cy="738663"/>
          </a:xfrm>
        </p:grpSpPr>
        <p:sp>
          <p:nvSpPr>
            <p:cNvPr id="138" name="椭圆 137"/>
            <p:cNvSpPr/>
            <p:nvPr/>
          </p:nvSpPr>
          <p:spPr>
            <a:xfrm>
              <a:off x="4560808" y="1618057"/>
              <a:ext cx="674440" cy="674440"/>
            </a:xfrm>
            <a:prstGeom prst="ellipse">
              <a:avLst/>
            </a:prstGeom>
            <a:solidFill>
              <a:schemeClr val="bg1">
                <a:lumMod val="95000"/>
              </a:schemeClr>
            </a:solidFill>
            <a:ln w="22225">
              <a:gradFill flip="none" rotWithShape="1">
                <a:gsLst>
                  <a:gs pos="0">
                    <a:srgbClr val="D12121"/>
                  </a:gs>
                  <a:gs pos="100000">
                    <a:srgbClr val="F0A6A6"/>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39" name="文本框 63"/>
            <p:cNvSpPr txBox="1"/>
            <p:nvPr/>
          </p:nvSpPr>
          <p:spPr>
            <a:xfrm>
              <a:off x="4619487" y="1584759"/>
              <a:ext cx="561699" cy="738663"/>
            </a:xfrm>
            <a:prstGeom prst="rect">
              <a:avLst/>
            </a:prstGeom>
            <a:noFill/>
          </p:spPr>
          <p:txBody>
            <a:bodyPr wrap="square" rtlCol="0">
              <a:spAutoFit/>
            </a:bodyPr>
            <a:lstStyle/>
            <a:p>
              <a:pPr algn="ctr"/>
              <a:r>
                <a:rPr lang="en-US" altLang="zh-CN" sz="4200" dirty="0">
                  <a:solidFill>
                    <a:srgbClr val="E87071"/>
                  </a:solidFill>
                  <a:latin typeface="Impact" panose="020B0806030902050204" pitchFamily="34" charset="0"/>
                </a:rPr>
                <a:t>1</a:t>
              </a:r>
              <a:endParaRPr lang="zh-CN" altLang="en-US" sz="4200" dirty="0">
                <a:solidFill>
                  <a:srgbClr val="E87071"/>
                </a:solidFill>
                <a:latin typeface="Impact" panose="020B0806030902050204" pitchFamily="34" charset="0"/>
              </a:endParaRPr>
            </a:p>
          </p:txBody>
        </p:sp>
      </p:grpSp>
      <p:grpSp>
        <p:nvGrpSpPr>
          <p:cNvPr id="140" name="组合 139"/>
          <p:cNvGrpSpPr/>
          <p:nvPr/>
        </p:nvGrpSpPr>
        <p:grpSpPr>
          <a:xfrm>
            <a:off x="5933979" y="2457758"/>
            <a:ext cx="674528" cy="738493"/>
            <a:chOff x="6197474" y="2097937"/>
            <a:chExt cx="674440" cy="738664"/>
          </a:xfrm>
        </p:grpSpPr>
        <p:sp>
          <p:nvSpPr>
            <p:cNvPr id="141" name="椭圆 140"/>
            <p:cNvSpPr/>
            <p:nvPr/>
          </p:nvSpPr>
          <p:spPr>
            <a:xfrm>
              <a:off x="6197474" y="2139438"/>
              <a:ext cx="674440" cy="674440"/>
            </a:xfrm>
            <a:prstGeom prst="ellipse">
              <a:avLst/>
            </a:prstGeom>
            <a:solidFill>
              <a:schemeClr val="bg1">
                <a:lumMod val="95000"/>
              </a:schemeClr>
            </a:solidFill>
            <a:ln w="22225">
              <a:gradFill flip="none" rotWithShape="1">
                <a:gsLst>
                  <a:gs pos="0">
                    <a:srgbClr val="FFA41F"/>
                  </a:gs>
                  <a:gs pos="100000">
                    <a:srgbClr val="FFD597"/>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42" name="文本框 64"/>
            <p:cNvSpPr txBox="1"/>
            <p:nvPr/>
          </p:nvSpPr>
          <p:spPr>
            <a:xfrm>
              <a:off x="6253844" y="2097937"/>
              <a:ext cx="561699" cy="738664"/>
            </a:xfrm>
            <a:prstGeom prst="rect">
              <a:avLst/>
            </a:prstGeom>
            <a:noFill/>
          </p:spPr>
          <p:txBody>
            <a:bodyPr wrap="square" rtlCol="0">
              <a:spAutoFit/>
            </a:bodyPr>
            <a:lstStyle/>
            <a:p>
              <a:pPr algn="ctr"/>
              <a:r>
                <a:rPr lang="en-US" altLang="zh-CN" sz="4200" dirty="0">
                  <a:solidFill>
                    <a:srgbClr val="FFB850"/>
                  </a:solidFill>
                  <a:latin typeface="Impact" panose="020B0806030902050204" pitchFamily="34" charset="0"/>
                </a:rPr>
                <a:t>2</a:t>
              </a:r>
              <a:endParaRPr lang="zh-CN" altLang="en-US" sz="4200" dirty="0">
                <a:solidFill>
                  <a:srgbClr val="FFB850"/>
                </a:solidFill>
                <a:latin typeface="Impact" panose="020B0806030902050204" pitchFamily="34" charset="0"/>
              </a:endParaRPr>
            </a:p>
          </p:txBody>
        </p:sp>
      </p:grpSp>
      <p:grpSp>
        <p:nvGrpSpPr>
          <p:cNvPr id="143" name="组合 142"/>
          <p:cNvGrpSpPr/>
          <p:nvPr/>
        </p:nvGrpSpPr>
        <p:grpSpPr>
          <a:xfrm>
            <a:off x="7504797" y="2939326"/>
            <a:ext cx="674528" cy="738493"/>
            <a:chOff x="7768088" y="2579617"/>
            <a:chExt cx="674440" cy="738663"/>
          </a:xfrm>
        </p:grpSpPr>
        <p:sp>
          <p:nvSpPr>
            <p:cNvPr id="144" name="椭圆 143"/>
            <p:cNvSpPr/>
            <p:nvPr/>
          </p:nvSpPr>
          <p:spPr>
            <a:xfrm>
              <a:off x="7768088" y="2614418"/>
              <a:ext cx="674440" cy="674440"/>
            </a:xfrm>
            <a:prstGeom prst="ellipse">
              <a:avLst/>
            </a:prstGeom>
            <a:solidFill>
              <a:schemeClr val="bg1">
                <a:lumMod val="95000"/>
              </a:schemeClr>
            </a:solidFill>
            <a:ln w="22225">
              <a:gradFill flip="none" rotWithShape="1">
                <a:gsLst>
                  <a:gs pos="0">
                    <a:srgbClr val="019DAD"/>
                  </a:gs>
                  <a:gs pos="100000">
                    <a:srgbClr val="2AEAFE"/>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45" name="文本框 65"/>
            <p:cNvSpPr txBox="1"/>
            <p:nvPr/>
          </p:nvSpPr>
          <p:spPr>
            <a:xfrm>
              <a:off x="7834075" y="2579617"/>
              <a:ext cx="561699" cy="738663"/>
            </a:xfrm>
            <a:prstGeom prst="rect">
              <a:avLst/>
            </a:prstGeom>
            <a:noFill/>
          </p:spPr>
          <p:txBody>
            <a:bodyPr wrap="square" rtlCol="0">
              <a:spAutoFit/>
            </a:bodyPr>
            <a:lstStyle/>
            <a:p>
              <a:pPr algn="ctr"/>
              <a:r>
                <a:rPr lang="en-US" altLang="zh-CN" sz="4200" dirty="0">
                  <a:solidFill>
                    <a:srgbClr val="01ACBE"/>
                  </a:solidFill>
                  <a:latin typeface="Impact" panose="020B0806030902050204" pitchFamily="34" charset="0"/>
                </a:rPr>
                <a:t>3</a:t>
              </a:r>
              <a:endParaRPr lang="zh-CN" altLang="en-US" sz="4200" dirty="0">
                <a:solidFill>
                  <a:srgbClr val="01ACBE"/>
                </a:solidFill>
                <a:latin typeface="Impact" panose="020B0806030902050204" pitchFamily="34" charset="0"/>
              </a:endParaRPr>
            </a:p>
          </p:txBody>
        </p:sp>
      </p:grpSp>
      <p:grpSp>
        <p:nvGrpSpPr>
          <p:cNvPr id="146" name="组合 145"/>
          <p:cNvGrpSpPr/>
          <p:nvPr/>
        </p:nvGrpSpPr>
        <p:grpSpPr>
          <a:xfrm>
            <a:off x="9109397" y="3400944"/>
            <a:ext cx="674528" cy="738493"/>
            <a:chOff x="9372478" y="3041339"/>
            <a:chExt cx="674440" cy="738663"/>
          </a:xfrm>
        </p:grpSpPr>
        <p:sp>
          <p:nvSpPr>
            <p:cNvPr id="147" name="椭圆 146"/>
            <p:cNvSpPr/>
            <p:nvPr/>
          </p:nvSpPr>
          <p:spPr>
            <a:xfrm>
              <a:off x="9372478" y="3094380"/>
              <a:ext cx="674440" cy="674440"/>
            </a:xfrm>
            <a:prstGeom prst="ellipse">
              <a:avLst/>
            </a:prstGeom>
            <a:solidFill>
              <a:schemeClr val="bg1">
                <a:lumMod val="95000"/>
              </a:schemeClr>
            </a:solidFill>
            <a:ln w="22225">
              <a:gradFill flip="none" rotWithShape="1">
                <a:gsLst>
                  <a:gs pos="0">
                    <a:srgbClr val="00AC8F"/>
                  </a:gs>
                  <a:gs pos="100000">
                    <a:srgbClr val="11FFD7"/>
                  </a:gs>
                </a:gsLst>
                <a:lin ang="2700000" scaled="1"/>
                <a:tileRect/>
              </a:gradFill>
            </a:ln>
            <a:effectLst>
              <a:innerShdw blurRad="63500" dist="25400" dir="13500000">
                <a:prstClr val="black">
                  <a:alpha val="50000"/>
                </a:prstClr>
              </a:inn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prstClr val="white"/>
                </a:solidFill>
              </a:endParaRPr>
            </a:p>
          </p:txBody>
        </p:sp>
        <p:sp>
          <p:nvSpPr>
            <p:cNvPr id="148" name="文本框 66"/>
            <p:cNvSpPr txBox="1"/>
            <p:nvPr/>
          </p:nvSpPr>
          <p:spPr>
            <a:xfrm>
              <a:off x="9428848" y="3041339"/>
              <a:ext cx="561699" cy="738663"/>
            </a:xfrm>
            <a:prstGeom prst="rect">
              <a:avLst/>
            </a:prstGeom>
            <a:noFill/>
          </p:spPr>
          <p:txBody>
            <a:bodyPr wrap="square" rtlCol="0">
              <a:spAutoFit/>
            </a:bodyPr>
            <a:lstStyle/>
            <a:p>
              <a:pPr algn="ctr"/>
              <a:r>
                <a:rPr lang="en-US" altLang="zh-CN" sz="4200" dirty="0">
                  <a:solidFill>
                    <a:srgbClr val="00AF92"/>
                  </a:solidFill>
                  <a:latin typeface="Impact" panose="020B0806030902050204" pitchFamily="34" charset="0"/>
                </a:rPr>
                <a:t>4</a:t>
              </a:r>
              <a:endParaRPr lang="zh-CN" altLang="en-US" sz="4200" dirty="0">
                <a:solidFill>
                  <a:srgbClr val="00AF92"/>
                </a:solidFill>
                <a:latin typeface="Impact" panose="020B0806030902050204" pitchFamily="34" charset="0"/>
              </a:endParaRPr>
            </a:p>
          </p:txBody>
        </p:sp>
      </p:grpSp>
      <p:grpSp>
        <p:nvGrpSpPr>
          <p:cNvPr id="149" name="组合 148"/>
          <p:cNvGrpSpPr/>
          <p:nvPr/>
        </p:nvGrpSpPr>
        <p:grpSpPr>
          <a:xfrm>
            <a:off x="4295866" y="4320598"/>
            <a:ext cx="484994" cy="476388"/>
            <a:chOff x="5037571" y="856343"/>
            <a:chExt cx="715006" cy="702571"/>
          </a:xfrm>
        </p:grpSpPr>
        <p:sp>
          <p:nvSpPr>
            <p:cNvPr id="150" name="Freeform 39"/>
            <p:cNvSpPr/>
            <p:nvPr/>
          </p:nvSpPr>
          <p:spPr bwMode="auto">
            <a:xfrm>
              <a:off x="5468769" y="856343"/>
              <a:ext cx="244675" cy="244675"/>
            </a:xfrm>
            <a:custGeom>
              <a:avLst/>
              <a:gdLst>
                <a:gd name="T0" fmla="*/ 19 w 283"/>
                <a:gd name="T1" fmla="*/ 0 h 283"/>
                <a:gd name="T2" fmla="*/ 264 w 283"/>
                <a:gd name="T3" fmla="*/ 0 h 283"/>
                <a:gd name="T4" fmla="*/ 276 w 283"/>
                <a:gd name="T5" fmla="*/ 4 h 283"/>
                <a:gd name="T6" fmla="*/ 224 w 283"/>
                <a:gd name="T7" fmla="*/ 38 h 283"/>
                <a:gd name="T8" fmla="*/ 97 w 283"/>
                <a:gd name="T9" fmla="*/ 38 h 283"/>
                <a:gd name="T10" fmla="*/ 90 w 283"/>
                <a:gd name="T11" fmla="*/ 38 h 283"/>
                <a:gd name="T12" fmla="*/ 38 w 283"/>
                <a:gd name="T13" fmla="*/ 38 h 283"/>
                <a:gd name="T14" fmla="*/ 38 w 283"/>
                <a:gd name="T15" fmla="*/ 245 h 283"/>
                <a:gd name="T16" fmla="*/ 103 w 283"/>
                <a:gd name="T17" fmla="*/ 245 h 283"/>
                <a:gd name="T18" fmla="*/ 127 w 283"/>
                <a:gd name="T19" fmla="*/ 245 h 283"/>
                <a:gd name="T20" fmla="*/ 245 w 283"/>
                <a:gd name="T21" fmla="*/ 245 h 283"/>
                <a:gd name="T22" fmla="*/ 245 w 283"/>
                <a:gd name="T23" fmla="*/ 152 h 283"/>
                <a:gd name="T24" fmla="*/ 283 w 283"/>
                <a:gd name="T25" fmla="*/ 115 h 283"/>
                <a:gd name="T26" fmla="*/ 283 w 283"/>
                <a:gd name="T27" fmla="*/ 264 h 283"/>
                <a:gd name="T28" fmla="*/ 264 w 283"/>
                <a:gd name="T29" fmla="*/ 283 h 283"/>
                <a:gd name="T30" fmla="*/ 19 w 283"/>
                <a:gd name="T31" fmla="*/ 283 h 283"/>
                <a:gd name="T32" fmla="*/ 0 w 283"/>
                <a:gd name="T33" fmla="*/ 264 h 283"/>
                <a:gd name="T34" fmla="*/ 0 w 283"/>
                <a:gd name="T35" fmla="*/ 19 h 283"/>
                <a:gd name="T36" fmla="*/ 19 w 283"/>
                <a:gd name="T37" fmla="*/ 0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3" h="283">
                  <a:moveTo>
                    <a:pt x="19" y="0"/>
                  </a:moveTo>
                  <a:cubicBezTo>
                    <a:pt x="264" y="0"/>
                    <a:pt x="264" y="0"/>
                    <a:pt x="264" y="0"/>
                  </a:cubicBezTo>
                  <a:cubicBezTo>
                    <a:pt x="269" y="0"/>
                    <a:pt x="273" y="2"/>
                    <a:pt x="276" y="4"/>
                  </a:cubicBezTo>
                  <a:cubicBezTo>
                    <a:pt x="259" y="16"/>
                    <a:pt x="242" y="27"/>
                    <a:pt x="224" y="38"/>
                  </a:cubicBezTo>
                  <a:cubicBezTo>
                    <a:pt x="97" y="38"/>
                    <a:pt x="97" y="38"/>
                    <a:pt x="97" y="38"/>
                  </a:cubicBezTo>
                  <a:cubicBezTo>
                    <a:pt x="95" y="38"/>
                    <a:pt x="92" y="38"/>
                    <a:pt x="90" y="38"/>
                  </a:cubicBezTo>
                  <a:cubicBezTo>
                    <a:pt x="38" y="38"/>
                    <a:pt x="38" y="38"/>
                    <a:pt x="38" y="38"/>
                  </a:cubicBezTo>
                  <a:cubicBezTo>
                    <a:pt x="38" y="245"/>
                    <a:pt x="38" y="245"/>
                    <a:pt x="38" y="245"/>
                  </a:cubicBezTo>
                  <a:cubicBezTo>
                    <a:pt x="103" y="245"/>
                    <a:pt x="103" y="245"/>
                    <a:pt x="103" y="245"/>
                  </a:cubicBezTo>
                  <a:cubicBezTo>
                    <a:pt x="111" y="247"/>
                    <a:pt x="119" y="247"/>
                    <a:pt x="127" y="245"/>
                  </a:cubicBezTo>
                  <a:cubicBezTo>
                    <a:pt x="245" y="245"/>
                    <a:pt x="245" y="245"/>
                    <a:pt x="245" y="245"/>
                  </a:cubicBezTo>
                  <a:cubicBezTo>
                    <a:pt x="245" y="152"/>
                    <a:pt x="245" y="152"/>
                    <a:pt x="245" y="152"/>
                  </a:cubicBezTo>
                  <a:cubicBezTo>
                    <a:pt x="258" y="140"/>
                    <a:pt x="270" y="128"/>
                    <a:pt x="283" y="115"/>
                  </a:cubicBezTo>
                  <a:cubicBezTo>
                    <a:pt x="283" y="264"/>
                    <a:pt x="283" y="264"/>
                    <a:pt x="283" y="264"/>
                  </a:cubicBezTo>
                  <a:cubicBezTo>
                    <a:pt x="283" y="274"/>
                    <a:pt x="275" y="283"/>
                    <a:pt x="264" y="283"/>
                  </a:cubicBezTo>
                  <a:cubicBezTo>
                    <a:pt x="19" y="283"/>
                    <a:pt x="19" y="283"/>
                    <a:pt x="19" y="283"/>
                  </a:cubicBezTo>
                  <a:cubicBezTo>
                    <a:pt x="9" y="283"/>
                    <a:pt x="0" y="274"/>
                    <a:pt x="0" y="264"/>
                  </a:cubicBezTo>
                  <a:cubicBezTo>
                    <a:pt x="0" y="19"/>
                    <a:pt x="0" y="19"/>
                    <a:pt x="0" y="19"/>
                  </a:cubicBezTo>
                  <a:cubicBezTo>
                    <a:pt x="0" y="9"/>
                    <a:pt x="9" y="0"/>
                    <a:pt x="19" y="0"/>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sp>
          <p:nvSpPr>
            <p:cNvPr id="151" name="Freeform 40"/>
            <p:cNvSpPr>
              <a:spLocks noEditPoints="1"/>
            </p:cNvSpPr>
            <p:nvPr/>
          </p:nvSpPr>
          <p:spPr bwMode="auto">
            <a:xfrm>
              <a:off x="5037571" y="889259"/>
              <a:ext cx="423518" cy="669655"/>
            </a:xfrm>
            <a:custGeom>
              <a:avLst/>
              <a:gdLst>
                <a:gd name="T0" fmla="*/ 253 w 490"/>
                <a:gd name="T1" fmla="*/ 737 h 775"/>
                <a:gd name="T2" fmla="*/ 211 w 490"/>
                <a:gd name="T3" fmla="*/ 775 h 775"/>
                <a:gd name="T4" fmla="*/ 175 w 490"/>
                <a:gd name="T5" fmla="*/ 762 h 775"/>
                <a:gd name="T6" fmla="*/ 161 w 490"/>
                <a:gd name="T7" fmla="*/ 762 h 775"/>
                <a:gd name="T8" fmla="*/ 125 w 490"/>
                <a:gd name="T9" fmla="*/ 775 h 775"/>
                <a:gd name="T10" fmla="*/ 84 w 490"/>
                <a:gd name="T11" fmla="*/ 737 h 775"/>
                <a:gd name="T12" fmla="*/ 76 w 490"/>
                <a:gd name="T13" fmla="*/ 475 h 775"/>
                <a:gd name="T14" fmla="*/ 65 w 490"/>
                <a:gd name="T15" fmla="*/ 474 h 775"/>
                <a:gd name="T16" fmla="*/ 21 w 490"/>
                <a:gd name="T17" fmla="*/ 441 h 775"/>
                <a:gd name="T18" fmla="*/ 19 w 490"/>
                <a:gd name="T19" fmla="*/ 217 h 775"/>
                <a:gd name="T20" fmla="*/ 48 w 490"/>
                <a:gd name="T21" fmla="*/ 192 h 775"/>
                <a:gd name="T22" fmla="*/ 121 w 490"/>
                <a:gd name="T23" fmla="*/ 183 h 775"/>
                <a:gd name="T24" fmla="*/ 132 w 490"/>
                <a:gd name="T25" fmla="*/ 189 h 775"/>
                <a:gd name="T26" fmla="*/ 168 w 490"/>
                <a:gd name="T27" fmla="*/ 243 h 775"/>
                <a:gd name="T28" fmla="*/ 204 w 490"/>
                <a:gd name="T29" fmla="*/ 189 h 775"/>
                <a:gd name="T30" fmla="*/ 216 w 490"/>
                <a:gd name="T31" fmla="*/ 183 h 775"/>
                <a:gd name="T32" fmla="*/ 257 w 490"/>
                <a:gd name="T33" fmla="*/ 188 h 775"/>
                <a:gd name="T34" fmla="*/ 293 w 490"/>
                <a:gd name="T35" fmla="*/ 205 h 775"/>
                <a:gd name="T36" fmla="*/ 331 w 490"/>
                <a:gd name="T37" fmla="*/ 251 h 775"/>
                <a:gd name="T38" fmla="*/ 339 w 490"/>
                <a:gd name="T39" fmla="*/ 259 h 775"/>
                <a:gd name="T40" fmla="*/ 355 w 490"/>
                <a:gd name="T41" fmla="*/ 261 h 775"/>
                <a:gd name="T42" fmla="*/ 362 w 490"/>
                <a:gd name="T43" fmla="*/ 256 h 775"/>
                <a:gd name="T44" fmla="*/ 406 w 490"/>
                <a:gd name="T45" fmla="*/ 223 h 775"/>
                <a:gd name="T46" fmla="*/ 452 w 490"/>
                <a:gd name="T47" fmla="*/ 284 h 775"/>
                <a:gd name="T48" fmla="*/ 405 w 490"/>
                <a:gd name="T49" fmla="*/ 318 h 775"/>
                <a:gd name="T50" fmla="*/ 357 w 490"/>
                <a:gd name="T51" fmla="*/ 346 h 775"/>
                <a:gd name="T52" fmla="*/ 321 w 490"/>
                <a:gd name="T53" fmla="*/ 343 h 775"/>
                <a:gd name="T54" fmla="*/ 275 w 490"/>
                <a:gd name="T55" fmla="*/ 302 h 775"/>
                <a:gd name="T56" fmla="*/ 265 w 490"/>
                <a:gd name="T57" fmla="*/ 291 h 775"/>
                <a:gd name="T58" fmla="*/ 253 w 490"/>
                <a:gd name="T59" fmla="*/ 737 h 775"/>
                <a:gd name="T60" fmla="*/ 170 w 490"/>
                <a:gd name="T61" fmla="*/ 1 h 775"/>
                <a:gd name="T62" fmla="*/ 236 w 490"/>
                <a:gd name="T63" fmla="*/ 74 h 775"/>
                <a:gd name="T64" fmla="*/ 167 w 490"/>
                <a:gd name="T65" fmla="*/ 159 h 775"/>
                <a:gd name="T66" fmla="*/ 100 w 490"/>
                <a:gd name="T67" fmla="*/ 71 h 775"/>
                <a:gd name="T68" fmla="*/ 170 w 490"/>
                <a:gd name="T69"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0" h="775">
                  <a:moveTo>
                    <a:pt x="253" y="737"/>
                  </a:moveTo>
                  <a:cubicBezTo>
                    <a:pt x="252" y="758"/>
                    <a:pt x="230" y="775"/>
                    <a:pt x="211" y="775"/>
                  </a:cubicBezTo>
                  <a:cubicBezTo>
                    <a:pt x="198" y="775"/>
                    <a:pt x="182" y="770"/>
                    <a:pt x="175" y="762"/>
                  </a:cubicBezTo>
                  <a:cubicBezTo>
                    <a:pt x="172" y="757"/>
                    <a:pt x="165" y="757"/>
                    <a:pt x="161" y="762"/>
                  </a:cubicBezTo>
                  <a:cubicBezTo>
                    <a:pt x="155" y="770"/>
                    <a:pt x="138" y="775"/>
                    <a:pt x="125" y="775"/>
                  </a:cubicBezTo>
                  <a:cubicBezTo>
                    <a:pt x="106" y="775"/>
                    <a:pt x="85" y="758"/>
                    <a:pt x="84" y="737"/>
                  </a:cubicBezTo>
                  <a:cubicBezTo>
                    <a:pt x="76" y="475"/>
                    <a:pt x="76" y="475"/>
                    <a:pt x="76" y="475"/>
                  </a:cubicBezTo>
                  <a:cubicBezTo>
                    <a:pt x="65" y="474"/>
                    <a:pt x="65" y="474"/>
                    <a:pt x="65" y="474"/>
                  </a:cubicBezTo>
                  <a:cubicBezTo>
                    <a:pt x="47" y="472"/>
                    <a:pt x="24" y="459"/>
                    <a:pt x="21" y="441"/>
                  </a:cubicBezTo>
                  <a:cubicBezTo>
                    <a:pt x="0" y="331"/>
                    <a:pt x="4" y="332"/>
                    <a:pt x="19" y="217"/>
                  </a:cubicBezTo>
                  <a:cubicBezTo>
                    <a:pt x="21" y="209"/>
                    <a:pt x="31" y="194"/>
                    <a:pt x="48" y="192"/>
                  </a:cubicBezTo>
                  <a:cubicBezTo>
                    <a:pt x="121" y="183"/>
                    <a:pt x="121" y="183"/>
                    <a:pt x="121" y="183"/>
                  </a:cubicBezTo>
                  <a:cubicBezTo>
                    <a:pt x="125" y="183"/>
                    <a:pt x="130" y="185"/>
                    <a:pt x="132" y="189"/>
                  </a:cubicBezTo>
                  <a:cubicBezTo>
                    <a:pt x="168" y="243"/>
                    <a:pt x="168" y="243"/>
                    <a:pt x="168" y="243"/>
                  </a:cubicBezTo>
                  <a:cubicBezTo>
                    <a:pt x="204" y="189"/>
                    <a:pt x="204" y="189"/>
                    <a:pt x="204" y="189"/>
                  </a:cubicBezTo>
                  <a:cubicBezTo>
                    <a:pt x="207" y="185"/>
                    <a:pt x="211" y="183"/>
                    <a:pt x="216" y="183"/>
                  </a:cubicBezTo>
                  <a:cubicBezTo>
                    <a:pt x="257" y="188"/>
                    <a:pt x="257" y="188"/>
                    <a:pt x="257" y="188"/>
                  </a:cubicBezTo>
                  <a:cubicBezTo>
                    <a:pt x="278" y="191"/>
                    <a:pt x="285" y="196"/>
                    <a:pt x="293" y="205"/>
                  </a:cubicBezTo>
                  <a:cubicBezTo>
                    <a:pt x="307" y="223"/>
                    <a:pt x="320" y="239"/>
                    <a:pt x="331" y="251"/>
                  </a:cubicBezTo>
                  <a:cubicBezTo>
                    <a:pt x="334" y="254"/>
                    <a:pt x="336" y="257"/>
                    <a:pt x="339" y="259"/>
                  </a:cubicBezTo>
                  <a:cubicBezTo>
                    <a:pt x="343" y="264"/>
                    <a:pt x="350" y="264"/>
                    <a:pt x="355" y="261"/>
                  </a:cubicBezTo>
                  <a:cubicBezTo>
                    <a:pt x="357" y="259"/>
                    <a:pt x="360" y="258"/>
                    <a:pt x="362" y="256"/>
                  </a:cubicBezTo>
                  <a:cubicBezTo>
                    <a:pt x="373" y="248"/>
                    <a:pt x="393" y="233"/>
                    <a:pt x="406" y="223"/>
                  </a:cubicBezTo>
                  <a:cubicBezTo>
                    <a:pt x="442" y="195"/>
                    <a:pt x="490" y="255"/>
                    <a:pt x="452" y="284"/>
                  </a:cubicBezTo>
                  <a:cubicBezTo>
                    <a:pt x="438" y="294"/>
                    <a:pt x="418" y="310"/>
                    <a:pt x="405" y="318"/>
                  </a:cubicBezTo>
                  <a:cubicBezTo>
                    <a:pt x="386" y="332"/>
                    <a:pt x="369" y="342"/>
                    <a:pt x="357" y="346"/>
                  </a:cubicBezTo>
                  <a:cubicBezTo>
                    <a:pt x="346" y="351"/>
                    <a:pt x="332" y="351"/>
                    <a:pt x="321" y="343"/>
                  </a:cubicBezTo>
                  <a:cubicBezTo>
                    <a:pt x="305" y="333"/>
                    <a:pt x="291" y="320"/>
                    <a:pt x="275" y="302"/>
                  </a:cubicBezTo>
                  <a:cubicBezTo>
                    <a:pt x="272" y="299"/>
                    <a:pt x="269" y="295"/>
                    <a:pt x="265" y="291"/>
                  </a:cubicBezTo>
                  <a:cubicBezTo>
                    <a:pt x="253" y="737"/>
                    <a:pt x="253" y="737"/>
                    <a:pt x="253" y="737"/>
                  </a:cubicBezTo>
                  <a:close/>
                  <a:moveTo>
                    <a:pt x="170" y="1"/>
                  </a:moveTo>
                  <a:cubicBezTo>
                    <a:pt x="207" y="2"/>
                    <a:pt x="237" y="34"/>
                    <a:pt x="236" y="74"/>
                  </a:cubicBezTo>
                  <a:cubicBezTo>
                    <a:pt x="235" y="113"/>
                    <a:pt x="204" y="160"/>
                    <a:pt x="167" y="159"/>
                  </a:cubicBezTo>
                  <a:cubicBezTo>
                    <a:pt x="129" y="159"/>
                    <a:pt x="100" y="110"/>
                    <a:pt x="100" y="71"/>
                  </a:cubicBezTo>
                  <a:cubicBezTo>
                    <a:pt x="101" y="32"/>
                    <a:pt x="132" y="0"/>
                    <a:pt x="170" y="1"/>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sp>
          <p:nvSpPr>
            <p:cNvPr id="152" name="Freeform 41"/>
            <p:cNvSpPr/>
            <p:nvPr/>
          </p:nvSpPr>
          <p:spPr bwMode="auto">
            <a:xfrm>
              <a:off x="5532772" y="870972"/>
              <a:ext cx="219805" cy="176283"/>
            </a:xfrm>
            <a:custGeom>
              <a:avLst/>
              <a:gdLst>
                <a:gd name="T0" fmla="*/ 35 w 254"/>
                <a:gd name="T1" fmla="*/ 62 h 204"/>
                <a:gd name="T2" fmla="*/ 0 w 254"/>
                <a:gd name="T3" fmla="*/ 66 h 204"/>
                <a:gd name="T4" fmla="*/ 11 w 254"/>
                <a:gd name="T5" fmla="*/ 171 h 204"/>
                <a:gd name="T6" fmla="*/ 48 w 254"/>
                <a:gd name="T7" fmla="*/ 195 h 204"/>
                <a:gd name="T8" fmla="*/ 243 w 254"/>
                <a:gd name="T9" fmla="*/ 20 h 204"/>
                <a:gd name="T10" fmla="*/ 230 w 254"/>
                <a:gd name="T11" fmla="*/ 7 h 204"/>
                <a:gd name="T12" fmla="*/ 53 w 254"/>
                <a:gd name="T13" fmla="*/ 116 h 204"/>
                <a:gd name="T14" fmla="*/ 35 w 254"/>
                <a:gd name="T15" fmla="*/ 62 h 20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4" h="204">
                  <a:moveTo>
                    <a:pt x="35" y="62"/>
                  </a:moveTo>
                  <a:cubicBezTo>
                    <a:pt x="31" y="48"/>
                    <a:pt x="0" y="51"/>
                    <a:pt x="0" y="66"/>
                  </a:cubicBezTo>
                  <a:cubicBezTo>
                    <a:pt x="0" y="113"/>
                    <a:pt x="4" y="130"/>
                    <a:pt x="11" y="171"/>
                  </a:cubicBezTo>
                  <a:cubicBezTo>
                    <a:pt x="14" y="186"/>
                    <a:pt x="36" y="204"/>
                    <a:pt x="48" y="195"/>
                  </a:cubicBezTo>
                  <a:cubicBezTo>
                    <a:pt x="133" y="135"/>
                    <a:pt x="169" y="92"/>
                    <a:pt x="243" y="20"/>
                  </a:cubicBezTo>
                  <a:cubicBezTo>
                    <a:pt x="254" y="9"/>
                    <a:pt x="240" y="0"/>
                    <a:pt x="230" y="7"/>
                  </a:cubicBezTo>
                  <a:cubicBezTo>
                    <a:pt x="158" y="56"/>
                    <a:pt x="123" y="73"/>
                    <a:pt x="53" y="116"/>
                  </a:cubicBezTo>
                  <a:cubicBezTo>
                    <a:pt x="42" y="95"/>
                    <a:pt x="40" y="80"/>
                    <a:pt x="35" y="62"/>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grpSp>
      <p:grpSp>
        <p:nvGrpSpPr>
          <p:cNvPr id="153" name="组合 152"/>
          <p:cNvGrpSpPr/>
          <p:nvPr/>
        </p:nvGrpSpPr>
        <p:grpSpPr>
          <a:xfrm>
            <a:off x="5942936" y="4848275"/>
            <a:ext cx="481977" cy="454967"/>
            <a:chOff x="6460269" y="872801"/>
            <a:chExt cx="709154" cy="669655"/>
          </a:xfrm>
          <a:solidFill>
            <a:schemeClr val="bg1"/>
          </a:solidFill>
        </p:grpSpPr>
        <p:sp>
          <p:nvSpPr>
            <p:cNvPr id="154" name="Freeform 42"/>
            <p:cNvSpPr>
              <a:spLocks noEditPoints="1"/>
            </p:cNvSpPr>
            <p:nvPr/>
          </p:nvSpPr>
          <p:spPr bwMode="auto">
            <a:xfrm>
              <a:off x="6460269" y="872801"/>
              <a:ext cx="442902" cy="669655"/>
            </a:xfrm>
            <a:custGeom>
              <a:avLst/>
              <a:gdLst>
                <a:gd name="T0" fmla="*/ 250 w 512"/>
                <a:gd name="T1" fmla="*/ 737 h 775"/>
                <a:gd name="T2" fmla="*/ 209 w 512"/>
                <a:gd name="T3" fmla="*/ 775 h 775"/>
                <a:gd name="T4" fmla="*/ 173 w 512"/>
                <a:gd name="T5" fmla="*/ 762 h 775"/>
                <a:gd name="T6" fmla="*/ 159 w 512"/>
                <a:gd name="T7" fmla="*/ 762 h 775"/>
                <a:gd name="T8" fmla="*/ 124 w 512"/>
                <a:gd name="T9" fmla="*/ 775 h 775"/>
                <a:gd name="T10" fmla="*/ 83 w 512"/>
                <a:gd name="T11" fmla="*/ 737 h 775"/>
                <a:gd name="T12" fmla="*/ 75 w 512"/>
                <a:gd name="T13" fmla="*/ 475 h 775"/>
                <a:gd name="T14" fmla="*/ 65 w 512"/>
                <a:gd name="T15" fmla="*/ 474 h 775"/>
                <a:gd name="T16" fmla="*/ 21 w 512"/>
                <a:gd name="T17" fmla="*/ 441 h 775"/>
                <a:gd name="T18" fmla="*/ 19 w 512"/>
                <a:gd name="T19" fmla="*/ 214 h 775"/>
                <a:gd name="T20" fmla="*/ 48 w 512"/>
                <a:gd name="T21" fmla="*/ 189 h 775"/>
                <a:gd name="T22" fmla="*/ 119 w 512"/>
                <a:gd name="T23" fmla="*/ 181 h 775"/>
                <a:gd name="T24" fmla="*/ 131 w 512"/>
                <a:gd name="T25" fmla="*/ 186 h 775"/>
                <a:gd name="T26" fmla="*/ 166 w 512"/>
                <a:gd name="T27" fmla="*/ 239 h 775"/>
                <a:gd name="T28" fmla="*/ 202 w 512"/>
                <a:gd name="T29" fmla="*/ 186 h 775"/>
                <a:gd name="T30" fmla="*/ 213 w 512"/>
                <a:gd name="T31" fmla="*/ 181 h 775"/>
                <a:gd name="T32" fmla="*/ 269 w 512"/>
                <a:gd name="T33" fmla="*/ 184 h 775"/>
                <a:gd name="T34" fmla="*/ 286 w 512"/>
                <a:gd name="T35" fmla="*/ 190 h 775"/>
                <a:gd name="T36" fmla="*/ 361 w 512"/>
                <a:gd name="T37" fmla="*/ 220 h 775"/>
                <a:gd name="T38" fmla="*/ 454 w 512"/>
                <a:gd name="T39" fmla="*/ 179 h 775"/>
                <a:gd name="T40" fmla="*/ 503 w 512"/>
                <a:gd name="T41" fmla="*/ 193 h 775"/>
                <a:gd name="T42" fmla="*/ 488 w 512"/>
                <a:gd name="T43" fmla="*/ 243 h 775"/>
                <a:gd name="T44" fmla="*/ 382 w 512"/>
                <a:gd name="T45" fmla="*/ 290 h 775"/>
                <a:gd name="T46" fmla="*/ 359 w 512"/>
                <a:gd name="T47" fmla="*/ 294 h 775"/>
                <a:gd name="T48" fmla="*/ 266 w 512"/>
                <a:gd name="T49" fmla="*/ 263 h 775"/>
                <a:gd name="T50" fmla="*/ 261 w 512"/>
                <a:gd name="T51" fmla="*/ 265 h 775"/>
                <a:gd name="T52" fmla="*/ 250 w 512"/>
                <a:gd name="T53" fmla="*/ 737 h 775"/>
                <a:gd name="T54" fmla="*/ 168 w 512"/>
                <a:gd name="T55" fmla="*/ 1 h 775"/>
                <a:gd name="T56" fmla="*/ 233 w 512"/>
                <a:gd name="T57" fmla="*/ 72 h 775"/>
                <a:gd name="T58" fmla="*/ 165 w 512"/>
                <a:gd name="T59" fmla="*/ 157 h 775"/>
                <a:gd name="T60" fmla="*/ 99 w 512"/>
                <a:gd name="T61" fmla="*/ 70 h 775"/>
                <a:gd name="T62" fmla="*/ 168 w 512"/>
                <a:gd name="T63" fmla="*/ 1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12" h="775">
                  <a:moveTo>
                    <a:pt x="250" y="737"/>
                  </a:moveTo>
                  <a:cubicBezTo>
                    <a:pt x="249" y="758"/>
                    <a:pt x="228" y="775"/>
                    <a:pt x="209" y="775"/>
                  </a:cubicBezTo>
                  <a:cubicBezTo>
                    <a:pt x="196" y="775"/>
                    <a:pt x="180" y="770"/>
                    <a:pt x="173" y="762"/>
                  </a:cubicBezTo>
                  <a:cubicBezTo>
                    <a:pt x="170" y="757"/>
                    <a:pt x="163" y="757"/>
                    <a:pt x="159" y="762"/>
                  </a:cubicBezTo>
                  <a:cubicBezTo>
                    <a:pt x="153" y="770"/>
                    <a:pt x="137" y="775"/>
                    <a:pt x="124" y="775"/>
                  </a:cubicBezTo>
                  <a:cubicBezTo>
                    <a:pt x="105" y="775"/>
                    <a:pt x="84" y="758"/>
                    <a:pt x="83" y="737"/>
                  </a:cubicBezTo>
                  <a:cubicBezTo>
                    <a:pt x="75" y="475"/>
                    <a:pt x="75" y="475"/>
                    <a:pt x="75" y="475"/>
                  </a:cubicBezTo>
                  <a:cubicBezTo>
                    <a:pt x="65" y="474"/>
                    <a:pt x="65" y="474"/>
                    <a:pt x="65" y="474"/>
                  </a:cubicBezTo>
                  <a:cubicBezTo>
                    <a:pt x="46" y="472"/>
                    <a:pt x="24" y="460"/>
                    <a:pt x="21" y="441"/>
                  </a:cubicBezTo>
                  <a:cubicBezTo>
                    <a:pt x="0" y="333"/>
                    <a:pt x="4" y="328"/>
                    <a:pt x="19" y="214"/>
                  </a:cubicBezTo>
                  <a:cubicBezTo>
                    <a:pt x="21" y="206"/>
                    <a:pt x="30" y="191"/>
                    <a:pt x="48" y="189"/>
                  </a:cubicBezTo>
                  <a:cubicBezTo>
                    <a:pt x="119" y="181"/>
                    <a:pt x="119" y="181"/>
                    <a:pt x="119" y="181"/>
                  </a:cubicBezTo>
                  <a:cubicBezTo>
                    <a:pt x="124" y="180"/>
                    <a:pt x="128" y="182"/>
                    <a:pt x="131" y="186"/>
                  </a:cubicBezTo>
                  <a:cubicBezTo>
                    <a:pt x="166" y="239"/>
                    <a:pt x="166" y="239"/>
                    <a:pt x="166" y="239"/>
                  </a:cubicBezTo>
                  <a:cubicBezTo>
                    <a:pt x="202" y="186"/>
                    <a:pt x="202" y="186"/>
                    <a:pt x="202" y="186"/>
                  </a:cubicBezTo>
                  <a:cubicBezTo>
                    <a:pt x="204" y="182"/>
                    <a:pt x="209" y="180"/>
                    <a:pt x="213" y="181"/>
                  </a:cubicBezTo>
                  <a:cubicBezTo>
                    <a:pt x="219" y="181"/>
                    <a:pt x="248" y="183"/>
                    <a:pt x="269" y="184"/>
                  </a:cubicBezTo>
                  <a:cubicBezTo>
                    <a:pt x="275" y="185"/>
                    <a:pt x="281" y="186"/>
                    <a:pt x="286" y="190"/>
                  </a:cubicBezTo>
                  <a:cubicBezTo>
                    <a:pt x="309" y="204"/>
                    <a:pt x="334" y="215"/>
                    <a:pt x="361" y="220"/>
                  </a:cubicBezTo>
                  <a:cubicBezTo>
                    <a:pt x="393" y="209"/>
                    <a:pt x="424" y="195"/>
                    <a:pt x="454" y="179"/>
                  </a:cubicBezTo>
                  <a:cubicBezTo>
                    <a:pt x="471" y="169"/>
                    <a:pt x="493" y="176"/>
                    <a:pt x="503" y="193"/>
                  </a:cubicBezTo>
                  <a:cubicBezTo>
                    <a:pt x="512" y="211"/>
                    <a:pt x="506" y="233"/>
                    <a:pt x="488" y="243"/>
                  </a:cubicBezTo>
                  <a:cubicBezTo>
                    <a:pt x="452" y="262"/>
                    <a:pt x="420" y="274"/>
                    <a:pt x="382" y="290"/>
                  </a:cubicBezTo>
                  <a:cubicBezTo>
                    <a:pt x="375" y="293"/>
                    <a:pt x="367" y="295"/>
                    <a:pt x="359" y="294"/>
                  </a:cubicBezTo>
                  <a:cubicBezTo>
                    <a:pt x="326" y="288"/>
                    <a:pt x="296" y="279"/>
                    <a:pt x="266" y="263"/>
                  </a:cubicBezTo>
                  <a:cubicBezTo>
                    <a:pt x="261" y="265"/>
                    <a:pt x="261" y="265"/>
                    <a:pt x="261" y="265"/>
                  </a:cubicBezTo>
                  <a:cubicBezTo>
                    <a:pt x="250" y="737"/>
                    <a:pt x="250" y="737"/>
                    <a:pt x="250" y="737"/>
                  </a:cubicBezTo>
                  <a:close/>
                  <a:moveTo>
                    <a:pt x="168" y="1"/>
                  </a:moveTo>
                  <a:cubicBezTo>
                    <a:pt x="205" y="1"/>
                    <a:pt x="234" y="33"/>
                    <a:pt x="233" y="72"/>
                  </a:cubicBezTo>
                  <a:cubicBezTo>
                    <a:pt x="233" y="111"/>
                    <a:pt x="202" y="158"/>
                    <a:pt x="165" y="157"/>
                  </a:cubicBezTo>
                  <a:cubicBezTo>
                    <a:pt x="128" y="156"/>
                    <a:pt x="99" y="109"/>
                    <a:pt x="99" y="70"/>
                  </a:cubicBezTo>
                  <a:cubicBezTo>
                    <a:pt x="100" y="31"/>
                    <a:pt x="131" y="0"/>
                    <a:pt x="168" y="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prstClr val="black"/>
                </a:solidFill>
              </a:endParaRPr>
            </a:p>
          </p:txBody>
        </p:sp>
        <p:sp>
          <p:nvSpPr>
            <p:cNvPr id="155" name="Freeform 43"/>
            <p:cNvSpPr>
              <a:spLocks noEditPoints="1"/>
            </p:cNvSpPr>
            <p:nvPr/>
          </p:nvSpPr>
          <p:spPr bwMode="auto">
            <a:xfrm>
              <a:off x="6735299" y="1108698"/>
              <a:ext cx="434124" cy="433758"/>
            </a:xfrm>
            <a:custGeom>
              <a:avLst/>
              <a:gdLst>
                <a:gd name="T0" fmla="*/ 388 w 502"/>
                <a:gd name="T1" fmla="*/ 388 h 502"/>
                <a:gd name="T2" fmla="*/ 383 w 502"/>
                <a:gd name="T3" fmla="*/ 335 h 502"/>
                <a:gd name="T4" fmla="*/ 334 w 502"/>
                <a:gd name="T5" fmla="*/ 426 h 502"/>
                <a:gd name="T6" fmla="*/ 445 w 502"/>
                <a:gd name="T7" fmla="*/ 251 h 502"/>
                <a:gd name="T8" fmla="*/ 393 w 502"/>
                <a:gd name="T9" fmla="*/ 214 h 502"/>
                <a:gd name="T10" fmla="*/ 392 w 502"/>
                <a:gd name="T11" fmla="*/ 297 h 502"/>
                <a:gd name="T12" fmla="*/ 430 w 502"/>
                <a:gd name="T13" fmla="*/ 176 h 502"/>
                <a:gd name="T14" fmla="*/ 332 w 502"/>
                <a:gd name="T15" fmla="*/ 75 h 502"/>
                <a:gd name="T16" fmla="*/ 385 w 502"/>
                <a:gd name="T17" fmla="*/ 176 h 502"/>
                <a:gd name="T18" fmla="*/ 72 w 502"/>
                <a:gd name="T19" fmla="*/ 176 h 502"/>
                <a:gd name="T20" fmla="*/ 150 w 502"/>
                <a:gd name="T21" fmla="*/ 117 h 502"/>
                <a:gd name="T22" fmla="*/ 114 w 502"/>
                <a:gd name="T23" fmla="*/ 114 h 502"/>
                <a:gd name="T24" fmla="*/ 165 w 502"/>
                <a:gd name="T25" fmla="*/ 176 h 502"/>
                <a:gd name="T26" fmla="*/ 236 w 502"/>
                <a:gd name="T27" fmla="*/ 71 h 502"/>
                <a:gd name="T28" fmla="*/ 165 w 502"/>
                <a:gd name="T29" fmla="*/ 176 h 502"/>
                <a:gd name="T30" fmla="*/ 345 w 502"/>
                <a:gd name="T31" fmla="*/ 176 h 502"/>
                <a:gd name="T32" fmla="*/ 274 w 502"/>
                <a:gd name="T33" fmla="*/ 71 h 502"/>
                <a:gd name="T34" fmla="*/ 354 w 502"/>
                <a:gd name="T35" fmla="*/ 214 h 502"/>
                <a:gd name="T36" fmla="*/ 274 w 502"/>
                <a:gd name="T37" fmla="*/ 297 h 502"/>
                <a:gd name="T38" fmla="*/ 357 w 502"/>
                <a:gd name="T39" fmla="*/ 252 h 502"/>
                <a:gd name="T40" fmla="*/ 236 w 502"/>
                <a:gd name="T41" fmla="*/ 214 h 502"/>
                <a:gd name="T42" fmla="*/ 153 w 502"/>
                <a:gd name="T43" fmla="*/ 252 h 502"/>
                <a:gd name="T44" fmla="*/ 236 w 502"/>
                <a:gd name="T45" fmla="*/ 297 h 502"/>
                <a:gd name="T46" fmla="*/ 118 w 502"/>
                <a:gd name="T47" fmla="*/ 214 h 502"/>
                <a:gd name="T48" fmla="*/ 57 w 502"/>
                <a:gd name="T49" fmla="*/ 251 h 502"/>
                <a:gd name="T50" fmla="*/ 119 w 502"/>
                <a:gd name="T51" fmla="*/ 297 h 502"/>
                <a:gd name="T52" fmla="*/ 118 w 502"/>
                <a:gd name="T53" fmla="*/ 214 h 502"/>
                <a:gd name="T54" fmla="*/ 274 w 502"/>
                <a:gd name="T55" fmla="*/ 335 h 502"/>
                <a:gd name="T56" fmla="*/ 328 w 502"/>
                <a:gd name="T57" fmla="*/ 367 h 502"/>
                <a:gd name="T58" fmla="*/ 236 w 502"/>
                <a:gd name="T59" fmla="*/ 335 h 502"/>
                <a:gd name="T60" fmla="*/ 182 w 502"/>
                <a:gd name="T61" fmla="*/ 367 h 502"/>
                <a:gd name="T62" fmla="*/ 236 w 502"/>
                <a:gd name="T63" fmla="*/ 335 h 502"/>
                <a:gd name="T64" fmla="*/ 77 w 502"/>
                <a:gd name="T65" fmla="*/ 335 h 502"/>
                <a:gd name="T66" fmla="*/ 181 w 502"/>
                <a:gd name="T67" fmla="*/ 431 h 502"/>
                <a:gd name="T68" fmla="*/ 128 w 502"/>
                <a:gd name="T69" fmla="*/ 335 h 502"/>
                <a:gd name="T70" fmla="*/ 251 w 502"/>
                <a:gd name="T71" fmla="*/ 502 h 502"/>
                <a:gd name="T72" fmla="*/ 0 w 502"/>
                <a:gd name="T73" fmla="*/ 251 h 502"/>
                <a:gd name="T74" fmla="*/ 251 w 502"/>
                <a:gd name="T75" fmla="*/ 0 h 502"/>
                <a:gd name="T76" fmla="*/ 502 w 502"/>
                <a:gd name="T77" fmla="*/ 251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2" h="502">
                  <a:moveTo>
                    <a:pt x="334" y="426"/>
                  </a:moveTo>
                  <a:cubicBezTo>
                    <a:pt x="355" y="416"/>
                    <a:pt x="373" y="403"/>
                    <a:pt x="388" y="388"/>
                  </a:cubicBezTo>
                  <a:cubicBezTo>
                    <a:pt x="403" y="373"/>
                    <a:pt x="416" y="354"/>
                    <a:pt x="425" y="335"/>
                  </a:cubicBezTo>
                  <a:cubicBezTo>
                    <a:pt x="383" y="335"/>
                    <a:pt x="383" y="335"/>
                    <a:pt x="383" y="335"/>
                  </a:cubicBezTo>
                  <a:cubicBezTo>
                    <a:pt x="377" y="352"/>
                    <a:pt x="370" y="370"/>
                    <a:pt x="362" y="385"/>
                  </a:cubicBezTo>
                  <a:cubicBezTo>
                    <a:pt x="354" y="400"/>
                    <a:pt x="345" y="413"/>
                    <a:pt x="334" y="426"/>
                  </a:cubicBezTo>
                  <a:close/>
                  <a:moveTo>
                    <a:pt x="439" y="297"/>
                  </a:moveTo>
                  <a:cubicBezTo>
                    <a:pt x="443" y="282"/>
                    <a:pt x="445" y="267"/>
                    <a:pt x="445" y="251"/>
                  </a:cubicBezTo>
                  <a:cubicBezTo>
                    <a:pt x="445" y="238"/>
                    <a:pt x="444" y="226"/>
                    <a:pt x="442" y="214"/>
                  </a:cubicBezTo>
                  <a:cubicBezTo>
                    <a:pt x="393" y="214"/>
                    <a:pt x="393" y="214"/>
                    <a:pt x="393" y="214"/>
                  </a:cubicBezTo>
                  <a:cubicBezTo>
                    <a:pt x="395" y="227"/>
                    <a:pt x="395" y="239"/>
                    <a:pt x="395" y="252"/>
                  </a:cubicBezTo>
                  <a:cubicBezTo>
                    <a:pt x="395" y="267"/>
                    <a:pt x="394" y="282"/>
                    <a:pt x="392" y="297"/>
                  </a:cubicBezTo>
                  <a:cubicBezTo>
                    <a:pt x="439" y="297"/>
                    <a:pt x="439" y="297"/>
                    <a:pt x="439" y="297"/>
                  </a:cubicBezTo>
                  <a:close/>
                  <a:moveTo>
                    <a:pt x="430" y="176"/>
                  </a:moveTo>
                  <a:cubicBezTo>
                    <a:pt x="420" y="153"/>
                    <a:pt x="406" y="132"/>
                    <a:pt x="388" y="114"/>
                  </a:cubicBezTo>
                  <a:cubicBezTo>
                    <a:pt x="372" y="98"/>
                    <a:pt x="353" y="84"/>
                    <a:pt x="332" y="75"/>
                  </a:cubicBezTo>
                  <a:cubicBezTo>
                    <a:pt x="343" y="88"/>
                    <a:pt x="353" y="102"/>
                    <a:pt x="361" y="117"/>
                  </a:cubicBezTo>
                  <a:cubicBezTo>
                    <a:pt x="371" y="135"/>
                    <a:pt x="379" y="155"/>
                    <a:pt x="385" y="176"/>
                  </a:cubicBezTo>
                  <a:cubicBezTo>
                    <a:pt x="430" y="176"/>
                    <a:pt x="430" y="176"/>
                    <a:pt x="430" y="176"/>
                  </a:cubicBezTo>
                  <a:close/>
                  <a:moveTo>
                    <a:pt x="72" y="176"/>
                  </a:moveTo>
                  <a:cubicBezTo>
                    <a:pt x="125" y="176"/>
                    <a:pt x="125" y="176"/>
                    <a:pt x="125" y="176"/>
                  </a:cubicBezTo>
                  <a:cubicBezTo>
                    <a:pt x="131" y="155"/>
                    <a:pt x="139" y="135"/>
                    <a:pt x="150" y="117"/>
                  </a:cubicBezTo>
                  <a:cubicBezTo>
                    <a:pt x="159" y="100"/>
                    <a:pt x="170" y="84"/>
                    <a:pt x="183" y="69"/>
                  </a:cubicBezTo>
                  <a:cubicBezTo>
                    <a:pt x="157" y="79"/>
                    <a:pt x="133" y="94"/>
                    <a:pt x="114" y="114"/>
                  </a:cubicBezTo>
                  <a:cubicBezTo>
                    <a:pt x="96" y="132"/>
                    <a:pt x="82" y="153"/>
                    <a:pt x="72" y="176"/>
                  </a:cubicBezTo>
                  <a:close/>
                  <a:moveTo>
                    <a:pt x="165" y="176"/>
                  </a:moveTo>
                  <a:cubicBezTo>
                    <a:pt x="236" y="176"/>
                    <a:pt x="236" y="176"/>
                    <a:pt x="236" y="176"/>
                  </a:cubicBezTo>
                  <a:cubicBezTo>
                    <a:pt x="236" y="71"/>
                    <a:pt x="236" y="71"/>
                    <a:pt x="236" y="71"/>
                  </a:cubicBezTo>
                  <a:cubicBezTo>
                    <a:pt x="215" y="88"/>
                    <a:pt x="197" y="110"/>
                    <a:pt x="183" y="135"/>
                  </a:cubicBezTo>
                  <a:cubicBezTo>
                    <a:pt x="176" y="148"/>
                    <a:pt x="170" y="162"/>
                    <a:pt x="165" y="176"/>
                  </a:cubicBezTo>
                  <a:close/>
                  <a:moveTo>
                    <a:pt x="274" y="176"/>
                  </a:moveTo>
                  <a:cubicBezTo>
                    <a:pt x="345" y="176"/>
                    <a:pt x="345" y="176"/>
                    <a:pt x="345" y="176"/>
                  </a:cubicBezTo>
                  <a:cubicBezTo>
                    <a:pt x="341" y="162"/>
                    <a:pt x="335" y="148"/>
                    <a:pt x="327" y="135"/>
                  </a:cubicBezTo>
                  <a:cubicBezTo>
                    <a:pt x="314" y="110"/>
                    <a:pt x="296" y="88"/>
                    <a:pt x="274" y="71"/>
                  </a:cubicBezTo>
                  <a:cubicBezTo>
                    <a:pt x="274" y="176"/>
                    <a:pt x="274" y="176"/>
                    <a:pt x="274" y="176"/>
                  </a:cubicBezTo>
                  <a:close/>
                  <a:moveTo>
                    <a:pt x="354" y="214"/>
                  </a:moveTo>
                  <a:cubicBezTo>
                    <a:pt x="274" y="214"/>
                    <a:pt x="274" y="214"/>
                    <a:pt x="274" y="214"/>
                  </a:cubicBezTo>
                  <a:cubicBezTo>
                    <a:pt x="274" y="297"/>
                    <a:pt x="274" y="297"/>
                    <a:pt x="274" y="297"/>
                  </a:cubicBezTo>
                  <a:cubicBezTo>
                    <a:pt x="353" y="297"/>
                    <a:pt x="353" y="297"/>
                    <a:pt x="353" y="297"/>
                  </a:cubicBezTo>
                  <a:cubicBezTo>
                    <a:pt x="356" y="282"/>
                    <a:pt x="357" y="267"/>
                    <a:pt x="357" y="252"/>
                  </a:cubicBezTo>
                  <a:cubicBezTo>
                    <a:pt x="357" y="239"/>
                    <a:pt x="356" y="227"/>
                    <a:pt x="354" y="214"/>
                  </a:cubicBezTo>
                  <a:close/>
                  <a:moveTo>
                    <a:pt x="236" y="214"/>
                  </a:moveTo>
                  <a:cubicBezTo>
                    <a:pt x="156" y="214"/>
                    <a:pt x="156" y="214"/>
                    <a:pt x="156" y="214"/>
                  </a:cubicBezTo>
                  <a:cubicBezTo>
                    <a:pt x="154" y="227"/>
                    <a:pt x="153" y="239"/>
                    <a:pt x="153" y="252"/>
                  </a:cubicBezTo>
                  <a:cubicBezTo>
                    <a:pt x="153" y="267"/>
                    <a:pt x="155" y="282"/>
                    <a:pt x="158" y="297"/>
                  </a:cubicBezTo>
                  <a:cubicBezTo>
                    <a:pt x="236" y="297"/>
                    <a:pt x="236" y="297"/>
                    <a:pt x="236" y="297"/>
                  </a:cubicBezTo>
                  <a:cubicBezTo>
                    <a:pt x="236" y="214"/>
                    <a:pt x="236" y="214"/>
                    <a:pt x="236" y="214"/>
                  </a:cubicBezTo>
                  <a:close/>
                  <a:moveTo>
                    <a:pt x="118" y="214"/>
                  </a:moveTo>
                  <a:cubicBezTo>
                    <a:pt x="61" y="214"/>
                    <a:pt x="61" y="214"/>
                    <a:pt x="61" y="214"/>
                  </a:cubicBezTo>
                  <a:cubicBezTo>
                    <a:pt x="59" y="226"/>
                    <a:pt x="57" y="238"/>
                    <a:pt x="57" y="251"/>
                  </a:cubicBezTo>
                  <a:cubicBezTo>
                    <a:pt x="57" y="267"/>
                    <a:pt x="59" y="282"/>
                    <a:pt x="63" y="297"/>
                  </a:cubicBezTo>
                  <a:cubicBezTo>
                    <a:pt x="119" y="297"/>
                    <a:pt x="119" y="297"/>
                    <a:pt x="119" y="297"/>
                  </a:cubicBezTo>
                  <a:cubicBezTo>
                    <a:pt x="116" y="282"/>
                    <a:pt x="115" y="267"/>
                    <a:pt x="115" y="252"/>
                  </a:cubicBezTo>
                  <a:cubicBezTo>
                    <a:pt x="115" y="239"/>
                    <a:pt x="116" y="227"/>
                    <a:pt x="118" y="214"/>
                  </a:cubicBezTo>
                  <a:close/>
                  <a:moveTo>
                    <a:pt x="342" y="335"/>
                  </a:moveTo>
                  <a:cubicBezTo>
                    <a:pt x="274" y="335"/>
                    <a:pt x="274" y="335"/>
                    <a:pt x="274" y="335"/>
                  </a:cubicBezTo>
                  <a:cubicBezTo>
                    <a:pt x="274" y="433"/>
                    <a:pt x="274" y="433"/>
                    <a:pt x="274" y="433"/>
                  </a:cubicBezTo>
                  <a:cubicBezTo>
                    <a:pt x="296" y="415"/>
                    <a:pt x="315" y="392"/>
                    <a:pt x="328" y="367"/>
                  </a:cubicBezTo>
                  <a:cubicBezTo>
                    <a:pt x="334" y="357"/>
                    <a:pt x="338" y="346"/>
                    <a:pt x="342" y="335"/>
                  </a:cubicBezTo>
                  <a:close/>
                  <a:moveTo>
                    <a:pt x="236" y="335"/>
                  </a:moveTo>
                  <a:cubicBezTo>
                    <a:pt x="168" y="335"/>
                    <a:pt x="168" y="335"/>
                    <a:pt x="168" y="335"/>
                  </a:cubicBezTo>
                  <a:cubicBezTo>
                    <a:pt x="172" y="346"/>
                    <a:pt x="177" y="357"/>
                    <a:pt x="182" y="367"/>
                  </a:cubicBezTo>
                  <a:cubicBezTo>
                    <a:pt x="196" y="392"/>
                    <a:pt x="214" y="415"/>
                    <a:pt x="236" y="433"/>
                  </a:cubicBezTo>
                  <a:cubicBezTo>
                    <a:pt x="236" y="335"/>
                    <a:pt x="236" y="335"/>
                    <a:pt x="236" y="335"/>
                  </a:cubicBezTo>
                  <a:close/>
                  <a:moveTo>
                    <a:pt x="128" y="335"/>
                  </a:moveTo>
                  <a:cubicBezTo>
                    <a:pt x="77" y="335"/>
                    <a:pt x="77" y="335"/>
                    <a:pt x="77" y="335"/>
                  </a:cubicBezTo>
                  <a:cubicBezTo>
                    <a:pt x="86" y="354"/>
                    <a:pt x="99" y="373"/>
                    <a:pt x="114" y="388"/>
                  </a:cubicBezTo>
                  <a:cubicBezTo>
                    <a:pt x="133" y="407"/>
                    <a:pt x="155" y="422"/>
                    <a:pt x="181" y="431"/>
                  </a:cubicBezTo>
                  <a:cubicBezTo>
                    <a:pt x="168" y="417"/>
                    <a:pt x="158" y="402"/>
                    <a:pt x="149" y="385"/>
                  </a:cubicBezTo>
                  <a:cubicBezTo>
                    <a:pt x="140" y="370"/>
                    <a:pt x="133" y="352"/>
                    <a:pt x="128" y="335"/>
                  </a:cubicBezTo>
                  <a:close/>
                  <a:moveTo>
                    <a:pt x="429" y="428"/>
                  </a:moveTo>
                  <a:cubicBezTo>
                    <a:pt x="383" y="474"/>
                    <a:pt x="321" y="502"/>
                    <a:pt x="251" y="502"/>
                  </a:cubicBezTo>
                  <a:cubicBezTo>
                    <a:pt x="182" y="502"/>
                    <a:pt x="119" y="474"/>
                    <a:pt x="74" y="428"/>
                  </a:cubicBezTo>
                  <a:cubicBezTo>
                    <a:pt x="28" y="383"/>
                    <a:pt x="0" y="320"/>
                    <a:pt x="0" y="251"/>
                  </a:cubicBezTo>
                  <a:cubicBezTo>
                    <a:pt x="0" y="182"/>
                    <a:pt x="28" y="119"/>
                    <a:pt x="74" y="73"/>
                  </a:cubicBezTo>
                  <a:cubicBezTo>
                    <a:pt x="119" y="28"/>
                    <a:pt x="182" y="0"/>
                    <a:pt x="251" y="0"/>
                  </a:cubicBezTo>
                  <a:cubicBezTo>
                    <a:pt x="321" y="0"/>
                    <a:pt x="383" y="28"/>
                    <a:pt x="429" y="73"/>
                  </a:cubicBezTo>
                  <a:cubicBezTo>
                    <a:pt x="474" y="119"/>
                    <a:pt x="502" y="182"/>
                    <a:pt x="502" y="251"/>
                  </a:cubicBezTo>
                  <a:cubicBezTo>
                    <a:pt x="502" y="320"/>
                    <a:pt x="474" y="383"/>
                    <a:pt x="429" y="4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prstClr val="black"/>
                </a:solidFill>
              </a:endParaRPr>
            </a:p>
          </p:txBody>
        </p:sp>
      </p:grpSp>
      <p:grpSp>
        <p:nvGrpSpPr>
          <p:cNvPr id="156" name="组合 155"/>
          <p:cNvGrpSpPr/>
          <p:nvPr/>
        </p:nvGrpSpPr>
        <p:grpSpPr>
          <a:xfrm>
            <a:off x="7557141" y="5266758"/>
            <a:ext cx="456334" cy="459255"/>
            <a:chOff x="5042691" y="2273920"/>
            <a:chExt cx="702937" cy="707692"/>
          </a:xfrm>
          <a:solidFill>
            <a:schemeClr val="bg1"/>
          </a:solidFill>
        </p:grpSpPr>
        <p:sp>
          <p:nvSpPr>
            <p:cNvPr id="157" name="Freeform 12"/>
            <p:cNvSpPr/>
            <p:nvPr/>
          </p:nvSpPr>
          <p:spPr bwMode="auto">
            <a:xfrm>
              <a:off x="5284806" y="2789968"/>
              <a:ext cx="460822" cy="191644"/>
            </a:xfrm>
            <a:custGeom>
              <a:avLst/>
              <a:gdLst>
                <a:gd name="T0" fmla="*/ 25 w 533"/>
                <a:gd name="T1" fmla="*/ 165 h 222"/>
                <a:gd name="T2" fmla="*/ 158 w 533"/>
                <a:gd name="T3" fmla="*/ 165 h 222"/>
                <a:gd name="T4" fmla="*/ 158 w 533"/>
                <a:gd name="T5" fmla="*/ 108 h 222"/>
                <a:gd name="T6" fmla="*/ 184 w 533"/>
                <a:gd name="T7" fmla="*/ 83 h 222"/>
                <a:gd name="T8" fmla="*/ 317 w 533"/>
                <a:gd name="T9" fmla="*/ 83 h 222"/>
                <a:gd name="T10" fmla="*/ 317 w 533"/>
                <a:gd name="T11" fmla="*/ 25 h 222"/>
                <a:gd name="T12" fmla="*/ 343 w 533"/>
                <a:gd name="T13" fmla="*/ 0 h 222"/>
                <a:gd name="T14" fmla="*/ 533 w 533"/>
                <a:gd name="T15" fmla="*/ 0 h 222"/>
                <a:gd name="T16" fmla="*/ 533 w 533"/>
                <a:gd name="T17" fmla="*/ 32 h 222"/>
                <a:gd name="T18" fmla="*/ 508 w 533"/>
                <a:gd name="T19" fmla="*/ 57 h 222"/>
                <a:gd name="T20" fmla="*/ 375 w 533"/>
                <a:gd name="T21" fmla="*/ 57 h 222"/>
                <a:gd name="T22" fmla="*/ 375 w 533"/>
                <a:gd name="T23" fmla="*/ 114 h 222"/>
                <a:gd name="T24" fmla="*/ 349 w 533"/>
                <a:gd name="T25" fmla="*/ 140 h 222"/>
                <a:gd name="T26" fmla="*/ 216 w 533"/>
                <a:gd name="T27" fmla="*/ 140 h 222"/>
                <a:gd name="T28" fmla="*/ 216 w 533"/>
                <a:gd name="T29" fmla="*/ 197 h 222"/>
                <a:gd name="T30" fmla="*/ 190 w 533"/>
                <a:gd name="T31" fmla="*/ 222 h 222"/>
                <a:gd name="T32" fmla="*/ 0 w 533"/>
                <a:gd name="T33" fmla="*/ 222 h 222"/>
                <a:gd name="T34" fmla="*/ 0 w 533"/>
                <a:gd name="T35" fmla="*/ 191 h 222"/>
                <a:gd name="T36" fmla="*/ 25 w 533"/>
                <a:gd name="T37" fmla="*/ 16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33" h="222">
                  <a:moveTo>
                    <a:pt x="25" y="165"/>
                  </a:moveTo>
                  <a:cubicBezTo>
                    <a:pt x="158" y="165"/>
                    <a:pt x="158" y="165"/>
                    <a:pt x="158" y="165"/>
                  </a:cubicBezTo>
                  <a:cubicBezTo>
                    <a:pt x="158" y="108"/>
                    <a:pt x="158" y="108"/>
                    <a:pt x="158" y="108"/>
                  </a:cubicBezTo>
                  <a:cubicBezTo>
                    <a:pt x="158" y="94"/>
                    <a:pt x="170" y="83"/>
                    <a:pt x="184" y="83"/>
                  </a:cubicBezTo>
                  <a:cubicBezTo>
                    <a:pt x="317" y="83"/>
                    <a:pt x="317" y="83"/>
                    <a:pt x="317" y="83"/>
                  </a:cubicBezTo>
                  <a:cubicBezTo>
                    <a:pt x="317" y="25"/>
                    <a:pt x="317" y="25"/>
                    <a:pt x="317" y="25"/>
                  </a:cubicBezTo>
                  <a:cubicBezTo>
                    <a:pt x="317" y="11"/>
                    <a:pt x="329" y="0"/>
                    <a:pt x="343" y="0"/>
                  </a:cubicBezTo>
                  <a:cubicBezTo>
                    <a:pt x="533" y="0"/>
                    <a:pt x="533" y="0"/>
                    <a:pt x="533" y="0"/>
                  </a:cubicBezTo>
                  <a:cubicBezTo>
                    <a:pt x="533" y="32"/>
                    <a:pt x="533" y="32"/>
                    <a:pt x="533" y="32"/>
                  </a:cubicBezTo>
                  <a:cubicBezTo>
                    <a:pt x="533" y="46"/>
                    <a:pt x="522" y="57"/>
                    <a:pt x="508" y="57"/>
                  </a:cubicBezTo>
                  <a:cubicBezTo>
                    <a:pt x="375" y="57"/>
                    <a:pt x="375" y="57"/>
                    <a:pt x="375" y="57"/>
                  </a:cubicBezTo>
                  <a:cubicBezTo>
                    <a:pt x="375" y="114"/>
                    <a:pt x="375" y="114"/>
                    <a:pt x="375" y="114"/>
                  </a:cubicBezTo>
                  <a:cubicBezTo>
                    <a:pt x="375" y="128"/>
                    <a:pt x="363" y="140"/>
                    <a:pt x="349" y="140"/>
                  </a:cubicBezTo>
                  <a:cubicBezTo>
                    <a:pt x="216" y="140"/>
                    <a:pt x="216" y="140"/>
                    <a:pt x="216" y="140"/>
                  </a:cubicBezTo>
                  <a:cubicBezTo>
                    <a:pt x="216" y="197"/>
                    <a:pt x="216" y="197"/>
                    <a:pt x="216" y="197"/>
                  </a:cubicBezTo>
                  <a:cubicBezTo>
                    <a:pt x="216" y="211"/>
                    <a:pt x="204" y="222"/>
                    <a:pt x="190" y="222"/>
                  </a:cubicBezTo>
                  <a:cubicBezTo>
                    <a:pt x="0" y="222"/>
                    <a:pt x="0" y="222"/>
                    <a:pt x="0" y="222"/>
                  </a:cubicBezTo>
                  <a:cubicBezTo>
                    <a:pt x="0" y="191"/>
                    <a:pt x="0" y="191"/>
                    <a:pt x="0" y="191"/>
                  </a:cubicBezTo>
                  <a:cubicBezTo>
                    <a:pt x="0" y="177"/>
                    <a:pt x="11" y="165"/>
                    <a:pt x="25" y="1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prstClr val="black"/>
                </a:solidFill>
              </a:endParaRPr>
            </a:p>
          </p:txBody>
        </p:sp>
        <p:sp>
          <p:nvSpPr>
            <p:cNvPr id="158" name="Freeform 13"/>
            <p:cNvSpPr>
              <a:spLocks noEditPoints="1"/>
            </p:cNvSpPr>
            <p:nvPr/>
          </p:nvSpPr>
          <p:spPr bwMode="auto">
            <a:xfrm>
              <a:off x="5042691" y="2273920"/>
              <a:ext cx="529214" cy="655758"/>
            </a:xfrm>
            <a:custGeom>
              <a:avLst/>
              <a:gdLst>
                <a:gd name="T0" fmla="*/ 28 w 612"/>
                <a:gd name="T1" fmla="*/ 504 h 759"/>
                <a:gd name="T2" fmla="*/ 148 w 612"/>
                <a:gd name="T3" fmla="*/ 514 h 759"/>
                <a:gd name="T4" fmla="*/ 179 w 612"/>
                <a:gd name="T5" fmla="*/ 488 h 759"/>
                <a:gd name="T6" fmla="*/ 184 w 612"/>
                <a:gd name="T7" fmla="*/ 423 h 759"/>
                <a:gd name="T8" fmla="*/ 158 w 612"/>
                <a:gd name="T9" fmla="*/ 392 h 759"/>
                <a:gd name="T10" fmla="*/ 38 w 612"/>
                <a:gd name="T11" fmla="*/ 381 h 759"/>
                <a:gd name="T12" fmla="*/ 7 w 612"/>
                <a:gd name="T13" fmla="*/ 407 h 759"/>
                <a:gd name="T14" fmla="*/ 2 w 612"/>
                <a:gd name="T15" fmla="*/ 473 h 759"/>
                <a:gd name="T16" fmla="*/ 28 w 612"/>
                <a:gd name="T17" fmla="*/ 504 h 759"/>
                <a:gd name="T18" fmla="*/ 157 w 612"/>
                <a:gd name="T19" fmla="*/ 669 h 759"/>
                <a:gd name="T20" fmla="*/ 254 w 612"/>
                <a:gd name="T21" fmla="*/ 487 h 759"/>
                <a:gd name="T22" fmla="*/ 334 w 612"/>
                <a:gd name="T23" fmla="*/ 512 h 759"/>
                <a:gd name="T24" fmla="*/ 342 w 612"/>
                <a:gd name="T25" fmla="*/ 515 h 759"/>
                <a:gd name="T26" fmla="*/ 216 w 612"/>
                <a:gd name="T27" fmla="*/ 722 h 759"/>
                <a:gd name="T28" fmla="*/ 157 w 612"/>
                <a:gd name="T29" fmla="*/ 669 h 759"/>
                <a:gd name="T30" fmla="*/ 379 w 612"/>
                <a:gd name="T31" fmla="*/ 7 h 759"/>
                <a:gd name="T32" fmla="*/ 426 w 612"/>
                <a:gd name="T33" fmla="*/ 84 h 759"/>
                <a:gd name="T34" fmla="*/ 349 w 612"/>
                <a:gd name="T35" fmla="*/ 150 h 759"/>
                <a:gd name="T36" fmla="*/ 304 w 612"/>
                <a:gd name="T37" fmla="*/ 59 h 759"/>
                <a:gd name="T38" fmla="*/ 379 w 612"/>
                <a:gd name="T39" fmla="*/ 7 h 759"/>
                <a:gd name="T40" fmla="*/ 371 w 612"/>
                <a:gd name="T41" fmla="*/ 183 h 759"/>
                <a:gd name="T42" fmla="*/ 403 w 612"/>
                <a:gd name="T43" fmla="*/ 199 h 759"/>
                <a:gd name="T44" fmla="*/ 574 w 612"/>
                <a:gd name="T45" fmla="*/ 278 h 759"/>
                <a:gd name="T46" fmla="*/ 579 w 612"/>
                <a:gd name="T47" fmla="*/ 341 h 759"/>
                <a:gd name="T48" fmla="*/ 398 w 612"/>
                <a:gd name="T49" fmla="*/ 296 h 759"/>
                <a:gd name="T50" fmla="*/ 381 w 612"/>
                <a:gd name="T51" fmla="*/ 385 h 759"/>
                <a:gd name="T52" fmla="*/ 390 w 612"/>
                <a:gd name="T53" fmla="*/ 402 h 759"/>
                <a:gd name="T54" fmla="*/ 561 w 612"/>
                <a:gd name="T55" fmla="*/ 593 h 759"/>
                <a:gd name="T56" fmla="*/ 489 w 612"/>
                <a:gd name="T57" fmla="*/ 626 h 759"/>
                <a:gd name="T58" fmla="*/ 233 w 612"/>
                <a:gd name="T59" fmla="*/ 447 h 759"/>
                <a:gd name="T60" fmla="*/ 203 w 612"/>
                <a:gd name="T61" fmla="*/ 392 h 759"/>
                <a:gd name="T62" fmla="*/ 231 w 612"/>
                <a:gd name="T63" fmla="*/ 239 h 759"/>
                <a:gd name="T64" fmla="*/ 157 w 612"/>
                <a:gd name="T65" fmla="*/ 344 h 759"/>
                <a:gd name="T66" fmla="*/ 95 w 612"/>
                <a:gd name="T67" fmla="*/ 332 h 759"/>
                <a:gd name="T68" fmla="*/ 247 w 612"/>
                <a:gd name="T69" fmla="*/ 155 h 759"/>
                <a:gd name="T70" fmla="*/ 313 w 612"/>
                <a:gd name="T71" fmla="*/ 163 h 759"/>
                <a:gd name="T72" fmla="*/ 349 w 612"/>
                <a:gd name="T73" fmla="*/ 227 h 759"/>
                <a:gd name="T74" fmla="*/ 371 w 612"/>
                <a:gd name="T75" fmla="*/ 183 h 7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12" h="759">
                  <a:moveTo>
                    <a:pt x="28" y="504"/>
                  </a:moveTo>
                  <a:cubicBezTo>
                    <a:pt x="148" y="514"/>
                    <a:pt x="148" y="514"/>
                    <a:pt x="148" y="514"/>
                  </a:cubicBezTo>
                  <a:cubicBezTo>
                    <a:pt x="164" y="516"/>
                    <a:pt x="177" y="504"/>
                    <a:pt x="179" y="488"/>
                  </a:cubicBezTo>
                  <a:cubicBezTo>
                    <a:pt x="184" y="423"/>
                    <a:pt x="184" y="423"/>
                    <a:pt x="184" y="423"/>
                  </a:cubicBezTo>
                  <a:cubicBezTo>
                    <a:pt x="186" y="407"/>
                    <a:pt x="174" y="393"/>
                    <a:pt x="158" y="392"/>
                  </a:cubicBezTo>
                  <a:cubicBezTo>
                    <a:pt x="38" y="381"/>
                    <a:pt x="38" y="381"/>
                    <a:pt x="38" y="381"/>
                  </a:cubicBezTo>
                  <a:cubicBezTo>
                    <a:pt x="23" y="380"/>
                    <a:pt x="9" y="392"/>
                    <a:pt x="7" y="407"/>
                  </a:cubicBezTo>
                  <a:cubicBezTo>
                    <a:pt x="2" y="473"/>
                    <a:pt x="2" y="473"/>
                    <a:pt x="2" y="473"/>
                  </a:cubicBezTo>
                  <a:cubicBezTo>
                    <a:pt x="0" y="489"/>
                    <a:pt x="12" y="503"/>
                    <a:pt x="28" y="504"/>
                  </a:cubicBezTo>
                  <a:close/>
                  <a:moveTo>
                    <a:pt x="157" y="669"/>
                  </a:moveTo>
                  <a:cubicBezTo>
                    <a:pt x="220" y="595"/>
                    <a:pt x="230" y="592"/>
                    <a:pt x="254" y="487"/>
                  </a:cubicBezTo>
                  <a:cubicBezTo>
                    <a:pt x="280" y="496"/>
                    <a:pt x="307" y="504"/>
                    <a:pt x="334" y="512"/>
                  </a:cubicBezTo>
                  <a:cubicBezTo>
                    <a:pt x="337" y="513"/>
                    <a:pt x="339" y="514"/>
                    <a:pt x="342" y="515"/>
                  </a:cubicBezTo>
                  <a:cubicBezTo>
                    <a:pt x="303" y="633"/>
                    <a:pt x="296" y="637"/>
                    <a:pt x="216" y="722"/>
                  </a:cubicBezTo>
                  <a:cubicBezTo>
                    <a:pt x="180" y="759"/>
                    <a:pt x="122" y="709"/>
                    <a:pt x="157" y="669"/>
                  </a:cubicBezTo>
                  <a:close/>
                  <a:moveTo>
                    <a:pt x="379" y="7"/>
                  </a:moveTo>
                  <a:cubicBezTo>
                    <a:pt x="413" y="15"/>
                    <a:pt x="434" y="49"/>
                    <a:pt x="426" y="84"/>
                  </a:cubicBezTo>
                  <a:cubicBezTo>
                    <a:pt x="419" y="120"/>
                    <a:pt x="383" y="157"/>
                    <a:pt x="349" y="150"/>
                  </a:cubicBezTo>
                  <a:cubicBezTo>
                    <a:pt x="315" y="143"/>
                    <a:pt x="297" y="94"/>
                    <a:pt x="304" y="59"/>
                  </a:cubicBezTo>
                  <a:cubicBezTo>
                    <a:pt x="312" y="23"/>
                    <a:pt x="345" y="0"/>
                    <a:pt x="379" y="7"/>
                  </a:cubicBezTo>
                  <a:close/>
                  <a:moveTo>
                    <a:pt x="371" y="183"/>
                  </a:moveTo>
                  <a:cubicBezTo>
                    <a:pt x="378" y="185"/>
                    <a:pt x="393" y="190"/>
                    <a:pt x="403" y="199"/>
                  </a:cubicBezTo>
                  <a:cubicBezTo>
                    <a:pt x="494" y="286"/>
                    <a:pt x="474" y="282"/>
                    <a:pt x="574" y="278"/>
                  </a:cubicBezTo>
                  <a:cubicBezTo>
                    <a:pt x="612" y="277"/>
                    <a:pt x="611" y="338"/>
                    <a:pt x="579" y="341"/>
                  </a:cubicBezTo>
                  <a:cubicBezTo>
                    <a:pt x="477" y="350"/>
                    <a:pt x="470" y="358"/>
                    <a:pt x="398" y="296"/>
                  </a:cubicBezTo>
                  <a:cubicBezTo>
                    <a:pt x="381" y="385"/>
                    <a:pt x="381" y="385"/>
                    <a:pt x="381" y="385"/>
                  </a:cubicBezTo>
                  <a:cubicBezTo>
                    <a:pt x="380" y="392"/>
                    <a:pt x="383" y="399"/>
                    <a:pt x="390" y="402"/>
                  </a:cubicBezTo>
                  <a:cubicBezTo>
                    <a:pt x="494" y="448"/>
                    <a:pt x="515" y="448"/>
                    <a:pt x="561" y="593"/>
                  </a:cubicBezTo>
                  <a:cubicBezTo>
                    <a:pt x="578" y="638"/>
                    <a:pt x="510" y="668"/>
                    <a:pt x="489" y="626"/>
                  </a:cubicBezTo>
                  <a:cubicBezTo>
                    <a:pt x="417" y="484"/>
                    <a:pt x="405" y="506"/>
                    <a:pt x="233" y="447"/>
                  </a:cubicBezTo>
                  <a:cubicBezTo>
                    <a:pt x="211" y="435"/>
                    <a:pt x="203" y="416"/>
                    <a:pt x="203" y="392"/>
                  </a:cubicBezTo>
                  <a:cubicBezTo>
                    <a:pt x="231" y="239"/>
                    <a:pt x="231" y="239"/>
                    <a:pt x="231" y="239"/>
                  </a:cubicBezTo>
                  <a:cubicBezTo>
                    <a:pt x="164" y="260"/>
                    <a:pt x="171" y="259"/>
                    <a:pt x="157" y="344"/>
                  </a:cubicBezTo>
                  <a:cubicBezTo>
                    <a:pt x="151" y="376"/>
                    <a:pt x="91" y="372"/>
                    <a:pt x="95" y="332"/>
                  </a:cubicBezTo>
                  <a:cubicBezTo>
                    <a:pt x="107" y="207"/>
                    <a:pt x="126" y="199"/>
                    <a:pt x="247" y="155"/>
                  </a:cubicBezTo>
                  <a:cubicBezTo>
                    <a:pt x="264" y="149"/>
                    <a:pt x="304" y="160"/>
                    <a:pt x="313" y="163"/>
                  </a:cubicBezTo>
                  <a:cubicBezTo>
                    <a:pt x="349" y="227"/>
                    <a:pt x="349" y="227"/>
                    <a:pt x="349" y="227"/>
                  </a:cubicBezTo>
                  <a:cubicBezTo>
                    <a:pt x="371" y="183"/>
                    <a:pt x="371" y="183"/>
                    <a:pt x="371" y="18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300">
                <a:solidFill>
                  <a:prstClr val="black"/>
                </a:solidFill>
              </a:endParaRPr>
            </a:p>
          </p:txBody>
        </p:sp>
      </p:grpSp>
      <p:grpSp>
        <p:nvGrpSpPr>
          <p:cNvPr id="159" name="组合 158"/>
          <p:cNvGrpSpPr/>
          <p:nvPr/>
        </p:nvGrpSpPr>
        <p:grpSpPr>
          <a:xfrm>
            <a:off x="9153070" y="5763916"/>
            <a:ext cx="403967" cy="401108"/>
            <a:chOff x="6463926" y="2278309"/>
            <a:chExt cx="708057" cy="703302"/>
          </a:xfrm>
        </p:grpSpPr>
        <p:sp>
          <p:nvSpPr>
            <p:cNvPr id="160" name="Freeform 30"/>
            <p:cNvSpPr>
              <a:spLocks noEditPoints="1"/>
            </p:cNvSpPr>
            <p:nvPr/>
          </p:nvSpPr>
          <p:spPr bwMode="auto">
            <a:xfrm>
              <a:off x="6687023" y="2278309"/>
              <a:ext cx="261864" cy="305752"/>
            </a:xfrm>
            <a:custGeom>
              <a:avLst/>
              <a:gdLst>
                <a:gd name="T0" fmla="*/ 150 w 303"/>
                <a:gd name="T1" fmla="*/ 1 h 354"/>
                <a:gd name="T2" fmla="*/ 81 w 303"/>
                <a:gd name="T3" fmla="*/ 76 h 354"/>
                <a:gd name="T4" fmla="*/ 153 w 303"/>
                <a:gd name="T5" fmla="*/ 165 h 354"/>
                <a:gd name="T6" fmla="*/ 222 w 303"/>
                <a:gd name="T7" fmla="*/ 74 h 354"/>
                <a:gd name="T8" fmla="*/ 150 w 303"/>
                <a:gd name="T9" fmla="*/ 1 h 354"/>
                <a:gd name="T10" fmla="*/ 151 w 303"/>
                <a:gd name="T11" fmla="*/ 261 h 354"/>
                <a:gd name="T12" fmla="*/ 198 w 303"/>
                <a:gd name="T13" fmla="*/ 196 h 354"/>
                <a:gd name="T14" fmla="*/ 210 w 303"/>
                <a:gd name="T15" fmla="*/ 190 h 354"/>
                <a:gd name="T16" fmla="*/ 260 w 303"/>
                <a:gd name="T17" fmla="*/ 199 h 354"/>
                <a:gd name="T18" fmla="*/ 290 w 303"/>
                <a:gd name="T19" fmla="*/ 225 h 354"/>
                <a:gd name="T20" fmla="*/ 303 w 303"/>
                <a:gd name="T21" fmla="*/ 330 h 354"/>
                <a:gd name="T22" fmla="*/ 297 w 303"/>
                <a:gd name="T23" fmla="*/ 347 h 354"/>
                <a:gd name="T24" fmla="*/ 280 w 303"/>
                <a:gd name="T25" fmla="*/ 354 h 354"/>
                <a:gd name="T26" fmla="*/ 23 w 303"/>
                <a:gd name="T27" fmla="*/ 354 h 354"/>
                <a:gd name="T28" fmla="*/ 6 w 303"/>
                <a:gd name="T29" fmla="*/ 347 h 354"/>
                <a:gd name="T30" fmla="*/ 0 w 303"/>
                <a:gd name="T31" fmla="*/ 330 h 354"/>
                <a:gd name="T32" fmla="*/ 13 w 303"/>
                <a:gd name="T33" fmla="*/ 225 h 354"/>
                <a:gd name="T34" fmla="*/ 43 w 303"/>
                <a:gd name="T35" fmla="*/ 199 h 354"/>
                <a:gd name="T36" fmla="*/ 93 w 303"/>
                <a:gd name="T37" fmla="*/ 190 h 354"/>
                <a:gd name="T38" fmla="*/ 105 w 303"/>
                <a:gd name="T39" fmla="*/ 196 h 354"/>
                <a:gd name="T40" fmla="*/ 151 w 303"/>
                <a:gd name="T41" fmla="*/ 261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3" h="354">
                  <a:moveTo>
                    <a:pt x="150" y="1"/>
                  </a:moveTo>
                  <a:cubicBezTo>
                    <a:pt x="111" y="2"/>
                    <a:pt x="80" y="36"/>
                    <a:pt x="81" y="76"/>
                  </a:cubicBezTo>
                  <a:cubicBezTo>
                    <a:pt x="82" y="117"/>
                    <a:pt x="114" y="166"/>
                    <a:pt x="153" y="165"/>
                  </a:cubicBezTo>
                  <a:cubicBezTo>
                    <a:pt x="192" y="165"/>
                    <a:pt x="223" y="114"/>
                    <a:pt x="222" y="74"/>
                  </a:cubicBezTo>
                  <a:cubicBezTo>
                    <a:pt x="221" y="33"/>
                    <a:pt x="189" y="0"/>
                    <a:pt x="150" y="1"/>
                  </a:cubicBezTo>
                  <a:close/>
                  <a:moveTo>
                    <a:pt x="151" y="261"/>
                  </a:moveTo>
                  <a:cubicBezTo>
                    <a:pt x="198" y="196"/>
                    <a:pt x="198" y="196"/>
                    <a:pt x="198" y="196"/>
                  </a:cubicBezTo>
                  <a:cubicBezTo>
                    <a:pt x="201" y="192"/>
                    <a:pt x="206" y="190"/>
                    <a:pt x="210" y="190"/>
                  </a:cubicBezTo>
                  <a:cubicBezTo>
                    <a:pt x="260" y="199"/>
                    <a:pt x="260" y="199"/>
                    <a:pt x="260" y="199"/>
                  </a:cubicBezTo>
                  <a:cubicBezTo>
                    <a:pt x="278" y="202"/>
                    <a:pt x="288" y="217"/>
                    <a:pt x="290" y="225"/>
                  </a:cubicBezTo>
                  <a:cubicBezTo>
                    <a:pt x="297" y="274"/>
                    <a:pt x="301" y="304"/>
                    <a:pt x="303" y="330"/>
                  </a:cubicBezTo>
                  <a:cubicBezTo>
                    <a:pt x="303" y="336"/>
                    <a:pt x="301" y="342"/>
                    <a:pt x="297" y="347"/>
                  </a:cubicBezTo>
                  <a:cubicBezTo>
                    <a:pt x="292" y="351"/>
                    <a:pt x="287" y="354"/>
                    <a:pt x="280" y="354"/>
                  </a:cubicBezTo>
                  <a:cubicBezTo>
                    <a:pt x="23" y="354"/>
                    <a:pt x="23" y="354"/>
                    <a:pt x="23" y="354"/>
                  </a:cubicBezTo>
                  <a:cubicBezTo>
                    <a:pt x="16" y="354"/>
                    <a:pt x="11" y="351"/>
                    <a:pt x="6" y="347"/>
                  </a:cubicBezTo>
                  <a:cubicBezTo>
                    <a:pt x="2" y="342"/>
                    <a:pt x="0" y="336"/>
                    <a:pt x="0" y="330"/>
                  </a:cubicBezTo>
                  <a:cubicBezTo>
                    <a:pt x="2" y="304"/>
                    <a:pt x="6" y="274"/>
                    <a:pt x="13" y="225"/>
                  </a:cubicBezTo>
                  <a:cubicBezTo>
                    <a:pt x="15" y="217"/>
                    <a:pt x="25" y="202"/>
                    <a:pt x="43" y="199"/>
                  </a:cubicBezTo>
                  <a:cubicBezTo>
                    <a:pt x="93" y="190"/>
                    <a:pt x="93" y="190"/>
                    <a:pt x="93" y="190"/>
                  </a:cubicBezTo>
                  <a:cubicBezTo>
                    <a:pt x="97" y="190"/>
                    <a:pt x="102" y="192"/>
                    <a:pt x="105" y="196"/>
                  </a:cubicBezTo>
                  <a:cubicBezTo>
                    <a:pt x="151" y="261"/>
                    <a:pt x="151" y="261"/>
                    <a:pt x="151" y="261"/>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sp>
          <p:nvSpPr>
            <p:cNvPr id="161" name="Freeform 31"/>
            <p:cNvSpPr>
              <a:spLocks noEditPoints="1"/>
            </p:cNvSpPr>
            <p:nvPr/>
          </p:nvSpPr>
          <p:spPr bwMode="auto">
            <a:xfrm>
              <a:off x="6463926" y="2632337"/>
              <a:ext cx="268082" cy="349274"/>
            </a:xfrm>
            <a:custGeom>
              <a:avLst/>
              <a:gdLst>
                <a:gd name="T0" fmla="*/ 153 w 310"/>
                <a:gd name="T1" fmla="*/ 1 h 404"/>
                <a:gd name="T2" fmla="*/ 84 w 310"/>
                <a:gd name="T3" fmla="*/ 76 h 404"/>
                <a:gd name="T4" fmla="*/ 156 w 310"/>
                <a:gd name="T5" fmla="*/ 165 h 404"/>
                <a:gd name="T6" fmla="*/ 225 w 310"/>
                <a:gd name="T7" fmla="*/ 73 h 404"/>
                <a:gd name="T8" fmla="*/ 153 w 310"/>
                <a:gd name="T9" fmla="*/ 1 h 404"/>
                <a:gd name="T10" fmla="*/ 155 w 310"/>
                <a:gd name="T11" fmla="*/ 261 h 404"/>
                <a:gd name="T12" fmla="*/ 201 w 310"/>
                <a:gd name="T13" fmla="*/ 195 h 404"/>
                <a:gd name="T14" fmla="*/ 213 w 310"/>
                <a:gd name="T15" fmla="*/ 190 h 404"/>
                <a:gd name="T16" fmla="*/ 263 w 310"/>
                <a:gd name="T17" fmla="*/ 199 h 404"/>
                <a:gd name="T18" fmla="*/ 293 w 310"/>
                <a:gd name="T19" fmla="*/ 225 h 404"/>
                <a:gd name="T20" fmla="*/ 304 w 310"/>
                <a:gd name="T21" fmla="*/ 385 h 404"/>
                <a:gd name="T22" fmla="*/ 282 w 310"/>
                <a:gd name="T23" fmla="*/ 404 h 404"/>
                <a:gd name="T24" fmla="*/ 27 w 310"/>
                <a:gd name="T25" fmla="*/ 404 h 404"/>
                <a:gd name="T26" fmla="*/ 5 w 310"/>
                <a:gd name="T27" fmla="*/ 385 h 404"/>
                <a:gd name="T28" fmla="*/ 16 w 310"/>
                <a:gd name="T29" fmla="*/ 225 h 404"/>
                <a:gd name="T30" fmla="*/ 46 w 310"/>
                <a:gd name="T31" fmla="*/ 199 h 404"/>
                <a:gd name="T32" fmla="*/ 96 w 310"/>
                <a:gd name="T33" fmla="*/ 190 h 404"/>
                <a:gd name="T34" fmla="*/ 108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3" y="1"/>
                  </a:moveTo>
                  <a:cubicBezTo>
                    <a:pt x="114" y="1"/>
                    <a:pt x="83" y="35"/>
                    <a:pt x="84" y="76"/>
                  </a:cubicBezTo>
                  <a:cubicBezTo>
                    <a:pt x="85" y="117"/>
                    <a:pt x="117" y="166"/>
                    <a:pt x="156" y="165"/>
                  </a:cubicBezTo>
                  <a:cubicBezTo>
                    <a:pt x="195" y="164"/>
                    <a:pt x="226" y="114"/>
                    <a:pt x="225" y="73"/>
                  </a:cubicBezTo>
                  <a:cubicBezTo>
                    <a:pt x="224" y="32"/>
                    <a:pt x="192" y="0"/>
                    <a:pt x="153" y="1"/>
                  </a:cubicBezTo>
                  <a:close/>
                  <a:moveTo>
                    <a:pt x="155" y="261"/>
                  </a:moveTo>
                  <a:cubicBezTo>
                    <a:pt x="201" y="195"/>
                    <a:pt x="201" y="195"/>
                    <a:pt x="201" y="195"/>
                  </a:cubicBezTo>
                  <a:cubicBezTo>
                    <a:pt x="204" y="191"/>
                    <a:pt x="209" y="189"/>
                    <a:pt x="213" y="190"/>
                  </a:cubicBezTo>
                  <a:cubicBezTo>
                    <a:pt x="263" y="199"/>
                    <a:pt x="263" y="199"/>
                    <a:pt x="263" y="199"/>
                  </a:cubicBezTo>
                  <a:cubicBezTo>
                    <a:pt x="281" y="202"/>
                    <a:pt x="291" y="216"/>
                    <a:pt x="293" y="225"/>
                  </a:cubicBezTo>
                  <a:cubicBezTo>
                    <a:pt x="304" y="309"/>
                    <a:pt x="310" y="336"/>
                    <a:pt x="304" y="385"/>
                  </a:cubicBezTo>
                  <a:cubicBezTo>
                    <a:pt x="303" y="396"/>
                    <a:pt x="294" y="404"/>
                    <a:pt x="282" y="404"/>
                  </a:cubicBezTo>
                  <a:cubicBezTo>
                    <a:pt x="27" y="404"/>
                    <a:pt x="27" y="404"/>
                    <a:pt x="27" y="404"/>
                  </a:cubicBezTo>
                  <a:cubicBezTo>
                    <a:pt x="15" y="404"/>
                    <a:pt x="6" y="396"/>
                    <a:pt x="5" y="385"/>
                  </a:cubicBezTo>
                  <a:cubicBezTo>
                    <a:pt x="0" y="336"/>
                    <a:pt x="5" y="309"/>
                    <a:pt x="16" y="225"/>
                  </a:cubicBezTo>
                  <a:cubicBezTo>
                    <a:pt x="18" y="216"/>
                    <a:pt x="28" y="202"/>
                    <a:pt x="46" y="199"/>
                  </a:cubicBezTo>
                  <a:cubicBezTo>
                    <a:pt x="96" y="190"/>
                    <a:pt x="96" y="190"/>
                    <a:pt x="96" y="190"/>
                  </a:cubicBezTo>
                  <a:cubicBezTo>
                    <a:pt x="100" y="189"/>
                    <a:pt x="105" y="191"/>
                    <a:pt x="108" y="195"/>
                  </a:cubicBezTo>
                  <a:cubicBezTo>
                    <a:pt x="155" y="261"/>
                    <a:pt x="155" y="261"/>
                    <a:pt x="155" y="261"/>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sp>
          <p:nvSpPr>
            <p:cNvPr id="162" name="Freeform 32"/>
            <p:cNvSpPr/>
            <p:nvPr/>
          </p:nvSpPr>
          <p:spPr bwMode="auto">
            <a:xfrm>
              <a:off x="6727619" y="2616977"/>
              <a:ext cx="180672" cy="154705"/>
            </a:xfrm>
            <a:custGeom>
              <a:avLst/>
              <a:gdLst>
                <a:gd name="T0" fmla="*/ 85 w 209"/>
                <a:gd name="T1" fmla="*/ 19 h 179"/>
                <a:gd name="T2" fmla="*/ 104 w 209"/>
                <a:gd name="T3" fmla="*/ 0 h 179"/>
                <a:gd name="T4" fmla="*/ 124 w 209"/>
                <a:gd name="T5" fmla="*/ 19 h 179"/>
                <a:gd name="T6" fmla="*/ 124 w 209"/>
                <a:gd name="T7" fmla="*/ 98 h 179"/>
                <a:gd name="T8" fmla="*/ 197 w 209"/>
                <a:gd name="T9" fmla="*/ 141 h 179"/>
                <a:gd name="T10" fmla="*/ 204 w 209"/>
                <a:gd name="T11" fmla="*/ 167 h 179"/>
                <a:gd name="T12" fmla="*/ 178 w 209"/>
                <a:gd name="T13" fmla="*/ 174 h 179"/>
                <a:gd name="T14" fmla="*/ 104 w 209"/>
                <a:gd name="T15" fmla="*/ 131 h 179"/>
                <a:gd name="T16" fmla="*/ 31 w 209"/>
                <a:gd name="T17" fmla="*/ 174 h 179"/>
                <a:gd name="T18" fmla="*/ 5 w 209"/>
                <a:gd name="T19" fmla="*/ 167 h 179"/>
                <a:gd name="T20" fmla="*/ 12 w 209"/>
                <a:gd name="T21" fmla="*/ 141 h 179"/>
                <a:gd name="T22" fmla="*/ 85 w 209"/>
                <a:gd name="T23" fmla="*/ 98 h 179"/>
                <a:gd name="T24" fmla="*/ 85 w 209"/>
                <a:gd name="T25" fmla="*/ 1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9" h="179">
                  <a:moveTo>
                    <a:pt x="85" y="19"/>
                  </a:moveTo>
                  <a:cubicBezTo>
                    <a:pt x="85" y="8"/>
                    <a:pt x="94" y="0"/>
                    <a:pt x="104" y="0"/>
                  </a:cubicBezTo>
                  <a:cubicBezTo>
                    <a:pt x="115" y="0"/>
                    <a:pt x="124" y="8"/>
                    <a:pt x="124" y="19"/>
                  </a:cubicBezTo>
                  <a:cubicBezTo>
                    <a:pt x="124" y="98"/>
                    <a:pt x="124" y="98"/>
                    <a:pt x="124" y="98"/>
                  </a:cubicBezTo>
                  <a:cubicBezTo>
                    <a:pt x="197" y="141"/>
                    <a:pt x="197" y="141"/>
                    <a:pt x="197" y="141"/>
                  </a:cubicBezTo>
                  <a:cubicBezTo>
                    <a:pt x="206" y="146"/>
                    <a:pt x="209" y="158"/>
                    <a:pt x="204" y="167"/>
                  </a:cubicBezTo>
                  <a:cubicBezTo>
                    <a:pt x="198" y="176"/>
                    <a:pt x="187" y="179"/>
                    <a:pt x="178" y="174"/>
                  </a:cubicBezTo>
                  <a:cubicBezTo>
                    <a:pt x="104" y="131"/>
                    <a:pt x="104" y="131"/>
                    <a:pt x="104" y="131"/>
                  </a:cubicBezTo>
                  <a:cubicBezTo>
                    <a:pt x="31" y="174"/>
                    <a:pt x="31" y="174"/>
                    <a:pt x="31" y="174"/>
                  </a:cubicBezTo>
                  <a:cubicBezTo>
                    <a:pt x="22" y="179"/>
                    <a:pt x="11" y="176"/>
                    <a:pt x="5" y="167"/>
                  </a:cubicBezTo>
                  <a:cubicBezTo>
                    <a:pt x="0" y="158"/>
                    <a:pt x="3" y="146"/>
                    <a:pt x="12" y="141"/>
                  </a:cubicBezTo>
                  <a:cubicBezTo>
                    <a:pt x="85" y="98"/>
                    <a:pt x="85" y="98"/>
                    <a:pt x="85" y="98"/>
                  </a:cubicBezTo>
                  <a:cubicBezTo>
                    <a:pt x="85" y="19"/>
                    <a:pt x="85" y="19"/>
                    <a:pt x="85" y="19"/>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sp>
          <p:nvSpPr>
            <p:cNvPr id="163" name="Freeform 33"/>
            <p:cNvSpPr>
              <a:spLocks noEditPoints="1"/>
            </p:cNvSpPr>
            <p:nvPr/>
          </p:nvSpPr>
          <p:spPr bwMode="auto">
            <a:xfrm>
              <a:off x="6903901" y="2632337"/>
              <a:ext cx="268082" cy="349274"/>
            </a:xfrm>
            <a:custGeom>
              <a:avLst/>
              <a:gdLst>
                <a:gd name="T0" fmla="*/ 154 w 310"/>
                <a:gd name="T1" fmla="*/ 1 h 404"/>
                <a:gd name="T2" fmla="*/ 85 w 310"/>
                <a:gd name="T3" fmla="*/ 76 h 404"/>
                <a:gd name="T4" fmla="*/ 157 w 310"/>
                <a:gd name="T5" fmla="*/ 165 h 404"/>
                <a:gd name="T6" fmla="*/ 226 w 310"/>
                <a:gd name="T7" fmla="*/ 73 h 404"/>
                <a:gd name="T8" fmla="*/ 154 w 310"/>
                <a:gd name="T9" fmla="*/ 1 h 404"/>
                <a:gd name="T10" fmla="*/ 155 w 310"/>
                <a:gd name="T11" fmla="*/ 261 h 404"/>
                <a:gd name="T12" fmla="*/ 202 w 310"/>
                <a:gd name="T13" fmla="*/ 195 h 404"/>
                <a:gd name="T14" fmla="*/ 214 w 310"/>
                <a:gd name="T15" fmla="*/ 190 h 404"/>
                <a:gd name="T16" fmla="*/ 264 w 310"/>
                <a:gd name="T17" fmla="*/ 199 h 404"/>
                <a:gd name="T18" fmla="*/ 294 w 310"/>
                <a:gd name="T19" fmla="*/ 225 h 404"/>
                <a:gd name="T20" fmla="*/ 305 w 310"/>
                <a:gd name="T21" fmla="*/ 385 h 404"/>
                <a:gd name="T22" fmla="*/ 283 w 310"/>
                <a:gd name="T23" fmla="*/ 404 h 404"/>
                <a:gd name="T24" fmla="*/ 28 w 310"/>
                <a:gd name="T25" fmla="*/ 404 h 404"/>
                <a:gd name="T26" fmla="*/ 6 w 310"/>
                <a:gd name="T27" fmla="*/ 385 h 404"/>
                <a:gd name="T28" fmla="*/ 17 w 310"/>
                <a:gd name="T29" fmla="*/ 225 h 404"/>
                <a:gd name="T30" fmla="*/ 47 w 310"/>
                <a:gd name="T31" fmla="*/ 199 h 404"/>
                <a:gd name="T32" fmla="*/ 97 w 310"/>
                <a:gd name="T33" fmla="*/ 190 h 404"/>
                <a:gd name="T34" fmla="*/ 109 w 310"/>
                <a:gd name="T35" fmla="*/ 195 h 404"/>
                <a:gd name="T36" fmla="*/ 155 w 310"/>
                <a:gd name="T37" fmla="*/ 261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0" h="404">
                  <a:moveTo>
                    <a:pt x="154" y="1"/>
                  </a:moveTo>
                  <a:cubicBezTo>
                    <a:pt x="115" y="1"/>
                    <a:pt x="84" y="35"/>
                    <a:pt x="85" y="76"/>
                  </a:cubicBezTo>
                  <a:cubicBezTo>
                    <a:pt x="86" y="117"/>
                    <a:pt x="118" y="166"/>
                    <a:pt x="157" y="165"/>
                  </a:cubicBezTo>
                  <a:cubicBezTo>
                    <a:pt x="196" y="164"/>
                    <a:pt x="227" y="114"/>
                    <a:pt x="226" y="73"/>
                  </a:cubicBezTo>
                  <a:cubicBezTo>
                    <a:pt x="225" y="32"/>
                    <a:pt x="193" y="0"/>
                    <a:pt x="154" y="1"/>
                  </a:cubicBezTo>
                  <a:close/>
                  <a:moveTo>
                    <a:pt x="155" y="261"/>
                  </a:moveTo>
                  <a:cubicBezTo>
                    <a:pt x="202" y="195"/>
                    <a:pt x="202" y="195"/>
                    <a:pt x="202" y="195"/>
                  </a:cubicBezTo>
                  <a:cubicBezTo>
                    <a:pt x="205" y="191"/>
                    <a:pt x="209" y="189"/>
                    <a:pt x="214" y="190"/>
                  </a:cubicBezTo>
                  <a:cubicBezTo>
                    <a:pt x="264" y="199"/>
                    <a:pt x="264" y="199"/>
                    <a:pt x="264" y="199"/>
                  </a:cubicBezTo>
                  <a:cubicBezTo>
                    <a:pt x="282" y="202"/>
                    <a:pt x="292" y="216"/>
                    <a:pt x="294" y="225"/>
                  </a:cubicBezTo>
                  <a:cubicBezTo>
                    <a:pt x="305" y="309"/>
                    <a:pt x="310" y="336"/>
                    <a:pt x="305" y="385"/>
                  </a:cubicBezTo>
                  <a:cubicBezTo>
                    <a:pt x="304" y="396"/>
                    <a:pt x="295" y="404"/>
                    <a:pt x="283" y="404"/>
                  </a:cubicBezTo>
                  <a:cubicBezTo>
                    <a:pt x="28" y="404"/>
                    <a:pt x="28" y="404"/>
                    <a:pt x="28" y="404"/>
                  </a:cubicBezTo>
                  <a:cubicBezTo>
                    <a:pt x="16" y="404"/>
                    <a:pt x="7" y="396"/>
                    <a:pt x="6" y="385"/>
                  </a:cubicBezTo>
                  <a:cubicBezTo>
                    <a:pt x="0" y="336"/>
                    <a:pt x="6" y="309"/>
                    <a:pt x="17" y="225"/>
                  </a:cubicBezTo>
                  <a:cubicBezTo>
                    <a:pt x="19" y="216"/>
                    <a:pt x="29" y="202"/>
                    <a:pt x="47" y="199"/>
                  </a:cubicBezTo>
                  <a:cubicBezTo>
                    <a:pt x="97" y="190"/>
                    <a:pt x="97" y="190"/>
                    <a:pt x="97" y="190"/>
                  </a:cubicBezTo>
                  <a:cubicBezTo>
                    <a:pt x="101" y="189"/>
                    <a:pt x="106" y="191"/>
                    <a:pt x="109" y="195"/>
                  </a:cubicBezTo>
                  <a:cubicBezTo>
                    <a:pt x="155" y="261"/>
                    <a:pt x="155" y="261"/>
                    <a:pt x="155" y="261"/>
                  </a:cubicBezTo>
                  <a:close/>
                </a:path>
              </a:pathLst>
            </a:custGeom>
            <a:solidFill>
              <a:schemeClr val="bg1"/>
            </a:solidFill>
            <a:ln>
              <a:noFill/>
            </a:ln>
          </p:spPr>
          <p:txBody>
            <a:bodyPr vert="horz" wrap="square" lIns="68580" tIns="34290" rIns="68580" bIns="34290" numCol="1" anchor="t" anchorCtr="0" compatLnSpc="1"/>
            <a:lstStyle/>
            <a:p>
              <a:endParaRPr lang="zh-CN" altLang="en-US" sz="1300">
                <a:solidFill>
                  <a:prstClr val="black"/>
                </a:solidFill>
              </a:endParaRPr>
            </a:p>
          </p:txBody>
        </p:sp>
      </p:grpSp>
      <p:sp>
        <p:nvSpPr>
          <p:cNvPr id="164" name="文本框 194"/>
          <p:cNvSpPr txBox="1"/>
          <p:nvPr/>
        </p:nvSpPr>
        <p:spPr>
          <a:xfrm>
            <a:off x="573106" y="1690172"/>
            <a:ext cx="3026055" cy="595333"/>
          </a:xfrm>
          <a:prstGeom prst="rect">
            <a:avLst/>
          </a:prstGeom>
          <a:noFill/>
        </p:spPr>
        <p:txBody>
          <a:bodyPr wrap="square" lIns="117213" tIns="58607" rIns="117213" bIns="58607" rtlCol="0">
            <a:spAutoFit/>
          </a:bodyPr>
          <a:lstStyle/>
          <a:p>
            <a:r>
              <a:rPr lang="zh-CN" altLang="en-US" sz="3100" dirty="0">
                <a:solidFill>
                  <a:schemeClr val="bg1"/>
                </a:solidFill>
                <a:latin typeface="微软雅黑" panose="020B0503020204020204" pitchFamily="34" charset="-122"/>
                <a:ea typeface="微软雅黑" panose="020B0503020204020204" pitchFamily="34" charset="-122"/>
              </a:rPr>
              <a:t>在此添加标题</a:t>
            </a:r>
            <a:endParaRPr lang="zh-CN" altLang="en-US" sz="3100" dirty="0">
              <a:solidFill>
                <a:schemeClr val="bg1"/>
              </a:solidFill>
              <a:latin typeface="微软雅黑" panose="020B0503020204020204" pitchFamily="34" charset="-122"/>
              <a:ea typeface="微软雅黑" panose="020B0503020204020204" pitchFamily="34" charset="-122"/>
            </a:endParaRPr>
          </a:p>
        </p:txBody>
      </p:sp>
      <p:cxnSp>
        <p:nvCxnSpPr>
          <p:cNvPr id="165" name="直接连接符 164"/>
          <p:cNvCxnSpPr/>
          <p:nvPr/>
        </p:nvCxnSpPr>
        <p:spPr>
          <a:xfrm>
            <a:off x="661214" y="2431870"/>
            <a:ext cx="2792584" cy="0"/>
          </a:xfrm>
          <a:prstGeom prst="line">
            <a:avLst/>
          </a:prstGeom>
          <a:ln w="19050">
            <a:solidFill>
              <a:srgbClr val="01ACBE"/>
            </a:solidFill>
          </a:ln>
        </p:spPr>
        <p:style>
          <a:lnRef idx="1">
            <a:schemeClr val="accent1"/>
          </a:lnRef>
          <a:fillRef idx="0">
            <a:schemeClr val="accent1"/>
          </a:fillRef>
          <a:effectRef idx="0">
            <a:schemeClr val="accent1"/>
          </a:effectRef>
          <a:fontRef idx="minor">
            <a:schemeClr val="tx1"/>
          </a:fontRef>
        </p:style>
      </p:cxnSp>
      <p:sp>
        <p:nvSpPr>
          <p:cNvPr id="166" name="文本框 107"/>
          <p:cNvSpPr txBox="1"/>
          <p:nvPr/>
        </p:nvSpPr>
        <p:spPr>
          <a:xfrm>
            <a:off x="573106" y="2647844"/>
            <a:ext cx="3026055" cy="2718500"/>
          </a:xfrm>
          <a:prstGeom prst="rect">
            <a:avLst/>
          </a:prstGeom>
          <a:noFill/>
        </p:spPr>
        <p:txBody>
          <a:bodyPr wrap="square" lIns="117213" tIns="58607" rIns="117213" bIns="58607" rtlCol="0">
            <a:spAutoFit/>
          </a:bodyPr>
          <a:lstStyle/>
          <a:p>
            <a:pPr algn="just">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      点击添加文字说明详情介绍点击添加文字说明详情介绍点击添加文字说明详情介绍点击添加文字说明详情介绍</a:t>
            </a:r>
            <a:endParaRPr lang="zh-CN" altLang="en-US" sz="1300" dirty="0">
              <a:solidFill>
                <a:schemeClr val="bg1"/>
              </a:solidFill>
              <a:latin typeface="微软雅黑" panose="020B0503020204020204" pitchFamily="34" charset="-122"/>
              <a:ea typeface="微软雅黑" panose="020B0503020204020204" pitchFamily="34" charset="-122"/>
            </a:endParaRPr>
          </a:p>
          <a:p>
            <a:pPr algn="just">
              <a:lnSpc>
                <a:spcPct val="130000"/>
              </a:lnSpc>
            </a:pPr>
            <a:endParaRPr lang="en-US" altLang="zh-CN" sz="1300" dirty="0">
              <a:solidFill>
                <a:schemeClr val="bg1"/>
              </a:solidFill>
              <a:latin typeface="微软雅黑" panose="020B0503020204020204" pitchFamily="34" charset="-122"/>
              <a:ea typeface="微软雅黑" panose="020B0503020204020204" pitchFamily="34" charset="-122"/>
            </a:endParaRPr>
          </a:p>
          <a:p>
            <a:pPr algn="just">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        点击添加文字说明详情介绍点击添加文字说明详情介绍</a:t>
            </a:r>
            <a:endParaRPr lang="zh-CN" altLang="en-US" sz="1300" dirty="0">
              <a:solidFill>
                <a:schemeClr val="bg1"/>
              </a:solidFill>
              <a:latin typeface="微软雅黑" panose="020B0503020204020204" pitchFamily="34" charset="-122"/>
              <a:ea typeface="微软雅黑" panose="020B0503020204020204" pitchFamily="34" charset="-122"/>
            </a:endParaRPr>
          </a:p>
          <a:p>
            <a:pPr algn="just">
              <a:lnSpc>
                <a:spcPct val="130000"/>
              </a:lnSpc>
            </a:pPr>
            <a:r>
              <a:rPr lang="zh-CN" altLang="en-US" sz="13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1300" dirty="0">
              <a:solidFill>
                <a:schemeClr val="bg1"/>
              </a:solidFill>
              <a:latin typeface="微软雅黑" panose="020B0503020204020204" pitchFamily="34" charset="-122"/>
              <a:ea typeface="微软雅黑" panose="020B0503020204020204" pitchFamily="34" charset="-122"/>
            </a:endParaRPr>
          </a:p>
          <a:p>
            <a:pPr algn="just">
              <a:lnSpc>
                <a:spcPct val="130000"/>
              </a:lnSpc>
            </a:pPr>
            <a:endParaRPr lang="zh-CN" altLang="en-US" sz="1300" dirty="0">
              <a:solidFill>
                <a:schemeClr val="bg1"/>
              </a:solidFill>
              <a:latin typeface="微软雅黑" panose="020B0503020204020204" pitchFamily="34" charset="-122"/>
              <a:ea typeface="微软雅黑" panose="020B0503020204020204" pitchFamily="34" charset="-122"/>
            </a:endParaRPr>
          </a:p>
        </p:txBody>
      </p:sp>
      <p:grpSp>
        <p:nvGrpSpPr>
          <p:cNvPr id="167" name="组合 166"/>
          <p:cNvGrpSpPr/>
          <p:nvPr/>
        </p:nvGrpSpPr>
        <p:grpSpPr>
          <a:xfrm>
            <a:off x="4202192" y="2958626"/>
            <a:ext cx="1472917" cy="1137284"/>
            <a:chOff x="4465912" y="2598921"/>
            <a:chExt cx="1472725" cy="1137547"/>
          </a:xfrm>
        </p:grpSpPr>
        <p:sp>
          <p:nvSpPr>
            <p:cNvPr id="168" name="文本框 68"/>
            <p:cNvSpPr txBox="1"/>
            <p:nvPr/>
          </p:nvSpPr>
          <p:spPr>
            <a:xfrm>
              <a:off x="4465912" y="2598921"/>
              <a:ext cx="1472725" cy="332476"/>
            </a:xfrm>
            <a:prstGeom prst="rect">
              <a:avLst/>
            </a:prstGeom>
            <a:noFill/>
          </p:spPr>
          <p:txBody>
            <a:bodyPr wrap="square" rtlCol="0">
              <a:spAutoFit/>
            </a:bodyPr>
            <a:lstStyle/>
            <a:p>
              <a:r>
                <a:rPr lang="zh-CN" altLang="en-US" sz="1500" dirty="0">
                  <a:solidFill>
                    <a:prstClr val="white"/>
                  </a:solidFill>
                  <a:latin typeface="时尚中黑简体" panose="01010104010101010101" pitchFamily="2" charset="-122"/>
                  <a:ea typeface="时尚中黑简体" panose="01010104010101010101" pitchFamily="2" charset="-122"/>
                </a:rPr>
                <a:t>在此添加标题</a:t>
              </a:r>
              <a:endParaRPr lang="zh-CN" altLang="en-US" sz="1500" dirty="0">
                <a:solidFill>
                  <a:prstClr val="white"/>
                </a:solidFill>
                <a:latin typeface="时尚中黑简体" panose="01010104010101010101" pitchFamily="2" charset="-122"/>
                <a:ea typeface="时尚中黑简体" panose="01010104010101010101" pitchFamily="2" charset="-122"/>
              </a:endParaRPr>
            </a:p>
          </p:txBody>
        </p:sp>
        <p:sp>
          <p:nvSpPr>
            <p:cNvPr id="169" name="文本框 129"/>
            <p:cNvSpPr txBox="1"/>
            <p:nvPr/>
          </p:nvSpPr>
          <p:spPr>
            <a:xfrm>
              <a:off x="4548345" y="2951638"/>
              <a:ext cx="1312951" cy="784830"/>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170" name="组合 169"/>
          <p:cNvGrpSpPr/>
          <p:nvPr/>
        </p:nvGrpSpPr>
        <p:grpSpPr>
          <a:xfrm>
            <a:off x="5841737" y="3459849"/>
            <a:ext cx="1472917" cy="1148543"/>
            <a:chOff x="6105244" y="3100260"/>
            <a:chExt cx="1472725" cy="1148810"/>
          </a:xfrm>
        </p:grpSpPr>
        <p:sp>
          <p:nvSpPr>
            <p:cNvPr id="171" name="文本框 71"/>
            <p:cNvSpPr txBox="1"/>
            <p:nvPr/>
          </p:nvSpPr>
          <p:spPr>
            <a:xfrm>
              <a:off x="6105244" y="3100260"/>
              <a:ext cx="1472725" cy="332476"/>
            </a:xfrm>
            <a:prstGeom prst="rect">
              <a:avLst/>
            </a:prstGeom>
            <a:noFill/>
          </p:spPr>
          <p:txBody>
            <a:bodyPr wrap="square" rtlCol="0">
              <a:spAutoFit/>
            </a:bodyPr>
            <a:lstStyle/>
            <a:p>
              <a:r>
                <a:rPr lang="zh-CN" altLang="en-US" sz="1500" dirty="0">
                  <a:solidFill>
                    <a:prstClr val="white"/>
                  </a:solidFill>
                  <a:latin typeface="时尚中黑简体" panose="01010104010101010101" pitchFamily="2" charset="-122"/>
                  <a:ea typeface="时尚中黑简体" panose="01010104010101010101" pitchFamily="2" charset="-122"/>
                </a:rPr>
                <a:t>在此添加标题</a:t>
              </a:r>
              <a:endParaRPr lang="zh-CN" altLang="en-US" sz="1500" dirty="0">
                <a:solidFill>
                  <a:prstClr val="white"/>
                </a:solidFill>
                <a:latin typeface="时尚中黑简体" panose="01010104010101010101" pitchFamily="2" charset="-122"/>
                <a:ea typeface="时尚中黑简体" panose="01010104010101010101" pitchFamily="2" charset="-122"/>
              </a:endParaRPr>
            </a:p>
          </p:txBody>
        </p:sp>
        <p:sp>
          <p:nvSpPr>
            <p:cNvPr id="172" name="文本框 129"/>
            <p:cNvSpPr txBox="1"/>
            <p:nvPr/>
          </p:nvSpPr>
          <p:spPr>
            <a:xfrm>
              <a:off x="6159068" y="3464239"/>
              <a:ext cx="1312951" cy="784831"/>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173" name="组合 172"/>
          <p:cNvGrpSpPr/>
          <p:nvPr/>
        </p:nvGrpSpPr>
        <p:grpSpPr>
          <a:xfrm>
            <a:off x="7451862" y="3897899"/>
            <a:ext cx="1472917" cy="1108005"/>
            <a:chOff x="7715158" y="3538410"/>
            <a:chExt cx="1472725" cy="1108262"/>
          </a:xfrm>
        </p:grpSpPr>
        <p:sp>
          <p:nvSpPr>
            <p:cNvPr id="174" name="文本框 74"/>
            <p:cNvSpPr txBox="1"/>
            <p:nvPr/>
          </p:nvSpPr>
          <p:spPr>
            <a:xfrm>
              <a:off x="7715158" y="3538410"/>
              <a:ext cx="1472725" cy="332476"/>
            </a:xfrm>
            <a:prstGeom prst="rect">
              <a:avLst/>
            </a:prstGeom>
            <a:noFill/>
          </p:spPr>
          <p:txBody>
            <a:bodyPr wrap="square" rtlCol="0">
              <a:spAutoFit/>
            </a:bodyPr>
            <a:lstStyle/>
            <a:p>
              <a:r>
                <a:rPr lang="zh-CN" altLang="en-US" sz="1500" dirty="0">
                  <a:solidFill>
                    <a:prstClr val="white"/>
                  </a:solidFill>
                  <a:latin typeface="时尚中黑简体" panose="01010104010101010101" pitchFamily="2" charset="-122"/>
                  <a:ea typeface="时尚中黑简体" panose="01010104010101010101" pitchFamily="2" charset="-122"/>
                </a:rPr>
                <a:t>在此添加标题</a:t>
              </a:r>
              <a:endParaRPr lang="zh-CN" altLang="en-US" sz="1500" dirty="0">
                <a:solidFill>
                  <a:prstClr val="white"/>
                </a:solidFill>
                <a:latin typeface="时尚中黑简体" panose="01010104010101010101" pitchFamily="2" charset="-122"/>
                <a:ea typeface="时尚中黑简体" panose="01010104010101010101" pitchFamily="2" charset="-122"/>
              </a:endParaRPr>
            </a:p>
          </p:txBody>
        </p:sp>
        <p:sp>
          <p:nvSpPr>
            <p:cNvPr id="175" name="文本框 129"/>
            <p:cNvSpPr txBox="1"/>
            <p:nvPr/>
          </p:nvSpPr>
          <p:spPr>
            <a:xfrm>
              <a:off x="7806591" y="3861842"/>
              <a:ext cx="1312951" cy="784830"/>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grpSp>
        <p:nvGrpSpPr>
          <p:cNvPr id="176" name="组合 175"/>
          <p:cNvGrpSpPr/>
          <p:nvPr/>
        </p:nvGrpSpPr>
        <p:grpSpPr>
          <a:xfrm>
            <a:off x="9039910" y="4391267"/>
            <a:ext cx="1472917" cy="1153905"/>
            <a:chOff x="9303001" y="4031895"/>
            <a:chExt cx="1472725" cy="1154173"/>
          </a:xfrm>
        </p:grpSpPr>
        <p:sp>
          <p:nvSpPr>
            <p:cNvPr id="177" name="文本框 77"/>
            <p:cNvSpPr txBox="1"/>
            <p:nvPr/>
          </p:nvSpPr>
          <p:spPr>
            <a:xfrm>
              <a:off x="9303001" y="4031895"/>
              <a:ext cx="1472725" cy="332476"/>
            </a:xfrm>
            <a:prstGeom prst="rect">
              <a:avLst/>
            </a:prstGeom>
            <a:noFill/>
          </p:spPr>
          <p:txBody>
            <a:bodyPr wrap="square" rtlCol="0">
              <a:spAutoFit/>
            </a:bodyPr>
            <a:lstStyle/>
            <a:p>
              <a:r>
                <a:rPr lang="zh-CN" altLang="en-US" sz="1500" dirty="0">
                  <a:solidFill>
                    <a:prstClr val="white"/>
                  </a:solidFill>
                  <a:latin typeface="时尚中黑简体" panose="01010104010101010101" pitchFamily="2" charset="-122"/>
                  <a:ea typeface="时尚中黑简体" panose="01010104010101010101" pitchFamily="2" charset="-122"/>
                </a:rPr>
                <a:t>在此添加标题</a:t>
              </a:r>
              <a:endParaRPr lang="zh-CN" altLang="en-US" sz="1500" dirty="0">
                <a:solidFill>
                  <a:prstClr val="white"/>
                </a:solidFill>
                <a:latin typeface="时尚中黑简体" panose="01010104010101010101" pitchFamily="2" charset="-122"/>
                <a:ea typeface="时尚中黑简体" panose="01010104010101010101" pitchFamily="2" charset="-122"/>
              </a:endParaRPr>
            </a:p>
          </p:txBody>
        </p:sp>
        <p:sp>
          <p:nvSpPr>
            <p:cNvPr id="178" name="文本框 129"/>
            <p:cNvSpPr txBox="1"/>
            <p:nvPr/>
          </p:nvSpPr>
          <p:spPr>
            <a:xfrm>
              <a:off x="9390767" y="4401237"/>
              <a:ext cx="1312951" cy="784831"/>
            </a:xfrm>
            <a:prstGeom prst="rect">
              <a:avLst/>
            </a:prstGeom>
            <a:noFill/>
          </p:spPr>
          <p:txBody>
            <a:bodyPr wrap="square" rtlCol="0">
              <a:spAutoFit/>
            </a:bodyPr>
            <a:lstStyle/>
            <a:p>
              <a:pPr>
                <a:lnSpc>
                  <a:spcPct val="150000"/>
                </a:lnSpc>
              </a:pPr>
              <a:r>
                <a:rPr lang="zh-CN" altLang="en-US" sz="1000" dirty="0">
                  <a:solidFill>
                    <a:schemeClr val="bg1"/>
                  </a:solidFill>
                  <a:latin typeface="微软雅黑" panose="020B0503020204020204" pitchFamily="34" charset="-122"/>
                  <a:ea typeface="微软雅黑" panose="020B0503020204020204" pitchFamily="34" charset="-122"/>
                </a:rPr>
                <a:t>点击添加文字说明详情介绍点击添加文字说明详情介绍</a:t>
              </a:r>
              <a:endParaRPr lang="zh-CN" altLang="en-US" sz="1000" dirty="0">
                <a:solidFill>
                  <a:schemeClr val="bg1"/>
                </a:solidFill>
                <a:latin typeface="微软雅黑" panose="020B0503020204020204" pitchFamily="34" charset="-122"/>
                <a:ea typeface="微软雅黑" panose="020B0503020204020204" pitchFamily="34" charset="-122"/>
              </a:endParaRPr>
            </a:p>
          </p:txBody>
        </p:sp>
      </p:grpSp>
      <p:sp>
        <p:nvSpPr>
          <p:cNvPr id="67" name="文本框 37"/>
          <p:cNvSpPr txBox="1"/>
          <p:nvPr/>
        </p:nvSpPr>
        <p:spPr>
          <a:xfrm>
            <a:off x="4778420" y="533321"/>
            <a:ext cx="2646878" cy="584775"/>
          </a:xfrm>
          <a:prstGeom prst="rect">
            <a:avLst/>
          </a:prstGeom>
          <a:noFill/>
          <a:ln>
            <a:noFill/>
          </a:ln>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社团未来展望</a:t>
            </a:r>
            <a:endParaRPr lang="zh-CN" altLang="en-US" sz="3200" dirty="0">
              <a:solidFill>
                <a:schemeClr val="bg1"/>
              </a:solidFill>
            </a:endParaRPr>
          </a:p>
        </p:txBody>
      </p:sp>
      <p:cxnSp>
        <p:nvCxnSpPr>
          <p:cNvPr id="68" name="直接连接符 67"/>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50" advTm="0">
        <p14:flip dir="r"/>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anim calcmode="lin" valueType="num">
                                          <p:cBhvr>
                                            <p:cTn id="12" dur="1000" fill="hold"/>
                                            <p:tgtEl>
                                              <p:spTgt spid="67"/>
                                            </p:tgtEl>
                                            <p:attrNameLst>
                                              <p:attrName>ppt_x</p:attrName>
                                            </p:attrNameLst>
                                          </p:cBhvr>
                                          <p:tavLst>
                                            <p:tav tm="0">
                                              <p:val>
                                                <p:strVal val="#ppt_x"/>
                                              </p:val>
                                            </p:tav>
                                            <p:tav tm="100000">
                                              <p:val>
                                                <p:strVal val="#ppt_x"/>
                                              </p:val>
                                            </p:tav>
                                          </p:tavLst>
                                        </p:anim>
                                        <p:anim calcmode="lin" valueType="num">
                                          <p:cBhvr>
                                            <p:cTn id="13" dur="1000" fill="hold"/>
                                            <p:tgtEl>
                                              <p:spTgt spid="6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accel="40000" fill="hold" nodeType="afterEffect" p14:presetBounceEnd="40000">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14:bounceEnd="40000">
                                          <p:cBhvr additive="base">
                                            <p:cTn id="17" dur="150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18" dur="1500" fill="hold"/>
                                            <p:tgtEl>
                                              <p:spTgt spid="117"/>
                                            </p:tgtEl>
                                            <p:attrNameLst>
                                              <p:attrName>ppt_y</p:attrName>
                                            </p:attrNameLst>
                                          </p:cBhvr>
                                          <p:tavLst>
                                            <p:tav tm="0">
                                              <p:val>
                                                <p:strVal val="#ppt_y"/>
                                              </p:val>
                                            </p:tav>
                                            <p:tav tm="100000">
                                              <p:val>
                                                <p:strVal val="#ppt_y"/>
                                              </p:val>
                                            </p:tav>
                                          </p:tavLst>
                                        </p:anim>
                                      </p:childTnLst>
                                    </p:cTn>
                                  </p:par>
                                  <p:par>
                                    <p:cTn id="19" presetID="2" presetClass="entr" presetSubtype="2" accel="40000" fill="hold" nodeType="withEffect" p14:presetBounceEnd="40000">
                                      <p:stCondLst>
                                        <p:cond delay="250"/>
                                      </p:stCondLst>
                                      <p:childTnLst>
                                        <p:set>
                                          <p:cBhvr>
                                            <p:cTn id="20" dur="1" fill="hold">
                                              <p:stCondLst>
                                                <p:cond delay="0"/>
                                              </p:stCondLst>
                                            </p:cTn>
                                            <p:tgtEl>
                                              <p:spTgt spid="122"/>
                                            </p:tgtEl>
                                            <p:attrNameLst>
                                              <p:attrName>style.visibility</p:attrName>
                                            </p:attrNameLst>
                                          </p:cBhvr>
                                          <p:to>
                                            <p:strVal val="visible"/>
                                          </p:to>
                                        </p:set>
                                        <p:anim calcmode="lin" valueType="num" p14:bounceEnd="40000">
                                          <p:cBhvr additive="base">
                                            <p:cTn id="21" dur="1500" fill="hold"/>
                                            <p:tgtEl>
                                              <p:spTgt spid="122"/>
                                            </p:tgtEl>
                                            <p:attrNameLst>
                                              <p:attrName>ppt_x</p:attrName>
                                            </p:attrNameLst>
                                          </p:cBhvr>
                                          <p:tavLst>
                                            <p:tav tm="0">
                                              <p:val>
                                                <p:strVal val="1+#ppt_w/2"/>
                                              </p:val>
                                            </p:tav>
                                            <p:tav tm="100000">
                                              <p:val>
                                                <p:strVal val="#ppt_x"/>
                                              </p:val>
                                            </p:tav>
                                          </p:tavLst>
                                        </p:anim>
                                        <p:anim calcmode="lin" valueType="num" p14:bounceEnd="40000">
                                          <p:cBhvr additive="base">
                                            <p:cTn id="22" dur="1500" fill="hold"/>
                                            <p:tgtEl>
                                              <p:spTgt spid="122"/>
                                            </p:tgtEl>
                                            <p:attrNameLst>
                                              <p:attrName>ppt_y</p:attrName>
                                            </p:attrNameLst>
                                          </p:cBhvr>
                                          <p:tavLst>
                                            <p:tav tm="0">
                                              <p:val>
                                                <p:strVal val="#ppt_y"/>
                                              </p:val>
                                            </p:tav>
                                            <p:tav tm="100000">
                                              <p:val>
                                                <p:strVal val="#ppt_y"/>
                                              </p:val>
                                            </p:tav>
                                          </p:tavLst>
                                        </p:anim>
                                      </p:childTnLst>
                                    </p:cTn>
                                  </p:par>
                                  <p:par>
                                    <p:cTn id="23" presetID="2" presetClass="entr" presetSubtype="2" accel="40000" fill="hold" nodeType="withEffect" p14:presetBounceEnd="40000">
                                      <p:stCondLst>
                                        <p:cond delay="500"/>
                                      </p:stCondLst>
                                      <p:childTnLst>
                                        <p:set>
                                          <p:cBhvr>
                                            <p:cTn id="24" dur="1" fill="hold">
                                              <p:stCondLst>
                                                <p:cond delay="0"/>
                                              </p:stCondLst>
                                            </p:cTn>
                                            <p:tgtEl>
                                              <p:spTgt spid="127"/>
                                            </p:tgtEl>
                                            <p:attrNameLst>
                                              <p:attrName>style.visibility</p:attrName>
                                            </p:attrNameLst>
                                          </p:cBhvr>
                                          <p:to>
                                            <p:strVal val="visible"/>
                                          </p:to>
                                        </p:set>
                                        <p:anim calcmode="lin" valueType="num" p14:bounceEnd="40000">
                                          <p:cBhvr additive="base">
                                            <p:cTn id="25" dur="1500" fill="hold"/>
                                            <p:tgtEl>
                                              <p:spTgt spid="127"/>
                                            </p:tgtEl>
                                            <p:attrNameLst>
                                              <p:attrName>ppt_x</p:attrName>
                                            </p:attrNameLst>
                                          </p:cBhvr>
                                          <p:tavLst>
                                            <p:tav tm="0">
                                              <p:val>
                                                <p:strVal val="1+#ppt_w/2"/>
                                              </p:val>
                                            </p:tav>
                                            <p:tav tm="100000">
                                              <p:val>
                                                <p:strVal val="#ppt_x"/>
                                              </p:val>
                                            </p:tav>
                                          </p:tavLst>
                                        </p:anim>
                                        <p:anim calcmode="lin" valueType="num" p14:bounceEnd="40000">
                                          <p:cBhvr additive="base">
                                            <p:cTn id="26" dur="1500" fill="hold"/>
                                            <p:tgtEl>
                                              <p:spTgt spid="127"/>
                                            </p:tgtEl>
                                            <p:attrNameLst>
                                              <p:attrName>ppt_y</p:attrName>
                                            </p:attrNameLst>
                                          </p:cBhvr>
                                          <p:tavLst>
                                            <p:tav tm="0">
                                              <p:val>
                                                <p:strVal val="#ppt_y"/>
                                              </p:val>
                                            </p:tav>
                                            <p:tav tm="100000">
                                              <p:val>
                                                <p:strVal val="#ppt_y"/>
                                              </p:val>
                                            </p:tav>
                                          </p:tavLst>
                                        </p:anim>
                                      </p:childTnLst>
                                    </p:cTn>
                                  </p:par>
                                  <p:par>
                                    <p:cTn id="27" presetID="2" presetClass="entr" presetSubtype="2" accel="40000" fill="hold" nodeType="withEffect" p14:presetBounceEnd="40000">
                                      <p:stCondLst>
                                        <p:cond delay="750"/>
                                      </p:stCondLst>
                                      <p:childTnLst>
                                        <p:set>
                                          <p:cBhvr>
                                            <p:cTn id="28" dur="1" fill="hold">
                                              <p:stCondLst>
                                                <p:cond delay="0"/>
                                              </p:stCondLst>
                                            </p:cTn>
                                            <p:tgtEl>
                                              <p:spTgt spid="132"/>
                                            </p:tgtEl>
                                            <p:attrNameLst>
                                              <p:attrName>style.visibility</p:attrName>
                                            </p:attrNameLst>
                                          </p:cBhvr>
                                          <p:to>
                                            <p:strVal val="visible"/>
                                          </p:to>
                                        </p:set>
                                        <p:anim calcmode="lin" valueType="num" p14:bounceEnd="40000">
                                          <p:cBhvr additive="base">
                                            <p:cTn id="29" dur="1500" fill="hold"/>
                                            <p:tgtEl>
                                              <p:spTgt spid="132"/>
                                            </p:tgtEl>
                                            <p:attrNameLst>
                                              <p:attrName>ppt_x</p:attrName>
                                            </p:attrNameLst>
                                          </p:cBhvr>
                                          <p:tavLst>
                                            <p:tav tm="0">
                                              <p:val>
                                                <p:strVal val="1+#ppt_w/2"/>
                                              </p:val>
                                            </p:tav>
                                            <p:tav tm="100000">
                                              <p:val>
                                                <p:strVal val="#ppt_x"/>
                                              </p:val>
                                            </p:tav>
                                          </p:tavLst>
                                        </p:anim>
                                        <p:anim calcmode="lin" valueType="num" p14:bounceEnd="40000">
                                          <p:cBhvr additive="base">
                                            <p:cTn id="30" dur="1500" fill="hold"/>
                                            <p:tgtEl>
                                              <p:spTgt spid="13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1" presetClass="entr" presetSubtype="1" fill="hold" nodeType="after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wheel(1)">
                                          <p:cBhvr>
                                            <p:cTn id="34" dur="1250"/>
                                            <p:tgtEl>
                                              <p:spTgt spid="137"/>
                                            </p:tgtEl>
                                          </p:cBhvr>
                                        </p:animEffect>
                                      </p:childTnLst>
                                    </p:cTn>
                                  </p:par>
                                  <p:par>
                                    <p:cTn id="35" presetID="21" presetClass="entr" presetSubtype="1" fill="hold" nodeType="withEffect">
                                      <p:stCondLst>
                                        <p:cond delay="250"/>
                                      </p:stCondLst>
                                      <p:childTnLst>
                                        <p:set>
                                          <p:cBhvr>
                                            <p:cTn id="36" dur="1" fill="hold">
                                              <p:stCondLst>
                                                <p:cond delay="0"/>
                                              </p:stCondLst>
                                            </p:cTn>
                                            <p:tgtEl>
                                              <p:spTgt spid="140"/>
                                            </p:tgtEl>
                                            <p:attrNameLst>
                                              <p:attrName>style.visibility</p:attrName>
                                            </p:attrNameLst>
                                          </p:cBhvr>
                                          <p:to>
                                            <p:strVal val="visible"/>
                                          </p:to>
                                        </p:set>
                                        <p:animEffect transition="in" filter="wheel(1)">
                                          <p:cBhvr>
                                            <p:cTn id="37" dur="1250"/>
                                            <p:tgtEl>
                                              <p:spTgt spid="140"/>
                                            </p:tgtEl>
                                          </p:cBhvr>
                                        </p:animEffect>
                                      </p:childTnLst>
                                    </p:cTn>
                                  </p:par>
                                  <p:par>
                                    <p:cTn id="38" presetID="21" presetClass="entr" presetSubtype="1" fill="hold" nodeType="withEffect">
                                      <p:stCondLst>
                                        <p:cond delay="500"/>
                                      </p:stCondLst>
                                      <p:childTnLst>
                                        <p:set>
                                          <p:cBhvr>
                                            <p:cTn id="39" dur="1" fill="hold">
                                              <p:stCondLst>
                                                <p:cond delay="0"/>
                                              </p:stCondLst>
                                            </p:cTn>
                                            <p:tgtEl>
                                              <p:spTgt spid="143"/>
                                            </p:tgtEl>
                                            <p:attrNameLst>
                                              <p:attrName>style.visibility</p:attrName>
                                            </p:attrNameLst>
                                          </p:cBhvr>
                                          <p:to>
                                            <p:strVal val="visible"/>
                                          </p:to>
                                        </p:set>
                                        <p:animEffect transition="in" filter="wheel(1)">
                                          <p:cBhvr>
                                            <p:cTn id="40" dur="1250"/>
                                            <p:tgtEl>
                                              <p:spTgt spid="143"/>
                                            </p:tgtEl>
                                          </p:cBhvr>
                                        </p:animEffect>
                                      </p:childTnLst>
                                    </p:cTn>
                                  </p:par>
                                  <p:par>
                                    <p:cTn id="41" presetID="21" presetClass="entr" presetSubtype="1" fill="hold" nodeType="withEffect">
                                      <p:stCondLst>
                                        <p:cond delay="750"/>
                                      </p:stCondLst>
                                      <p:childTnLst>
                                        <p:set>
                                          <p:cBhvr>
                                            <p:cTn id="42" dur="1" fill="hold">
                                              <p:stCondLst>
                                                <p:cond delay="0"/>
                                              </p:stCondLst>
                                            </p:cTn>
                                            <p:tgtEl>
                                              <p:spTgt spid="146"/>
                                            </p:tgtEl>
                                            <p:attrNameLst>
                                              <p:attrName>style.visibility</p:attrName>
                                            </p:attrNameLst>
                                          </p:cBhvr>
                                          <p:to>
                                            <p:strVal val="visible"/>
                                          </p:to>
                                        </p:set>
                                        <p:animEffect transition="in" filter="wheel(1)">
                                          <p:cBhvr>
                                            <p:cTn id="43" dur="1250"/>
                                            <p:tgtEl>
                                              <p:spTgt spid="146"/>
                                            </p:tgtEl>
                                          </p:cBhvr>
                                        </p:animEffect>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159"/>
                                            </p:tgtEl>
                                            <p:attrNameLst>
                                              <p:attrName>style.visibility</p:attrName>
                                            </p:attrNameLst>
                                          </p:cBhvr>
                                          <p:to>
                                            <p:strVal val="visible"/>
                                          </p:to>
                                        </p:set>
                                        <p:anim calcmode="lin" valueType="num">
                                          <p:cBhvr>
                                            <p:cTn id="47" dur="500" fill="hold"/>
                                            <p:tgtEl>
                                              <p:spTgt spid="159"/>
                                            </p:tgtEl>
                                            <p:attrNameLst>
                                              <p:attrName>ppt_w</p:attrName>
                                            </p:attrNameLst>
                                          </p:cBhvr>
                                          <p:tavLst>
                                            <p:tav tm="0">
                                              <p:val>
                                                <p:fltVal val="0"/>
                                              </p:val>
                                            </p:tav>
                                            <p:tav tm="100000">
                                              <p:val>
                                                <p:strVal val="#ppt_w"/>
                                              </p:val>
                                            </p:tav>
                                          </p:tavLst>
                                        </p:anim>
                                        <p:anim calcmode="lin" valueType="num">
                                          <p:cBhvr>
                                            <p:cTn id="48" dur="500" fill="hold"/>
                                            <p:tgtEl>
                                              <p:spTgt spid="159"/>
                                            </p:tgtEl>
                                            <p:attrNameLst>
                                              <p:attrName>ppt_h</p:attrName>
                                            </p:attrNameLst>
                                          </p:cBhvr>
                                          <p:tavLst>
                                            <p:tav tm="0">
                                              <p:val>
                                                <p:fltVal val="0"/>
                                              </p:val>
                                            </p:tav>
                                            <p:tav tm="100000">
                                              <p:val>
                                                <p:strVal val="#ppt_h"/>
                                              </p:val>
                                            </p:tav>
                                          </p:tavLst>
                                        </p:anim>
                                        <p:animEffect transition="in" filter="fade">
                                          <p:cBhvr>
                                            <p:cTn id="49" dur="500"/>
                                            <p:tgtEl>
                                              <p:spTgt spid="159"/>
                                            </p:tgtEl>
                                          </p:cBhvr>
                                        </p:animEffect>
                                      </p:childTnLst>
                                    </p:cTn>
                                  </p:par>
                                  <p:par>
                                    <p:cTn id="50" presetID="53" presetClass="entr" presetSubtype="16" fill="hold" nodeType="withEffect">
                                      <p:stCondLst>
                                        <p:cond delay="0"/>
                                      </p:stCondLst>
                                      <p:childTnLst>
                                        <p:set>
                                          <p:cBhvr>
                                            <p:cTn id="51" dur="1" fill="hold">
                                              <p:stCondLst>
                                                <p:cond delay="0"/>
                                              </p:stCondLst>
                                            </p:cTn>
                                            <p:tgtEl>
                                              <p:spTgt spid="156"/>
                                            </p:tgtEl>
                                            <p:attrNameLst>
                                              <p:attrName>style.visibility</p:attrName>
                                            </p:attrNameLst>
                                          </p:cBhvr>
                                          <p:to>
                                            <p:strVal val="visible"/>
                                          </p:to>
                                        </p:set>
                                        <p:anim calcmode="lin" valueType="num">
                                          <p:cBhvr>
                                            <p:cTn id="52" dur="500" fill="hold"/>
                                            <p:tgtEl>
                                              <p:spTgt spid="156"/>
                                            </p:tgtEl>
                                            <p:attrNameLst>
                                              <p:attrName>ppt_w</p:attrName>
                                            </p:attrNameLst>
                                          </p:cBhvr>
                                          <p:tavLst>
                                            <p:tav tm="0">
                                              <p:val>
                                                <p:fltVal val="0"/>
                                              </p:val>
                                            </p:tav>
                                            <p:tav tm="100000">
                                              <p:val>
                                                <p:strVal val="#ppt_w"/>
                                              </p:val>
                                            </p:tav>
                                          </p:tavLst>
                                        </p:anim>
                                        <p:anim calcmode="lin" valueType="num">
                                          <p:cBhvr>
                                            <p:cTn id="53" dur="500" fill="hold"/>
                                            <p:tgtEl>
                                              <p:spTgt spid="156"/>
                                            </p:tgtEl>
                                            <p:attrNameLst>
                                              <p:attrName>ppt_h</p:attrName>
                                            </p:attrNameLst>
                                          </p:cBhvr>
                                          <p:tavLst>
                                            <p:tav tm="0">
                                              <p:val>
                                                <p:fltVal val="0"/>
                                              </p:val>
                                            </p:tav>
                                            <p:tav tm="100000">
                                              <p:val>
                                                <p:strVal val="#ppt_h"/>
                                              </p:val>
                                            </p:tav>
                                          </p:tavLst>
                                        </p:anim>
                                        <p:animEffect transition="in" filter="fade">
                                          <p:cBhvr>
                                            <p:cTn id="54" dur="500"/>
                                            <p:tgtEl>
                                              <p:spTgt spid="156"/>
                                            </p:tgtEl>
                                          </p:cBhvr>
                                        </p:animEffect>
                                      </p:childTnLst>
                                    </p:cTn>
                                  </p:par>
                                  <p:par>
                                    <p:cTn id="55" presetID="53" presetClass="entr" presetSubtype="16" fill="hold" nodeType="withEffect">
                                      <p:stCondLst>
                                        <p:cond delay="0"/>
                                      </p:stCondLst>
                                      <p:childTnLst>
                                        <p:set>
                                          <p:cBhvr>
                                            <p:cTn id="56" dur="1" fill="hold">
                                              <p:stCondLst>
                                                <p:cond delay="0"/>
                                              </p:stCondLst>
                                            </p:cTn>
                                            <p:tgtEl>
                                              <p:spTgt spid="153"/>
                                            </p:tgtEl>
                                            <p:attrNameLst>
                                              <p:attrName>style.visibility</p:attrName>
                                            </p:attrNameLst>
                                          </p:cBhvr>
                                          <p:to>
                                            <p:strVal val="visible"/>
                                          </p:to>
                                        </p:set>
                                        <p:anim calcmode="lin" valueType="num">
                                          <p:cBhvr>
                                            <p:cTn id="57" dur="500" fill="hold"/>
                                            <p:tgtEl>
                                              <p:spTgt spid="153"/>
                                            </p:tgtEl>
                                            <p:attrNameLst>
                                              <p:attrName>ppt_w</p:attrName>
                                            </p:attrNameLst>
                                          </p:cBhvr>
                                          <p:tavLst>
                                            <p:tav tm="0">
                                              <p:val>
                                                <p:fltVal val="0"/>
                                              </p:val>
                                            </p:tav>
                                            <p:tav tm="100000">
                                              <p:val>
                                                <p:strVal val="#ppt_w"/>
                                              </p:val>
                                            </p:tav>
                                          </p:tavLst>
                                        </p:anim>
                                        <p:anim calcmode="lin" valueType="num">
                                          <p:cBhvr>
                                            <p:cTn id="58" dur="500" fill="hold"/>
                                            <p:tgtEl>
                                              <p:spTgt spid="153"/>
                                            </p:tgtEl>
                                            <p:attrNameLst>
                                              <p:attrName>ppt_h</p:attrName>
                                            </p:attrNameLst>
                                          </p:cBhvr>
                                          <p:tavLst>
                                            <p:tav tm="0">
                                              <p:val>
                                                <p:fltVal val="0"/>
                                              </p:val>
                                            </p:tav>
                                            <p:tav tm="100000">
                                              <p:val>
                                                <p:strVal val="#ppt_h"/>
                                              </p:val>
                                            </p:tav>
                                          </p:tavLst>
                                        </p:anim>
                                        <p:animEffect transition="in" filter="fade">
                                          <p:cBhvr>
                                            <p:cTn id="59" dur="500"/>
                                            <p:tgtEl>
                                              <p:spTgt spid="153"/>
                                            </p:tgtEl>
                                          </p:cBhvr>
                                        </p:animEffect>
                                      </p:childTnLst>
                                    </p:cTn>
                                  </p:par>
                                  <p:par>
                                    <p:cTn id="60" presetID="53" presetClass="entr" presetSubtype="16" fill="hold" nodeType="withEffect">
                                      <p:stCondLst>
                                        <p:cond delay="0"/>
                                      </p:stCondLst>
                                      <p:childTnLst>
                                        <p:set>
                                          <p:cBhvr>
                                            <p:cTn id="61" dur="1" fill="hold">
                                              <p:stCondLst>
                                                <p:cond delay="0"/>
                                              </p:stCondLst>
                                            </p:cTn>
                                            <p:tgtEl>
                                              <p:spTgt spid="149"/>
                                            </p:tgtEl>
                                            <p:attrNameLst>
                                              <p:attrName>style.visibility</p:attrName>
                                            </p:attrNameLst>
                                          </p:cBhvr>
                                          <p:to>
                                            <p:strVal val="visible"/>
                                          </p:to>
                                        </p:set>
                                        <p:anim calcmode="lin" valueType="num">
                                          <p:cBhvr>
                                            <p:cTn id="62" dur="500" fill="hold"/>
                                            <p:tgtEl>
                                              <p:spTgt spid="149"/>
                                            </p:tgtEl>
                                            <p:attrNameLst>
                                              <p:attrName>ppt_w</p:attrName>
                                            </p:attrNameLst>
                                          </p:cBhvr>
                                          <p:tavLst>
                                            <p:tav tm="0">
                                              <p:val>
                                                <p:fltVal val="0"/>
                                              </p:val>
                                            </p:tav>
                                            <p:tav tm="100000">
                                              <p:val>
                                                <p:strVal val="#ppt_w"/>
                                              </p:val>
                                            </p:tav>
                                          </p:tavLst>
                                        </p:anim>
                                        <p:anim calcmode="lin" valueType="num">
                                          <p:cBhvr>
                                            <p:cTn id="63" dur="500" fill="hold"/>
                                            <p:tgtEl>
                                              <p:spTgt spid="149"/>
                                            </p:tgtEl>
                                            <p:attrNameLst>
                                              <p:attrName>ppt_h</p:attrName>
                                            </p:attrNameLst>
                                          </p:cBhvr>
                                          <p:tavLst>
                                            <p:tav tm="0">
                                              <p:val>
                                                <p:fltVal val="0"/>
                                              </p:val>
                                            </p:tav>
                                            <p:tav tm="100000">
                                              <p:val>
                                                <p:strVal val="#ppt_h"/>
                                              </p:val>
                                            </p:tav>
                                          </p:tavLst>
                                        </p:anim>
                                        <p:animEffect transition="in" filter="fade">
                                          <p:cBhvr>
                                            <p:cTn id="64" dur="500"/>
                                            <p:tgtEl>
                                              <p:spTgt spid="149"/>
                                            </p:tgtEl>
                                          </p:cBhvr>
                                        </p:animEffect>
                                      </p:childTnLst>
                                    </p:cTn>
                                  </p:par>
                                </p:childTnLst>
                              </p:cTn>
                            </p:par>
                            <p:par>
                              <p:cTn id="65" fill="hold">
                                <p:stCondLst>
                                  <p:cond delay="5000"/>
                                </p:stCondLst>
                                <p:childTnLst>
                                  <p:par>
                                    <p:cTn id="66" presetID="16" presetClass="entr" presetSubtype="37" fill="hold" nodeType="afterEffect">
                                      <p:stCondLst>
                                        <p:cond delay="0"/>
                                      </p:stCondLst>
                                      <p:childTnLst>
                                        <p:set>
                                          <p:cBhvr>
                                            <p:cTn id="67" dur="1" fill="hold">
                                              <p:stCondLst>
                                                <p:cond delay="0"/>
                                              </p:stCondLst>
                                            </p:cTn>
                                            <p:tgtEl>
                                              <p:spTgt spid="167"/>
                                            </p:tgtEl>
                                            <p:attrNameLst>
                                              <p:attrName>style.visibility</p:attrName>
                                            </p:attrNameLst>
                                          </p:cBhvr>
                                          <p:to>
                                            <p:strVal val="visible"/>
                                          </p:to>
                                        </p:set>
                                        <p:animEffect transition="in" filter="barn(outVertical)">
                                          <p:cBhvr>
                                            <p:cTn id="68" dur="500"/>
                                            <p:tgtEl>
                                              <p:spTgt spid="167"/>
                                            </p:tgtEl>
                                          </p:cBhvr>
                                        </p:animEffect>
                                      </p:childTnLst>
                                    </p:cTn>
                                  </p:par>
                                  <p:par>
                                    <p:cTn id="69" presetID="16" presetClass="entr" presetSubtype="37" fill="hold" nodeType="withEffect">
                                      <p:stCondLst>
                                        <p:cond delay="0"/>
                                      </p:stCondLst>
                                      <p:childTnLst>
                                        <p:set>
                                          <p:cBhvr>
                                            <p:cTn id="70" dur="1" fill="hold">
                                              <p:stCondLst>
                                                <p:cond delay="0"/>
                                              </p:stCondLst>
                                            </p:cTn>
                                            <p:tgtEl>
                                              <p:spTgt spid="170"/>
                                            </p:tgtEl>
                                            <p:attrNameLst>
                                              <p:attrName>style.visibility</p:attrName>
                                            </p:attrNameLst>
                                          </p:cBhvr>
                                          <p:to>
                                            <p:strVal val="visible"/>
                                          </p:to>
                                        </p:set>
                                        <p:animEffect transition="in" filter="barn(outVertical)">
                                          <p:cBhvr>
                                            <p:cTn id="71" dur="500"/>
                                            <p:tgtEl>
                                              <p:spTgt spid="170"/>
                                            </p:tgtEl>
                                          </p:cBhvr>
                                        </p:animEffect>
                                      </p:childTnLst>
                                    </p:cTn>
                                  </p:par>
                                  <p:par>
                                    <p:cTn id="72" presetID="16" presetClass="entr" presetSubtype="37" fill="hold" nodeType="withEffect">
                                      <p:stCondLst>
                                        <p:cond delay="0"/>
                                      </p:stCondLst>
                                      <p:childTnLst>
                                        <p:set>
                                          <p:cBhvr>
                                            <p:cTn id="73" dur="1" fill="hold">
                                              <p:stCondLst>
                                                <p:cond delay="0"/>
                                              </p:stCondLst>
                                            </p:cTn>
                                            <p:tgtEl>
                                              <p:spTgt spid="173"/>
                                            </p:tgtEl>
                                            <p:attrNameLst>
                                              <p:attrName>style.visibility</p:attrName>
                                            </p:attrNameLst>
                                          </p:cBhvr>
                                          <p:to>
                                            <p:strVal val="visible"/>
                                          </p:to>
                                        </p:set>
                                        <p:animEffect transition="in" filter="barn(outVertical)">
                                          <p:cBhvr>
                                            <p:cTn id="74" dur="500"/>
                                            <p:tgtEl>
                                              <p:spTgt spid="173"/>
                                            </p:tgtEl>
                                          </p:cBhvr>
                                        </p:animEffect>
                                      </p:childTnLst>
                                    </p:cTn>
                                  </p:par>
                                  <p:par>
                                    <p:cTn id="75" presetID="16" presetClass="entr" presetSubtype="37" fill="hold" nodeType="withEffect">
                                      <p:stCondLst>
                                        <p:cond delay="0"/>
                                      </p:stCondLst>
                                      <p:childTnLst>
                                        <p:set>
                                          <p:cBhvr>
                                            <p:cTn id="76" dur="1" fill="hold">
                                              <p:stCondLst>
                                                <p:cond delay="0"/>
                                              </p:stCondLst>
                                            </p:cTn>
                                            <p:tgtEl>
                                              <p:spTgt spid="176"/>
                                            </p:tgtEl>
                                            <p:attrNameLst>
                                              <p:attrName>style.visibility</p:attrName>
                                            </p:attrNameLst>
                                          </p:cBhvr>
                                          <p:to>
                                            <p:strVal val="visible"/>
                                          </p:to>
                                        </p:set>
                                        <p:animEffect transition="in" filter="barn(outVertical)">
                                          <p:cBhvr>
                                            <p:cTn id="77" dur="500"/>
                                            <p:tgtEl>
                                              <p:spTgt spid="176"/>
                                            </p:tgtEl>
                                          </p:cBhvr>
                                        </p:animEffect>
                                      </p:childTnLst>
                                    </p:cTn>
                                  </p:par>
                                </p:childTnLst>
                              </p:cTn>
                            </p:par>
                            <p:par>
                              <p:cTn id="78" fill="hold">
                                <p:stCondLst>
                                  <p:cond delay="5500"/>
                                </p:stCondLst>
                                <p:childTnLst>
                                  <p:par>
                                    <p:cTn id="79" presetID="22" presetClass="entr" presetSubtype="8" fill="hold" grpId="0" nodeType="afterEffect">
                                      <p:stCondLst>
                                        <p:cond delay="0"/>
                                      </p:stCondLst>
                                      <p:childTnLst>
                                        <p:set>
                                          <p:cBhvr>
                                            <p:cTn id="80" dur="1" fill="hold">
                                              <p:stCondLst>
                                                <p:cond delay="0"/>
                                              </p:stCondLst>
                                            </p:cTn>
                                            <p:tgtEl>
                                              <p:spTgt spid="164"/>
                                            </p:tgtEl>
                                            <p:attrNameLst>
                                              <p:attrName>style.visibility</p:attrName>
                                            </p:attrNameLst>
                                          </p:cBhvr>
                                          <p:to>
                                            <p:strVal val="visible"/>
                                          </p:to>
                                        </p:set>
                                        <p:animEffect transition="in" filter="wipe(left)">
                                          <p:cBhvr>
                                            <p:cTn id="81" dur="500"/>
                                            <p:tgtEl>
                                              <p:spTgt spid="164"/>
                                            </p:tgtEl>
                                          </p:cBhvr>
                                        </p:animEffect>
                                      </p:childTnLst>
                                    </p:cTn>
                                  </p:par>
                                </p:childTnLst>
                              </p:cTn>
                            </p:par>
                            <p:par>
                              <p:cTn id="82" fill="hold">
                                <p:stCondLst>
                                  <p:cond delay="6000"/>
                                </p:stCondLst>
                                <p:childTnLst>
                                  <p:par>
                                    <p:cTn id="83" presetID="22" presetClass="entr" presetSubtype="8" fill="hold" nodeType="after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wipe(left)">
                                          <p:cBhvr>
                                            <p:cTn id="85" dur="500"/>
                                            <p:tgtEl>
                                              <p:spTgt spid="165"/>
                                            </p:tgtEl>
                                          </p:cBhvr>
                                        </p:animEffect>
                                      </p:childTnLst>
                                    </p:cTn>
                                  </p:par>
                                  <p:par>
                                    <p:cTn id="86" presetID="10" presetClass="entr" presetSubtype="0" fill="hold" grpId="0" nodeType="withEffect">
                                      <p:stCondLst>
                                        <p:cond delay="0"/>
                                      </p:stCondLst>
                                      <p:iterate type="lt">
                                        <p:tmPct val="10000"/>
                                      </p:iterate>
                                      <p:childTnLst>
                                        <p:set>
                                          <p:cBhvr>
                                            <p:cTn id="87" dur="1" fill="hold">
                                              <p:stCondLst>
                                                <p:cond delay="0"/>
                                              </p:stCondLst>
                                            </p:cTn>
                                            <p:tgtEl>
                                              <p:spTgt spid="166"/>
                                            </p:tgtEl>
                                            <p:attrNameLst>
                                              <p:attrName>style.visibility</p:attrName>
                                            </p:attrNameLst>
                                          </p:cBhvr>
                                          <p:to>
                                            <p:strVal val="visible"/>
                                          </p:to>
                                        </p:set>
                                        <p:animEffect transition="in" filter="fade">
                                          <p:cBhvr>
                                            <p:cTn id="88"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67"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fade">
                                          <p:cBhvr>
                                            <p:cTn id="11" dur="1000"/>
                                            <p:tgtEl>
                                              <p:spTgt spid="67"/>
                                            </p:tgtEl>
                                          </p:cBhvr>
                                        </p:animEffect>
                                        <p:anim calcmode="lin" valueType="num">
                                          <p:cBhvr>
                                            <p:cTn id="12" dur="1000" fill="hold"/>
                                            <p:tgtEl>
                                              <p:spTgt spid="67"/>
                                            </p:tgtEl>
                                            <p:attrNameLst>
                                              <p:attrName>ppt_x</p:attrName>
                                            </p:attrNameLst>
                                          </p:cBhvr>
                                          <p:tavLst>
                                            <p:tav tm="0">
                                              <p:val>
                                                <p:strVal val="#ppt_x"/>
                                              </p:val>
                                            </p:tav>
                                            <p:tav tm="100000">
                                              <p:val>
                                                <p:strVal val="#ppt_x"/>
                                              </p:val>
                                            </p:tav>
                                          </p:tavLst>
                                        </p:anim>
                                        <p:anim calcmode="lin" valueType="num">
                                          <p:cBhvr>
                                            <p:cTn id="13" dur="1000" fill="hold"/>
                                            <p:tgtEl>
                                              <p:spTgt spid="6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2" accel="40000" fill="hold" nodeType="afterEffect">
                                      <p:stCondLst>
                                        <p:cond delay="0"/>
                                      </p:stCondLst>
                                      <p:childTnLst>
                                        <p:set>
                                          <p:cBhvr>
                                            <p:cTn id="16" dur="1" fill="hold">
                                              <p:stCondLst>
                                                <p:cond delay="0"/>
                                              </p:stCondLst>
                                            </p:cTn>
                                            <p:tgtEl>
                                              <p:spTgt spid="117"/>
                                            </p:tgtEl>
                                            <p:attrNameLst>
                                              <p:attrName>style.visibility</p:attrName>
                                            </p:attrNameLst>
                                          </p:cBhvr>
                                          <p:to>
                                            <p:strVal val="visible"/>
                                          </p:to>
                                        </p:set>
                                        <p:anim calcmode="lin" valueType="num">
                                          <p:cBhvr additive="base">
                                            <p:cTn id="17" dur="1500" fill="hold"/>
                                            <p:tgtEl>
                                              <p:spTgt spid="117"/>
                                            </p:tgtEl>
                                            <p:attrNameLst>
                                              <p:attrName>ppt_x</p:attrName>
                                            </p:attrNameLst>
                                          </p:cBhvr>
                                          <p:tavLst>
                                            <p:tav tm="0">
                                              <p:val>
                                                <p:strVal val="1+#ppt_w/2"/>
                                              </p:val>
                                            </p:tav>
                                            <p:tav tm="100000">
                                              <p:val>
                                                <p:strVal val="#ppt_x"/>
                                              </p:val>
                                            </p:tav>
                                          </p:tavLst>
                                        </p:anim>
                                        <p:anim calcmode="lin" valueType="num">
                                          <p:cBhvr additive="base">
                                            <p:cTn id="18" dur="1500" fill="hold"/>
                                            <p:tgtEl>
                                              <p:spTgt spid="117"/>
                                            </p:tgtEl>
                                            <p:attrNameLst>
                                              <p:attrName>ppt_y</p:attrName>
                                            </p:attrNameLst>
                                          </p:cBhvr>
                                          <p:tavLst>
                                            <p:tav tm="0">
                                              <p:val>
                                                <p:strVal val="#ppt_y"/>
                                              </p:val>
                                            </p:tav>
                                            <p:tav tm="100000">
                                              <p:val>
                                                <p:strVal val="#ppt_y"/>
                                              </p:val>
                                            </p:tav>
                                          </p:tavLst>
                                        </p:anim>
                                      </p:childTnLst>
                                    </p:cTn>
                                  </p:par>
                                  <p:par>
                                    <p:cTn id="19" presetID="2" presetClass="entr" presetSubtype="2" accel="40000" fill="hold" nodeType="withEffect">
                                      <p:stCondLst>
                                        <p:cond delay="250"/>
                                      </p:stCondLst>
                                      <p:childTnLst>
                                        <p:set>
                                          <p:cBhvr>
                                            <p:cTn id="20" dur="1" fill="hold">
                                              <p:stCondLst>
                                                <p:cond delay="0"/>
                                              </p:stCondLst>
                                            </p:cTn>
                                            <p:tgtEl>
                                              <p:spTgt spid="122"/>
                                            </p:tgtEl>
                                            <p:attrNameLst>
                                              <p:attrName>style.visibility</p:attrName>
                                            </p:attrNameLst>
                                          </p:cBhvr>
                                          <p:to>
                                            <p:strVal val="visible"/>
                                          </p:to>
                                        </p:set>
                                        <p:anim calcmode="lin" valueType="num">
                                          <p:cBhvr additive="base">
                                            <p:cTn id="21" dur="1500" fill="hold"/>
                                            <p:tgtEl>
                                              <p:spTgt spid="122"/>
                                            </p:tgtEl>
                                            <p:attrNameLst>
                                              <p:attrName>ppt_x</p:attrName>
                                            </p:attrNameLst>
                                          </p:cBhvr>
                                          <p:tavLst>
                                            <p:tav tm="0">
                                              <p:val>
                                                <p:strVal val="1+#ppt_w/2"/>
                                              </p:val>
                                            </p:tav>
                                            <p:tav tm="100000">
                                              <p:val>
                                                <p:strVal val="#ppt_x"/>
                                              </p:val>
                                            </p:tav>
                                          </p:tavLst>
                                        </p:anim>
                                        <p:anim calcmode="lin" valueType="num">
                                          <p:cBhvr additive="base">
                                            <p:cTn id="22" dur="1500" fill="hold"/>
                                            <p:tgtEl>
                                              <p:spTgt spid="122"/>
                                            </p:tgtEl>
                                            <p:attrNameLst>
                                              <p:attrName>ppt_y</p:attrName>
                                            </p:attrNameLst>
                                          </p:cBhvr>
                                          <p:tavLst>
                                            <p:tav tm="0">
                                              <p:val>
                                                <p:strVal val="#ppt_y"/>
                                              </p:val>
                                            </p:tav>
                                            <p:tav tm="100000">
                                              <p:val>
                                                <p:strVal val="#ppt_y"/>
                                              </p:val>
                                            </p:tav>
                                          </p:tavLst>
                                        </p:anim>
                                      </p:childTnLst>
                                    </p:cTn>
                                  </p:par>
                                  <p:par>
                                    <p:cTn id="23" presetID="2" presetClass="entr" presetSubtype="2" accel="40000" fill="hold" nodeType="withEffect">
                                      <p:stCondLst>
                                        <p:cond delay="500"/>
                                      </p:stCondLst>
                                      <p:childTnLst>
                                        <p:set>
                                          <p:cBhvr>
                                            <p:cTn id="24" dur="1" fill="hold">
                                              <p:stCondLst>
                                                <p:cond delay="0"/>
                                              </p:stCondLst>
                                            </p:cTn>
                                            <p:tgtEl>
                                              <p:spTgt spid="127"/>
                                            </p:tgtEl>
                                            <p:attrNameLst>
                                              <p:attrName>style.visibility</p:attrName>
                                            </p:attrNameLst>
                                          </p:cBhvr>
                                          <p:to>
                                            <p:strVal val="visible"/>
                                          </p:to>
                                        </p:set>
                                        <p:anim calcmode="lin" valueType="num">
                                          <p:cBhvr additive="base">
                                            <p:cTn id="25" dur="1500" fill="hold"/>
                                            <p:tgtEl>
                                              <p:spTgt spid="127"/>
                                            </p:tgtEl>
                                            <p:attrNameLst>
                                              <p:attrName>ppt_x</p:attrName>
                                            </p:attrNameLst>
                                          </p:cBhvr>
                                          <p:tavLst>
                                            <p:tav tm="0">
                                              <p:val>
                                                <p:strVal val="1+#ppt_w/2"/>
                                              </p:val>
                                            </p:tav>
                                            <p:tav tm="100000">
                                              <p:val>
                                                <p:strVal val="#ppt_x"/>
                                              </p:val>
                                            </p:tav>
                                          </p:tavLst>
                                        </p:anim>
                                        <p:anim calcmode="lin" valueType="num">
                                          <p:cBhvr additive="base">
                                            <p:cTn id="26" dur="1500" fill="hold"/>
                                            <p:tgtEl>
                                              <p:spTgt spid="127"/>
                                            </p:tgtEl>
                                            <p:attrNameLst>
                                              <p:attrName>ppt_y</p:attrName>
                                            </p:attrNameLst>
                                          </p:cBhvr>
                                          <p:tavLst>
                                            <p:tav tm="0">
                                              <p:val>
                                                <p:strVal val="#ppt_y"/>
                                              </p:val>
                                            </p:tav>
                                            <p:tav tm="100000">
                                              <p:val>
                                                <p:strVal val="#ppt_y"/>
                                              </p:val>
                                            </p:tav>
                                          </p:tavLst>
                                        </p:anim>
                                      </p:childTnLst>
                                    </p:cTn>
                                  </p:par>
                                  <p:par>
                                    <p:cTn id="27" presetID="2" presetClass="entr" presetSubtype="2" accel="40000" fill="hold" nodeType="withEffect">
                                      <p:stCondLst>
                                        <p:cond delay="750"/>
                                      </p:stCondLst>
                                      <p:childTnLst>
                                        <p:set>
                                          <p:cBhvr>
                                            <p:cTn id="28" dur="1" fill="hold">
                                              <p:stCondLst>
                                                <p:cond delay="0"/>
                                              </p:stCondLst>
                                            </p:cTn>
                                            <p:tgtEl>
                                              <p:spTgt spid="132"/>
                                            </p:tgtEl>
                                            <p:attrNameLst>
                                              <p:attrName>style.visibility</p:attrName>
                                            </p:attrNameLst>
                                          </p:cBhvr>
                                          <p:to>
                                            <p:strVal val="visible"/>
                                          </p:to>
                                        </p:set>
                                        <p:anim calcmode="lin" valueType="num">
                                          <p:cBhvr additive="base">
                                            <p:cTn id="29" dur="1500" fill="hold"/>
                                            <p:tgtEl>
                                              <p:spTgt spid="132"/>
                                            </p:tgtEl>
                                            <p:attrNameLst>
                                              <p:attrName>ppt_x</p:attrName>
                                            </p:attrNameLst>
                                          </p:cBhvr>
                                          <p:tavLst>
                                            <p:tav tm="0">
                                              <p:val>
                                                <p:strVal val="1+#ppt_w/2"/>
                                              </p:val>
                                            </p:tav>
                                            <p:tav tm="100000">
                                              <p:val>
                                                <p:strVal val="#ppt_x"/>
                                              </p:val>
                                            </p:tav>
                                          </p:tavLst>
                                        </p:anim>
                                        <p:anim calcmode="lin" valueType="num">
                                          <p:cBhvr additive="base">
                                            <p:cTn id="30" dur="1500" fill="hold"/>
                                            <p:tgtEl>
                                              <p:spTgt spid="132"/>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1" presetClass="entr" presetSubtype="1" fill="hold" nodeType="afterEffect">
                                      <p:stCondLst>
                                        <p:cond delay="0"/>
                                      </p:stCondLst>
                                      <p:childTnLst>
                                        <p:set>
                                          <p:cBhvr>
                                            <p:cTn id="33" dur="1" fill="hold">
                                              <p:stCondLst>
                                                <p:cond delay="0"/>
                                              </p:stCondLst>
                                            </p:cTn>
                                            <p:tgtEl>
                                              <p:spTgt spid="137"/>
                                            </p:tgtEl>
                                            <p:attrNameLst>
                                              <p:attrName>style.visibility</p:attrName>
                                            </p:attrNameLst>
                                          </p:cBhvr>
                                          <p:to>
                                            <p:strVal val="visible"/>
                                          </p:to>
                                        </p:set>
                                        <p:animEffect transition="in" filter="wheel(1)">
                                          <p:cBhvr>
                                            <p:cTn id="34" dur="1250"/>
                                            <p:tgtEl>
                                              <p:spTgt spid="137"/>
                                            </p:tgtEl>
                                          </p:cBhvr>
                                        </p:animEffect>
                                      </p:childTnLst>
                                    </p:cTn>
                                  </p:par>
                                  <p:par>
                                    <p:cTn id="35" presetID="21" presetClass="entr" presetSubtype="1" fill="hold" nodeType="withEffect">
                                      <p:stCondLst>
                                        <p:cond delay="250"/>
                                      </p:stCondLst>
                                      <p:childTnLst>
                                        <p:set>
                                          <p:cBhvr>
                                            <p:cTn id="36" dur="1" fill="hold">
                                              <p:stCondLst>
                                                <p:cond delay="0"/>
                                              </p:stCondLst>
                                            </p:cTn>
                                            <p:tgtEl>
                                              <p:spTgt spid="140"/>
                                            </p:tgtEl>
                                            <p:attrNameLst>
                                              <p:attrName>style.visibility</p:attrName>
                                            </p:attrNameLst>
                                          </p:cBhvr>
                                          <p:to>
                                            <p:strVal val="visible"/>
                                          </p:to>
                                        </p:set>
                                        <p:animEffect transition="in" filter="wheel(1)">
                                          <p:cBhvr>
                                            <p:cTn id="37" dur="1250"/>
                                            <p:tgtEl>
                                              <p:spTgt spid="140"/>
                                            </p:tgtEl>
                                          </p:cBhvr>
                                        </p:animEffect>
                                      </p:childTnLst>
                                    </p:cTn>
                                  </p:par>
                                  <p:par>
                                    <p:cTn id="38" presetID="21" presetClass="entr" presetSubtype="1" fill="hold" nodeType="withEffect">
                                      <p:stCondLst>
                                        <p:cond delay="500"/>
                                      </p:stCondLst>
                                      <p:childTnLst>
                                        <p:set>
                                          <p:cBhvr>
                                            <p:cTn id="39" dur="1" fill="hold">
                                              <p:stCondLst>
                                                <p:cond delay="0"/>
                                              </p:stCondLst>
                                            </p:cTn>
                                            <p:tgtEl>
                                              <p:spTgt spid="143"/>
                                            </p:tgtEl>
                                            <p:attrNameLst>
                                              <p:attrName>style.visibility</p:attrName>
                                            </p:attrNameLst>
                                          </p:cBhvr>
                                          <p:to>
                                            <p:strVal val="visible"/>
                                          </p:to>
                                        </p:set>
                                        <p:animEffect transition="in" filter="wheel(1)">
                                          <p:cBhvr>
                                            <p:cTn id="40" dur="1250"/>
                                            <p:tgtEl>
                                              <p:spTgt spid="143"/>
                                            </p:tgtEl>
                                          </p:cBhvr>
                                        </p:animEffect>
                                      </p:childTnLst>
                                    </p:cTn>
                                  </p:par>
                                  <p:par>
                                    <p:cTn id="41" presetID="21" presetClass="entr" presetSubtype="1" fill="hold" nodeType="withEffect">
                                      <p:stCondLst>
                                        <p:cond delay="750"/>
                                      </p:stCondLst>
                                      <p:childTnLst>
                                        <p:set>
                                          <p:cBhvr>
                                            <p:cTn id="42" dur="1" fill="hold">
                                              <p:stCondLst>
                                                <p:cond delay="0"/>
                                              </p:stCondLst>
                                            </p:cTn>
                                            <p:tgtEl>
                                              <p:spTgt spid="146"/>
                                            </p:tgtEl>
                                            <p:attrNameLst>
                                              <p:attrName>style.visibility</p:attrName>
                                            </p:attrNameLst>
                                          </p:cBhvr>
                                          <p:to>
                                            <p:strVal val="visible"/>
                                          </p:to>
                                        </p:set>
                                        <p:animEffect transition="in" filter="wheel(1)">
                                          <p:cBhvr>
                                            <p:cTn id="43" dur="1250"/>
                                            <p:tgtEl>
                                              <p:spTgt spid="146"/>
                                            </p:tgtEl>
                                          </p:cBhvr>
                                        </p:animEffect>
                                      </p:childTnLst>
                                    </p:cTn>
                                  </p:par>
                                </p:childTnLst>
                              </p:cTn>
                            </p:par>
                            <p:par>
                              <p:cTn id="44" fill="hold">
                                <p:stCondLst>
                                  <p:cond delay="4500"/>
                                </p:stCondLst>
                                <p:childTnLst>
                                  <p:par>
                                    <p:cTn id="45" presetID="53" presetClass="entr" presetSubtype="16" fill="hold" nodeType="afterEffect">
                                      <p:stCondLst>
                                        <p:cond delay="0"/>
                                      </p:stCondLst>
                                      <p:childTnLst>
                                        <p:set>
                                          <p:cBhvr>
                                            <p:cTn id="46" dur="1" fill="hold">
                                              <p:stCondLst>
                                                <p:cond delay="0"/>
                                              </p:stCondLst>
                                            </p:cTn>
                                            <p:tgtEl>
                                              <p:spTgt spid="159"/>
                                            </p:tgtEl>
                                            <p:attrNameLst>
                                              <p:attrName>style.visibility</p:attrName>
                                            </p:attrNameLst>
                                          </p:cBhvr>
                                          <p:to>
                                            <p:strVal val="visible"/>
                                          </p:to>
                                        </p:set>
                                        <p:anim calcmode="lin" valueType="num">
                                          <p:cBhvr>
                                            <p:cTn id="47" dur="500" fill="hold"/>
                                            <p:tgtEl>
                                              <p:spTgt spid="159"/>
                                            </p:tgtEl>
                                            <p:attrNameLst>
                                              <p:attrName>ppt_w</p:attrName>
                                            </p:attrNameLst>
                                          </p:cBhvr>
                                          <p:tavLst>
                                            <p:tav tm="0">
                                              <p:val>
                                                <p:fltVal val="0"/>
                                              </p:val>
                                            </p:tav>
                                            <p:tav tm="100000">
                                              <p:val>
                                                <p:strVal val="#ppt_w"/>
                                              </p:val>
                                            </p:tav>
                                          </p:tavLst>
                                        </p:anim>
                                        <p:anim calcmode="lin" valueType="num">
                                          <p:cBhvr>
                                            <p:cTn id="48" dur="500" fill="hold"/>
                                            <p:tgtEl>
                                              <p:spTgt spid="159"/>
                                            </p:tgtEl>
                                            <p:attrNameLst>
                                              <p:attrName>ppt_h</p:attrName>
                                            </p:attrNameLst>
                                          </p:cBhvr>
                                          <p:tavLst>
                                            <p:tav tm="0">
                                              <p:val>
                                                <p:fltVal val="0"/>
                                              </p:val>
                                            </p:tav>
                                            <p:tav tm="100000">
                                              <p:val>
                                                <p:strVal val="#ppt_h"/>
                                              </p:val>
                                            </p:tav>
                                          </p:tavLst>
                                        </p:anim>
                                        <p:animEffect transition="in" filter="fade">
                                          <p:cBhvr>
                                            <p:cTn id="49" dur="500"/>
                                            <p:tgtEl>
                                              <p:spTgt spid="159"/>
                                            </p:tgtEl>
                                          </p:cBhvr>
                                        </p:animEffect>
                                      </p:childTnLst>
                                    </p:cTn>
                                  </p:par>
                                  <p:par>
                                    <p:cTn id="50" presetID="53" presetClass="entr" presetSubtype="16" fill="hold" nodeType="withEffect">
                                      <p:stCondLst>
                                        <p:cond delay="0"/>
                                      </p:stCondLst>
                                      <p:childTnLst>
                                        <p:set>
                                          <p:cBhvr>
                                            <p:cTn id="51" dur="1" fill="hold">
                                              <p:stCondLst>
                                                <p:cond delay="0"/>
                                              </p:stCondLst>
                                            </p:cTn>
                                            <p:tgtEl>
                                              <p:spTgt spid="156"/>
                                            </p:tgtEl>
                                            <p:attrNameLst>
                                              <p:attrName>style.visibility</p:attrName>
                                            </p:attrNameLst>
                                          </p:cBhvr>
                                          <p:to>
                                            <p:strVal val="visible"/>
                                          </p:to>
                                        </p:set>
                                        <p:anim calcmode="lin" valueType="num">
                                          <p:cBhvr>
                                            <p:cTn id="52" dur="500" fill="hold"/>
                                            <p:tgtEl>
                                              <p:spTgt spid="156"/>
                                            </p:tgtEl>
                                            <p:attrNameLst>
                                              <p:attrName>ppt_w</p:attrName>
                                            </p:attrNameLst>
                                          </p:cBhvr>
                                          <p:tavLst>
                                            <p:tav tm="0">
                                              <p:val>
                                                <p:fltVal val="0"/>
                                              </p:val>
                                            </p:tav>
                                            <p:tav tm="100000">
                                              <p:val>
                                                <p:strVal val="#ppt_w"/>
                                              </p:val>
                                            </p:tav>
                                          </p:tavLst>
                                        </p:anim>
                                        <p:anim calcmode="lin" valueType="num">
                                          <p:cBhvr>
                                            <p:cTn id="53" dur="500" fill="hold"/>
                                            <p:tgtEl>
                                              <p:spTgt spid="156"/>
                                            </p:tgtEl>
                                            <p:attrNameLst>
                                              <p:attrName>ppt_h</p:attrName>
                                            </p:attrNameLst>
                                          </p:cBhvr>
                                          <p:tavLst>
                                            <p:tav tm="0">
                                              <p:val>
                                                <p:fltVal val="0"/>
                                              </p:val>
                                            </p:tav>
                                            <p:tav tm="100000">
                                              <p:val>
                                                <p:strVal val="#ppt_h"/>
                                              </p:val>
                                            </p:tav>
                                          </p:tavLst>
                                        </p:anim>
                                        <p:animEffect transition="in" filter="fade">
                                          <p:cBhvr>
                                            <p:cTn id="54" dur="500"/>
                                            <p:tgtEl>
                                              <p:spTgt spid="156"/>
                                            </p:tgtEl>
                                          </p:cBhvr>
                                        </p:animEffect>
                                      </p:childTnLst>
                                    </p:cTn>
                                  </p:par>
                                  <p:par>
                                    <p:cTn id="55" presetID="53" presetClass="entr" presetSubtype="16" fill="hold" nodeType="withEffect">
                                      <p:stCondLst>
                                        <p:cond delay="0"/>
                                      </p:stCondLst>
                                      <p:childTnLst>
                                        <p:set>
                                          <p:cBhvr>
                                            <p:cTn id="56" dur="1" fill="hold">
                                              <p:stCondLst>
                                                <p:cond delay="0"/>
                                              </p:stCondLst>
                                            </p:cTn>
                                            <p:tgtEl>
                                              <p:spTgt spid="153"/>
                                            </p:tgtEl>
                                            <p:attrNameLst>
                                              <p:attrName>style.visibility</p:attrName>
                                            </p:attrNameLst>
                                          </p:cBhvr>
                                          <p:to>
                                            <p:strVal val="visible"/>
                                          </p:to>
                                        </p:set>
                                        <p:anim calcmode="lin" valueType="num">
                                          <p:cBhvr>
                                            <p:cTn id="57" dur="500" fill="hold"/>
                                            <p:tgtEl>
                                              <p:spTgt spid="153"/>
                                            </p:tgtEl>
                                            <p:attrNameLst>
                                              <p:attrName>ppt_w</p:attrName>
                                            </p:attrNameLst>
                                          </p:cBhvr>
                                          <p:tavLst>
                                            <p:tav tm="0">
                                              <p:val>
                                                <p:fltVal val="0"/>
                                              </p:val>
                                            </p:tav>
                                            <p:tav tm="100000">
                                              <p:val>
                                                <p:strVal val="#ppt_w"/>
                                              </p:val>
                                            </p:tav>
                                          </p:tavLst>
                                        </p:anim>
                                        <p:anim calcmode="lin" valueType="num">
                                          <p:cBhvr>
                                            <p:cTn id="58" dur="500" fill="hold"/>
                                            <p:tgtEl>
                                              <p:spTgt spid="153"/>
                                            </p:tgtEl>
                                            <p:attrNameLst>
                                              <p:attrName>ppt_h</p:attrName>
                                            </p:attrNameLst>
                                          </p:cBhvr>
                                          <p:tavLst>
                                            <p:tav tm="0">
                                              <p:val>
                                                <p:fltVal val="0"/>
                                              </p:val>
                                            </p:tav>
                                            <p:tav tm="100000">
                                              <p:val>
                                                <p:strVal val="#ppt_h"/>
                                              </p:val>
                                            </p:tav>
                                          </p:tavLst>
                                        </p:anim>
                                        <p:animEffect transition="in" filter="fade">
                                          <p:cBhvr>
                                            <p:cTn id="59" dur="500"/>
                                            <p:tgtEl>
                                              <p:spTgt spid="153"/>
                                            </p:tgtEl>
                                          </p:cBhvr>
                                        </p:animEffect>
                                      </p:childTnLst>
                                    </p:cTn>
                                  </p:par>
                                  <p:par>
                                    <p:cTn id="60" presetID="53" presetClass="entr" presetSubtype="16" fill="hold" nodeType="withEffect">
                                      <p:stCondLst>
                                        <p:cond delay="0"/>
                                      </p:stCondLst>
                                      <p:childTnLst>
                                        <p:set>
                                          <p:cBhvr>
                                            <p:cTn id="61" dur="1" fill="hold">
                                              <p:stCondLst>
                                                <p:cond delay="0"/>
                                              </p:stCondLst>
                                            </p:cTn>
                                            <p:tgtEl>
                                              <p:spTgt spid="149"/>
                                            </p:tgtEl>
                                            <p:attrNameLst>
                                              <p:attrName>style.visibility</p:attrName>
                                            </p:attrNameLst>
                                          </p:cBhvr>
                                          <p:to>
                                            <p:strVal val="visible"/>
                                          </p:to>
                                        </p:set>
                                        <p:anim calcmode="lin" valueType="num">
                                          <p:cBhvr>
                                            <p:cTn id="62" dur="500" fill="hold"/>
                                            <p:tgtEl>
                                              <p:spTgt spid="149"/>
                                            </p:tgtEl>
                                            <p:attrNameLst>
                                              <p:attrName>ppt_w</p:attrName>
                                            </p:attrNameLst>
                                          </p:cBhvr>
                                          <p:tavLst>
                                            <p:tav tm="0">
                                              <p:val>
                                                <p:fltVal val="0"/>
                                              </p:val>
                                            </p:tav>
                                            <p:tav tm="100000">
                                              <p:val>
                                                <p:strVal val="#ppt_w"/>
                                              </p:val>
                                            </p:tav>
                                          </p:tavLst>
                                        </p:anim>
                                        <p:anim calcmode="lin" valueType="num">
                                          <p:cBhvr>
                                            <p:cTn id="63" dur="500" fill="hold"/>
                                            <p:tgtEl>
                                              <p:spTgt spid="149"/>
                                            </p:tgtEl>
                                            <p:attrNameLst>
                                              <p:attrName>ppt_h</p:attrName>
                                            </p:attrNameLst>
                                          </p:cBhvr>
                                          <p:tavLst>
                                            <p:tav tm="0">
                                              <p:val>
                                                <p:fltVal val="0"/>
                                              </p:val>
                                            </p:tav>
                                            <p:tav tm="100000">
                                              <p:val>
                                                <p:strVal val="#ppt_h"/>
                                              </p:val>
                                            </p:tav>
                                          </p:tavLst>
                                        </p:anim>
                                        <p:animEffect transition="in" filter="fade">
                                          <p:cBhvr>
                                            <p:cTn id="64" dur="500"/>
                                            <p:tgtEl>
                                              <p:spTgt spid="149"/>
                                            </p:tgtEl>
                                          </p:cBhvr>
                                        </p:animEffect>
                                      </p:childTnLst>
                                    </p:cTn>
                                  </p:par>
                                </p:childTnLst>
                              </p:cTn>
                            </p:par>
                            <p:par>
                              <p:cTn id="65" fill="hold">
                                <p:stCondLst>
                                  <p:cond delay="5000"/>
                                </p:stCondLst>
                                <p:childTnLst>
                                  <p:par>
                                    <p:cTn id="66" presetID="16" presetClass="entr" presetSubtype="37" fill="hold" nodeType="afterEffect">
                                      <p:stCondLst>
                                        <p:cond delay="0"/>
                                      </p:stCondLst>
                                      <p:childTnLst>
                                        <p:set>
                                          <p:cBhvr>
                                            <p:cTn id="67" dur="1" fill="hold">
                                              <p:stCondLst>
                                                <p:cond delay="0"/>
                                              </p:stCondLst>
                                            </p:cTn>
                                            <p:tgtEl>
                                              <p:spTgt spid="167"/>
                                            </p:tgtEl>
                                            <p:attrNameLst>
                                              <p:attrName>style.visibility</p:attrName>
                                            </p:attrNameLst>
                                          </p:cBhvr>
                                          <p:to>
                                            <p:strVal val="visible"/>
                                          </p:to>
                                        </p:set>
                                        <p:animEffect transition="in" filter="barn(outVertical)">
                                          <p:cBhvr>
                                            <p:cTn id="68" dur="500"/>
                                            <p:tgtEl>
                                              <p:spTgt spid="167"/>
                                            </p:tgtEl>
                                          </p:cBhvr>
                                        </p:animEffect>
                                      </p:childTnLst>
                                    </p:cTn>
                                  </p:par>
                                  <p:par>
                                    <p:cTn id="69" presetID="16" presetClass="entr" presetSubtype="37" fill="hold" nodeType="withEffect">
                                      <p:stCondLst>
                                        <p:cond delay="0"/>
                                      </p:stCondLst>
                                      <p:childTnLst>
                                        <p:set>
                                          <p:cBhvr>
                                            <p:cTn id="70" dur="1" fill="hold">
                                              <p:stCondLst>
                                                <p:cond delay="0"/>
                                              </p:stCondLst>
                                            </p:cTn>
                                            <p:tgtEl>
                                              <p:spTgt spid="170"/>
                                            </p:tgtEl>
                                            <p:attrNameLst>
                                              <p:attrName>style.visibility</p:attrName>
                                            </p:attrNameLst>
                                          </p:cBhvr>
                                          <p:to>
                                            <p:strVal val="visible"/>
                                          </p:to>
                                        </p:set>
                                        <p:animEffect transition="in" filter="barn(outVertical)">
                                          <p:cBhvr>
                                            <p:cTn id="71" dur="500"/>
                                            <p:tgtEl>
                                              <p:spTgt spid="170"/>
                                            </p:tgtEl>
                                          </p:cBhvr>
                                        </p:animEffect>
                                      </p:childTnLst>
                                    </p:cTn>
                                  </p:par>
                                  <p:par>
                                    <p:cTn id="72" presetID="16" presetClass="entr" presetSubtype="37" fill="hold" nodeType="withEffect">
                                      <p:stCondLst>
                                        <p:cond delay="0"/>
                                      </p:stCondLst>
                                      <p:childTnLst>
                                        <p:set>
                                          <p:cBhvr>
                                            <p:cTn id="73" dur="1" fill="hold">
                                              <p:stCondLst>
                                                <p:cond delay="0"/>
                                              </p:stCondLst>
                                            </p:cTn>
                                            <p:tgtEl>
                                              <p:spTgt spid="173"/>
                                            </p:tgtEl>
                                            <p:attrNameLst>
                                              <p:attrName>style.visibility</p:attrName>
                                            </p:attrNameLst>
                                          </p:cBhvr>
                                          <p:to>
                                            <p:strVal val="visible"/>
                                          </p:to>
                                        </p:set>
                                        <p:animEffect transition="in" filter="barn(outVertical)">
                                          <p:cBhvr>
                                            <p:cTn id="74" dur="500"/>
                                            <p:tgtEl>
                                              <p:spTgt spid="173"/>
                                            </p:tgtEl>
                                          </p:cBhvr>
                                        </p:animEffect>
                                      </p:childTnLst>
                                    </p:cTn>
                                  </p:par>
                                  <p:par>
                                    <p:cTn id="75" presetID="16" presetClass="entr" presetSubtype="37" fill="hold" nodeType="withEffect">
                                      <p:stCondLst>
                                        <p:cond delay="0"/>
                                      </p:stCondLst>
                                      <p:childTnLst>
                                        <p:set>
                                          <p:cBhvr>
                                            <p:cTn id="76" dur="1" fill="hold">
                                              <p:stCondLst>
                                                <p:cond delay="0"/>
                                              </p:stCondLst>
                                            </p:cTn>
                                            <p:tgtEl>
                                              <p:spTgt spid="176"/>
                                            </p:tgtEl>
                                            <p:attrNameLst>
                                              <p:attrName>style.visibility</p:attrName>
                                            </p:attrNameLst>
                                          </p:cBhvr>
                                          <p:to>
                                            <p:strVal val="visible"/>
                                          </p:to>
                                        </p:set>
                                        <p:animEffect transition="in" filter="barn(outVertical)">
                                          <p:cBhvr>
                                            <p:cTn id="77" dur="500"/>
                                            <p:tgtEl>
                                              <p:spTgt spid="176"/>
                                            </p:tgtEl>
                                          </p:cBhvr>
                                        </p:animEffect>
                                      </p:childTnLst>
                                    </p:cTn>
                                  </p:par>
                                </p:childTnLst>
                              </p:cTn>
                            </p:par>
                            <p:par>
                              <p:cTn id="78" fill="hold">
                                <p:stCondLst>
                                  <p:cond delay="5500"/>
                                </p:stCondLst>
                                <p:childTnLst>
                                  <p:par>
                                    <p:cTn id="79" presetID="22" presetClass="entr" presetSubtype="8" fill="hold" grpId="0" nodeType="afterEffect">
                                      <p:stCondLst>
                                        <p:cond delay="0"/>
                                      </p:stCondLst>
                                      <p:childTnLst>
                                        <p:set>
                                          <p:cBhvr>
                                            <p:cTn id="80" dur="1" fill="hold">
                                              <p:stCondLst>
                                                <p:cond delay="0"/>
                                              </p:stCondLst>
                                            </p:cTn>
                                            <p:tgtEl>
                                              <p:spTgt spid="164"/>
                                            </p:tgtEl>
                                            <p:attrNameLst>
                                              <p:attrName>style.visibility</p:attrName>
                                            </p:attrNameLst>
                                          </p:cBhvr>
                                          <p:to>
                                            <p:strVal val="visible"/>
                                          </p:to>
                                        </p:set>
                                        <p:animEffect transition="in" filter="wipe(left)">
                                          <p:cBhvr>
                                            <p:cTn id="81" dur="500"/>
                                            <p:tgtEl>
                                              <p:spTgt spid="164"/>
                                            </p:tgtEl>
                                          </p:cBhvr>
                                        </p:animEffect>
                                      </p:childTnLst>
                                    </p:cTn>
                                  </p:par>
                                </p:childTnLst>
                              </p:cTn>
                            </p:par>
                            <p:par>
                              <p:cTn id="82" fill="hold">
                                <p:stCondLst>
                                  <p:cond delay="6000"/>
                                </p:stCondLst>
                                <p:childTnLst>
                                  <p:par>
                                    <p:cTn id="83" presetID="22" presetClass="entr" presetSubtype="8" fill="hold" nodeType="afterEffect">
                                      <p:stCondLst>
                                        <p:cond delay="0"/>
                                      </p:stCondLst>
                                      <p:childTnLst>
                                        <p:set>
                                          <p:cBhvr>
                                            <p:cTn id="84" dur="1" fill="hold">
                                              <p:stCondLst>
                                                <p:cond delay="0"/>
                                              </p:stCondLst>
                                            </p:cTn>
                                            <p:tgtEl>
                                              <p:spTgt spid="165"/>
                                            </p:tgtEl>
                                            <p:attrNameLst>
                                              <p:attrName>style.visibility</p:attrName>
                                            </p:attrNameLst>
                                          </p:cBhvr>
                                          <p:to>
                                            <p:strVal val="visible"/>
                                          </p:to>
                                        </p:set>
                                        <p:animEffect transition="in" filter="wipe(left)">
                                          <p:cBhvr>
                                            <p:cTn id="85" dur="500"/>
                                            <p:tgtEl>
                                              <p:spTgt spid="165"/>
                                            </p:tgtEl>
                                          </p:cBhvr>
                                        </p:animEffect>
                                      </p:childTnLst>
                                    </p:cTn>
                                  </p:par>
                                  <p:par>
                                    <p:cTn id="86" presetID="10" presetClass="entr" presetSubtype="0" fill="hold" grpId="0" nodeType="withEffect">
                                      <p:stCondLst>
                                        <p:cond delay="0"/>
                                      </p:stCondLst>
                                      <p:iterate type="lt">
                                        <p:tmPct val="10000"/>
                                      </p:iterate>
                                      <p:childTnLst>
                                        <p:set>
                                          <p:cBhvr>
                                            <p:cTn id="87" dur="1" fill="hold">
                                              <p:stCondLst>
                                                <p:cond delay="0"/>
                                              </p:stCondLst>
                                            </p:cTn>
                                            <p:tgtEl>
                                              <p:spTgt spid="166"/>
                                            </p:tgtEl>
                                            <p:attrNameLst>
                                              <p:attrName>style.visibility</p:attrName>
                                            </p:attrNameLst>
                                          </p:cBhvr>
                                          <p:to>
                                            <p:strVal val="visible"/>
                                          </p:to>
                                        </p:set>
                                        <p:animEffect transition="in" filter="fade">
                                          <p:cBhvr>
                                            <p:cTn id="88" dur="500"/>
                                            <p:tgtEl>
                                              <p:spTgt spid="1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p:bldP spid="166" grpId="0"/>
          <p:bldP spid="67"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4" name="文本框 3"/>
          <p:cNvSpPr txBox="1"/>
          <p:nvPr/>
        </p:nvSpPr>
        <p:spPr>
          <a:xfrm>
            <a:off x="4082503" y="2502097"/>
            <a:ext cx="4288353" cy="1323439"/>
          </a:xfrm>
          <a:prstGeom prst="rect">
            <a:avLst/>
          </a:prstGeom>
          <a:noFill/>
        </p:spPr>
        <p:txBody>
          <a:bodyPr wrap="none" rtlCol="0">
            <a:spAutoFit/>
          </a:bodyPr>
          <a:lstStyle/>
          <a:p>
            <a:r>
              <a:rPr lang="zh-CN" altLang="en-US" sz="8000" b="1" dirty="0">
                <a:solidFill>
                  <a:schemeClr val="bg1"/>
                </a:solidFill>
                <a:latin typeface="微软雅黑" panose="020B0503020204020204" pitchFamily="82" charset="2"/>
                <a:ea typeface="微软雅黑" panose="020B0503020204020204" pitchFamily="82" charset="2"/>
              </a:rPr>
              <a:t>感谢聆听</a:t>
            </a:r>
            <a:endParaRPr lang="zh-CN" altLang="en-US" sz="8000" b="1" dirty="0">
              <a:solidFill>
                <a:schemeClr val="bg1"/>
              </a:solidFill>
              <a:latin typeface="微软雅黑" panose="020B0503020204020204" pitchFamily="82" charset="2"/>
              <a:ea typeface="微软雅黑" panose="020B0503020204020204" pitchFamily="82" charset="2"/>
            </a:endParaRPr>
          </a:p>
        </p:txBody>
      </p:sp>
      <p:sp>
        <p:nvSpPr>
          <p:cNvPr id="5" name="文本框 4"/>
          <p:cNvSpPr txBox="1"/>
          <p:nvPr/>
        </p:nvSpPr>
        <p:spPr>
          <a:xfrm>
            <a:off x="4846598" y="1978877"/>
            <a:ext cx="2627642" cy="523220"/>
          </a:xfrm>
          <a:prstGeom prst="rect">
            <a:avLst/>
          </a:prstGeom>
          <a:noFill/>
        </p:spPr>
        <p:txBody>
          <a:bodyPr wrap="none" rtlCol="0">
            <a:spAutoFit/>
          </a:bodyPr>
          <a:lstStyle/>
          <a:p>
            <a:r>
              <a:rPr lang="en-US" altLang="zh-CN" sz="2800" b="1" dirty="0">
                <a:solidFill>
                  <a:schemeClr val="bg1"/>
                </a:solidFill>
                <a:latin typeface="微软雅黑" panose="020B0503020204020204" pitchFamily="82" charset="2"/>
                <a:ea typeface="微软雅黑" panose="020B0503020204020204" pitchFamily="82" charset="2"/>
              </a:rPr>
              <a:t>XX</a:t>
            </a:r>
            <a:r>
              <a:rPr lang="zh-CN" altLang="en-US" sz="2800" b="1" dirty="0">
                <a:solidFill>
                  <a:schemeClr val="bg1"/>
                </a:solidFill>
                <a:latin typeface="微软雅黑" panose="020B0503020204020204" pitchFamily="82" charset="2"/>
                <a:ea typeface="微软雅黑" panose="020B0503020204020204" pitchFamily="82" charset="2"/>
              </a:rPr>
              <a:t>大学</a:t>
            </a:r>
            <a:r>
              <a:rPr lang="en-US" altLang="zh-CN" sz="2800" b="1" dirty="0">
                <a:solidFill>
                  <a:schemeClr val="bg1"/>
                </a:solidFill>
                <a:latin typeface="微软雅黑" panose="020B0503020204020204" pitchFamily="82" charset="2"/>
                <a:ea typeface="微软雅黑" panose="020B0503020204020204" pitchFamily="82" charset="2"/>
              </a:rPr>
              <a:t>XX</a:t>
            </a:r>
            <a:r>
              <a:rPr lang="zh-CN" altLang="en-US" sz="2800" b="1" dirty="0">
                <a:solidFill>
                  <a:schemeClr val="bg1"/>
                </a:solidFill>
                <a:latin typeface="微软雅黑" panose="020B0503020204020204" pitchFamily="82" charset="2"/>
                <a:ea typeface="微软雅黑" panose="020B0503020204020204" pitchFamily="82" charset="2"/>
              </a:rPr>
              <a:t>学院</a:t>
            </a:r>
            <a:endParaRPr lang="zh-CN" altLang="en-US" sz="2800" b="1" dirty="0">
              <a:solidFill>
                <a:schemeClr val="bg1"/>
              </a:solidFill>
              <a:latin typeface="微软雅黑" panose="020B0503020204020204" pitchFamily="82" charset="2"/>
              <a:ea typeface="微软雅黑" panose="020B0503020204020204" pitchFamily="82" charset="2"/>
            </a:endParaRPr>
          </a:p>
        </p:txBody>
      </p:sp>
      <p:sp>
        <p:nvSpPr>
          <p:cNvPr id="6" name="文本框 5"/>
          <p:cNvSpPr txBox="1"/>
          <p:nvPr/>
        </p:nvSpPr>
        <p:spPr>
          <a:xfrm>
            <a:off x="5154118" y="3903241"/>
            <a:ext cx="2012602" cy="461665"/>
          </a:xfrm>
          <a:prstGeom prst="rect">
            <a:avLst/>
          </a:prstGeom>
          <a:noFill/>
        </p:spPr>
        <p:txBody>
          <a:bodyPr wrap="none" rtlCol="0">
            <a:spAutoFit/>
          </a:bodyPr>
          <a:lstStyle/>
          <a:p>
            <a:r>
              <a:rPr lang="en-US" altLang="zh-CN" sz="2400" dirty="0">
                <a:solidFill>
                  <a:schemeClr val="bg1"/>
                </a:solidFill>
                <a:latin typeface="微软雅黑" panose="020B0503020204020204" pitchFamily="82" charset="2"/>
                <a:ea typeface="微软雅黑" panose="020B0503020204020204" pitchFamily="82" charset="2"/>
              </a:rPr>
              <a:t>THANK YOU</a:t>
            </a:r>
            <a:endParaRPr lang="zh-CN" altLang="en-US" sz="2400" dirty="0">
              <a:solidFill>
                <a:schemeClr val="bg1"/>
              </a:solidFill>
              <a:latin typeface="微软雅黑" panose="020B0503020204020204" pitchFamily="82" charset="2"/>
              <a:ea typeface="微软雅黑" panose="020B0503020204020204" pitchFamily="82" charset="2"/>
            </a:endParaRPr>
          </a:p>
        </p:txBody>
      </p:sp>
      <p:cxnSp>
        <p:nvCxnSpPr>
          <p:cNvPr id="13" name="直接连接符 12"/>
          <p:cNvCxnSpPr/>
          <p:nvPr/>
        </p:nvCxnSpPr>
        <p:spPr>
          <a:xfrm>
            <a:off x="3550607" y="3825536"/>
            <a:ext cx="521962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3900" advClick="0" advTm="0">
        <p14:glitter pattern="hexago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649"/>
                            </p:stCondLst>
                            <p:childTnLst>
                              <p:par>
                                <p:cTn id="10" presetID="47"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1649"/>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par>
                          <p:cTn id="19" fill="hold">
                            <p:stCondLst>
                              <p:cond delay="2149"/>
                            </p:stCondLst>
                            <p:childTnLst>
                              <p:par>
                                <p:cTn id="20" presetID="47"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7" name="Line 105"/>
          <p:cNvSpPr>
            <a:spLocks noChangeShapeType="1"/>
          </p:cNvSpPr>
          <p:nvPr/>
        </p:nvSpPr>
        <p:spPr bwMode="auto">
          <a:xfrm>
            <a:off x="6234740" y="2431435"/>
            <a:ext cx="0" cy="469900"/>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8" name="Line 106"/>
          <p:cNvSpPr>
            <a:spLocks noChangeShapeType="1"/>
          </p:cNvSpPr>
          <p:nvPr/>
        </p:nvSpPr>
        <p:spPr bwMode="auto">
          <a:xfrm flipH="1">
            <a:off x="2329490" y="2901906"/>
            <a:ext cx="7810500" cy="0"/>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9" name="Line 109"/>
          <p:cNvSpPr>
            <a:spLocks noChangeShapeType="1"/>
          </p:cNvSpPr>
          <p:nvPr/>
        </p:nvSpPr>
        <p:spPr bwMode="auto">
          <a:xfrm>
            <a:off x="2332580"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12" name="Freeform 141"/>
          <p:cNvSpPr/>
          <p:nvPr/>
        </p:nvSpPr>
        <p:spPr bwMode="auto">
          <a:xfrm>
            <a:off x="5382252" y="1955184"/>
            <a:ext cx="1704975" cy="555642"/>
          </a:xfrm>
          <a:custGeom>
            <a:avLst/>
            <a:gdLst>
              <a:gd name="T0" fmla="*/ 52 w 2060"/>
              <a:gd name="T1" fmla="*/ 0 h 575"/>
              <a:gd name="T2" fmla="*/ 2008 w 2060"/>
              <a:gd name="T3" fmla="*/ 0 h 575"/>
              <a:gd name="T4" fmla="*/ 2060 w 2060"/>
              <a:gd name="T5" fmla="*/ 52 h 575"/>
              <a:gd name="T6" fmla="*/ 2060 w 2060"/>
              <a:gd name="T7" fmla="*/ 523 h 575"/>
              <a:gd name="T8" fmla="*/ 2008 w 2060"/>
              <a:gd name="T9" fmla="*/ 575 h 575"/>
              <a:gd name="T10" fmla="*/ 52 w 2060"/>
              <a:gd name="T11" fmla="*/ 575 h 575"/>
              <a:gd name="T12" fmla="*/ 0 w 2060"/>
              <a:gd name="T13" fmla="*/ 523 h 575"/>
              <a:gd name="T14" fmla="*/ 0 w 2060"/>
              <a:gd name="T15" fmla="*/ 52 h 575"/>
              <a:gd name="T16" fmla="*/ 52 w 2060"/>
              <a:gd name="T17" fmla="*/ 0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60" h="575">
                <a:moveTo>
                  <a:pt x="52" y="0"/>
                </a:moveTo>
                <a:lnTo>
                  <a:pt x="2008" y="0"/>
                </a:lnTo>
                <a:cubicBezTo>
                  <a:pt x="2037" y="0"/>
                  <a:pt x="2060" y="23"/>
                  <a:pt x="2060" y="52"/>
                </a:cubicBezTo>
                <a:lnTo>
                  <a:pt x="2060" y="523"/>
                </a:lnTo>
                <a:cubicBezTo>
                  <a:pt x="2060" y="552"/>
                  <a:pt x="2036" y="575"/>
                  <a:pt x="2008" y="575"/>
                </a:cubicBezTo>
                <a:lnTo>
                  <a:pt x="52" y="575"/>
                </a:lnTo>
                <a:cubicBezTo>
                  <a:pt x="24" y="575"/>
                  <a:pt x="0" y="552"/>
                  <a:pt x="0" y="523"/>
                </a:cubicBezTo>
                <a:lnTo>
                  <a:pt x="0" y="52"/>
                </a:lnTo>
                <a:cubicBezTo>
                  <a:pt x="0" y="23"/>
                  <a:pt x="24" y="0"/>
                  <a:pt x="52" y="0"/>
                </a:cubicBezTo>
                <a:close/>
              </a:path>
            </a:pathLst>
          </a:custGeom>
          <a:solidFill>
            <a:srgbClr val="F04E3E"/>
          </a:solidFill>
          <a:ln>
            <a:noFill/>
          </a:ln>
        </p:spPr>
        <p:txBody>
          <a:bodyPr vert="horz" wrap="square" lIns="91440" tIns="45720" rIns="91440" bIns="45720" numCol="1" anchor="t" anchorCtr="0" compatLnSpc="1"/>
          <a:lstStyle/>
          <a:p>
            <a:endParaRPr lang="zh-CN" altLang="en-US" b="1">
              <a:solidFill>
                <a:schemeClr val="bg1"/>
              </a:solidFill>
            </a:endParaRPr>
          </a:p>
        </p:txBody>
      </p:sp>
      <p:sp>
        <p:nvSpPr>
          <p:cNvPr id="13" name="Rectangle 15"/>
          <p:cNvSpPr>
            <a:spLocks noChangeArrowheads="1"/>
          </p:cNvSpPr>
          <p:nvPr/>
        </p:nvSpPr>
        <p:spPr bwMode="auto">
          <a:xfrm>
            <a:off x="5632483" y="1999622"/>
            <a:ext cx="1204512" cy="356022"/>
          </a:xfrm>
          <a:prstGeom prst="rect">
            <a:avLst/>
          </a:prstGeom>
          <a:noFill/>
          <a:ln>
            <a:noFill/>
          </a:ln>
        </p:spPr>
        <p:txBody>
          <a:bodyPr vert="horz" wrap="square" lIns="91440" tIns="45720" rIns="91440" bIns="45720" numCol="1" anchor="t" anchorCtr="0" compatLnSpc="1"/>
          <a:lstStyle/>
          <a:p>
            <a:pPr algn="ctr"/>
            <a:r>
              <a:rPr lang="zh-CN" altLang="en-US" sz="2400" b="1" dirty="0">
                <a:solidFill>
                  <a:schemeClr val="bg1"/>
                </a:solidFill>
                <a:latin typeface="微软雅黑" panose="020B0503020204020204" pitchFamily="82" charset="2"/>
                <a:ea typeface="微软雅黑" panose="020B0503020204020204" pitchFamily="82" charset="2"/>
              </a:rPr>
              <a:t>部长</a:t>
            </a:r>
            <a:endParaRPr lang="zh-CN" altLang="en-US" sz="2400" b="1" dirty="0">
              <a:solidFill>
                <a:schemeClr val="bg1"/>
              </a:solidFill>
              <a:latin typeface="微软雅黑" panose="020B0503020204020204" pitchFamily="82" charset="2"/>
              <a:ea typeface="微软雅黑" panose="020B0503020204020204" pitchFamily="82" charset="2"/>
            </a:endParaRPr>
          </a:p>
        </p:txBody>
      </p:sp>
      <p:sp>
        <p:nvSpPr>
          <p:cNvPr id="14" name="Freeform 86"/>
          <p:cNvSpPr/>
          <p:nvPr/>
        </p:nvSpPr>
        <p:spPr bwMode="auto">
          <a:xfrm>
            <a:off x="2034924"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F7941E"/>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5" name="TextBox 104"/>
          <p:cNvSpPr txBox="1"/>
          <p:nvPr/>
        </p:nvSpPr>
        <p:spPr>
          <a:xfrm>
            <a:off x="2117135" y="3875715"/>
            <a:ext cx="430887" cy="941387"/>
          </a:xfrm>
          <a:prstGeom prst="rect">
            <a:avLst/>
          </a:prstGeom>
          <a:noFill/>
        </p:spPr>
        <p:txBody>
          <a:bodyPr vert="eaVert" wrap="square" rtlCol="0">
            <a:spAutoFit/>
          </a:bodyPr>
          <a:lstStyle/>
          <a:p>
            <a:r>
              <a:rPr lang="zh-CN" altLang="en-US" sz="1600" b="1" dirty="0">
                <a:solidFill>
                  <a:schemeClr val="bg1"/>
                </a:solidFill>
                <a:latin typeface="微软雅黑" panose="020B0503020204020204" pitchFamily="82" charset="2"/>
                <a:ea typeface="微软雅黑" panose="020B0503020204020204" pitchFamily="82" charset="2"/>
              </a:rPr>
              <a:t>副部长</a:t>
            </a:r>
            <a:endParaRPr lang="zh-CN" altLang="en-US" sz="1600" b="1" dirty="0">
              <a:solidFill>
                <a:schemeClr val="bg1"/>
              </a:solidFill>
              <a:latin typeface="微软雅黑" panose="020B0503020204020204" pitchFamily="82" charset="2"/>
              <a:ea typeface="微软雅黑" panose="020B0503020204020204" pitchFamily="82" charset="2"/>
            </a:endParaRPr>
          </a:p>
        </p:txBody>
      </p:sp>
      <p:sp>
        <p:nvSpPr>
          <p:cNvPr id="16" name="Line 109"/>
          <p:cNvSpPr>
            <a:spLocks noChangeShapeType="1"/>
          </p:cNvSpPr>
          <p:nvPr/>
        </p:nvSpPr>
        <p:spPr bwMode="auto">
          <a:xfrm>
            <a:off x="6234740"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17" name="Freeform 86"/>
          <p:cNvSpPr/>
          <p:nvPr/>
        </p:nvSpPr>
        <p:spPr bwMode="auto">
          <a:xfrm>
            <a:off x="5940173"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008059"/>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18" name="TextBox 104"/>
          <p:cNvSpPr txBox="1"/>
          <p:nvPr/>
        </p:nvSpPr>
        <p:spPr>
          <a:xfrm>
            <a:off x="6022384" y="3875715"/>
            <a:ext cx="430887" cy="941387"/>
          </a:xfrm>
          <a:prstGeom prst="rect">
            <a:avLst/>
          </a:prstGeom>
          <a:noFill/>
        </p:spPr>
        <p:txBody>
          <a:bodyPr vert="eaVert" wrap="square" rtlCol="0">
            <a:spAutoFit/>
          </a:bodyPr>
          <a:lstStyle/>
          <a:p>
            <a:r>
              <a:rPr lang="zh-CN" altLang="en-US" sz="1600" b="1" dirty="0">
                <a:solidFill>
                  <a:schemeClr val="bg1"/>
                </a:solidFill>
                <a:latin typeface="微软雅黑" panose="020B0503020204020204" pitchFamily="82" charset="2"/>
                <a:ea typeface="微软雅黑" panose="020B0503020204020204" pitchFamily="82" charset="2"/>
              </a:rPr>
              <a:t>财务总监</a:t>
            </a:r>
            <a:endParaRPr lang="zh-CN" altLang="en-US" sz="1600" b="1" dirty="0">
              <a:solidFill>
                <a:schemeClr val="bg1"/>
              </a:solidFill>
              <a:latin typeface="微软雅黑" panose="020B0503020204020204" pitchFamily="82" charset="2"/>
              <a:ea typeface="微软雅黑" panose="020B0503020204020204" pitchFamily="82" charset="2"/>
            </a:endParaRPr>
          </a:p>
        </p:txBody>
      </p:sp>
      <p:sp>
        <p:nvSpPr>
          <p:cNvPr id="19" name="Line 109"/>
          <p:cNvSpPr>
            <a:spLocks noChangeShapeType="1"/>
          </p:cNvSpPr>
          <p:nvPr/>
        </p:nvSpPr>
        <p:spPr bwMode="auto">
          <a:xfrm>
            <a:off x="10129694"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20" name="Freeform 86"/>
          <p:cNvSpPr/>
          <p:nvPr/>
        </p:nvSpPr>
        <p:spPr bwMode="auto">
          <a:xfrm>
            <a:off x="9832038"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0070C0"/>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1" name="TextBox 104"/>
          <p:cNvSpPr txBox="1"/>
          <p:nvPr/>
        </p:nvSpPr>
        <p:spPr>
          <a:xfrm>
            <a:off x="9914249" y="3875715"/>
            <a:ext cx="430887" cy="941387"/>
          </a:xfrm>
          <a:prstGeom prst="rect">
            <a:avLst/>
          </a:prstGeom>
          <a:noFill/>
        </p:spPr>
        <p:txBody>
          <a:bodyPr vert="eaVert" wrap="square" rtlCol="0">
            <a:spAutoFit/>
          </a:bodyPr>
          <a:lstStyle/>
          <a:p>
            <a:r>
              <a:rPr lang="zh-CN" altLang="en-US" sz="1600" b="1" dirty="0">
                <a:solidFill>
                  <a:schemeClr val="bg1"/>
                </a:solidFill>
                <a:latin typeface="微软雅黑" panose="020B0503020204020204" pitchFamily="82" charset="2"/>
                <a:ea typeface="微软雅黑" panose="020B0503020204020204" pitchFamily="82" charset="2"/>
              </a:rPr>
              <a:t>市场干事</a:t>
            </a:r>
            <a:endParaRPr lang="zh-CN" altLang="en-US" sz="1600" b="1" dirty="0">
              <a:solidFill>
                <a:schemeClr val="bg1"/>
              </a:solidFill>
              <a:latin typeface="微软雅黑" panose="020B0503020204020204" pitchFamily="82" charset="2"/>
              <a:ea typeface="微软雅黑" panose="020B0503020204020204" pitchFamily="82" charset="2"/>
            </a:endParaRPr>
          </a:p>
        </p:txBody>
      </p:sp>
      <p:sp>
        <p:nvSpPr>
          <p:cNvPr id="22" name="Line 109"/>
          <p:cNvSpPr>
            <a:spLocks noChangeShapeType="1"/>
          </p:cNvSpPr>
          <p:nvPr/>
        </p:nvSpPr>
        <p:spPr bwMode="auto">
          <a:xfrm>
            <a:off x="8152613"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23" name="Freeform 86"/>
          <p:cNvSpPr/>
          <p:nvPr/>
        </p:nvSpPr>
        <p:spPr bwMode="auto">
          <a:xfrm>
            <a:off x="7854957"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006991"/>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4" name="TextBox 104"/>
          <p:cNvSpPr txBox="1"/>
          <p:nvPr/>
        </p:nvSpPr>
        <p:spPr>
          <a:xfrm>
            <a:off x="7937168" y="3875715"/>
            <a:ext cx="430887" cy="941387"/>
          </a:xfrm>
          <a:prstGeom prst="rect">
            <a:avLst/>
          </a:prstGeom>
          <a:noFill/>
        </p:spPr>
        <p:txBody>
          <a:bodyPr vert="eaVert" wrap="square" rtlCol="0">
            <a:spAutoFit/>
          </a:bodyPr>
          <a:lstStyle/>
          <a:p>
            <a:r>
              <a:rPr lang="zh-CN" altLang="en-US" sz="1600" b="1" dirty="0">
                <a:solidFill>
                  <a:schemeClr val="bg1"/>
                </a:solidFill>
                <a:latin typeface="微软雅黑" panose="020B0503020204020204" pitchFamily="82" charset="2"/>
                <a:ea typeface="微软雅黑" panose="020B0503020204020204" pitchFamily="82" charset="2"/>
              </a:rPr>
              <a:t>媒介干事</a:t>
            </a:r>
            <a:endParaRPr lang="zh-CN" altLang="en-US" sz="1600" b="1" dirty="0">
              <a:solidFill>
                <a:schemeClr val="bg1"/>
              </a:solidFill>
              <a:latin typeface="微软雅黑" panose="020B0503020204020204" pitchFamily="82" charset="2"/>
              <a:ea typeface="微软雅黑" panose="020B0503020204020204" pitchFamily="82" charset="2"/>
            </a:endParaRPr>
          </a:p>
        </p:txBody>
      </p:sp>
      <p:sp>
        <p:nvSpPr>
          <p:cNvPr id="25" name="Line 109"/>
          <p:cNvSpPr>
            <a:spLocks noChangeShapeType="1"/>
          </p:cNvSpPr>
          <p:nvPr/>
        </p:nvSpPr>
        <p:spPr bwMode="auto">
          <a:xfrm>
            <a:off x="4371446" y="2901906"/>
            <a:ext cx="0" cy="763588"/>
          </a:xfrm>
          <a:prstGeom prst="line">
            <a:avLst/>
          </a:prstGeom>
          <a:noFill/>
          <a:ln w="127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b="1">
              <a:solidFill>
                <a:schemeClr val="bg1"/>
              </a:solidFill>
            </a:endParaRPr>
          </a:p>
        </p:txBody>
      </p:sp>
      <p:sp>
        <p:nvSpPr>
          <p:cNvPr id="26" name="Freeform 86"/>
          <p:cNvSpPr/>
          <p:nvPr/>
        </p:nvSpPr>
        <p:spPr bwMode="auto">
          <a:xfrm>
            <a:off x="4073790" y="3597388"/>
            <a:ext cx="595311" cy="1498042"/>
          </a:xfrm>
          <a:custGeom>
            <a:avLst/>
            <a:gdLst>
              <a:gd name="T0" fmla="*/ 372 w 372"/>
              <a:gd name="T1" fmla="*/ 34 h 1135"/>
              <a:gd name="T2" fmla="*/ 372 w 372"/>
              <a:gd name="T3" fmla="*/ 1102 h 1135"/>
              <a:gd name="T4" fmla="*/ 338 w 372"/>
              <a:gd name="T5" fmla="*/ 1135 h 1135"/>
              <a:gd name="T6" fmla="*/ 34 w 372"/>
              <a:gd name="T7" fmla="*/ 1135 h 1135"/>
              <a:gd name="T8" fmla="*/ 0 w 372"/>
              <a:gd name="T9" fmla="*/ 1102 h 1135"/>
              <a:gd name="T10" fmla="*/ 0 w 372"/>
              <a:gd name="T11" fmla="*/ 34 h 1135"/>
              <a:gd name="T12" fmla="*/ 34 w 372"/>
              <a:gd name="T13" fmla="*/ 0 h 1135"/>
              <a:gd name="T14" fmla="*/ 338 w 372"/>
              <a:gd name="T15" fmla="*/ 0 h 1135"/>
              <a:gd name="T16" fmla="*/ 372 w 372"/>
              <a:gd name="T17" fmla="*/ 34 h 1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72" h="1135">
                <a:moveTo>
                  <a:pt x="372" y="34"/>
                </a:moveTo>
                <a:lnTo>
                  <a:pt x="372" y="1102"/>
                </a:lnTo>
                <a:cubicBezTo>
                  <a:pt x="372" y="1120"/>
                  <a:pt x="356" y="1135"/>
                  <a:pt x="338" y="1135"/>
                </a:cubicBezTo>
                <a:lnTo>
                  <a:pt x="34" y="1135"/>
                </a:lnTo>
                <a:cubicBezTo>
                  <a:pt x="15" y="1135"/>
                  <a:pt x="0" y="1120"/>
                  <a:pt x="0" y="1102"/>
                </a:cubicBezTo>
                <a:lnTo>
                  <a:pt x="0" y="34"/>
                </a:lnTo>
                <a:cubicBezTo>
                  <a:pt x="0" y="16"/>
                  <a:pt x="15" y="0"/>
                  <a:pt x="34" y="0"/>
                </a:cubicBezTo>
                <a:lnTo>
                  <a:pt x="338" y="0"/>
                </a:lnTo>
                <a:cubicBezTo>
                  <a:pt x="356" y="0"/>
                  <a:pt x="372" y="16"/>
                  <a:pt x="372" y="34"/>
                </a:cubicBezTo>
                <a:close/>
              </a:path>
            </a:pathLst>
          </a:custGeom>
          <a:solidFill>
            <a:srgbClr val="00AE4D"/>
          </a:solidFill>
          <a:ln>
            <a:noFill/>
          </a:ln>
        </p:spPr>
        <p:txBody>
          <a:bodyPr vert="horz" wrap="square" lIns="91440" tIns="45720" rIns="91440" bIns="45720" numCol="1" anchor="t" anchorCtr="0" compatLnSpc="1"/>
          <a:lstStyle/>
          <a:p>
            <a:endParaRPr lang="zh-CN" altLang="en-US">
              <a:solidFill>
                <a:schemeClr val="bg1"/>
              </a:solidFill>
            </a:endParaRPr>
          </a:p>
        </p:txBody>
      </p:sp>
      <p:sp>
        <p:nvSpPr>
          <p:cNvPr id="27" name="TextBox 104"/>
          <p:cNvSpPr txBox="1"/>
          <p:nvPr/>
        </p:nvSpPr>
        <p:spPr>
          <a:xfrm>
            <a:off x="4156001" y="3875715"/>
            <a:ext cx="430887" cy="941387"/>
          </a:xfrm>
          <a:prstGeom prst="rect">
            <a:avLst/>
          </a:prstGeom>
          <a:noFill/>
        </p:spPr>
        <p:txBody>
          <a:bodyPr vert="eaVert" wrap="square" rtlCol="0">
            <a:spAutoFit/>
          </a:bodyPr>
          <a:lstStyle/>
          <a:p>
            <a:r>
              <a:rPr lang="zh-CN" altLang="en-US" sz="1600" b="1" dirty="0">
                <a:solidFill>
                  <a:schemeClr val="bg1"/>
                </a:solidFill>
                <a:latin typeface="微软雅黑" panose="020B0503020204020204" pitchFamily="82" charset="2"/>
                <a:ea typeface="微软雅黑" panose="020B0503020204020204" pitchFamily="82" charset="2"/>
              </a:rPr>
              <a:t>副部长</a:t>
            </a:r>
            <a:endParaRPr lang="zh-CN" altLang="en-US" sz="1600" b="1" dirty="0">
              <a:solidFill>
                <a:schemeClr val="bg1"/>
              </a:solidFill>
              <a:latin typeface="微软雅黑" panose="020B0503020204020204" pitchFamily="82" charset="2"/>
              <a:ea typeface="微软雅黑" panose="020B0503020204020204" pitchFamily="82" charset="2"/>
            </a:endParaRPr>
          </a:p>
        </p:txBody>
      </p:sp>
      <p:sp>
        <p:nvSpPr>
          <p:cNvPr id="28" name="文本框 27"/>
          <p:cNvSpPr txBox="1"/>
          <p:nvPr/>
        </p:nvSpPr>
        <p:spPr>
          <a:xfrm>
            <a:off x="5451412" y="5642632"/>
            <a:ext cx="1452880" cy="398780"/>
          </a:xfrm>
          <a:prstGeom prst="rect">
            <a:avLst/>
          </a:prstGeom>
          <a:noFill/>
          <a:effectLst/>
        </p:spPr>
        <p:txBody>
          <a:bodyPr wrap="none" rtlCol="0">
            <a:spAutoFit/>
          </a:bodyPr>
          <a:lstStyle>
            <a:defPPr>
              <a:defRPr lang="zh-CN"/>
            </a:defPPr>
            <a:lvl1pPr algn="ctr">
              <a:defRPr sz="4800">
                <a:gradFill>
                  <a:gsLst>
                    <a:gs pos="0">
                      <a:srgbClr val="33C87E"/>
                    </a:gs>
                    <a:gs pos="100000">
                      <a:srgbClr val="0EA0D9"/>
                    </a:gs>
                  </a:gsLst>
                  <a:lin ang="5400000" scaled="1"/>
                </a:gradFill>
                <a:effectLst/>
                <a:latin typeface="微软雅黑" panose="020B0503020204020204" pitchFamily="82" charset="2"/>
                <a:ea typeface="微软雅黑" panose="020B0503020204020204" pitchFamily="82" charset="2"/>
              </a:defRPr>
            </a:lvl1pPr>
          </a:lstStyle>
          <a:p>
            <a:r>
              <a:rPr lang="zh-CN" altLang="en-US" sz="2000" dirty="0">
                <a:solidFill>
                  <a:schemeClr val="bg1"/>
                </a:solidFill>
              </a:rPr>
              <a:t>组织结构图</a:t>
            </a:r>
            <a:endParaRPr lang="en-US" altLang="zh-CN" sz="2000" dirty="0">
              <a:solidFill>
                <a:schemeClr val="bg1"/>
              </a:solidFill>
            </a:endParaRPr>
          </a:p>
        </p:txBody>
      </p:sp>
      <p:sp>
        <p:nvSpPr>
          <p:cNvPr id="31" name="文本框 30"/>
          <p:cNvSpPr txBox="1"/>
          <p:nvPr/>
        </p:nvSpPr>
        <p:spPr>
          <a:xfrm>
            <a:off x="5188789" y="533321"/>
            <a:ext cx="1826142"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组织结构</a:t>
            </a:r>
            <a:endParaRPr lang="zh-CN" altLang="en-US" sz="3200" dirty="0">
              <a:solidFill>
                <a:schemeClr val="bg1"/>
              </a:solidFill>
            </a:endParaRPr>
          </a:p>
        </p:txBody>
      </p:sp>
      <p:cxnSp>
        <p:nvCxnSpPr>
          <p:cNvPr id="32" name="直接连接符 31"/>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par>
                          <p:cTn id="28" fill="hold">
                            <p:stCondLst>
                              <p:cond delay="3000"/>
                            </p:stCondLst>
                            <p:childTnLst>
                              <p:par>
                                <p:cTn id="29" presetID="16" presetClass="entr" presetSubtype="37"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arn(outVertical)">
                                      <p:cBhvr>
                                        <p:cTn id="31" dur="500"/>
                                        <p:tgtEl>
                                          <p:spTgt spid="8"/>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up)">
                                      <p:cBhvr>
                                        <p:cTn id="35" dur="500"/>
                                        <p:tgtEl>
                                          <p:spTgt spid="9"/>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par>
                          <p:cTn id="46" fill="hold">
                            <p:stCondLst>
                              <p:cond delay="5000"/>
                            </p:stCondLst>
                            <p:childTnLst>
                              <p:par>
                                <p:cTn id="47" presetID="22" presetClass="entr" presetSubtype="1" fill="hold" grpId="0" nodeType="after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up)">
                                      <p:cBhvr>
                                        <p:cTn id="49" dur="500"/>
                                        <p:tgtEl>
                                          <p:spTgt spid="25"/>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Effect transition="in" filter="fade">
                                      <p:cBhvr>
                                        <p:cTn id="55" dur="500"/>
                                        <p:tgtEl>
                                          <p:spTgt spid="26"/>
                                        </p:tgtEl>
                                      </p:cBhvr>
                                    </p:animEffect>
                                  </p:childTnLst>
                                </p:cTn>
                              </p:par>
                            </p:childTnLst>
                          </p:cTn>
                        </p:par>
                        <p:par>
                          <p:cTn id="56" fill="hold">
                            <p:stCondLst>
                              <p:cond delay="6000"/>
                            </p:stCondLst>
                            <p:childTnLst>
                              <p:par>
                                <p:cTn id="57" presetID="10" presetClass="entr" presetSubtype="0" fill="hold" grpId="0" nodeType="afterEffect">
                                  <p:stCondLst>
                                    <p:cond delay="0"/>
                                  </p:stCondLst>
                                  <p:childTnLst>
                                    <p:set>
                                      <p:cBhvr>
                                        <p:cTn id="58" dur="1" fill="hold">
                                          <p:stCondLst>
                                            <p:cond delay="0"/>
                                          </p:stCondLst>
                                        </p:cTn>
                                        <p:tgtEl>
                                          <p:spTgt spid="27"/>
                                        </p:tgtEl>
                                        <p:attrNameLst>
                                          <p:attrName>style.visibility</p:attrName>
                                        </p:attrNameLst>
                                      </p:cBhvr>
                                      <p:to>
                                        <p:strVal val="visible"/>
                                      </p:to>
                                    </p:set>
                                    <p:animEffect transition="in" filter="fade">
                                      <p:cBhvr>
                                        <p:cTn id="59" dur="500"/>
                                        <p:tgtEl>
                                          <p:spTgt spid="27"/>
                                        </p:tgtEl>
                                      </p:cBhvr>
                                    </p:animEffect>
                                  </p:childTnLst>
                                </p:cTn>
                              </p:par>
                            </p:childTnLst>
                          </p:cTn>
                        </p:par>
                        <p:par>
                          <p:cTn id="60" fill="hold">
                            <p:stCondLst>
                              <p:cond delay="6500"/>
                            </p:stCondLst>
                            <p:childTnLst>
                              <p:par>
                                <p:cTn id="61" presetID="22" presetClass="entr" presetSubtype="1"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up)">
                                      <p:cBhvr>
                                        <p:cTn id="63" dur="500"/>
                                        <p:tgtEl>
                                          <p:spTgt spid="16"/>
                                        </p:tgtEl>
                                      </p:cBhvr>
                                    </p:animEffect>
                                  </p:childTnLst>
                                </p:cTn>
                              </p:par>
                            </p:childTnLst>
                          </p:cTn>
                        </p:par>
                        <p:par>
                          <p:cTn id="64" fill="hold">
                            <p:stCondLst>
                              <p:cond delay="7000"/>
                            </p:stCondLst>
                            <p:childTnLst>
                              <p:par>
                                <p:cTn id="65" presetID="53" presetClass="entr" presetSubtype="16" fill="hold" grpId="0" nodeType="after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p:cTn id="67" dur="500" fill="hold"/>
                                        <p:tgtEl>
                                          <p:spTgt spid="17"/>
                                        </p:tgtEl>
                                        <p:attrNameLst>
                                          <p:attrName>ppt_w</p:attrName>
                                        </p:attrNameLst>
                                      </p:cBhvr>
                                      <p:tavLst>
                                        <p:tav tm="0">
                                          <p:val>
                                            <p:fltVal val="0"/>
                                          </p:val>
                                        </p:tav>
                                        <p:tav tm="100000">
                                          <p:val>
                                            <p:strVal val="#ppt_w"/>
                                          </p:val>
                                        </p:tav>
                                      </p:tavLst>
                                    </p:anim>
                                    <p:anim calcmode="lin" valueType="num">
                                      <p:cBhvr>
                                        <p:cTn id="68" dur="500" fill="hold"/>
                                        <p:tgtEl>
                                          <p:spTgt spid="17"/>
                                        </p:tgtEl>
                                        <p:attrNameLst>
                                          <p:attrName>ppt_h</p:attrName>
                                        </p:attrNameLst>
                                      </p:cBhvr>
                                      <p:tavLst>
                                        <p:tav tm="0">
                                          <p:val>
                                            <p:fltVal val="0"/>
                                          </p:val>
                                        </p:tav>
                                        <p:tav tm="100000">
                                          <p:val>
                                            <p:strVal val="#ppt_h"/>
                                          </p:val>
                                        </p:tav>
                                      </p:tavLst>
                                    </p:anim>
                                    <p:animEffect transition="in" filter="fade">
                                      <p:cBhvr>
                                        <p:cTn id="69" dur="500"/>
                                        <p:tgtEl>
                                          <p:spTgt spid="17"/>
                                        </p:tgtEl>
                                      </p:cBhvr>
                                    </p:animEffect>
                                  </p:childTnLst>
                                </p:cTn>
                              </p:par>
                            </p:childTnLst>
                          </p:cTn>
                        </p:par>
                        <p:par>
                          <p:cTn id="70" fill="hold">
                            <p:stCondLst>
                              <p:cond delay="7500"/>
                            </p:stCondLst>
                            <p:childTnLst>
                              <p:par>
                                <p:cTn id="71" presetID="10" presetClass="entr" presetSubtype="0" fill="hold" grpId="0"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500"/>
                                        <p:tgtEl>
                                          <p:spTgt spid="18"/>
                                        </p:tgtEl>
                                      </p:cBhvr>
                                    </p:animEffect>
                                  </p:childTnLst>
                                </p:cTn>
                              </p:par>
                            </p:childTnLst>
                          </p:cTn>
                        </p:par>
                        <p:par>
                          <p:cTn id="74" fill="hold">
                            <p:stCondLst>
                              <p:cond delay="8000"/>
                            </p:stCondLst>
                            <p:childTnLst>
                              <p:par>
                                <p:cTn id="75" presetID="22" presetClass="entr" presetSubtype="1" fill="hold" grpId="0" nodeType="afterEffect">
                                  <p:stCondLst>
                                    <p:cond delay="0"/>
                                  </p:stCondLst>
                                  <p:childTnLst>
                                    <p:set>
                                      <p:cBhvr>
                                        <p:cTn id="76" dur="1" fill="hold">
                                          <p:stCondLst>
                                            <p:cond delay="0"/>
                                          </p:stCondLst>
                                        </p:cTn>
                                        <p:tgtEl>
                                          <p:spTgt spid="22"/>
                                        </p:tgtEl>
                                        <p:attrNameLst>
                                          <p:attrName>style.visibility</p:attrName>
                                        </p:attrNameLst>
                                      </p:cBhvr>
                                      <p:to>
                                        <p:strVal val="visible"/>
                                      </p:to>
                                    </p:set>
                                    <p:animEffect transition="in" filter="wipe(up)">
                                      <p:cBhvr>
                                        <p:cTn id="77" dur="500"/>
                                        <p:tgtEl>
                                          <p:spTgt spid="22"/>
                                        </p:tgtEl>
                                      </p:cBhvr>
                                    </p:animEffect>
                                  </p:childTnLst>
                                </p:cTn>
                              </p:par>
                            </p:childTnLst>
                          </p:cTn>
                        </p:par>
                        <p:par>
                          <p:cTn id="78" fill="hold">
                            <p:stCondLst>
                              <p:cond delay="8500"/>
                            </p:stCondLst>
                            <p:childTnLst>
                              <p:par>
                                <p:cTn id="79" presetID="53" presetClass="entr" presetSubtype="16" fill="hold" grpId="0" nodeType="after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p:cTn id="81" dur="500" fill="hold"/>
                                        <p:tgtEl>
                                          <p:spTgt spid="23"/>
                                        </p:tgtEl>
                                        <p:attrNameLst>
                                          <p:attrName>ppt_w</p:attrName>
                                        </p:attrNameLst>
                                      </p:cBhvr>
                                      <p:tavLst>
                                        <p:tav tm="0">
                                          <p:val>
                                            <p:fltVal val="0"/>
                                          </p:val>
                                        </p:tav>
                                        <p:tav tm="100000">
                                          <p:val>
                                            <p:strVal val="#ppt_w"/>
                                          </p:val>
                                        </p:tav>
                                      </p:tavLst>
                                    </p:anim>
                                    <p:anim calcmode="lin" valueType="num">
                                      <p:cBhvr>
                                        <p:cTn id="82" dur="500" fill="hold"/>
                                        <p:tgtEl>
                                          <p:spTgt spid="23"/>
                                        </p:tgtEl>
                                        <p:attrNameLst>
                                          <p:attrName>ppt_h</p:attrName>
                                        </p:attrNameLst>
                                      </p:cBhvr>
                                      <p:tavLst>
                                        <p:tav tm="0">
                                          <p:val>
                                            <p:fltVal val="0"/>
                                          </p:val>
                                        </p:tav>
                                        <p:tav tm="100000">
                                          <p:val>
                                            <p:strVal val="#ppt_h"/>
                                          </p:val>
                                        </p:tav>
                                      </p:tavLst>
                                    </p:anim>
                                    <p:animEffect transition="in" filter="fade">
                                      <p:cBhvr>
                                        <p:cTn id="83" dur="500"/>
                                        <p:tgtEl>
                                          <p:spTgt spid="23"/>
                                        </p:tgtEl>
                                      </p:cBhvr>
                                    </p:animEffect>
                                  </p:childTnLst>
                                </p:cTn>
                              </p:par>
                            </p:childTnLst>
                          </p:cTn>
                        </p:par>
                        <p:par>
                          <p:cTn id="84" fill="hold">
                            <p:stCondLst>
                              <p:cond delay="9000"/>
                            </p:stCondLst>
                            <p:childTnLst>
                              <p:par>
                                <p:cTn id="85" presetID="10" presetClass="entr" presetSubtype="0" fill="hold" grpId="0" nodeType="afterEffect">
                                  <p:stCondLst>
                                    <p:cond delay="0"/>
                                  </p:stCondLst>
                                  <p:childTnLst>
                                    <p:set>
                                      <p:cBhvr>
                                        <p:cTn id="86" dur="1" fill="hold">
                                          <p:stCondLst>
                                            <p:cond delay="0"/>
                                          </p:stCondLst>
                                        </p:cTn>
                                        <p:tgtEl>
                                          <p:spTgt spid="24"/>
                                        </p:tgtEl>
                                        <p:attrNameLst>
                                          <p:attrName>style.visibility</p:attrName>
                                        </p:attrNameLst>
                                      </p:cBhvr>
                                      <p:to>
                                        <p:strVal val="visible"/>
                                      </p:to>
                                    </p:set>
                                    <p:animEffect transition="in" filter="fade">
                                      <p:cBhvr>
                                        <p:cTn id="87" dur="500"/>
                                        <p:tgtEl>
                                          <p:spTgt spid="24"/>
                                        </p:tgtEl>
                                      </p:cBhvr>
                                    </p:animEffect>
                                  </p:childTnLst>
                                </p:cTn>
                              </p:par>
                            </p:childTnLst>
                          </p:cTn>
                        </p:par>
                        <p:par>
                          <p:cTn id="88" fill="hold">
                            <p:stCondLst>
                              <p:cond delay="9500"/>
                            </p:stCondLst>
                            <p:childTnLst>
                              <p:par>
                                <p:cTn id="89" presetID="22" presetClass="entr" presetSubtype="1" fill="hold" grpId="0" nodeType="afterEffect">
                                  <p:stCondLst>
                                    <p:cond delay="0"/>
                                  </p:stCondLst>
                                  <p:childTnLst>
                                    <p:set>
                                      <p:cBhvr>
                                        <p:cTn id="90" dur="1" fill="hold">
                                          <p:stCondLst>
                                            <p:cond delay="0"/>
                                          </p:stCondLst>
                                        </p:cTn>
                                        <p:tgtEl>
                                          <p:spTgt spid="19"/>
                                        </p:tgtEl>
                                        <p:attrNameLst>
                                          <p:attrName>style.visibility</p:attrName>
                                        </p:attrNameLst>
                                      </p:cBhvr>
                                      <p:to>
                                        <p:strVal val="visible"/>
                                      </p:to>
                                    </p:set>
                                    <p:animEffect transition="in" filter="wipe(up)">
                                      <p:cBhvr>
                                        <p:cTn id="91" dur="500"/>
                                        <p:tgtEl>
                                          <p:spTgt spid="19"/>
                                        </p:tgtEl>
                                      </p:cBhvr>
                                    </p:animEffect>
                                  </p:childTnLst>
                                </p:cTn>
                              </p:par>
                            </p:childTnLst>
                          </p:cTn>
                        </p:par>
                        <p:par>
                          <p:cTn id="92" fill="hold">
                            <p:stCondLst>
                              <p:cond delay="10000"/>
                            </p:stCondLst>
                            <p:childTnLst>
                              <p:par>
                                <p:cTn id="93" presetID="53" presetClass="entr" presetSubtype="16" fill="hold" grpId="0" nodeType="afterEffect">
                                  <p:stCondLst>
                                    <p:cond delay="0"/>
                                  </p:stCondLst>
                                  <p:childTnLst>
                                    <p:set>
                                      <p:cBhvr>
                                        <p:cTn id="94" dur="1" fill="hold">
                                          <p:stCondLst>
                                            <p:cond delay="0"/>
                                          </p:stCondLst>
                                        </p:cTn>
                                        <p:tgtEl>
                                          <p:spTgt spid="20"/>
                                        </p:tgtEl>
                                        <p:attrNameLst>
                                          <p:attrName>style.visibility</p:attrName>
                                        </p:attrNameLst>
                                      </p:cBhvr>
                                      <p:to>
                                        <p:strVal val="visible"/>
                                      </p:to>
                                    </p:set>
                                    <p:anim calcmode="lin" valueType="num">
                                      <p:cBhvr>
                                        <p:cTn id="95" dur="500" fill="hold"/>
                                        <p:tgtEl>
                                          <p:spTgt spid="20"/>
                                        </p:tgtEl>
                                        <p:attrNameLst>
                                          <p:attrName>ppt_w</p:attrName>
                                        </p:attrNameLst>
                                      </p:cBhvr>
                                      <p:tavLst>
                                        <p:tav tm="0">
                                          <p:val>
                                            <p:fltVal val="0"/>
                                          </p:val>
                                        </p:tav>
                                        <p:tav tm="100000">
                                          <p:val>
                                            <p:strVal val="#ppt_w"/>
                                          </p:val>
                                        </p:tav>
                                      </p:tavLst>
                                    </p:anim>
                                    <p:anim calcmode="lin" valueType="num">
                                      <p:cBhvr>
                                        <p:cTn id="96" dur="500" fill="hold"/>
                                        <p:tgtEl>
                                          <p:spTgt spid="20"/>
                                        </p:tgtEl>
                                        <p:attrNameLst>
                                          <p:attrName>ppt_h</p:attrName>
                                        </p:attrNameLst>
                                      </p:cBhvr>
                                      <p:tavLst>
                                        <p:tav tm="0">
                                          <p:val>
                                            <p:fltVal val="0"/>
                                          </p:val>
                                        </p:tav>
                                        <p:tav tm="100000">
                                          <p:val>
                                            <p:strVal val="#ppt_h"/>
                                          </p:val>
                                        </p:tav>
                                      </p:tavLst>
                                    </p:anim>
                                    <p:animEffect transition="in" filter="fade">
                                      <p:cBhvr>
                                        <p:cTn id="97" dur="500"/>
                                        <p:tgtEl>
                                          <p:spTgt spid="20"/>
                                        </p:tgtEl>
                                      </p:cBhvr>
                                    </p:animEffect>
                                  </p:childTnLst>
                                </p:cTn>
                              </p:par>
                            </p:childTnLst>
                          </p:cTn>
                        </p:par>
                        <p:par>
                          <p:cTn id="98" fill="hold">
                            <p:stCondLst>
                              <p:cond delay="10500"/>
                            </p:stCondLst>
                            <p:childTnLst>
                              <p:par>
                                <p:cTn id="99" presetID="10" presetClass="entr" presetSubtype="0" fill="hold" grpId="0" nodeType="after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500"/>
                                        <p:tgtEl>
                                          <p:spTgt spid="21"/>
                                        </p:tgtEl>
                                      </p:cBhvr>
                                    </p:animEffect>
                                  </p:childTnLst>
                                </p:cTn>
                              </p:par>
                            </p:childTnLst>
                          </p:cTn>
                        </p:par>
                        <p:par>
                          <p:cTn id="102" fill="hold">
                            <p:stCondLst>
                              <p:cond delay="11000"/>
                            </p:stCondLst>
                            <p:childTnLst>
                              <p:par>
                                <p:cTn id="103" presetID="16" presetClass="entr" presetSubtype="21" fill="hold" grpId="0" nodeType="afterEffect">
                                  <p:stCondLst>
                                    <p:cond delay="0"/>
                                  </p:stCondLst>
                                  <p:childTnLst>
                                    <p:set>
                                      <p:cBhvr>
                                        <p:cTn id="104" dur="1" fill="hold">
                                          <p:stCondLst>
                                            <p:cond delay="0"/>
                                          </p:stCondLst>
                                        </p:cTn>
                                        <p:tgtEl>
                                          <p:spTgt spid="28"/>
                                        </p:tgtEl>
                                        <p:attrNameLst>
                                          <p:attrName>style.visibility</p:attrName>
                                        </p:attrNameLst>
                                      </p:cBhvr>
                                      <p:to>
                                        <p:strVal val="visible"/>
                                      </p:to>
                                    </p:set>
                                    <p:animEffect transition="in" filter="barn(inVertical)">
                                      <p:cBhvr>
                                        <p:cTn id="10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2" grpId="0" animBg="1"/>
      <p:bldP spid="13" grpId="0"/>
      <p:bldP spid="14" grpId="0" animBg="1"/>
      <p:bldP spid="15" grpId="0"/>
      <p:bldP spid="16" grpId="0" animBg="1"/>
      <p:bldP spid="17" grpId="0" animBg="1"/>
      <p:bldP spid="18" grpId="0"/>
      <p:bldP spid="19" grpId="0" animBg="1"/>
      <p:bldP spid="20" grpId="0" animBg="1"/>
      <p:bldP spid="21" grpId="0"/>
      <p:bldP spid="22" grpId="0" animBg="1"/>
      <p:bldP spid="23" grpId="0" animBg="1"/>
      <p:bldP spid="24" grpId="0"/>
      <p:bldP spid="25" grpId="0" animBg="1"/>
      <p:bldP spid="26" grpId="0" animBg="1"/>
      <p:bldP spid="27" grpId="0"/>
      <p:bldP spid="28" grpId="0" bldLvl="0" animBg="1"/>
      <p:bldP spid="31"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30" name="椭圆 1"/>
          <p:cNvSpPr/>
          <p:nvPr/>
        </p:nvSpPr>
        <p:spPr>
          <a:xfrm>
            <a:off x="251520" y="2260478"/>
            <a:ext cx="11452800" cy="3481998"/>
          </a:xfrm>
          <a:custGeom>
            <a:avLst/>
            <a:gdLst>
              <a:gd name="connsiteX0" fmla="*/ 0 w 11089232"/>
              <a:gd name="connsiteY0" fmla="*/ 2808312 h 5616624"/>
              <a:gd name="connsiteX1" fmla="*/ 5544616 w 11089232"/>
              <a:gd name="connsiteY1" fmla="*/ 0 h 5616624"/>
              <a:gd name="connsiteX2" fmla="*/ 11089232 w 11089232"/>
              <a:gd name="connsiteY2" fmla="*/ 2808312 h 5616624"/>
              <a:gd name="connsiteX3" fmla="*/ 5544616 w 11089232"/>
              <a:gd name="connsiteY3" fmla="*/ 5616624 h 5616624"/>
              <a:gd name="connsiteX4" fmla="*/ 0 w 11089232"/>
              <a:gd name="connsiteY4" fmla="*/ 2808312 h 5616624"/>
              <a:gd name="connsiteX0-1" fmla="*/ 0 w 5544616"/>
              <a:gd name="connsiteY0-2" fmla="*/ 2886377 h 5772754"/>
              <a:gd name="connsiteX1-3" fmla="*/ 5544616 w 5544616"/>
              <a:gd name="connsiteY1-4" fmla="*/ 78065 h 5772754"/>
              <a:gd name="connsiteX2-5" fmla="*/ 5544616 w 5544616"/>
              <a:gd name="connsiteY2-6" fmla="*/ 5694689 h 5772754"/>
              <a:gd name="connsiteX3-7" fmla="*/ 0 w 5544616"/>
              <a:gd name="connsiteY3-8" fmla="*/ 2886377 h 5772754"/>
              <a:gd name="connsiteX0-9" fmla="*/ 5544616 w 5636056"/>
              <a:gd name="connsiteY0-10" fmla="*/ 5632965 h 5711030"/>
              <a:gd name="connsiteX1-11" fmla="*/ 0 w 5636056"/>
              <a:gd name="connsiteY1-12" fmla="*/ 2824653 h 5711030"/>
              <a:gd name="connsiteX2-13" fmla="*/ 5636056 w 5636056"/>
              <a:gd name="connsiteY2-14" fmla="*/ 107781 h 5711030"/>
              <a:gd name="connsiteX0-15" fmla="*/ 0 w 5636056"/>
              <a:gd name="connsiteY0-16" fmla="*/ 2824653 h 2824653"/>
              <a:gd name="connsiteX1-17" fmla="*/ 5636056 w 5636056"/>
              <a:gd name="connsiteY1-18" fmla="*/ 107781 h 2824653"/>
              <a:gd name="connsiteX0-19" fmla="*/ 0 w 9665131"/>
              <a:gd name="connsiteY0-20" fmla="*/ 4295526 h 4295526"/>
              <a:gd name="connsiteX1-21" fmla="*/ 9665131 w 9665131"/>
              <a:gd name="connsiteY1-22" fmla="*/ 64179 h 4295526"/>
              <a:gd name="connsiteX0-23" fmla="*/ 0 w 9665131"/>
              <a:gd name="connsiteY0-24" fmla="*/ 4319646 h 4319646"/>
              <a:gd name="connsiteX1-25" fmla="*/ 9665131 w 9665131"/>
              <a:gd name="connsiteY1-26" fmla="*/ 88299 h 4319646"/>
              <a:gd name="connsiteX0-27" fmla="*/ 0 w 9665131"/>
              <a:gd name="connsiteY0-28" fmla="*/ 4361971 h 4361971"/>
              <a:gd name="connsiteX1-29" fmla="*/ 9665131 w 9665131"/>
              <a:gd name="connsiteY1-30" fmla="*/ 130624 h 4361971"/>
              <a:gd name="connsiteX0-31" fmla="*/ 0 w 9893731"/>
              <a:gd name="connsiteY0-32" fmla="*/ 4553162 h 4553162"/>
              <a:gd name="connsiteX1-33" fmla="*/ 9893731 w 9893731"/>
              <a:gd name="connsiteY1-34" fmla="*/ 121790 h 4553162"/>
              <a:gd name="connsiteX0-35" fmla="*/ 0 w 9893731"/>
              <a:gd name="connsiteY0-36" fmla="*/ 4431372 h 4431372"/>
              <a:gd name="connsiteX1-37" fmla="*/ 9893731 w 9893731"/>
              <a:gd name="connsiteY1-38" fmla="*/ 0 h 4431372"/>
              <a:gd name="connsiteX0-39" fmla="*/ 0 w 9893731"/>
              <a:gd name="connsiteY0-40" fmla="*/ 4431372 h 4431372"/>
              <a:gd name="connsiteX1-41" fmla="*/ 9893731 w 9893731"/>
              <a:gd name="connsiteY1-42" fmla="*/ 0 h 4431372"/>
              <a:gd name="connsiteX0-43" fmla="*/ 0 w 10465231"/>
              <a:gd name="connsiteY0-44" fmla="*/ 4488522 h 4488522"/>
              <a:gd name="connsiteX1-45" fmla="*/ 10465231 w 10465231"/>
              <a:gd name="connsiteY1-46" fmla="*/ 0 h 4488522"/>
              <a:gd name="connsiteX0-47" fmla="*/ 0 w 10465231"/>
              <a:gd name="connsiteY0-48" fmla="*/ 4488522 h 4488522"/>
              <a:gd name="connsiteX1-49" fmla="*/ 10465231 w 10465231"/>
              <a:gd name="connsiteY1-50" fmla="*/ 0 h 4488522"/>
              <a:gd name="connsiteX0-51" fmla="*/ 0 w 10465231"/>
              <a:gd name="connsiteY0-52" fmla="*/ 4621206 h 4621206"/>
              <a:gd name="connsiteX1-53" fmla="*/ 10465231 w 10465231"/>
              <a:gd name="connsiteY1-54" fmla="*/ 132684 h 4621206"/>
              <a:gd name="connsiteX0-55" fmla="*/ 0 w 9922306"/>
              <a:gd name="connsiteY0-56" fmla="*/ 3564687 h 3564687"/>
              <a:gd name="connsiteX1-57" fmla="*/ 9922306 w 9922306"/>
              <a:gd name="connsiteY1-58" fmla="*/ 333465 h 3564687"/>
              <a:gd name="connsiteX0-59" fmla="*/ 0 w 9922306"/>
              <a:gd name="connsiteY0-60" fmla="*/ 3729783 h 3729783"/>
              <a:gd name="connsiteX1-61" fmla="*/ 9922306 w 9922306"/>
              <a:gd name="connsiteY1-62" fmla="*/ 498561 h 3729783"/>
              <a:gd name="connsiteX0-63" fmla="*/ 0 w 9922306"/>
              <a:gd name="connsiteY0-64" fmla="*/ 3640886 h 3640886"/>
              <a:gd name="connsiteX1-65" fmla="*/ 9922306 w 9922306"/>
              <a:gd name="connsiteY1-66" fmla="*/ 409664 h 3640886"/>
              <a:gd name="connsiteX0-67" fmla="*/ 0 w 9922306"/>
              <a:gd name="connsiteY0-68" fmla="*/ 3481998 h 3481998"/>
              <a:gd name="connsiteX1-69" fmla="*/ 9922306 w 9922306"/>
              <a:gd name="connsiteY1-70" fmla="*/ 250776 h 3481998"/>
            </a:gdLst>
            <a:ahLst/>
            <a:cxnLst>
              <a:cxn ang="0">
                <a:pos x="connsiteX0-1" y="connsiteY0-2"/>
              </a:cxn>
              <a:cxn ang="0">
                <a:pos x="connsiteX1-3" y="connsiteY1-4"/>
              </a:cxn>
            </a:cxnLst>
            <a:rect l="l" t="t" r="r" b="b"/>
            <a:pathLst>
              <a:path w="9922306" h="3481998">
                <a:moveTo>
                  <a:pt x="0" y="3481998"/>
                </a:moveTo>
                <a:cubicBezTo>
                  <a:pt x="2286000" y="45060"/>
                  <a:pt x="7106538" y="-394441"/>
                  <a:pt x="9922306" y="250776"/>
                </a:cubicBez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标题 1"/>
          <p:cNvSpPr txBox="1"/>
          <p:nvPr/>
        </p:nvSpPr>
        <p:spPr>
          <a:xfrm flipH="1">
            <a:off x="783536" y="3698452"/>
            <a:ext cx="634837" cy="620061"/>
          </a:xfrm>
          <a:prstGeom prst="wedgeEllipseCallout">
            <a:avLst>
              <a:gd name="adj1" fmla="val -45353"/>
              <a:gd name="adj2" fmla="val 54132"/>
            </a:avLst>
          </a:prstGeom>
          <a:solidFill>
            <a:srgbClr val="00B05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32" name="椭圆 31"/>
          <p:cNvSpPr/>
          <p:nvPr/>
        </p:nvSpPr>
        <p:spPr>
          <a:xfrm>
            <a:off x="1448370" y="4370116"/>
            <a:ext cx="176546" cy="1765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椭圆 32"/>
          <p:cNvSpPr/>
          <p:nvPr/>
        </p:nvSpPr>
        <p:spPr>
          <a:xfrm>
            <a:off x="2593496" y="3593003"/>
            <a:ext cx="176546" cy="176546"/>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4" name="椭圆 33"/>
          <p:cNvSpPr/>
          <p:nvPr/>
        </p:nvSpPr>
        <p:spPr>
          <a:xfrm>
            <a:off x="3612923" y="3107819"/>
            <a:ext cx="176546" cy="1765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椭圆 34"/>
          <p:cNvSpPr/>
          <p:nvPr/>
        </p:nvSpPr>
        <p:spPr>
          <a:xfrm>
            <a:off x="5036127" y="2622806"/>
            <a:ext cx="176546" cy="176546"/>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椭圆 35"/>
          <p:cNvSpPr/>
          <p:nvPr/>
        </p:nvSpPr>
        <p:spPr>
          <a:xfrm>
            <a:off x="6498304" y="2357987"/>
            <a:ext cx="176546" cy="176546"/>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7" name="椭圆 36"/>
          <p:cNvSpPr/>
          <p:nvPr/>
        </p:nvSpPr>
        <p:spPr>
          <a:xfrm>
            <a:off x="7814759" y="2221134"/>
            <a:ext cx="176546" cy="17654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8" name="TextBox 37"/>
          <p:cNvSpPr txBox="1"/>
          <p:nvPr/>
        </p:nvSpPr>
        <p:spPr>
          <a:xfrm>
            <a:off x="268224" y="3614981"/>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      1</a:t>
            </a:r>
            <a:endParaRPr lang="zh-CN" altLang="en-US" sz="2800" dirty="0">
              <a:solidFill>
                <a:schemeClr val="bg1"/>
              </a:solidFill>
            </a:endParaRPr>
          </a:p>
        </p:txBody>
      </p:sp>
      <p:sp>
        <p:nvSpPr>
          <p:cNvPr id="39" name="TextBox 38"/>
          <p:cNvSpPr txBox="1"/>
          <p:nvPr/>
        </p:nvSpPr>
        <p:spPr>
          <a:xfrm>
            <a:off x="1369678" y="4572864"/>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l">
              <a:lnSpc>
                <a:spcPct val="120000"/>
              </a:lnSpc>
            </a:pPr>
            <a:r>
              <a:rPr lang="zh-CN" altLang="en-US" sz="1600" dirty="0">
                <a:solidFill>
                  <a:schemeClr val="bg1"/>
                </a:solidFill>
              </a:rPr>
              <a:t>某某社团简介</a:t>
            </a:r>
            <a:endParaRPr lang="en-US" altLang="zh-CN" sz="1600" dirty="0">
              <a:solidFill>
                <a:schemeClr val="bg1"/>
              </a:solidFill>
            </a:endParaRPr>
          </a:p>
        </p:txBody>
      </p:sp>
      <p:sp>
        <p:nvSpPr>
          <p:cNvPr id="40" name="标题 1"/>
          <p:cNvSpPr txBox="1"/>
          <p:nvPr/>
        </p:nvSpPr>
        <p:spPr>
          <a:xfrm flipH="1">
            <a:off x="2959363" y="3684391"/>
            <a:ext cx="632105" cy="617393"/>
          </a:xfrm>
          <a:prstGeom prst="wedgeEllipseCallout">
            <a:avLst>
              <a:gd name="adj1" fmla="val 70243"/>
              <a:gd name="adj2" fmla="val -31942"/>
            </a:avLst>
          </a:prstGeom>
          <a:solidFill>
            <a:srgbClr val="FF660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41" name="TextBox 40"/>
          <p:cNvSpPr txBox="1"/>
          <p:nvPr/>
        </p:nvSpPr>
        <p:spPr>
          <a:xfrm>
            <a:off x="2680354" y="3598292"/>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1800" dirty="0">
                <a:solidFill>
                  <a:schemeClr val="bg1"/>
                </a:solidFill>
              </a:rPr>
              <a:t>      </a:t>
            </a:r>
            <a:r>
              <a:rPr lang="en-US" altLang="zh-CN" sz="2800" dirty="0">
                <a:solidFill>
                  <a:schemeClr val="bg1"/>
                </a:solidFill>
              </a:rPr>
              <a:t>2</a:t>
            </a:r>
            <a:endParaRPr lang="zh-CN" altLang="en-US" sz="2800" dirty="0">
              <a:solidFill>
                <a:schemeClr val="bg1"/>
              </a:solidFill>
            </a:endParaRPr>
          </a:p>
        </p:txBody>
      </p:sp>
      <p:sp>
        <p:nvSpPr>
          <p:cNvPr id="42" name="TextBox 41"/>
          <p:cNvSpPr txBox="1"/>
          <p:nvPr/>
        </p:nvSpPr>
        <p:spPr>
          <a:xfrm>
            <a:off x="1261920" y="3190110"/>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r">
              <a:lnSpc>
                <a:spcPct val="120000"/>
              </a:lnSpc>
            </a:pPr>
            <a:r>
              <a:rPr lang="zh-CN" altLang="en-US" sz="1600" dirty="0">
                <a:solidFill>
                  <a:schemeClr val="bg1"/>
                </a:solidFill>
              </a:rPr>
              <a:t>社团发展历程</a:t>
            </a:r>
            <a:endParaRPr lang="en-US" altLang="zh-CN" sz="1600" dirty="0">
              <a:solidFill>
                <a:schemeClr val="bg1"/>
              </a:solidFill>
            </a:endParaRPr>
          </a:p>
        </p:txBody>
      </p:sp>
      <p:sp>
        <p:nvSpPr>
          <p:cNvPr id="43" name="标题 1"/>
          <p:cNvSpPr txBox="1"/>
          <p:nvPr/>
        </p:nvSpPr>
        <p:spPr>
          <a:xfrm flipH="1">
            <a:off x="3008942" y="2431067"/>
            <a:ext cx="606910" cy="592784"/>
          </a:xfrm>
          <a:prstGeom prst="wedgeEllipseCallout">
            <a:avLst>
              <a:gd name="adj1" fmla="val -41851"/>
              <a:gd name="adj2" fmla="val 60109"/>
            </a:avLst>
          </a:prstGeom>
          <a:solidFill>
            <a:srgbClr val="00B0F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44" name="TextBox 43"/>
          <p:cNvSpPr txBox="1"/>
          <p:nvPr/>
        </p:nvSpPr>
        <p:spPr>
          <a:xfrm>
            <a:off x="3487304" y="3273166"/>
            <a:ext cx="2194616"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l">
              <a:lnSpc>
                <a:spcPct val="120000"/>
              </a:lnSpc>
            </a:pPr>
            <a:r>
              <a:rPr lang="zh-CN" altLang="en-US" sz="1600" dirty="0">
                <a:solidFill>
                  <a:schemeClr val="bg1"/>
                </a:solidFill>
              </a:rPr>
              <a:t>团队成员介绍</a:t>
            </a:r>
            <a:endParaRPr lang="en-US" altLang="zh-CN" sz="1600" dirty="0">
              <a:solidFill>
                <a:schemeClr val="bg1"/>
              </a:solidFill>
            </a:endParaRPr>
          </a:p>
        </p:txBody>
      </p:sp>
      <p:sp>
        <p:nvSpPr>
          <p:cNvPr id="45" name="TextBox 44"/>
          <p:cNvSpPr txBox="1"/>
          <p:nvPr/>
        </p:nvSpPr>
        <p:spPr>
          <a:xfrm>
            <a:off x="2492146" y="2348031"/>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      3</a:t>
            </a:r>
            <a:endParaRPr lang="zh-CN" altLang="en-US" sz="2800" dirty="0">
              <a:solidFill>
                <a:schemeClr val="bg1"/>
              </a:solidFill>
            </a:endParaRPr>
          </a:p>
        </p:txBody>
      </p:sp>
      <p:sp>
        <p:nvSpPr>
          <p:cNvPr id="46" name="标题 1"/>
          <p:cNvSpPr txBox="1"/>
          <p:nvPr/>
        </p:nvSpPr>
        <p:spPr>
          <a:xfrm flipH="1">
            <a:off x="5868144" y="1666330"/>
            <a:ext cx="642384" cy="627433"/>
          </a:xfrm>
          <a:prstGeom prst="wedgeEllipseCallout">
            <a:avLst>
              <a:gd name="adj1" fmla="val -45353"/>
              <a:gd name="adj2" fmla="val 54132"/>
            </a:avLst>
          </a:prstGeom>
          <a:solidFill>
            <a:srgbClr val="7030A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47" name="TextBox 46"/>
          <p:cNvSpPr txBox="1"/>
          <p:nvPr/>
        </p:nvSpPr>
        <p:spPr>
          <a:xfrm>
            <a:off x="5988538" y="1590231"/>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5</a:t>
            </a:r>
            <a:endParaRPr lang="zh-CN" altLang="en-US" sz="2800" dirty="0">
              <a:solidFill>
                <a:schemeClr val="bg1"/>
              </a:solidFill>
            </a:endParaRPr>
          </a:p>
        </p:txBody>
      </p:sp>
      <p:sp>
        <p:nvSpPr>
          <p:cNvPr id="48" name="标题 1"/>
          <p:cNvSpPr txBox="1"/>
          <p:nvPr/>
        </p:nvSpPr>
        <p:spPr>
          <a:xfrm flipH="1">
            <a:off x="5251287" y="2786204"/>
            <a:ext cx="638744" cy="623877"/>
          </a:xfrm>
          <a:prstGeom prst="wedgeEllipseCallout">
            <a:avLst>
              <a:gd name="adj1" fmla="val 55356"/>
              <a:gd name="adj2" fmla="val -47184"/>
            </a:avLst>
          </a:prstGeom>
          <a:solidFill>
            <a:srgbClr val="0070C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49" name="TextBox 48"/>
          <p:cNvSpPr txBox="1"/>
          <p:nvPr/>
        </p:nvSpPr>
        <p:spPr>
          <a:xfrm>
            <a:off x="5360216" y="2709812"/>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4</a:t>
            </a:r>
            <a:endParaRPr lang="zh-CN" altLang="en-US" sz="2800" dirty="0">
              <a:solidFill>
                <a:schemeClr val="bg1"/>
              </a:solidFill>
            </a:endParaRPr>
          </a:p>
        </p:txBody>
      </p:sp>
      <p:sp>
        <p:nvSpPr>
          <p:cNvPr id="50" name="TextBox 49"/>
          <p:cNvSpPr txBox="1"/>
          <p:nvPr/>
        </p:nvSpPr>
        <p:spPr>
          <a:xfrm>
            <a:off x="3891928" y="2221000"/>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r">
              <a:lnSpc>
                <a:spcPct val="120000"/>
              </a:lnSpc>
            </a:pPr>
            <a:r>
              <a:rPr lang="zh-CN" altLang="en-US" sz="1600" dirty="0">
                <a:solidFill>
                  <a:schemeClr val="bg1"/>
                </a:solidFill>
              </a:rPr>
              <a:t>部门分工和介绍</a:t>
            </a:r>
            <a:endParaRPr lang="en-US" altLang="zh-CN" sz="1600" dirty="0">
              <a:solidFill>
                <a:schemeClr val="bg1"/>
              </a:solidFill>
            </a:endParaRPr>
          </a:p>
        </p:txBody>
      </p:sp>
      <p:sp>
        <p:nvSpPr>
          <p:cNvPr id="51" name="标题 1"/>
          <p:cNvSpPr txBox="1"/>
          <p:nvPr/>
        </p:nvSpPr>
        <p:spPr>
          <a:xfrm flipH="1">
            <a:off x="7660800" y="2577330"/>
            <a:ext cx="588427" cy="574732"/>
          </a:xfrm>
          <a:prstGeom prst="wedgeEllipseCallout">
            <a:avLst>
              <a:gd name="adj1" fmla="val -4193"/>
              <a:gd name="adj2" fmla="val -68703"/>
            </a:avLst>
          </a:prstGeom>
          <a:solidFill>
            <a:schemeClr val="accent1"/>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52" name="TextBox 51"/>
          <p:cNvSpPr txBox="1"/>
          <p:nvPr/>
        </p:nvSpPr>
        <p:spPr>
          <a:xfrm>
            <a:off x="7152466" y="1785382"/>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l">
              <a:lnSpc>
                <a:spcPct val="120000"/>
              </a:lnSpc>
            </a:pPr>
            <a:r>
              <a:rPr lang="zh-CN" altLang="en-US" sz="1600" dirty="0">
                <a:solidFill>
                  <a:schemeClr val="bg1"/>
                </a:solidFill>
              </a:rPr>
              <a:t>社团取得成果</a:t>
            </a:r>
            <a:endParaRPr lang="zh-CN" altLang="en-US" sz="1100" dirty="0">
              <a:solidFill>
                <a:schemeClr val="bg1"/>
              </a:solidFill>
            </a:endParaRPr>
          </a:p>
        </p:txBody>
      </p:sp>
      <p:sp>
        <p:nvSpPr>
          <p:cNvPr id="53" name="TextBox 52"/>
          <p:cNvSpPr txBox="1"/>
          <p:nvPr/>
        </p:nvSpPr>
        <p:spPr>
          <a:xfrm>
            <a:off x="6006440" y="2574038"/>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l">
              <a:lnSpc>
                <a:spcPct val="120000"/>
              </a:lnSpc>
            </a:pPr>
            <a:r>
              <a:rPr lang="zh-CN" altLang="en-US" sz="1600" dirty="0">
                <a:solidFill>
                  <a:schemeClr val="bg1"/>
                </a:solidFill>
              </a:rPr>
              <a:t>社团特色和优势</a:t>
            </a:r>
            <a:endParaRPr lang="en-US" altLang="zh-CN" sz="1600" dirty="0">
              <a:solidFill>
                <a:schemeClr val="bg1"/>
              </a:solidFill>
            </a:endParaRPr>
          </a:p>
        </p:txBody>
      </p:sp>
      <p:sp>
        <p:nvSpPr>
          <p:cNvPr id="54" name="TextBox 53"/>
          <p:cNvSpPr txBox="1"/>
          <p:nvPr/>
        </p:nvSpPr>
        <p:spPr>
          <a:xfrm>
            <a:off x="7135745" y="2455079"/>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      6</a:t>
            </a:r>
            <a:endParaRPr lang="zh-CN" altLang="en-US" sz="2800" dirty="0">
              <a:solidFill>
                <a:schemeClr val="bg1"/>
              </a:solidFill>
            </a:endParaRPr>
          </a:p>
        </p:txBody>
      </p:sp>
      <p:sp>
        <p:nvSpPr>
          <p:cNvPr id="55" name="标题 1"/>
          <p:cNvSpPr txBox="1"/>
          <p:nvPr/>
        </p:nvSpPr>
        <p:spPr>
          <a:xfrm flipH="1">
            <a:off x="8677856" y="1509988"/>
            <a:ext cx="634837" cy="620061"/>
          </a:xfrm>
          <a:prstGeom prst="wedgeEllipseCallout">
            <a:avLst>
              <a:gd name="adj1" fmla="val -45353"/>
              <a:gd name="adj2" fmla="val 54132"/>
            </a:avLst>
          </a:prstGeom>
          <a:solidFill>
            <a:srgbClr val="00B05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56" name="椭圆 55"/>
          <p:cNvSpPr/>
          <p:nvPr/>
        </p:nvSpPr>
        <p:spPr>
          <a:xfrm>
            <a:off x="9342690" y="2181652"/>
            <a:ext cx="176546" cy="176546"/>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57" name="TextBox 56"/>
          <p:cNvSpPr txBox="1"/>
          <p:nvPr/>
        </p:nvSpPr>
        <p:spPr>
          <a:xfrm>
            <a:off x="8186928" y="1438709"/>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      7</a:t>
            </a:r>
            <a:endParaRPr lang="zh-CN" altLang="en-US" sz="2800" dirty="0">
              <a:solidFill>
                <a:schemeClr val="bg1"/>
              </a:solidFill>
            </a:endParaRPr>
          </a:p>
        </p:txBody>
      </p:sp>
      <p:sp>
        <p:nvSpPr>
          <p:cNvPr id="58" name="TextBox 57"/>
          <p:cNvSpPr txBox="1"/>
          <p:nvPr/>
        </p:nvSpPr>
        <p:spPr>
          <a:xfrm>
            <a:off x="8654398" y="2384400"/>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l">
              <a:lnSpc>
                <a:spcPct val="120000"/>
              </a:lnSpc>
            </a:pPr>
            <a:r>
              <a:rPr lang="zh-CN" altLang="en-US" sz="1600" dirty="0">
                <a:solidFill>
                  <a:schemeClr val="bg1"/>
                </a:solidFill>
              </a:rPr>
              <a:t>社团未来展望</a:t>
            </a:r>
            <a:endParaRPr lang="en-US" altLang="zh-CN" sz="1600" dirty="0">
              <a:solidFill>
                <a:schemeClr val="bg1"/>
              </a:solidFill>
            </a:endParaRPr>
          </a:p>
        </p:txBody>
      </p:sp>
      <p:sp>
        <p:nvSpPr>
          <p:cNvPr id="59" name="椭圆 58"/>
          <p:cNvSpPr/>
          <p:nvPr/>
        </p:nvSpPr>
        <p:spPr>
          <a:xfrm>
            <a:off x="10771319" y="2288190"/>
            <a:ext cx="176546" cy="176546"/>
          </a:xfrm>
          <a:prstGeom prst="ellipse">
            <a:avLst/>
          </a:prstGeom>
          <a:solidFill>
            <a:srgbClr val="F04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0" name="标题 1"/>
          <p:cNvSpPr txBox="1"/>
          <p:nvPr/>
        </p:nvSpPr>
        <p:spPr>
          <a:xfrm flipH="1">
            <a:off x="10617360" y="2644386"/>
            <a:ext cx="588427" cy="574732"/>
          </a:xfrm>
          <a:prstGeom prst="wedgeEllipseCallout">
            <a:avLst>
              <a:gd name="adj1" fmla="val -4193"/>
              <a:gd name="adj2" fmla="val -68703"/>
            </a:avLst>
          </a:prstGeom>
          <a:solidFill>
            <a:srgbClr val="FF0000"/>
          </a:solidFill>
          <a:ln>
            <a:gradFill>
              <a:gsLst>
                <a:gs pos="0">
                  <a:schemeClr val="accent2"/>
                </a:gs>
                <a:gs pos="100000">
                  <a:schemeClr val="accent2">
                    <a:lumMod val="95000"/>
                  </a:schemeClr>
                </a:gs>
              </a:gsLst>
              <a:lin ang="5400000" scaled="0"/>
            </a:gradFill>
          </a:ln>
          <a:effectLst>
            <a:outerShdw blurRad="406400" dist="228600" dir="7860000" algn="ctr" rotWithShape="0">
              <a:schemeClr val="tx1">
                <a:alpha val="46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algn="ctr">
              <a:defRPr>
                <a:solidFill>
                  <a:schemeClr val="tx1">
                    <a:lumMod val="95000"/>
                    <a:lumOff val="5000"/>
                  </a:schemeClr>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endParaRPr lang="zh-CN" altLang="en-US" dirty="0">
              <a:solidFill>
                <a:schemeClr val="bg1"/>
              </a:solidFill>
            </a:endParaRPr>
          </a:p>
        </p:txBody>
      </p:sp>
      <p:sp>
        <p:nvSpPr>
          <p:cNvPr id="61" name="TextBox 60"/>
          <p:cNvSpPr txBox="1"/>
          <p:nvPr/>
        </p:nvSpPr>
        <p:spPr>
          <a:xfrm>
            <a:off x="10109026" y="1852438"/>
            <a:ext cx="1698862" cy="362683"/>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l">
              <a:lnSpc>
                <a:spcPct val="120000"/>
              </a:lnSpc>
            </a:pPr>
            <a:r>
              <a:rPr lang="zh-CN" altLang="en-US" sz="1600" dirty="0">
                <a:solidFill>
                  <a:schemeClr val="bg1"/>
                </a:solidFill>
              </a:rPr>
              <a:t>社团招新要去</a:t>
            </a:r>
            <a:endParaRPr lang="zh-CN" altLang="en-US" sz="1100" dirty="0">
              <a:solidFill>
                <a:schemeClr val="bg1"/>
              </a:solidFill>
            </a:endParaRPr>
          </a:p>
        </p:txBody>
      </p:sp>
      <p:sp>
        <p:nvSpPr>
          <p:cNvPr id="62" name="TextBox 61"/>
          <p:cNvSpPr txBox="1"/>
          <p:nvPr/>
        </p:nvSpPr>
        <p:spPr>
          <a:xfrm>
            <a:off x="10092305" y="2522135"/>
            <a:ext cx="1698862" cy="662445"/>
          </a:xfrm>
          <a:prstGeom prst="rect">
            <a:avLst/>
          </a:prstGeom>
          <a:noFill/>
        </p:spPr>
        <p:txBody>
          <a:bodyPr wrap="square" lIns="91332" tIns="45666" rIns="91332" bIns="45666" rtlCol="0">
            <a:spAutoFit/>
          </a:bodyPr>
          <a:lstStyle>
            <a:defPPr>
              <a:defRPr lang="en-US"/>
            </a:defPPr>
            <a:lvl1pPr algn="ctr" defTabSz="913130" fontAlgn="auto">
              <a:spcBef>
                <a:spcPts val="0"/>
              </a:spcBef>
              <a:spcAft>
                <a:spcPts val="0"/>
              </a:spcAft>
              <a:defRPr sz="5400" b="1">
                <a:gradFill flip="none" rotWithShape="1">
                  <a:gsLst>
                    <a:gs pos="0">
                      <a:srgbClr val="FFC000"/>
                    </a:gs>
                    <a:gs pos="48000">
                      <a:srgbClr val="FFFF00">
                        <a:lumMod val="51000"/>
                        <a:lumOff val="49000"/>
                      </a:srgbClr>
                    </a:gs>
                    <a:gs pos="100000">
                      <a:srgbClr val="FFFF00"/>
                    </a:gs>
                  </a:gsLst>
                  <a:lin ang="13500000" scaled="1"/>
                  <a:tileRect/>
                </a:gradFill>
                <a:effectLst/>
                <a:latin typeface="微软雅黑" panose="020B0503020204020204" pitchFamily="34" charset="-122"/>
                <a:ea typeface="微软雅黑" panose="020B0503020204020204" pitchFamily="34" charset="-122"/>
              </a:defRPr>
            </a:lvl1pPr>
          </a:lstStyle>
          <a:p>
            <a:pPr algn="just">
              <a:lnSpc>
                <a:spcPct val="150000"/>
              </a:lnSpc>
            </a:pPr>
            <a:r>
              <a:rPr lang="en-US" altLang="zh-CN" sz="2800" dirty="0">
                <a:solidFill>
                  <a:schemeClr val="bg1"/>
                </a:solidFill>
              </a:rPr>
              <a:t>      8</a:t>
            </a:r>
            <a:endParaRPr lang="zh-CN" altLang="en-US" sz="2800" dirty="0">
              <a:solidFill>
                <a:schemeClr val="bg1"/>
              </a:solidFill>
            </a:endParaRPr>
          </a:p>
        </p:txBody>
      </p:sp>
      <p:pic>
        <p:nvPicPr>
          <p:cNvPr id="1026" name="Picture 2" descr="C:\Users\Administrator\Desktop\000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55772" y="3394093"/>
            <a:ext cx="3249659" cy="3097484"/>
          </a:xfrm>
          <a:prstGeom prst="rect">
            <a:avLst/>
          </a:prstGeom>
          <a:noFill/>
          <a:extLst>
            <a:ext uri="{909E8E84-426E-40DD-AFC4-6F175D3DCCD1}">
              <a14:hiddenFill xmlns:a14="http://schemas.microsoft.com/office/drawing/2010/main">
                <a:solidFill>
                  <a:srgbClr val="FFFFFF"/>
                </a:solidFill>
              </a14:hiddenFill>
            </a:ext>
          </a:extLst>
        </p:spPr>
      </p:pic>
      <p:sp>
        <p:nvSpPr>
          <p:cNvPr id="64" name="文本框 37"/>
          <p:cNvSpPr txBox="1"/>
          <p:nvPr/>
        </p:nvSpPr>
        <p:spPr>
          <a:xfrm>
            <a:off x="4983605" y="533321"/>
            <a:ext cx="2236510"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社团招新啦</a:t>
            </a:r>
            <a:endParaRPr lang="zh-CN" altLang="en-US" sz="3200" dirty="0">
              <a:solidFill>
                <a:schemeClr val="bg1"/>
              </a:solidFill>
            </a:endParaRPr>
          </a:p>
        </p:txBody>
      </p:sp>
      <p:cxnSp>
        <p:nvCxnSpPr>
          <p:cNvPr id="65" name="直接连接符 64"/>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barn(inVertical)">
                                      <p:cBhvr>
                                        <p:cTn id="7" dur="500"/>
                                        <p:tgtEl>
                                          <p:spTgt spid="6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64"/>
                                        </p:tgtEl>
                                        <p:attrNameLst>
                                          <p:attrName>style.visibility</p:attrName>
                                        </p:attrNameLst>
                                      </p:cBhvr>
                                      <p:to>
                                        <p:strVal val="visible"/>
                                      </p:to>
                                    </p:set>
                                    <p:animEffect transition="in" filter="fade">
                                      <p:cBhvr>
                                        <p:cTn id="11" dur="1000"/>
                                        <p:tgtEl>
                                          <p:spTgt spid="64"/>
                                        </p:tgtEl>
                                      </p:cBhvr>
                                    </p:animEffect>
                                    <p:anim calcmode="lin" valueType="num">
                                      <p:cBhvr>
                                        <p:cTn id="12" dur="1000" fill="hold"/>
                                        <p:tgtEl>
                                          <p:spTgt spid="64"/>
                                        </p:tgtEl>
                                        <p:attrNameLst>
                                          <p:attrName>ppt_x</p:attrName>
                                        </p:attrNameLst>
                                      </p:cBhvr>
                                      <p:tavLst>
                                        <p:tav tm="0">
                                          <p:val>
                                            <p:strVal val="#ppt_x"/>
                                          </p:val>
                                        </p:tav>
                                        <p:tav tm="100000">
                                          <p:val>
                                            <p:strVal val="#ppt_x"/>
                                          </p:val>
                                        </p:tav>
                                      </p:tavLst>
                                    </p:anim>
                                    <p:anim calcmode="lin" valueType="num">
                                      <p:cBhvr>
                                        <p:cTn id="13" dur="1000" fill="hold"/>
                                        <p:tgtEl>
                                          <p:spTgt spid="6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3" presetClass="entr" presetSubtype="36"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500" fill="hold"/>
                                        <p:tgtEl>
                                          <p:spTgt spid="1026"/>
                                        </p:tgtEl>
                                        <p:attrNameLst>
                                          <p:attrName>ppt_w</p:attrName>
                                        </p:attrNameLst>
                                      </p:cBhvr>
                                      <p:tavLst>
                                        <p:tav tm="0">
                                          <p:val>
                                            <p:strVal val="(6*min(max(#ppt_w*#ppt_h,.3),1)-7.4)/-.7*#ppt_w"/>
                                          </p:val>
                                        </p:tav>
                                        <p:tav tm="100000">
                                          <p:val>
                                            <p:strVal val="#ppt_w"/>
                                          </p:val>
                                        </p:tav>
                                      </p:tavLst>
                                    </p:anim>
                                    <p:anim calcmode="lin" valueType="num">
                                      <p:cBhvr>
                                        <p:cTn id="18" dur="500" fill="hold"/>
                                        <p:tgtEl>
                                          <p:spTgt spid="1026"/>
                                        </p:tgtEl>
                                        <p:attrNameLst>
                                          <p:attrName>ppt_h</p:attrName>
                                        </p:attrNameLst>
                                      </p:cBhvr>
                                      <p:tavLst>
                                        <p:tav tm="0">
                                          <p:val>
                                            <p:strVal val="(6*min(max(#ppt_w*#ppt_h,.3),1)-7.4)/-.7*#ppt_h"/>
                                          </p:val>
                                        </p:tav>
                                        <p:tav tm="100000">
                                          <p:val>
                                            <p:strVal val="#ppt_h"/>
                                          </p:val>
                                        </p:tav>
                                      </p:tavLst>
                                    </p:anim>
                                    <p:anim calcmode="lin" valueType="num">
                                      <p:cBhvr>
                                        <p:cTn id="19" dur="500" fill="hold"/>
                                        <p:tgtEl>
                                          <p:spTgt spid="1026"/>
                                        </p:tgtEl>
                                        <p:attrNameLst>
                                          <p:attrName>ppt_x</p:attrName>
                                        </p:attrNameLst>
                                      </p:cBhvr>
                                      <p:tavLst>
                                        <p:tav tm="0">
                                          <p:val>
                                            <p:fltVal val="0.5"/>
                                          </p:val>
                                        </p:tav>
                                        <p:tav tm="100000">
                                          <p:val>
                                            <p:strVal val="#ppt_x"/>
                                          </p:val>
                                        </p:tav>
                                      </p:tavLst>
                                    </p:anim>
                                    <p:anim calcmode="lin" valueType="num">
                                      <p:cBhvr>
                                        <p:cTn id="20" dur="500" fill="hold"/>
                                        <p:tgtEl>
                                          <p:spTgt spid="1026"/>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wipe(left)">
                                      <p:cBhvr>
                                        <p:cTn id="24" dur="750"/>
                                        <p:tgtEl>
                                          <p:spTgt spid="30"/>
                                        </p:tgtEl>
                                      </p:cBhvr>
                                    </p:animEffect>
                                  </p:childTnLst>
                                </p:cTn>
                              </p:par>
                              <p:par>
                                <p:cTn id="25" presetID="23" presetClass="entr" presetSubtype="32" fill="hold" grpId="0" nodeType="withEffect">
                                  <p:stCondLst>
                                    <p:cond delay="500"/>
                                  </p:stCondLst>
                                  <p:childTnLst>
                                    <p:set>
                                      <p:cBhvr>
                                        <p:cTn id="26" dur="1" fill="hold">
                                          <p:stCondLst>
                                            <p:cond delay="0"/>
                                          </p:stCondLst>
                                        </p:cTn>
                                        <p:tgtEl>
                                          <p:spTgt spid="32"/>
                                        </p:tgtEl>
                                        <p:attrNameLst>
                                          <p:attrName>style.visibility</p:attrName>
                                        </p:attrNameLst>
                                      </p:cBhvr>
                                      <p:to>
                                        <p:strVal val="visible"/>
                                      </p:to>
                                    </p:set>
                                    <p:anim calcmode="lin" valueType="num">
                                      <p:cBhvr>
                                        <p:cTn id="27" dur="250" fill="hold"/>
                                        <p:tgtEl>
                                          <p:spTgt spid="32"/>
                                        </p:tgtEl>
                                        <p:attrNameLst>
                                          <p:attrName>ppt_w</p:attrName>
                                        </p:attrNameLst>
                                      </p:cBhvr>
                                      <p:tavLst>
                                        <p:tav tm="0">
                                          <p:val>
                                            <p:strVal val="4*#ppt_w"/>
                                          </p:val>
                                        </p:tav>
                                        <p:tav tm="100000">
                                          <p:val>
                                            <p:strVal val="#ppt_w"/>
                                          </p:val>
                                        </p:tav>
                                      </p:tavLst>
                                    </p:anim>
                                    <p:anim calcmode="lin" valueType="num">
                                      <p:cBhvr>
                                        <p:cTn id="28" dur="250" fill="hold"/>
                                        <p:tgtEl>
                                          <p:spTgt spid="32"/>
                                        </p:tgtEl>
                                        <p:attrNameLst>
                                          <p:attrName>ppt_h</p:attrName>
                                        </p:attrNameLst>
                                      </p:cBhvr>
                                      <p:tavLst>
                                        <p:tav tm="0">
                                          <p:val>
                                            <p:strVal val="4*#ppt_h"/>
                                          </p:val>
                                        </p:tav>
                                        <p:tav tm="100000">
                                          <p:val>
                                            <p:strVal val="#ppt_h"/>
                                          </p:val>
                                        </p:tav>
                                      </p:tavLst>
                                    </p:anim>
                                  </p:childTnLst>
                                </p:cTn>
                              </p:par>
                            </p:childTnLst>
                          </p:cTn>
                        </p:par>
                        <p:par>
                          <p:cTn id="29" fill="hold">
                            <p:stCondLst>
                              <p:cond delay="3000"/>
                            </p:stCondLst>
                            <p:childTnLst>
                              <p:par>
                                <p:cTn id="30" presetID="23" presetClass="entr" presetSubtype="32" fill="hold" grpId="0" nodeType="after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250" fill="hold"/>
                                        <p:tgtEl>
                                          <p:spTgt spid="33"/>
                                        </p:tgtEl>
                                        <p:attrNameLst>
                                          <p:attrName>ppt_w</p:attrName>
                                        </p:attrNameLst>
                                      </p:cBhvr>
                                      <p:tavLst>
                                        <p:tav tm="0">
                                          <p:val>
                                            <p:strVal val="4*#ppt_w"/>
                                          </p:val>
                                        </p:tav>
                                        <p:tav tm="100000">
                                          <p:val>
                                            <p:strVal val="#ppt_w"/>
                                          </p:val>
                                        </p:tav>
                                      </p:tavLst>
                                    </p:anim>
                                    <p:anim calcmode="lin" valueType="num">
                                      <p:cBhvr>
                                        <p:cTn id="33" dur="250" fill="hold"/>
                                        <p:tgtEl>
                                          <p:spTgt spid="33"/>
                                        </p:tgtEl>
                                        <p:attrNameLst>
                                          <p:attrName>ppt_h</p:attrName>
                                        </p:attrNameLst>
                                      </p:cBhvr>
                                      <p:tavLst>
                                        <p:tav tm="0">
                                          <p:val>
                                            <p:strVal val="4*#ppt_h"/>
                                          </p:val>
                                        </p:tav>
                                        <p:tav tm="100000">
                                          <p:val>
                                            <p:strVal val="#ppt_h"/>
                                          </p:val>
                                        </p:tav>
                                      </p:tavLst>
                                    </p:anim>
                                  </p:childTnLst>
                                </p:cTn>
                              </p:par>
                            </p:childTnLst>
                          </p:cTn>
                        </p:par>
                        <p:par>
                          <p:cTn id="34" fill="hold">
                            <p:stCondLst>
                              <p:cond delay="3500"/>
                            </p:stCondLst>
                            <p:childTnLst>
                              <p:par>
                                <p:cTn id="35" presetID="23" presetClass="entr" presetSubtype="32" fill="hold" grpId="0" nodeType="after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p:cTn id="37" dur="250" fill="hold"/>
                                        <p:tgtEl>
                                          <p:spTgt spid="34"/>
                                        </p:tgtEl>
                                        <p:attrNameLst>
                                          <p:attrName>ppt_w</p:attrName>
                                        </p:attrNameLst>
                                      </p:cBhvr>
                                      <p:tavLst>
                                        <p:tav tm="0">
                                          <p:val>
                                            <p:strVal val="4*#ppt_w"/>
                                          </p:val>
                                        </p:tav>
                                        <p:tav tm="100000">
                                          <p:val>
                                            <p:strVal val="#ppt_w"/>
                                          </p:val>
                                        </p:tav>
                                      </p:tavLst>
                                    </p:anim>
                                    <p:anim calcmode="lin" valueType="num">
                                      <p:cBhvr>
                                        <p:cTn id="38" dur="250" fill="hold"/>
                                        <p:tgtEl>
                                          <p:spTgt spid="34"/>
                                        </p:tgtEl>
                                        <p:attrNameLst>
                                          <p:attrName>ppt_h</p:attrName>
                                        </p:attrNameLst>
                                      </p:cBhvr>
                                      <p:tavLst>
                                        <p:tav tm="0">
                                          <p:val>
                                            <p:strVal val="4*#ppt_h"/>
                                          </p:val>
                                        </p:tav>
                                        <p:tav tm="100000">
                                          <p:val>
                                            <p:strVal val="#ppt_h"/>
                                          </p:val>
                                        </p:tav>
                                      </p:tavLst>
                                    </p:anim>
                                  </p:childTnLst>
                                </p:cTn>
                              </p:par>
                            </p:childTnLst>
                          </p:cTn>
                        </p:par>
                        <p:par>
                          <p:cTn id="39" fill="hold">
                            <p:stCondLst>
                              <p:cond delay="4000"/>
                            </p:stCondLst>
                            <p:childTnLst>
                              <p:par>
                                <p:cTn id="40" presetID="23" presetClass="entr" presetSubtype="32"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250" fill="hold"/>
                                        <p:tgtEl>
                                          <p:spTgt spid="35"/>
                                        </p:tgtEl>
                                        <p:attrNameLst>
                                          <p:attrName>ppt_w</p:attrName>
                                        </p:attrNameLst>
                                      </p:cBhvr>
                                      <p:tavLst>
                                        <p:tav tm="0">
                                          <p:val>
                                            <p:strVal val="4*#ppt_w"/>
                                          </p:val>
                                        </p:tav>
                                        <p:tav tm="100000">
                                          <p:val>
                                            <p:strVal val="#ppt_w"/>
                                          </p:val>
                                        </p:tav>
                                      </p:tavLst>
                                    </p:anim>
                                    <p:anim calcmode="lin" valueType="num">
                                      <p:cBhvr>
                                        <p:cTn id="43" dur="250" fill="hold"/>
                                        <p:tgtEl>
                                          <p:spTgt spid="35"/>
                                        </p:tgtEl>
                                        <p:attrNameLst>
                                          <p:attrName>ppt_h</p:attrName>
                                        </p:attrNameLst>
                                      </p:cBhvr>
                                      <p:tavLst>
                                        <p:tav tm="0">
                                          <p:val>
                                            <p:strVal val="4*#ppt_h"/>
                                          </p:val>
                                        </p:tav>
                                        <p:tav tm="100000">
                                          <p:val>
                                            <p:strVal val="#ppt_h"/>
                                          </p:val>
                                        </p:tav>
                                      </p:tavLst>
                                    </p:anim>
                                  </p:childTnLst>
                                </p:cTn>
                              </p:par>
                            </p:childTnLst>
                          </p:cTn>
                        </p:par>
                        <p:par>
                          <p:cTn id="44" fill="hold">
                            <p:stCondLst>
                              <p:cond delay="4500"/>
                            </p:stCondLst>
                            <p:childTnLst>
                              <p:par>
                                <p:cTn id="45" presetID="23" presetClass="entr" presetSubtype="32"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 calcmode="lin" valueType="num">
                                      <p:cBhvr>
                                        <p:cTn id="47" dur="250" fill="hold"/>
                                        <p:tgtEl>
                                          <p:spTgt spid="36"/>
                                        </p:tgtEl>
                                        <p:attrNameLst>
                                          <p:attrName>ppt_w</p:attrName>
                                        </p:attrNameLst>
                                      </p:cBhvr>
                                      <p:tavLst>
                                        <p:tav tm="0">
                                          <p:val>
                                            <p:strVal val="4*#ppt_w"/>
                                          </p:val>
                                        </p:tav>
                                        <p:tav tm="100000">
                                          <p:val>
                                            <p:strVal val="#ppt_w"/>
                                          </p:val>
                                        </p:tav>
                                      </p:tavLst>
                                    </p:anim>
                                    <p:anim calcmode="lin" valueType="num">
                                      <p:cBhvr>
                                        <p:cTn id="48" dur="250" fill="hold"/>
                                        <p:tgtEl>
                                          <p:spTgt spid="36"/>
                                        </p:tgtEl>
                                        <p:attrNameLst>
                                          <p:attrName>ppt_h</p:attrName>
                                        </p:attrNameLst>
                                      </p:cBhvr>
                                      <p:tavLst>
                                        <p:tav tm="0">
                                          <p:val>
                                            <p:strVal val="4*#ppt_h"/>
                                          </p:val>
                                        </p:tav>
                                        <p:tav tm="100000">
                                          <p:val>
                                            <p:strVal val="#ppt_h"/>
                                          </p:val>
                                        </p:tav>
                                      </p:tavLst>
                                    </p:anim>
                                  </p:childTnLst>
                                </p:cTn>
                              </p:par>
                            </p:childTnLst>
                          </p:cTn>
                        </p:par>
                        <p:par>
                          <p:cTn id="49" fill="hold">
                            <p:stCondLst>
                              <p:cond delay="5000"/>
                            </p:stCondLst>
                            <p:childTnLst>
                              <p:par>
                                <p:cTn id="50" presetID="23" presetClass="entr" presetSubtype="32" fill="hold" grpId="0" nodeType="after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250" fill="hold"/>
                                        <p:tgtEl>
                                          <p:spTgt spid="37"/>
                                        </p:tgtEl>
                                        <p:attrNameLst>
                                          <p:attrName>ppt_w</p:attrName>
                                        </p:attrNameLst>
                                      </p:cBhvr>
                                      <p:tavLst>
                                        <p:tav tm="0">
                                          <p:val>
                                            <p:strVal val="4*#ppt_w"/>
                                          </p:val>
                                        </p:tav>
                                        <p:tav tm="100000">
                                          <p:val>
                                            <p:strVal val="#ppt_w"/>
                                          </p:val>
                                        </p:tav>
                                      </p:tavLst>
                                    </p:anim>
                                    <p:anim calcmode="lin" valueType="num">
                                      <p:cBhvr>
                                        <p:cTn id="53" dur="250" fill="hold"/>
                                        <p:tgtEl>
                                          <p:spTgt spid="37"/>
                                        </p:tgtEl>
                                        <p:attrNameLst>
                                          <p:attrName>ppt_h</p:attrName>
                                        </p:attrNameLst>
                                      </p:cBhvr>
                                      <p:tavLst>
                                        <p:tav tm="0">
                                          <p:val>
                                            <p:strVal val="4*#ppt_h"/>
                                          </p:val>
                                        </p:tav>
                                        <p:tav tm="100000">
                                          <p:val>
                                            <p:strVal val="#ppt_h"/>
                                          </p:val>
                                        </p:tav>
                                      </p:tavLst>
                                    </p:anim>
                                  </p:childTnLst>
                                </p:cTn>
                              </p:par>
                              <p:par>
                                <p:cTn id="54" presetID="23" presetClass="entr" presetSubtype="32" fill="hold" grpId="0" nodeType="with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p:cTn id="56" dur="250" fill="hold"/>
                                        <p:tgtEl>
                                          <p:spTgt spid="56"/>
                                        </p:tgtEl>
                                        <p:attrNameLst>
                                          <p:attrName>ppt_w</p:attrName>
                                        </p:attrNameLst>
                                      </p:cBhvr>
                                      <p:tavLst>
                                        <p:tav tm="0">
                                          <p:val>
                                            <p:strVal val="4*#ppt_w"/>
                                          </p:val>
                                        </p:tav>
                                        <p:tav tm="100000">
                                          <p:val>
                                            <p:strVal val="#ppt_w"/>
                                          </p:val>
                                        </p:tav>
                                      </p:tavLst>
                                    </p:anim>
                                    <p:anim calcmode="lin" valueType="num">
                                      <p:cBhvr>
                                        <p:cTn id="57" dur="250" fill="hold"/>
                                        <p:tgtEl>
                                          <p:spTgt spid="56"/>
                                        </p:tgtEl>
                                        <p:attrNameLst>
                                          <p:attrName>ppt_h</p:attrName>
                                        </p:attrNameLst>
                                      </p:cBhvr>
                                      <p:tavLst>
                                        <p:tav tm="0">
                                          <p:val>
                                            <p:strVal val="4*#ppt_h"/>
                                          </p:val>
                                        </p:tav>
                                        <p:tav tm="100000">
                                          <p:val>
                                            <p:strVal val="#ppt_h"/>
                                          </p:val>
                                        </p:tav>
                                      </p:tavLst>
                                    </p:anim>
                                  </p:childTnLst>
                                </p:cTn>
                              </p:par>
                            </p:childTnLst>
                          </p:cTn>
                        </p:par>
                        <p:par>
                          <p:cTn id="58" fill="hold">
                            <p:stCondLst>
                              <p:cond delay="5500"/>
                            </p:stCondLst>
                            <p:childTnLst>
                              <p:par>
                                <p:cTn id="59" presetID="23" presetClass="entr" presetSubtype="32" fill="hold" grpId="0" nodeType="afterEffect">
                                  <p:stCondLst>
                                    <p:cond delay="0"/>
                                  </p:stCondLst>
                                  <p:childTnLst>
                                    <p:set>
                                      <p:cBhvr>
                                        <p:cTn id="60" dur="1" fill="hold">
                                          <p:stCondLst>
                                            <p:cond delay="0"/>
                                          </p:stCondLst>
                                        </p:cTn>
                                        <p:tgtEl>
                                          <p:spTgt spid="59"/>
                                        </p:tgtEl>
                                        <p:attrNameLst>
                                          <p:attrName>style.visibility</p:attrName>
                                        </p:attrNameLst>
                                      </p:cBhvr>
                                      <p:to>
                                        <p:strVal val="visible"/>
                                      </p:to>
                                    </p:set>
                                    <p:anim calcmode="lin" valueType="num">
                                      <p:cBhvr>
                                        <p:cTn id="61" dur="250" fill="hold"/>
                                        <p:tgtEl>
                                          <p:spTgt spid="59"/>
                                        </p:tgtEl>
                                        <p:attrNameLst>
                                          <p:attrName>ppt_w</p:attrName>
                                        </p:attrNameLst>
                                      </p:cBhvr>
                                      <p:tavLst>
                                        <p:tav tm="0">
                                          <p:val>
                                            <p:strVal val="4*#ppt_w"/>
                                          </p:val>
                                        </p:tav>
                                        <p:tav tm="100000">
                                          <p:val>
                                            <p:strVal val="#ppt_w"/>
                                          </p:val>
                                        </p:tav>
                                      </p:tavLst>
                                    </p:anim>
                                    <p:anim calcmode="lin" valueType="num">
                                      <p:cBhvr>
                                        <p:cTn id="62" dur="250" fill="hold"/>
                                        <p:tgtEl>
                                          <p:spTgt spid="59"/>
                                        </p:tgtEl>
                                        <p:attrNameLst>
                                          <p:attrName>ppt_h</p:attrName>
                                        </p:attrNameLst>
                                      </p:cBhvr>
                                      <p:tavLst>
                                        <p:tav tm="0">
                                          <p:val>
                                            <p:strVal val="4*#ppt_h"/>
                                          </p:val>
                                        </p:tav>
                                        <p:tav tm="100000">
                                          <p:val>
                                            <p:strVal val="#ppt_h"/>
                                          </p:val>
                                        </p:tav>
                                      </p:tavLst>
                                    </p:anim>
                                  </p:childTnLst>
                                </p:cTn>
                              </p:par>
                            </p:childTnLst>
                          </p:cTn>
                        </p:par>
                        <p:par>
                          <p:cTn id="63" fill="hold">
                            <p:stCondLst>
                              <p:cond delay="6000"/>
                            </p:stCondLst>
                            <p:childTnLst>
                              <p:par>
                                <p:cTn id="64" presetID="2" presetClass="entr" presetSubtype="8" fill="hold" grpId="0" nodeType="afterEffect">
                                  <p:stCondLst>
                                    <p:cond delay="0"/>
                                  </p:stCondLst>
                                  <p:childTnLst>
                                    <p:set>
                                      <p:cBhvr>
                                        <p:cTn id="65" dur="1" fill="hold">
                                          <p:stCondLst>
                                            <p:cond delay="0"/>
                                          </p:stCondLst>
                                        </p:cTn>
                                        <p:tgtEl>
                                          <p:spTgt spid="31"/>
                                        </p:tgtEl>
                                        <p:attrNameLst>
                                          <p:attrName>style.visibility</p:attrName>
                                        </p:attrNameLst>
                                      </p:cBhvr>
                                      <p:to>
                                        <p:strVal val="visible"/>
                                      </p:to>
                                    </p:set>
                                    <p:anim calcmode="lin" valueType="num">
                                      <p:cBhvr additive="base">
                                        <p:cTn id="66" dur="500" fill="hold"/>
                                        <p:tgtEl>
                                          <p:spTgt spid="31"/>
                                        </p:tgtEl>
                                        <p:attrNameLst>
                                          <p:attrName>ppt_x</p:attrName>
                                        </p:attrNameLst>
                                      </p:cBhvr>
                                      <p:tavLst>
                                        <p:tav tm="0">
                                          <p:val>
                                            <p:strVal val="0-#ppt_w/2"/>
                                          </p:val>
                                        </p:tav>
                                        <p:tav tm="100000">
                                          <p:val>
                                            <p:strVal val="#ppt_x"/>
                                          </p:val>
                                        </p:tav>
                                      </p:tavLst>
                                    </p:anim>
                                    <p:anim calcmode="lin" valueType="num">
                                      <p:cBhvr additive="base">
                                        <p:cTn id="67" dur="500" fill="hold"/>
                                        <p:tgtEl>
                                          <p:spTgt spid="31"/>
                                        </p:tgtEl>
                                        <p:attrNameLst>
                                          <p:attrName>ppt_y</p:attrName>
                                        </p:attrNameLst>
                                      </p:cBhvr>
                                      <p:tavLst>
                                        <p:tav tm="0">
                                          <p:val>
                                            <p:strVal val="#ppt_y"/>
                                          </p:val>
                                        </p:tav>
                                        <p:tav tm="100000">
                                          <p:val>
                                            <p:strVal val="#ppt_y"/>
                                          </p:val>
                                        </p:tav>
                                      </p:tavLst>
                                    </p:anim>
                                  </p:childTnLst>
                                </p:cTn>
                              </p:par>
                            </p:childTnLst>
                          </p:cTn>
                        </p:par>
                        <p:par>
                          <p:cTn id="68" fill="hold">
                            <p:stCondLst>
                              <p:cond delay="6500"/>
                            </p:stCondLst>
                            <p:childTnLst>
                              <p:par>
                                <p:cTn id="69" presetID="10" presetClass="entr" presetSubtype="0" fill="hold" grpId="0" nodeType="after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500"/>
                                        <p:tgtEl>
                                          <p:spTgt spid="38"/>
                                        </p:tgtEl>
                                      </p:cBhvr>
                                    </p:animEffect>
                                  </p:childTnLst>
                                </p:cTn>
                              </p:par>
                              <p:par>
                                <p:cTn id="72" presetID="22" presetClass="entr" presetSubtype="8" fill="hold" grpId="0" nodeType="withEffect">
                                  <p:stCondLst>
                                    <p:cond delay="0"/>
                                  </p:stCondLst>
                                  <p:iterate type="lt">
                                    <p:tmPct val="30000"/>
                                  </p:iterate>
                                  <p:childTnLst>
                                    <p:set>
                                      <p:cBhvr>
                                        <p:cTn id="73" dur="1" fill="hold">
                                          <p:stCondLst>
                                            <p:cond delay="0"/>
                                          </p:stCondLst>
                                        </p:cTn>
                                        <p:tgtEl>
                                          <p:spTgt spid="39"/>
                                        </p:tgtEl>
                                        <p:attrNameLst>
                                          <p:attrName>style.visibility</p:attrName>
                                        </p:attrNameLst>
                                      </p:cBhvr>
                                      <p:to>
                                        <p:strVal val="visible"/>
                                      </p:to>
                                    </p:set>
                                    <p:animEffect transition="in" filter="wipe(left)">
                                      <p:cBhvr>
                                        <p:cTn id="74" dur="250"/>
                                        <p:tgtEl>
                                          <p:spTgt spid="39"/>
                                        </p:tgtEl>
                                      </p:cBhvr>
                                    </p:animEffect>
                                  </p:childTnLst>
                                </p:cTn>
                              </p:par>
                              <p:par>
                                <p:cTn id="75" presetID="36" presetClass="emph" presetSubtype="0" fill="hold" grpId="1" nodeType="withEffect">
                                  <p:stCondLst>
                                    <p:cond delay="0"/>
                                  </p:stCondLst>
                                  <p:iterate type="lt">
                                    <p:tmPct val="30000"/>
                                  </p:iterate>
                                  <p:childTnLst>
                                    <p:animScale>
                                      <p:cBhvr>
                                        <p:cTn id="76" dur="125" autoRev="1" fill="hold">
                                          <p:stCondLst>
                                            <p:cond delay="0"/>
                                          </p:stCondLst>
                                        </p:cTn>
                                        <p:tgtEl>
                                          <p:spTgt spid="39"/>
                                        </p:tgtEl>
                                      </p:cBhvr>
                                      <p:to x="80000" y="100000"/>
                                    </p:animScale>
                                    <p:anim by="(#ppt_w*0.10)" calcmode="lin" valueType="num">
                                      <p:cBhvr>
                                        <p:cTn id="77" dur="125" autoRev="1" fill="hold">
                                          <p:stCondLst>
                                            <p:cond delay="0"/>
                                          </p:stCondLst>
                                        </p:cTn>
                                        <p:tgtEl>
                                          <p:spTgt spid="39"/>
                                        </p:tgtEl>
                                        <p:attrNameLst>
                                          <p:attrName>ppt_x</p:attrName>
                                        </p:attrNameLst>
                                      </p:cBhvr>
                                    </p:anim>
                                    <p:anim by="(-#ppt_w*0.10)" calcmode="lin" valueType="num">
                                      <p:cBhvr>
                                        <p:cTn id="78" dur="125" autoRev="1" fill="hold">
                                          <p:stCondLst>
                                            <p:cond delay="0"/>
                                          </p:stCondLst>
                                        </p:cTn>
                                        <p:tgtEl>
                                          <p:spTgt spid="39"/>
                                        </p:tgtEl>
                                        <p:attrNameLst>
                                          <p:attrName>ppt_y</p:attrName>
                                        </p:attrNameLst>
                                      </p:cBhvr>
                                    </p:anim>
                                    <p:animRot by="-480000">
                                      <p:cBhvr>
                                        <p:cTn id="79" dur="125" autoRev="1" fill="hold">
                                          <p:stCondLst>
                                            <p:cond delay="0"/>
                                          </p:stCondLst>
                                        </p:cTn>
                                        <p:tgtEl>
                                          <p:spTgt spid="39"/>
                                        </p:tgtEl>
                                        <p:attrNameLst>
                                          <p:attrName>r</p:attrName>
                                        </p:attrNameLst>
                                      </p:cBhvr>
                                    </p:animRot>
                                  </p:childTnLst>
                                </p:cTn>
                              </p:par>
                            </p:childTnLst>
                          </p:cTn>
                        </p:par>
                        <p:par>
                          <p:cTn id="80" fill="hold">
                            <p:stCondLst>
                              <p:cond delay="5375"/>
                            </p:stCondLst>
                            <p:childTnLst>
                              <p:par>
                                <p:cTn id="81" presetID="2" presetClass="entr" presetSubtype="4" fill="hold" grpId="0" nodeType="after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1+#ppt_h/2"/>
                                          </p:val>
                                        </p:tav>
                                        <p:tav tm="100000">
                                          <p:val>
                                            <p:strVal val="#ppt_y"/>
                                          </p:val>
                                        </p:tav>
                                      </p:tavLst>
                                    </p:anim>
                                  </p:childTnLst>
                                </p:cTn>
                              </p:par>
                            </p:childTnLst>
                          </p:cTn>
                        </p:par>
                        <p:par>
                          <p:cTn id="85" fill="hold">
                            <p:stCondLst>
                              <p:cond delay="5875"/>
                            </p:stCondLst>
                            <p:childTnLst>
                              <p:par>
                                <p:cTn id="86" presetID="10" presetClass="entr" presetSubtype="0" fill="hold" grpId="0"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fade">
                                      <p:cBhvr>
                                        <p:cTn id="88" dur="500"/>
                                        <p:tgtEl>
                                          <p:spTgt spid="41"/>
                                        </p:tgtEl>
                                      </p:cBhvr>
                                    </p:animEffect>
                                  </p:childTnLst>
                                </p:cTn>
                              </p:par>
                              <p:par>
                                <p:cTn id="89" presetID="22" presetClass="entr" presetSubtype="8" fill="hold" grpId="0" nodeType="withEffect">
                                  <p:stCondLst>
                                    <p:cond delay="0"/>
                                  </p:stCondLst>
                                  <p:iterate type="lt">
                                    <p:tmPct val="30000"/>
                                  </p:iterate>
                                  <p:childTnLst>
                                    <p:set>
                                      <p:cBhvr>
                                        <p:cTn id="90" dur="1" fill="hold">
                                          <p:stCondLst>
                                            <p:cond delay="0"/>
                                          </p:stCondLst>
                                        </p:cTn>
                                        <p:tgtEl>
                                          <p:spTgt spid="42"/>
                                        </p:tgtEl>
                                        <p:attrNameLst>
                                          <p:attrName>style.visibility</p:attrName>
                                        </p:attrNameLst>
                                      </p:cBhvr>
                                      <p:to>
                                        <p:strVal val="visible"/>
                                      </p:to>
                                    </p:set>
                                    <p:animEffect transition="in" filter="wipe(left)">
                                      <p:cBhvr>
                                        <p:cTn id="91" dur="250"/>
                                        <p:tgtEl>
                                          <p:spTgt spid="42"/>
                                        </p:tgtEl>
                                      </p:cBhvr>
                                    </p:animEffect>
                                  </p:childTnLst>
                                </p:cTn>
                              </p:par>
                              <p:par>
                                <p:cTn id="92" presetID="36" presetClass="emph" presetSubtype="0" fill="hold" grpId="1" nodeType="withEffect">
                                  <p:stCondLst>
                                    <p:cond delay="0"/>
                                  </p:stCondLst>
                                  <p:iterate type="lt">
                                    <p:tmPct val="30000"/>
                                  </p:iterate>
                                  <p:childTnLst>
                                    <p:animScale>
                                      <p:cBhvr>
                                        <p:cTn id="93" dur="125" autoRev="1" fill="hold">
                                          <p:stCondLst>
                                            <p:cond delay="0"/>
                                          </p:stCondLst>
                                        </p:cTn>
                                        <p:tgtEl>
                                          <p:spTgt spid="42"/>
                                        </p:tgtEl>
                                      </p:cBhvr>
                                      <p:to x="80000" y="100000"/>
                                    </p:animScale>
                                    <p:anim by="(#ppt_w*0.10)" calcmode="lin" valueType="num">
                                      <p:cBhvr>
                                        <p:cTn id="94" dur="125" autoRev="1" fill="hold">
                                          <p:stCondLst>
                                            <p:cond delay="0"/>
                                          </p:stCondLst>
                                        </p:cTn>
                                        <p:tgtEl>
                                          <p:spTgt spid="42"/>
                                        </p:tgtEl>
                                        <p:attrNameLst>
                                          <p:attrName>ppt_x</p:attrName>
                                        </p:attrNameLst>
                                      </p:cBhvr>
                                    </p:anim>
                                    <p:anim by="(-#ppt_w*0.10)" calcmode="lin" valueType="num">
                                      <p:cBhvr>
                                        <p:cTn id="95" dur="125" autoRev="1" fill="hold">
                                          <p:stCondLst>
                                            <p:cond delay="0"/>
                                          </p:stCondLst>
                                        </p:cTn>
                                        <p:tgtEl>
                                          <p:spTgt spid="42"/>
                                        </p:tgtEl>
                                        <p:attrNameLst>
                                          <p:attrName>ppt_y</p:attrName>
                                        </p:attrNameLst>
                                      </p:cBhvr>
                                    </p:anim>
                                    <p:animRot by="-480000">
                                      <p:cBhvr>
                                        <p:cTn id="96" dur="125" autoRev="1" fill="hold">
                                          <p:stCondLst>
                                            <p:cond delay="0"/>
                                          </p:stCondLst>
                                        </p:cTn>
                                        <p:tgtEl>
                                          <p:spTgt spid="42"/>
                                        </p:tgtEl>
                                        <p:attrNameLst>
                                          <p:attrName>r</p:attrName>
                                        </p:attrNameLst>
                                      </p:cBhvr>
                                    </p:animRot>
                                  </p:childTnLst>
                                </p:cTn>
                              </p:par>
                            </p:childTnLst>
                          </p:cTn>
                        </p:par>
                        <p:par>
                          <p:cTn id="97" fill="hold">
                            <p:stCondLst>
                              <p:cond delay="6500"/>
                            </p:stCondLst>
                            <p:childTnLst>
                              <p:par>
                                <p:cTn id="98" presetID="2" presetClass="entr" presetSubtype="1" fill="hold" grpId="0" nodeType="afterEffect">
                                  <p:stCondLst>
                                    <p:cond delay="0"/>
                                  </p:stCondLst>
                                  <p:childTnLst>
                                    <p:set>
                                      <p:cBhvr>
                                        <p:cTn id="99" dur="1" fill="hold">
                                          <p:stCondLst>
                                            <p:cond delay="0"/>
                                          </p:stCondLst>
                                        </p:cTn>
                                        <p:tgtEl>
                                          <p:spTgt spid="43"/>
                                        </p:tgtEl>
                                        <p:attrNameLst>
                                          <p:attrName>style.visibility</p:attrName>
                                        </p:attrNameLst>
                                      </p:cBhvr>
                                      <p:to>
                                        <p:strVal val="visible"/>
                                      </p:to>
                                    </p:set>
                                    <p:anim calcmode="lin" valueType="num">
                                      <p:cBhvr additive="base">
                                        <p:cTn id="100" dur="500" fill="hold"/>
                                        <p:tgtEl>
                                          <p:spTgt spid="43"/>
                                        </p:tgtEl>
                                        <p:attrNameLst>
                                          <p:attrName>ppt_x</p:attrName>
                                        </p:attrNameLst>
                                      </p:cBhvr>
                                      <p:tavLst>
                                        <p:tav tm="0">
                                          <p:val>
                                            <p:strVal val="#ppt_x"/>
                                          </p:val>
                                        </p:tav>
                                        <p:tav tm="100000">
                                          <p:val>
                                            <p:strVal val="#ppt_x"/>
                                          </p:val>
                                        </p:tav>
                                      </p:tavLst>
                                    </p:anim>
                                    <p:anim calcmode="lin" valueType="num">
                                      <p:cBhvr additive="base">
                                        <p:cTn id="101" dur="500" fill="hold"/>
                                        <p:tgtEl>
                                          <p:spTgt spid="43"/>
                                        </p:tgtEl>
                                        <p:attrNameLst>
                                          <p:attrName>ppt_y</p:attrName>
                                        </p:attrNameLst>
                                      </p:cBhvr>
                                      <p:tavLst>
                                        <p:tav tm="0">
                                          <p:val>
                                            <p:strVal val="0-#ppt_h/2"/>
                                          </p:val>
                                        </p:tav>
                                        <p:tav tm="100000">
                                          <p:val>
                                            <p:strVal val="#ppt_y"/>
                                          </p:val>
                                        </p:tav>
                                      </p:tavLst>
                                    </p:anim>
                                  </p:childTnLst>
                                </p:cTn>
                              </p:par>
                            </p:childTnLst>
                          </p:cTn>
                        </p:par>
                        <p:par>
                          <p:cTn id="102" fill="hold">
                            <p:stCondLst>
                              <p:cond delay="7000"/>
                            </p:stCondLst>
                            <p:childTnLst>
                              <p:par>
                                <p:cTn id="103" presetID="10" presetClass="entr" presetSubtype="0" fill="hold" grpId="0" nodeType="after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fade">
                                      <p:cBhvr>
                                        <p:cTn id="105" dur="500"/>
                                        <p:tgtEl>
                                          <p:spTgt spid="45"/>
                                        </p:tgtEl>
                                      </p:cBhvr>
                                    </p:animEffect>
                                  </p:childTnLst>
                                </p:cTn>
                              </p:par>
                              <p:par>
                                <p:cTn id="106" presetID="22" presetClass="entr" presetSubtype="8" fill="hold" grpId="0" nodeType="withEffect">
                                  <p:stCondLst>
                                    <p:cond delay="0"/>
                                  </p:stCondLst>
                                  <p:iterate type="lt">
                                    <p:tmPct val="30000"/>
                                  </p:iterate>
                                  <p:childTnLst>
                                    <p:set>
                                      <p:cBhvr>
                                        <p:cTn id="107" dur="1" fill="hold">
                                          <p:stCondLst>
                                            <p:cond delay="0"/>
                                          </p:stCondLst>
                                        </p:cTn>
                                        <p:tgtEl>
                                          <p:spTgt spid="44"/>
                                        </p:tgtEl>
                                        <p:attrNameLst>
                                          <p:attrName>style.visibility</p:attrName>
                                        </p:attrNameLst>
                                      </p:cBhvr>
                                      <p:to>
                                        <p:strVal val="visible"/>
                                      </p:to>
                                    </p:set>
                                    <p:animEffect transition="in" filter="wipe(left)">
                                      <p:cBhvr>
                                        <p:cTn id="108" dur="250"/>
                                        <p:tgtEl>
                                          <p:spTgt spid="44"/>
                                        </p:tgtEl>
                                      </p:cBhvr>
                                    </p:animEffect>
                                  </p:childTnLst>
                                </p:cTn>
                              </p:par>
                              <p:par>
                                <p:cTn id="109" presetID="36" presetClass="emph" presetSubtype="0" fill="hold" grpId="1" nodeType="withEffect">
                                  <p:stCondLst>
                                    <p:cond delay="0"/>
                                  </p:stCondLst>
                                  <p:iterate type="lt">
                                    <p:tmPct val="30000"/>
                                  </p:iterate>
                                  <p:childTnLst>
                                    <p:animScale>
                                      <p:cBhvr>
                                        <p:cTn id="110" dur="125" autoRev="1" fill="hold">
                                          <p:stCondLst>
                                            <p:cond delay="0"/>
                                          </p:stCondLst>
                                        </p:cTn>
                                        <p:tgtEl>
                                          <p:spTgt spid="44"/>
                                        </p:tgtEl>
                                      </p:cBhvr>
                                      <p:to x="80000" y="100000"/>
                                    </p:animScale>
                                    <p:anim by="(#ppt_w*0.10)" calcmode="lin" valueType="num">
                                      <p:cBhvr>
                                        <p:cTn id="111" dur="125" autoRev="1" fill="hold">
                                          <p:stCondLst>
                                            <p:cond delay="0"/>
                                          </p:stCondLst>
                                        </p:cTn>
                                        <p:tgtEl>
                                          <p:spTgt spid="44"/>
                                        </p:tgtEl>
                                        <p:attrNameLst>
                                          <p:attrName>ppt_x</p:attrName>
                                        </p:attrNameLst>
                                      </p:cBhvr>
                                    </p:anim>
                                    <p:anim by="(-#ppt_w*0.10)" calcmode="lin" valueType="num">
                                      <p:cBhvr>
                                        <p:cTn id="112" dur="125" autoRev="1" fill="hold">
                                          <p:stCondLst>
                                            <p:cond delay="0"/>
                                          </p:stCondLst>
                                        </p:cTn>
                                        <p:tgtEl>
                                          <p:spTgt spid="44"/>
                                        </p:tgtEl>
                                        <p:attrNameLst>
                                          <p:attrName>ppt_y</p:attrName>
                                        </p:attrNameLst>
                                      </p:cBhvr>
                                    </p:anim>
                                    <p:animRot by="-480000">
                                      <p:cBhvr>
                                        <p:cTn id="113" dur="125" autoRev="1" fill="hold">
                                          <p:stCondLst>
                                            <p:cond delay="0"/>
                                          </p:stCondLst>
                                        </p:cTn>
                                        <p:tgtEl>
                                          <p:spTgt spid="44"/>
                                        </p:tgtEl>
                                        <p:attrNameLst>
                                          <p:attrName>r</p:attrName>
                                        </p:attrNameLst>
                                      </p:cBhvr>
                                    </p:animRot>
                                  </p:childTnLst>
                                </p:cTn>
                              </p:par>
                            </p:childTnLst>
                          </p:cTn>
                        </p:par>
                        <p:par>
                          <p:cTn id="114" fill="hold">
                            <p:stCondLst>
                              <p:cond delay="7625"/>
                            </p:stCondLst>
                            <p:childTnLst>
                              <p:par>
                                <p:cTn id="115" presetID="2" presetClass="entr" presetSubtype="4" fill="hold" grpId="0" nodeType="afterEffect">
                                  <p:stCondLst>
                                    <p:cond delay="0"/>
                                  </p:stCondLst>
                                  <p:childTnLst>
                                    <p:set>
                                      <p:cBhvr>
                                        <p:cTn id="116" dur="1" fill="hold">
                                          <p:stCondLst>
                                            <p:cond delay="0"/>
                                          </p:stCondLst>
                                        </p:cTn>
                                        <p:tgtEl>
                                          <p:spTgt spid="48"/>
                                        </p:tgtEl>
                                        <p:attrNameLst>
                                          <p:attrName>style.visibility</p:attrName>
                                        </p:attrNameLst>
                                      </p:cBhvr>
                                      <p:to>
                                        <p:strVal val="visible"/>
                                      </p:to>
                                    </p:set>
                                    <p:anim calcmode="lin" valueType="num">
                                      <p:cBhvr additive="base">
                                        <p:cTn id="117" dur="500" fill="hold"/>
                                        <p:tgtEl>
                                          <p:spTgt spid="48"/>
                                        </p:tgtEl>
                                        <p:attrNameLst>
                                          <p:attrName>ppt_x</p:attrName>
                                        </p:attrNameLst>
                                      </p:cBhvr>
                                      <p:tavLst>
                                        <p:tav tm="0">
                                          <p:val>
                                            <p:strVal val="#ppt_x"/>
                                          </p:val>
                                        </p:tav>
                                        <p:tav tm="100000">
                                          <p:val>
                                            <p:strVal val="#ppt_x"/>
                                          </p:val>
                                        </p:tav>
                                      </p:tavLst>
                                    </p:anim>
                                    <p:anim calcmode="lin" valueType="num">
                                      <p:cBhvr additive="base">
                                        <p:cTn id="118" dur="500" fill="hold"/>
                                        <p:tgtEl>
                                          <p:spTgt spid="48"/>
                                        </p:tgtEl>
                                        <p:attrNameLst>
                                          <p:attrName>ppt_y</p:attrName>
                                        </p:attrNameLst>
                                      </p:cBhvr>
                                      <p:tavLst>
                                        <p:tav tm="0">
                                          <p:val>
                                            <p:strVal val="1+#ppt_h/2"/>
                                          </p:val>
                                        </p:tav>
                                        <p:tav tm="100000">
                                          <p:val>
                                            <p:strVal val="#ppt_y"/>
                                          </p:val>
                                        </p:tav>
                                      </p:tavLst>
                                    </p:anim>
                                  </p:childTnLst>
                                </p:cTn>
                              </p:par>
                            </p:childTnLst>
                          </p:cTn>
                        </p:par>
                        <p:par>
                          <p:cTn id="119" fill="hold">
                            <p:stCondLst>
                              <p:cond delay="8125"/>
                            </p:stCondLst>
                            <p:childTnLst>
                              <p:par>
                                <p:cTn id="120" presetID="10" presetClass="entr" presetSubtype="0" fill="hold" grpId="0" nodeType="afterEffect">
                                  <p:stCondLst>
                                    <p:cond delay="0"/>
                                  </p:stCondLst>
                                  <p:childTnLst>
                                    <p:set>
                                      <p:cBhvr>
                                        <p:cTn id="121" dur="1" fill="hold">
                                          <p:stCondLst>
                                            <p:cond delay="0"/>
                                          </p:stCondLst>
                                        </p:cTn>
                                        <p:tgtEl>
                                          <p:spTgt spid="49"/>
                                        </p:tgtEl>
                                        <p:attrNameLst>
                                          <p:attrName>style.visibility</p:attrName>
                                        </p:attrNameLst>
                                      </p:cBhvr>
                                      <p:to>
                                        <p:strVal val="visible"/>
                                      </p:to>
                                    </p:set>
                                    <p:animEffect transition="in" filter="fade">
                                      <p:cBhvr>
                                        <p:cTn id="122" dur="500"/>
                                        <p:tgtEl>
                                          <p:spTgt spid="49"/>
                                        </p:tgtEl>
                                      </p:cBhvr>
                                    </p:animEffect>
                                  </p:childTnLst>
                                </p:cTn>
                              </p:par>
                              <p:par>
                                <p:cTn id="123" presetID="22" presetClass="entr" presetSubtype="8" fill="hold" grpId="0" nodeType="withEffect">
                                  <p:stCondLst>
                                    <p:cond delay="0"/>
                                  </p:stCondLst>
                                  <p:iterate type="lt">
                                    <p:tmPct val="30000"/>
                                  </p:iterate>
                                  <p:childTnLst>
                                    <p:set>
                                      <p:cBhvr>
                                        <p:cTn id="124" dur="1" fill="hold">
                                          <p:stCondLst>
                                            <p:cond delay="0"/>
                                          </p:stCondLst>
                                        </p:cTn>
                                        <p:tgtEl>
                                          <p:spTgt spid="50"/>
                                        </p:tgtEl>
                                        <p:attrNameLst>
                                          <p:attrName>style.visibility</p:attrName>
                                        </p:attrNameLst>
                                      </p:cBhvr>
                                      <p:to>
                                        <p:strVal val="visible"/>
                                      </p:to>
                                    </p:set>
                                    <p:animEffect transition="in" filter="wipe(left)">
                                      <p:cBhvr>
                                        <p:cTn id="125" dur="250"/>
                                        <p:tgtEl>
                                          <p:spTgt spid="50"/>
                                        </p:tgtEl>
                                      </p:cBhvr>
                                    </p:animEffect>
                                  </p:childTnLst>
                                </p:cTn>
                              </p:par>
                              <p:par>
                                <p:cTn id="126" presetID="36" presetClass="emph" presetSubtype="0" fill="hold" grpId="1" nodeType="withEffect">
                                  <p:stCondLst>
                                    <p:cond delay="0"/>
                                  </p:stCondLst>
                                  <p:iterate type="lt">
                                    <p:tmPct val="30000"/>
                                  </p:iterate>
                                  <p:childTnLst>
                                    <p:animScale>
                                      <p:cBhvr>
                                        <p:cTn id="127" dur="125" autoRev="1" fill="hold">
                                          <p:stCondLst>
                                            <p:cond delay="0"/>
                                          </p:stCondLst>
                                        </p:cTn>
                                        <p:tgtEl>
                                          <p:spTgt spid="50"/>
                                        </p:tgtEl>
                                      </p:cBhvr>
                                      <p:to x="80000" y="100000"/>
                                    </p:animScale>
                                    <p:anim by="(#ppt_w*0.10)" calcmode="lin" valueType="num">
                                      <p:cBhvr>
                                        <p:cTn id="128" dur="125" autoRev="1" fill="hold">
                                          <p:stCondLst>
                                            <p:cond delay="0"/>
                                          </p:stCondLst>
                                        </p:cTn>
                                        <p:tgtEl>
                                          <p:spTgt spid="50"/>
                                        </p:tgtEl>
                                        <p:attrNameLst>
                                          <p:attrName>ppt_x</p:attrName>
                                        </p:attrNameLst>
                                      </p:cBhvr>
                                    </p:anim>
                                    <p:anim by="(-#ppt_w*0.10)" calcmode="lin" valueType="num">
                                      <p:cBhvr>
                                        <p:cTn id="129" dur="125" autoRev="1" fill="hold">
                                          <p:stCondLst>
                                            <p:cond delay="0"/>
                                          </p:stCondLst>
                                        </p:cTn>
                                        <p:tgtEl>
                                          <p:spTgt spid="50"/>
                                        </p:tgtEl>
                                        <p:attrNameLst>
                                          <p:attrName>ppt_y</p:attrName>
                                        </p:attrNameLst>
                                      </p:cBhvr>
                                    </p:anim>
                                    <p:animRot by="-480000">
                                      <p:cBhvr>
                                        <p:cTn id="130" dur="125" autoRev="1" fill="hold">
                                          <p:stCondLst>
                                            <p:cond delay="0"/>
                                          </p:stCondLst>
                                        </p:cTn>
                                        <p:tgtEl>
                                          <p:spTgt spid="50"/>
                                        </p:tgtEl>
                                        <p:attrNameLst>
                                          <p:attrName>r</p:attrName>
                                        </p:attrNameLst>
                                      </p:cBhvr>
                                    </p:animRot>
                                  </p:childTnLst>
                                </p:cTn>
                              </p:par>
                            </p:childTnLst>
                          </p:cTn>
                        </p:par>
                        <p:par>
                          <p:cTn id="131" fill="hold">
                            <p:stCondLst>
                              <p:cond delay="8824"/>
                            </p:stCondLst>
                            <p:childTnLst>
                              <p:par>
                                <p:cTn id="132" presetID="2" presetClass="entr" presetSubtype="1" fill="hold" grpId="0" nodeType="afterEffect">
                                  <p:stCondLst>
                                    <p:cond delay="0"/>
                                  </p:stCondLst>
                                  <p:childTnLst>
                                    <p:set>
                                      <p:cBhvr>
                                        <p:cTn id="133" dur="1" fill="hold">
                                          <p:stCondLst>
                                            <p:cond delay="0"/>
                                          </p:stCondLst>
                                        </p:cTn>
                                        <p:tgtEl>
                                          <p:spTgt spid="46"/>
                                        </p:tgtEl>
                                        <p:attrNameLst>
                                          <p:attrName>style.visibility</p:attrName>
                                        </p:attrNameLst>
                                      </p:cBhvr>
                                      <p:to>
                                        <p:strVal val="visible"/>
                                      </p:to>
                                    </p:set>
                                    <p:anim calcmode="lin" valueType="num">
                                      <p:cBhvr additive="base">
                                        <p:cTn id="134" dur="500" fill="hold"/>
                                        <p:tgtEl>
                                          <p:spTgt spid="46"/>
                                        </p:tgtEl>
                                        <p:attrNameLst>
                                          <p:attrName>ppt_x</p:attrName>
                                        </p:attrNameLst>
                                      </p:cBhvr>
                                      <p:tavLst>
                                        <p:tav tm="0">
                                          <p:val>
                                            <p:strVal val="#ppt_x"/>
                                          </p:val>
                                        </p:tav>
                                        <p:tav tm="100000">
                                          <p:val>
                                            <p:strVal val="#ppt_x"/>
                                          </p:val>
                                        </p:tav>
                                      </p:tavLst>
                                    </p:anim>
                                    <p:anim calcmode="lin" valueType="num">
                                      <p:cBhvr additive="base">
                                        <p:cTn id="135" dur="500" fill="hold"/>
                                        <p:tgtEl>
                                          <p:spTgt spid="46"/>
                                        </p:tgtEl>
                                        <p:attrNameLst>
                                          <p:attrName>ppt_y</p:attrName>
                                        </p:attrNameLst>
                                      </p:cBhvr>
                                      <p:tavLst>
                                        <p:tav tm="0">
                                          <p:val>
                                            <p:strVal val="0-#ppt_h/2"/>
                                          </p:val>
                                        </p:tav>
                                        <p:tav tm="100000">
                                          <p:val>
                                            <p:strVal val="#ppt_y"/>
                                          </p:val>
                                        </p:tav>
                                      </p:tavLst>
                                    </p:anim>
                                  </p:childTnLst>
                                </p:cTn>
                              </p:par>
                            </p:childTnLst>
                          </p:cTn>
                        </p:par>
                        <p:par>
                          <p:cTn id="136" fill="hold">
                            <p:stCondLst>
                              <p:cond delay="9324"/>
                            </p:stCondLst>
                            <p:childTnLst>
                              <p:par>
                                <p:cTn id="137" presetID="10" presetClass="entr" presetSubtype="0" fill="hold" grpId="0" nodeType="afterEffect">
                                  <p:stCondLst>
                                    <p:cond delay="0"/>
                                  </p:stCondLst>
                                  <p:childTnLst>
                                    <p:set>
                                      <p:cBhvr>
                                        <p:cTn id="138" dur="1" fill="hold">
                                          <p:stCondLst>
                                            <p:cond delay="0"/>
                                          </p:stCondLst>
                                        </p:cTn>
                                        <p:tgtEl>
                                          <p:spTgt spid="47"/>
                                        </p:tgtEl>
                                        <p:attrNameLst>
                                          <p:attrName>style.visibility</p:attrName>
                                        </p:attrNameLst>
                                      </p:cBhvr>
                                      <p:to>
                                        <p:strVal val="visible"/>
                                      </p:to>
                                    </p:set>
                                    <p:animEffect transition="in" filter="fade">
                                      <p:cBhvr>
                                        <p:cTn id="139" dur="500"/>
                                        <p:tgtEl>
                                          <p:spTgt spid="47"/>
                                        </p:tgtEl>
                                      </p:cBhvr>
                                    </p:animEffect>
                                  </p:childTnLst>
                                </p:cTn>
                              </p:par>
                              <p:par>
                                <p:cTn id="140" presetID="22" presetClass="entr" presetSubtype="8" fill="hold" grpId="0" nodeType="withEffect">
                                  <p:stCondLst>
                                    <p:cond delay="0"/>
                                  </p:stCondLst>
                                  <p:iterate type="lt">
                                    <p:tmPct val="30000"/>
                                  </p:iterate>
                                  <p:childTnLst>
                                    <p:set>
                                      <p:cBhvr>
                                        <p:cTn id="141" dur="1" fill="hold">
                                          <p:stCondLst>
                                            <p:cond delay="0"/>
                                          </p:stCondLst>
                                        </p:cTn>
                                        <p:tgtEl>
                                          <p:spTgt spid="53"/>
                                        </p:tgtEl>
                                        <p:attrNameLst>
                                          <p:attrName>style.visibility</p:attrName>
                                        </p:attrNameLst>
                                      </p:cBhvr>
                                      <p:to>
                                        <p:strVal val="visible"/>
                                      </p:to>
                                    </p:set>
                                    <p:animEffect transition="in" filter="wipe(left)">
                                      <p:cBhvr>
                                        <p:cTn id="142" dur="250"/>
                                        <p:tgtEl>
                                          <p:spTgt spid="53"/>
                                        </p:tgtEl>
                                      </p:cBhvr>
                                    </p:animEffect>
                                  </p:childTnLst>
                                </p:cTn>
                              </p:par>
                              <p:par>
                                <p:cTn id="143" presetID="36" presetClass="emph" presetSubtype="0" fill="hold" grpId="1" nodeType="withEffect">
                                  <p:stCondLst>
                                    <p:cond delay="0"/>
                                  </p:stCondLst>
                                  <p:iterate type="lt">
                                    <p:tmPct val="30000"/>
                                  </p:iterate>
                                  <p:childTnLst>
                                    <p:animScale>
                                      <p:cBhvr>
                                        <p:cTn id="144" dur="125" autoRev="1" fill="hold">
                                          <p:stCondLst>
                                            <p:cond delay="0"/>
                                          </p:stCondLst>
                                        </p:cTn>
                                        <p:tgtEl>
                                          <p:spTgt spid="53"/>
                                        </p:tgtEl>
                                      </p:cBhvr>
                                      <p:to x="80000" y="100000"/>
                                    </p:animScale>
                                    <p:anim by="(#ppt_w*0.10)" calcmode="lin" valueType="num">
                                      <p:cBhvr>
                                        <p:cTn id="145" dur="125" autoRev="1" fill="hold">
                                          <p:stCondLst>
                                            <p:cond delay="0"/>
                                          </p:stCondLst>
                                        </p:cTn>
                                        <p:tgtEl>
                                          <p:spTgt spid="53"/>
                                        </p:tgtEl>
                                        <p:attrNameLst>
                                          <p:attrName>ppt_x</p:attrName>
                                        </p:attrNameLst>
                                      </p:cBhvr>
                                    </p:anim>
                                    <p:anim by="(-#ppt_w*0.10)" calcmode="lin" valueType="num">
                                      <p:cBhvr>
                                        <p:cTn id="146" dur="125" autoRev="1" fill="hold">
                                          <p:stCondLst>
                                            <p:cond delay="0"/>
                                          </p:stCondLst>
                                        </p:cTn>
                                        <p:tgtEl>
                                          <p:spTgt spid="53"/>
                                        </p:tgtEl>
                                        <p:attrNameLst>
                                          <p:attrName>ppt_y</p:attrName>
                                        </p:attrNameLst>
                                      </p:cBhvr>
                                    </p:anim>
                                    <p:animRot by="-480000">
                                      <p:cBhvr>
                                        <p:cTn id="147" dur="125" autoRev="1" fill="hold">
                                          <p:stCondLst>
                                            <p:cond delay="0"/>
                                          </p:stCondLst>
                                        </p:cTn>
                                        <p:tgtEl>
                                          <p:spTgt spid="53"/>
                                        </p:tgtEl>
                                        <p:attrNameLst>
                                          <p:attrName>r</p:attrName>
                                        </p:attrNameLst>
                                      </p:cBhvr>
                                    </p:animRot>
                                  </p:childTnLst>
                                </p:cTn>
                              </p:par>
                            </p:childTnLst>
                          </p:cTn>
                        </p:par>
                        <p:par>
                          <p:cTn id="148" fill="hold">
                            <p:stCondLst>
                              <p:cond delay="10024"/>
                            </p:stCondLst>
                            <p:childTnLst>
                              <p:par>
                                <p:cTn id="149" presetID="2" presetClass="entr" presetSubtype="4" fill="hold" grpId="0" nodeType="afterEffect">
                                  <p:stCondLst>
                                    <p:cond delay="0"/>
                                  </p:stCondLst>
                                  <p:childTnLst>
                                    <p:set>
                                      <p:cBhvr>
                                        <p:cTn id="150" dur="1" fill="hold">
                                          <p:stCondLst>
                                            <p:cond delay="0"/>
                                          </p:stCondLst>
                                        </p:cTn>
                                        <p:tgtEl>
                                          <p:spTgt spid="51"/>
                                        </p:tgtEl>
                                        <p:attrNameLst>
                                          <p:attrName>style.visibility</p:attrName>
                                        </p:attrNameLst>
                                      </p:cBhvr>
                                      <p:to>
                                        <p:strVal val="visible"/>
                                      </p:to>
                                    </p:set>
                                    <p:anim calcmode="lin" valueType="num">
                                      <p:cBhvr additive="base">
                                        <p:cTn id="151" dur="500" fill="hold"/>
                                        <p:tgtEl>
                                          <p:spTgt spid="51"/>
                                        </p:tgtEl>
                                        <p:attrNameLst>
                                          <p:attrName>ppt_x</p:attrName>
                                        </p:attrNameLst>
                                      </p:cBhvr>
                                      <p:tavLst>
                                        <p:tav tm="0">
                                          <p:val>
                                            <p:strVal val="#ppt_x"/>
                                          </p:val>
                                        </p:tav>
                                        <p:tav tm="100000">
                                          <p:val>
                                            <p:strVal val="#ppt_x"/>
                                          </p:val>
                                        </p:tav>
                                      </p:tavLst>
                                    </p:anim>
                                    <p:anim calcmode="lin" valueType="num">
                                      <p:cBhvr additive="base">
                                        <p:cTn id="152" dur="500" fill="hold"/>
                                        <p:tgtEl>
                                          <p:spTgt spid="51"/>
                                        </p:tgtEl>
                                        <p:attrNameLst>
                                          <p:attrName>ppt_y</p:attrName>
                                        </p:attrNameLst>
                                      </p:cBhvr>
                                      <p:tavLst>
                                        <p:tav tm="0">
                                          <p:val>
                                            <p:strVal val="1+#ppt_h/2"/>
                                          </p:val>
                                        </p:tav>
                                        <p:tav tm="100000">
                                          <p:val>
                                            <p:strVal val="#ppt_y"/>
                                          </p:val>
                                        </p:tav>
                                      </p:tavLst>
                                    </p:anim>
                                  </p:childTnLst>
                                </p:cTn>
                              </p:par>
                            </p:childTnLst>
                          </p:cTn>
                        </p:par>
                        <p:par>
                          <p:cTn id="153" fill="hold">
                            <p:stCondLst>
                              <p:cond delay="10524"/>
                            </p:stCondLst>
                            <p:childTnLst>
                              <p:par>
                                <p:cTn id="154" presetID="10" presetClass="entr" presetSubtype="0" fill="hold" grpId="0" nodeType="afterEffect">
                                  <p:stCondLst>
                                    <p:cond delay="0"/>
                                  </p:stCondLst>
                                  <p:childTnLst>
                                    <p:set>
                                      <p:cBhvr>
                                        <p:cTn id="155" dur="1" fill="hold">
                                          <p:stCondLst>
                                            <p:cond delay="0"/>
                                          </p:stCondLst>
                                        </p:cTn>
                                        <p:tgtEl>
                                          <p:spTgt spid="54"/>
                                        </p:tgtEl>
                                        <p:attrNameLst>
                                          <p:attrName>style.visibility</p:attrName>
                                        </p:attrNameLst>
                                      </p:cBhvr>
                                      <p:to>
                                        <p:strVal val="visible"/>
                                      </p:to>
                                    </p:set>
                                    <p:animEffect transition="in" filter="fade">
                                      <p:cBhvr>
                                        <p:cTn id="156" dur="500"/>
                                        <p:tgtEl>
                                          <p:spTgt spid="54"/>
                                        </p:tgtEl>
                                      </p:cBhvr>
                                    </p:animEffect>
                                  </p:childTnLst>
                                </p:cTn>
                              </p:par>
                              <p:par>
                                <p:cTn id="157" presetID="22" presetClass="entr" presetSubtype="8" fill="hold" grpId="0" nodeType="withEffect">
                                  <p:stCondLst>
                                    <p:cond delay="0"/>
                                  </p:stCondLst>
                                  <p:iterate type="lt">
                                    <p:tmPct val="30000"/>
                                  </p:iterate>
                                  <p:childTnLst>
                                    <p:set>
                                      <p:cBhvr>
                                        <p:cTn id="158" dur="1" fill="hold">
                                          <p:stCondLst>
                                            <p:cond delay="0"/>
                                          </p:stCondLst>
                                        </p:cTn>
                                        <p:tgtEl>
                                          <p:spTgt spid="52"/>
                                        </p:tgtEl>
                                        <p:attrNameLst>
                                          <p:attrName>style.visibility</p:attrName>
                                        </p:attrNameLst>
                                      </p:cBhvr>
                                      <p:to>
                                        <p:strVal val="visible"/>
                                      </p:to>
                                    </p:set>
                                    <p:animEffect transition="in" filter="wipe(left)">
                                      <p:cBhvr>
                                        <p:cTn id="159" dur="250"/>
                                        <p:tgtEl>
                                          <p:spTgt spid="52"/>
                                        </p:tgtEl>
                                      </p:cBhvr>
                                    </p:animEffect>
                                  </p:childTnLst>
                                </p:cTn>
                              </p:par>
                              <p:par>
                                <p:cTn id="160" presetID="36" presetClass="emph" presetSubtype="0" fill="hold" grpId="1" nodeType="withEffect">
                                  <p:stCondLst>
                                    <p:cond delay="0"/>
                                  </p:stCondLst>
                                  <p:iterate type="lt">
                                    <p:tmPct val="30000"/>
                                  </p:iterate>
                                  <p:childTnLst>
                                    <p:animScale>
                                      <p:cBhvr>
                                        <p:cTn id="161" dur="125" autoRev="1" fill="hold">
                                          <p:stCondLst>
                                            <p:cond delay="0"/>
                                          </p:stCondLst>
                                        </p:cTn>
                                        <p:tgtEl>
                                          <p:spTgt spid="52"/>
                                        </p:tgtEl>
                                      </p:cBhvr>
                                      <p:to x="80000" y="100000"/>
                                    </p:animScale>
                                    <p:anim by="(#ppt_w*0.10)" calcmode="lin" valueType="num">
                                      <p:cBhvr>
                                        <p:cTn id="162" dur="125" autoRev="1" fill="hold">
                                          <p:stCondLst>
                                            <p:cond delay="0"/>
                                          </p:stCondLst>
                                        </p:cTn>
                                        <p:tgtEl>
                                          <p:spTgt spid="52"/>
                                        </p:tgtEl>
                                        <p:attrNameLst>
                                          <p:attrName>ppt_x</p:attrName>
                                        </p:attrNameLst>
                                      </p:cBhvr>
                                    </p:anim>
                                    <p:anim by="(-#ppt_w*0.10)" calcmode="lin" valueType="num">
                                      <p:cBhvr>
                                        <p:cTn id="163" dur="125" autoRev="1" fill="hold">
                                          <p:stCondLst>
                                            <p:cond delay="0"/>
                                          </p:stCondLst>
                                        </p:cTn>
                                        <p:tgtEl>
                                          <p:spTgt spid="52"/>
                                        </p:tgtEl>
                                        <p:attrNameLst>
                                          <p:attrName>ppt_y</p:attrName>
                                        </p:attrNameLst>
                                      </p:cBhvr>
                                    </p:anim>
                                    <p:animRot by="-480000">
                                      <p:cBhvr>
                                        <p:cTn id="164" dur="125" autoRev="1" fill="hold">
                                          <p:stCondLst>
                                            <p:cond delay="0"/>
                                          </p:stCondLst>
                                        </p:cTn>
                                        <p:tgtEl>
                                          <p:spTgt spid="52"/>
                                        </p:tgtEl>
                                        <p:attrNameLst>
                                          <p:attrName>r</p:attrName>
                                        </p:attrNameLst>
                                      </p:cBhvr>
                                    </p:animRot>
                                  </p:childTnLst>
                                </p:cTn>
                              </p:par>
                            </p:childTnLst>
                          </p:cTn>
                        </p:par>
                        <p:par>
                          <p:cTn id="165" fill="hold">
                            <p:stCondLst>
                              <p:cond delay="11149"/>
                            </p:stCondLst>
                            <p:childTnLst>
                              <p:par>
                                <p:cTn id="166" presetID="2" presetClass="entr" presetSubtype="8" fill="hold" grpId="0" nodeType="afterEffect">
                                  <p:stCondLst>
                                    <p:cond delay="0"/>
                                  </p:stCondLst>
                                  <p:childTnLst>
                                    <p:set>
                                      <p:cBhvr>
                                        <p:cTn id="167" dur="1" fill="hold">
                                          <p:stCondLst>
                                            <p:cond delay="0"/>
                                          </p:stCondLst>
                                        </p:cTn>
                                        <p:tgtEl>
                                          <p:spTgt spid="55"/>
                                        </p:tgtEl>
                                        <p:attrNameLst>
                                          <p:attrName>style.visibility</p:attrName>
                                        </p:attrNameLst>
                                      </p:cBhvr>
                                      <p:to>
                                        <p:strVal val="visible"/>
                                      </p:to>
                                    </p:set>
                                    <p:anim calcmode="lin" valueType="num">
                                      <p:cBhvr additive="base">
                                        <p:cTn id="168" dur="500" fill="hold"/>
                                        <p:tgtEl>
                                          <p:spTgt spid="55"/>
                                        </p:tgtEl>
                                        <p:attrNameLst>
                                          <p:attrName>ppt_x</p:attrName>
                                        </p:attrNameLst>
                                      </p:cBhvr>
                                      <p:tavLst>
                                        <p:tav tm="0">
                                          <p:val>
                                            <p:strVal val="0-#ppt_w/2"/>
                                          </p:val>
                                        </p:tav>
                                        <p:tav tm="100000">
                                          <p:val>
                                            <p:strVal val="#ppt_x"/>
                                          </p:val>
                                        </p:tav>
                                      </p:tavLst>
                                    </p:anim>
                                    <p:anim calcmode="lin" valueType="num">
                                      <p:cBhvr additive="base">
                                        <p:cTn id="169" dur="500" fill="hold"/>
                                        <p:tgtEl>
                                          <p:spTgt spid="55"/>
                                        </p:tgtEl>
                                        <p:attrNameLst>
                                          <p:attrName>ppt_y</p:attrName>
                                        </p:attrNameLst>
                                      </p:cBhvr>
                                      <p:tavLst>
                                        <p:tav tm="0">
                                          <p:val>
                                            <p:strVal val="#ppt_y"/>
                                          </p:val>
                                        </p:tav>
                                        <p:tav tm="100000">
                                          <p:val>
                                            <p:strVal val="#ppt_y"/>
                                          </p:val>
                                        </p:tav>
                                      </p:tavLst>
                                    </p:anim>
                                  </p:childTnLst>
                                </p:cTn>
                              </p:par>
                            </p:childTnLst>
                          </p:cTn>
                        </p:par>
                        <p:par>
                          <p:cTn id="170" fill="hold">
                            <p:stCondLst>
                              <p:cond delay="11649"/>
                            </p:stCondLst>
                            <p:childTnLst>
                              <p:par>
                                <p:cTn id="171" presetID="10" presetClass="entr" presetSubtype="0" fill="hold" grpId="0" nodeType="afterEffect">
                                  <p:stCondLst>
                                    <p:cond delay="0"/>
                                  </p:stCondLst>
                                  <p:childTnLst>
                                    <p:set>
                                      <p:cBhvr>
                                        <p:cTn id="172" dur="1" fill="hold">
                                          <p:stCondLst>
                                            <p:cond delay="0"/>
                                          </p:stCondLst>
                                        </p:cTn>
                                        <p:tgtEl>
                                          <p:spTgt spid="57"/>
                                        </p:tgtEl>
                                        <p:attrNameLst>
                                          <p:attrName>style.visibility</p:attrName>
                                        </p:attrNameLst>
                                      </p:cBhvr>
                                      <p:to>
                                        <p:strVal val="visible"/>
                                      </p:to>
                                    </p:set>
                                    <p:animEffect transition="in" filter="fade">
                                      <p:cBhvr>
                                        <p:cTn id="173" dur="500"/>
                                        <p:tgtEl>
                                          <p:spTgt spid="57"/>
                                        </p:tgtEl>
                                      </p:cBhvr>
                                    </p:animEffect>
                                  </p:childTnLst>
                                </p:cTn>
                              </p:par>
                              <p:par>
                                <p:cTn id="174" presetID="22" presetClass="entr" presetSubtype="8" fill="hold" grpId="0" nodeType="withEffect">
                                  <p:stCondLst>
                                    <p:cond delay="0"/>
                                  </p:stCondLst>
                                  <p:iterate type="lt">
                                    <p:tmPct val="30000"/>
                                  </p:iterate>
                                  <p:childTnLst>
                                    <p:set>
                                      <p:cBhvr>
                                        <p:cTn id="175" dur="1" fill="hold">
                                          <p:stCondLst>
                                            <p:cond delay="0"/>
                                          </p:stCondLst>
                                        </p:cTn>
                                        <p:tgtEl>
                                          <p:spTgt spid="58"/>
                                        </p:tgtEl>
                                        <p:attrNameLst>
                                          <p:attrName>style.visibility</p:attrName>
                                        </p:attrNameLst>
                                      </p:cBhvr>
                                      <p:to>
                                        <p:strVal val="visible"/>
                                      </p:to>
                                    </p:set>
                                    <p:animEffect transition="in" filter="wipe(left)">
                                      <p:cBhvr>
                                        <p:cTn id="176" dur="250"/>
                                        <p:tgtEl>
                                          <p:spTgt spid="58"/>
                                        </p:tgtEl>
                                      </p:cBhvr>
                                    </p:animEffect>
                                  </p:childTnLst>
                                </p:cTn>
                              </p:par>
                              <p:par>
                                <p:cTn id="177" presetID="36" presetClass="emph" presetSubtype="0" fill="hold" grpId="1" nodeType="withEffect">
                                  <p:stCondLst>
                                    <p:cond delay="0"/>
                                  </p:stCondLst>
                                  <p:iterate type="lt">
                                    <p:tmPct val="30000"/>
                                  </p:iterate>
                                  <p:childTnLst>
                                    <p:animScale>
                                      <p:cBhvr>
                                        <p:cTn id="178" dur="125" autoRev="1" fill="hold">
                                          <p:stCondLst>
                                            <p:cond delay="0"/>
                                          </p:stCondLst>
                                        </p:cTn>
                                        <p:tgtEl>
                                          <p:spTgt spid="58"/>
                                        </p:tgtEl>
                                      </p:cBhvr>
                                      <p:to x="80000" y="100000"/>
                                    </p:animScale>
                                    <p:anim by="(#ppt_w*0.10)" calcmode="lin" valueType="num">
                                      <p:cBhvr>
                                        <p:cTn id="179" dur="125" autoRev="1" fill="hold">
                                          <p:stCondLst>
                                            <p:cond delay="0"/>
                                          </p:stCondLst>
                                        </p:cTn>
                                        <p:tgtEl>
                                          <p:spTgt spid="58"/>
                                        </p:tgtEl>
                                        <p:attrNameLst>
                                          <p:attrName>ppt_x</p:attrName>
                                        </p:attrNameLst>
                                      </p:cBhvr>
                                    </p:anim>
                                    <p:anim by="(-#ppt_w*0.10)" calcmode="lin" valueType="num">
                                      <p:cBhvr>
                                        <p:cTn id="180" dur="125" autoRev="1" fill="hold">
                                          <p:stCondLst>
                                            <p:cond delay="0"/>
                                          </p:stCondLst>
                                        </p:cTn>
                                        <p:tgtEl>
                                          <p:spTgt spid="58"/>
                                        </p:tgtEl>
                                        <p:attrNameLst>
                                          <p:attrName>ppt_y</p:attrName>
                                        </p:attrNameLst>
                                      </p:cBhvr>
                                    </p:anim>
                                    <p:animRot by="-480000">
                                      <p:cBhvr>
                                        <p:cTn id="181" dur="125" autoRev="1" fill="hold">
                                          <p:stCondLst>
                                            <p:cond delay="0"/>
                                          </p:stCondLst>
                                        </p:cTn>
                                        <p:tgtEl>
                                          <p:spTgt spid="58"/>
                                        </p:tgtEl>
                                        <p:attrNameLst>
                                          <p:attrName>r</p:attrName>
                                        </p:attrNameLst>
                                      </p:cBhvr>
                                    </p:animRot>
                                  </p:childTnLst>
                                </p:cTn>
                              </p:par>
                            </p:childTnLst>
                          </p:cTn>
                        </p:par>
                        <p:par>
                          <p:cTn id="182" fill="hold">
                            <p:stCondLst>
                              <p:cond delay="12274"/>
                            </p:stCondLst>
                            <p:childTnLst>
                              <p:par>
                                <p:cTn id="183" presetID="2" presetClass="entr" presetSubtype="4" fill="hold" grpId="0" nodeType="afterEffect">
                                  <p:stCondLst>
                                    <p:cond delay="0"/>
                                  </p:stCondLst>
                                  <p:childTnLst>
                                    <p:set>
                                      <p:cBhvr>
                                        <p:cTn id="184" dur="1" fill="hold">
                                          <p:stCondLst>
                                            <p:cond delay="0"/>
                                          </p:stCondLst>
                                        </p:cTn>
                                        <p:tgtEl>
                                          <p:spTgt spid="60"/>
                                        </p:tgtEl>
                                        <p:attrNameLst>
                                          <p:attrName>style.visibility</p:attrName>
                                        </p:attrNameLst>
                                      </p:cBhvr>
                                      <p:to>
                                        <p:strVal val="visible"/>
                                      </p:to>
                                    </p:set>
                                    <p:anim calcmode="lin" valueType="num">
                                      <p:cBhvr additive="base">
                                        <p:cTn id="185" dur="500" fill="hold"/>
                                        <p:tgtEl>
                                          <p:spTgt spid="60"/>
                                        </p:tgtEl>
                                        <p:attrNameLst>
                                          <p:attrName>ppt_x</p:attrName>
                                        </p:attrNameLst>
                                      </p:cBhvr>
                                      <p:tavLst>
                                        <p:tav tm="0">
                                          <p:val>
                                            <p:strVal val="#ppt_x"/>
                                          </p:val>
                                        </p:tav>
                                        <p:tav tm="100000">
                                          <p:val>
                                            <p:strVal val="#ppt_x"/>
                                          </p:val>
                                        </p:tav>
                                      </p:tavLst>
                                    </p:anim>
                                    <p:anim calcmode="lin" valueType="num">
                                      <p:cBhvr additive="base">
                                        <p:cTn id="186" dur="500" fill="hold"/>
                                        <p:tgtEl>
                                          <p:spTgt spid="60"/>
                                        </p:tgtEl>
                                        <p:attrNameLst>
                                          <p:attrName>ppt_y</p:attrName>
                                        </p:attrNameLst>
                                      </p:cBhvr>
                                      <p:tavLst>
                                        <p:tav tm="0">
                                          <p:val>
                                            <p:strVal val="1+#ppt_h/2"/>
                                          </p:val>
                                        </p:tav>
                                        <p:tav tm="100000">
                                          <p:val>
                                            <p:strVal val="#ppt_y"/>
                                          </p:val>
                                        </p:tav>
                                      </p:tavLst>
                                    </p:anim>
                                  </p:childTnLst>
                                </p:cTn>
                              </p:par>
                            </p:childTnLst>
                          </p:cTn>
                        </p:par>
                        <p:par>
                          <p:cTn id="187" fill="hold">
                            <p:stCondLst>
                              <p:cond delay="12774"/>
                            </p:stCondLst>
                            <p:childTnLst>
                              <p:par>
                                <p:cTn id="188" presetID="10" presetClass="entr" presetSubtype="0" fill="hold" grpId="0" nodeType="afterEffect">
                                  <p:stCondLst>
                                    <p:cond delay="0"/>
                                  </p:stCondLst>
                                  <p:childTnLst>
                                    <p:set>
                                      <p:cBhvr>
                                        <p:cTn id="189" dur="1" fill="hold">
                                          <p:stCondLst>
                                            <p:cond delay="0"/>
                                          </p:stCondLst>
                                        </p:cTn>
                                        <p:tgtEl>
                                          <p:spTgt spid="62"/>
                                        </p:tgtEl>
                                        <p:attrNameLst>
                                          <p:attrName>style.visibility</p:attrName>
                                        </p:attrNameLst>
                                      </p:cBhvr>
                                      <p:to>
                                        <p:strVal val="visible"/>
                                      </p:to>
                                    </p:set>
                                    <p:animEffect transition="in" filter="fade">
                                      <p:cBhvr>
                                        <p:cTn id="190" dur="500"/>
                                        <p:tgtEl>
                                          <p:spTgt spid="62"/>
                                        </p:tgtEl>
                                      </p:cBhvr>
                                    </p:animEffect>
                                  </p:childTnLst>
                                </p:cTn>
                              </p:par>
                              <p:par>
                                <p:cTn id="191" presetID="22" presetClass="entr" presetSubtype="8" fill="hold" grpId="0" nodeType="withEffect">
                                  <p:stCondLst>
                                    <p:cond delay="0"/>
                                  </p:stCondLst>
                                  <p:iterate type="lt">
                                    <p:tmPct val="30000"/>
                                  </p:iterate>
                                  <p:childTnLst>
                                    <p:set>
                                      <p:cBhvr>
                                        <p:cTn id="192" dur="1" fill="hold">
                                          <p:stCondLst>
                                            <p:cond delay="0"/>
                                          </p:stCondLst>
                                        </p:cTn>
                                        <p:tgtEl>
                                          <p:spTgt spid="61"/>
                                        </p:tgtEl>
                                        <p:attrNameLst>
                                          <p:attrName>style.visibility</p:attrName>
                                        </p:attrNameLst>
                                      </p:cBhvr>
                                      <p:to>
                                        <p:strVal val="visible"/>
                                      </p:to>
                                    </p:set>
                                    <p:animEffect transition="in" filter="wipe(left)">
                                      <p:cBhvr>
                                        <p:cTn id="193" dur="250"/>
                                        <p:tgtEl>
                                          <p:spTgt spid="61"/>
                                        </p:tgtEl>
                                      </p:cBhvr>
                                    </p:animEffect>
                                  </p:childTnLst>
                                </p:cTn>
                              </p:par>
                              <p:par>
                                <p:cTn id="194" presetID="36" presetClass="emph" presetSubtype="0" fill="hold" grpId="1" nodeType="withEffect">
                                  <p:stCondLst>
                                    <p:cond delay="0"/>
                                  </p:stCondLst>
                                  <p:iterate type="lt">
                                    <p:tmPct val="30000"/>
                                  </p:iterate>
                                  <p:childTnLst>
                                    <p:animScale>
                                      <p:cBhvr>
                                        <p:cTn id="195" dur="125" autoRev="1" fill="hold">
                                          <p:stCondLst>
                                            <p:cond delay="0"/>
                                          </p:stCondLst>
                                        </p:cTn>
                                        <p:tgtEl>
                                          <p:spTgt spid="61"/>
                                        </p:tgtEl>
                                      </p:cBhvr>
                                      <p:to x="80000" y="100000"/>
                                    </p:animScale>
                                    <p:anim by="(#ppt_w*0.10)" calcmode="lin" valueType="num">
                                      <p:cBhvr>
                                        <p:cTn id="196" dur="125" autoRev="1" fill="hold">
                                          <p:stCondLst>
                                            <p:cond delay="0"/>
                                          </p:stCondLst>
                                        </p:cTn>
                                        <p:tgtEl>
                                          <p:spTgt spid="61"/>
                                        </p:tgtEl>
                                        <p:attrNameLst>
                                          <p:attrName>ppt_x</p:attrName>
                                        </p:attrNameLst>
                                      </p:cBhvr>
                                    </p:anim>
                                    <p:anim by="(-#ppt_w*0.10)" calcmode="lin" valueType="num">
                                      <p:cBhvr>
                                        <p:cTn id="197" dur="125" autoRev="1" fill="hold">
                                          <p:stCondLst>
                                            <p:cond delay="0"/>
                                          </p:stCondLst>
                                        </p:cTn>
                                        <p:tgtEl>
                                          <p:spTgt spid="61"/>
                                        </p:tgtEl>
                                        <p:attrNameLst>
                                          <p:attrName>ppt_y</p:attrName>
                                        </p:attrNameLst>
                                      </p:cBhvr>
                                    </p:anim>
                                    <p:animRot by="-480000">
                                      <p:cBhvr>
                                        <p:cTn id="198" dur="125" autoRev="1" fill="hold">
                                          <p:stCondLst>
                                            <p:cond delay="0"/>
                                          </p:stCondLst>
                                        </p:cTn>
                                        <p:tgtEl>
                                          <p:spTgt spid="6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36" grpId="0" animBg="1"/>
      <p:bldP spid="37" grpId="0" animBg="1"/>
      <p:bldP spid="38" grpId="0"/>
      <p:bldP spid="39" grpId="0"/>
      <p:bldP spid="39" grpId="1"/>
      <p:bldP spid="40" grpId="0" animBg="1"/>
      <p:bldP spid="41" grpId="0"/>
      <p:bldP spid="42" grpId="0"/>
      <p:bldP spid="42" grpId="1"/>
      <p:bldP spid="43" grpId="0" animBg="1"/>
      <p:bldP spid="44" grpId="0"/>
      <p:bldP spid="44" grpId="1"/>
      <p:bldP spid="45" grpId="0"/>
      <p:bldP spid="46" grpId="0" animBg="1"/>
      <p:bldP spid="47" grpId="0"/>
      <p:bldP spid="48" grpId="0" animBg="1"/>
      <p:bldP spid="49" grpId="0"/>
      <p:bldP spid="50" grpId="0"/>
      <p:bldP spid="50" grpId="1"/>
      <p:bldP spid="51" grpId="0" animBg="1"/>
      <p:bldP spid="52" grpId="0"/>
      <p:bldP spid="52" grpId="1"/>
      <p:bldP spid="53" grpId="0"/>
      <p:bldP spid="53" grpId="1"/>
      <p:bldP spid="54" grpId="0"/>
      <p:bldP spid="55" grpId="0" animBg="1"/>
      <p:bldP spid="56" grpId="0" animBg="1"/>
      <p:bldP spid="57" grpId="0"/>
      <p:bldP spid="58" grpId="0"/>
      <p:bldP spid="58" grpId="1"/>
      <p:bldP spid="59" grpId="0" animBg="1"/>
      <p:bldP spid="60" grpId="0" animBg="1"/>
      <p:bldP spid="61" grpId="0"/>
      <p:bldP spid="61" grpId="1"/>
      <p:bldP spid="62" grpId="0"/>
      <p:bldP spid="64"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8" name="TextBox 8"/>
          <p:cNvSpPr txBox="1"/>
          <p:nvPr/>
        </p:nvSpPr>
        <p:spPr>
          <a:xfrm>
            <a:off x="3417069" y="1150395"/>
            <a:ext cx="1736986" cy="542561"/>
          </a:xfrm>
          <a:prstGeom prst="rect">
            <a:avLst/>
          </a:prstGeom>
          <a:noFill/>
        </p:spPr>
        <p:txBody>
          <a:bodyPr wrap="square" lIns="49634" tIns="24817" rIns="49634" bIns="24817" rtlCol="0">
            <a:spAutoFit/>
          </a:bodyPr>
          <a:lstStyle/>
          <a:p>
            <a:r>
              <a:rPr lang="zh-CN" altLang="en-US" sz="3200" b="1" dirty="0">
                <a:solidFill>
                  <a:schemeClr val="bg1"/>
                </a:solidFill>
                <a:latin typeface="微软雅黑" panose="020B0503020204020204" pitchFamily="82" charset="2"/>
                <a:ea typeface="微软雅黑" panose="020B0503020204020204" pitchFamily="82" charset="2"/>
              </a:rPr>
              <a:t>社团简介</a:t>
            </a:r>
            <a:endParaRPr lang="zh-CN" altLang="en-US" sz="3200" b="1" dirty="0">
              <a:solidFill>
                <a:schemeClr val="bg1"/>
              </a:solidFill>
              <a:latin typeface="微软雅黑" panose="020B0503020204020204" pitchFamily="82" charset="2"/>
              <a:ea typeface="微软雅黑" panose="020B0503020204020204" pitchFamily="82" charset="2"/>
            </a:endParaRPr>
          </a:p>
        </p:txBody>
      </p:sp>
      <p:sp>
        <p:nvSpPr>
          <p:cNvPr id="10" name="TextBox 10"/>
          <p:cNvSpPr txBox="1"/>
          <p:nvPr/>
        </p:nvSpPr>
        <p:spPr>
          <a:xfrm>
            <a:off x="3417069" y="1786850"/>
            <a:ext cx="5365378" cy="4204335"/>
          </a:xfrm>
          <a:prstGeom prst="rect">
            <a:avLst/>
          </a:prstGeom>
          <a:noFill/>
        </p:spPr>
        <p:txBody>
          <a:bodyPr wrap="square" lIns="49634" tIns="24817" rIns="49634" bIns="24817" rtlCol="0">
            <a:spAutoFit/>
          </a:bodyPr>
          <a:lstStyle/>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rPr>
              <a:t>请在此输入内容</a:t>
            </a:r>
            <a:r>
              <a:rPr lang="zh-CN" altLang="en-US" sz="1500" dirty="0">
                <a:solidFill>
                  <a:schemeClr val="bg1"/>
                </a:solidFill>
                <a:latin typeface="微软雅黑" panose="020B0503020204020204" pitchFamily="34" charset="-122"/>
                <a:ea typeface="微软雅黑" panose="020B0503020204020204" pitchFamily="34" charset="-122"/>
                <a:sym typeface="+mn-ea"/>
              </a:rPr>
              <a:t>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请在此输入内容</a:t>
            </a: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500" dirty="0">
                <a:solidFill>
                  <a:schemeClr val="bg1"/>
                </a:solidFill>
                <a:latin typeface="微软雅黑" panose="020B0503020204020204" pitchFamily="34" charset="-122"/>
                <a:ea typeface="微软雅黑" panose="020B0503020204020204" pitchFamily="34" charset="-122"/>
                <a:sym typeface="+mn-ea"/>
              </a:rPr>
              <a:t>请在此输入内容请在此输入内容请在此输入内容请在此输入内容请在此输入内容请在此输入内容</a:t>
            </a: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11" name="TextBox 39"/>
          <p:cNvSpPr txBox="1"/>
          <p:nvPr/>
        </p:nvSpPr>
        <p:spPr>
          <a:xfrm>
            <a:off x="7197170" y="1201823"/>
            <a:ext cx="1585277" cy="496395"/>
          </a:xfrm>
          <a:prstGeom prst="rect">
            <a:avLst/>
          </a:prstGeom>
          <a:noFill/>
        </p:spPr>
        <p:txBody>
          <a:bodyPr wrap="square" lIns="49634" tIns="24817" rIns="49634" bIns="24817" rtlCol="0">
            <a:spAutoFit/>
          </a:bodyPr>
          <a:lstStyle/>
          <a:p>
            <a:r>
              <a:rPr lang="en-US" altLang="zh-CN" sz="2900" dirty="0">
                <a:solidFill>
                  <a:schemeClr val="bg1"/>
                </a:solidFill>
              </a:rPr>
              <a:t>About us</a:t>
            </a:r>
            <a:endParaRPr lang="zh-CN" altLang="en-US" sz="2900" dirty="0">
              <a:solidFill>
                <a:schemeClr val="bg1"/>
              </a:solidFill>
            </a:endParaRPr>
          </a:p>
        </p:txBody>
      </p:sp>
      <p:cxnSp>
        <p:nvCxnSpPr>
          <p:cNvPr id="4" name="直接连接符 3"/>
          <p:cNvCxnSpPr/>
          <p:nvPr/>
        </p:nvCxnSpPr>
        <p:spPr>
          <a:xfrm flipH="1">
            <a:off x="3490434" y="1692956"/>
            <a:ext cx="5102652" cy="0"/>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6" presetClass="entr" presetSubtype="21" fill="hold" grpId="0" nodeType="afterEffect">
                                  <p:stCondLst>
                                    <p:cond delay="0"/>
                                  </p:stCondLst>
                                  <p:iterate type="lt">
                                    <p:tmPct val="423"/>
                                  </p:iterate>
                                  <p:childTnLst>
                                    <p:set>
                                      <p:cBhvr>
                                        <p:cTn id="18" dur="1" fill="hold">
                                          <p:stCondLst>
                                            <p:cond delay="0"/>
                                          </p:stCondLst>
                                        </p:cTn>
                                        <p:tgtEl>
                                          <p:spTgt spid="10"/>
                                        </p:tgtEl>
                                        <p:attrNameLst>
                                          <p:attrName>style.visibility</p:attrName>
                                        </p:attrNameLst>
                                      </p:cBhvr>
                                      <p:to>
                                        <p:strVal val="visible"/>
                                      </p:to>
                                    </p:set>
                                    <p:animEffect transition="in" filter="barn(in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6" name="右箭头 3"/>
          <p:cNvSpPr>
            <a:spLocks noChangeArrowheads="1"/>
          </p:cNvSpPr>
          <p:nvPr/>
        </p:nvSpPr>
        <p:spPr bwMode="auto">
          <a:xfrm>
            <a:off x="3565401" y="2094088"/>
            <a:ext cx="4743072" cy="525993"/>
          </a:xfrm>
          <a:prstGeom prst="rightArrow">
            <a:avLst>
              <a:gd name="adj1" fmla="val 50000"/>
              <a:gd name="adj2" fmla="val 50092"/>
            </a:avLst>
          </a:prstGeom>
          <a:solidFill>
            <a:schemeClr val="accent2"/>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7" name="右箭头 4"/>
          <p:cNvSpPr>
            <a:spLocks noChangeArrowheads="1"/>
          </p:cNvSpPr>
          <p:nvPr/>
        </p:nvSpPr>
        <p:spPr bwMode="auto">
          <a:xfrm flipH="1">
            <a:off x="3740330" y="2883075"/>
            <a:ext cx="4911361" cy="523746"/>
          </a:xfrm>
          <a:prstGeom prst="rightArrow">
            <a:avLst>
              <a:gd name="adj1" fmla="val 50000"/>
              <a:gd name="adj2" fmla="val 50064"/>
            </a:avLst>
          </a:prstGeom>
          <a:solidFill>
            <a:srgbClr val="D44063"/>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9" name="椭圆 8"/>
          <p:cNvSpPr>
            <a:spLocks noChangeArrowheads="1"/>
          </p:cNvSpPr>
          <p:nvPr/>
        </p:nvSpPr>
        <p:spPr bwMode="auto">
          <a:xfrm>
            <a:off x="1240363" y="1437721"/>
            <a:ext cx="2499968" cy="2537802"/>
          </a:xfrm>
          <a:prstGeom prst="ellipse">
            <a:avLst/>
          </a:prstGeom>
          <a:solidFill>
            <a:schemeClr val="accent2"/>
          </a:solidFill>
          <a:ln>
            <a:noFill/>
          </a:ln>
          <a:effectLst>
            <a:outerShdw blurRad="50800" dist="38100" dir="2700000" algn="tl" rotWithShape="0">
              <a:prstClr val="black">
                <a:alpha val="40000"/>
              </a:prstClr>
            </a:outerShdw>
          </a:effectLst>
        </p:spPr>
        <p:txBody>
          <a:bodyPr lIns="128266" tIns="64131" rIns="128266" bIns="64131" anchor="ctr"/>
          <a:lstStyle/>
          <a:p>
            <a:pPr algn="ctr">
              <a:lnSpc>
                <a:spcPct val="120000"/>
              </a:lnSpc>
              <a:defRPr/>
            </a:pPr>
            <a:endParaRPr lang="en-US" altLang="zh-CN" sz="2500" kern="0" dirty="0">
              <a:solidFill>
                <a:srgbClr val="FFFFFF"/>
              </a:solidFill>
              <a:latin typeface="微软雅黑" panose="020B0503020204020204" pitchFamily="34" charset="-122"/>
              <a:ea typeface="微软雅黑" panose="020B0503020204020204" pitchFamily="34" charset="-122"/>
            </a:endParaRPr>
          </a:p>
          <a:p>
            <a:pPr algn="ctr">
              <a:lnSpc>
                <a:spcPct val="120000"/>
              </a:lnSpc>
              <a:defRPr/>
            </a:pPr>
            <a:r>
              <a:rPr lang="zh-CN" altLang="en-US" sz="2500" kern="0" dirty="0">
                <a:solidFill>
                  <a:srgbClr val="FFFFFF"/>
                </a:solidFill>
                <a:latin typeface="微软雅黑" panose="020B0503020204020204" pitchFamily="34" charset="-122"/>
                <a:ea typeface="微软雅黑" panose="020B0503020204020204" pitchFamily="34" charset="-122"/>
              </a:rPr>
              <a:t>文本</a:t>
            </a:r>
            <a:endParaRPr lang="zh-CN" altLang="en-US" sz="2500" kern="0" dirty="0">
              <a:solidFill>
                <a:srgbClr val="FFFFFF"/>
              </a:solidFill>
              <a:latin typeface="微软雅黑" panose="020B0503020204020204" pitchFamily="34" charset="-122"/>
              <a:ea typeface="微软雅黑" panose="020B0503020204020204" pitchFamily="34" charset="-122"/>
            </a:endParaRPr>
          </a:p>
        </p:txBody>
      </p:sp>
      <p:sp>
        <p:nvSpPr>
          <p:cNvPr id="12" name="椭圆 11"/>
          <p:cNvSpPr>
            <a:spLocks noChangeArrowheads="1"/>
          </p:cNvSpPr>
          <p:nvPr/>
        </p:nvSpPr>
        <p:spPr bwMode="auto">
          <a:xfrm>
            <a:off x="8392617" y="1437721"/>
            <a:ext cx="2502181" cy="2537802"/>
          </a:xfrm>
          <a:prstGeom prst="ellipse">
            <a:avLst/>
          </a:prstGeom>
          <a:solidFill>
            <a:srgbClr val="D44063"/>
          </a:solidFill>
          <a:ln>
            <a:noFill/>
          </a:ln>
          <a:effectLst>
            <a:outerShdw blurRad="50800" dist="38100" dir="2700000" algn="tl" rotWithShape="0">
              <a:prstClr val="black">
                <a:alpha val="40000"/>
              </a:prstClr>
            </a:outerShdw>
          </a:effectLst>
        </p:spPr>
        <p:txBody>
          <a:bodyPr lIns="128266" tIns="64131" rIns="128266" bIns="64131" anchor="ctr"/>
          <a:lstStyle/>
          <a:p>
            <a:pPr algn="ctr">
              <a:lnSpc>
                <a:spcPct val="120000"/>
              </a:lnSpc>
              <a:defRPr/>
            </a:pPr>
            <a:endParaRPr lang="en-US" altLang="zh-CN" sz="2500" kern="0" dirty="0">
              <a:solidFill>
                <a:srgbClr val="FFFFFF"/>
              </a:solidFill>
              <a:latin typeface="微软雅黑" panose="020B0503020204020204" pitchFamily="34" charset="-122"/>
              <a:ea typeface="微软雅黑" panose="020B0503020204020204" pitchFamily="34" charset="-122"/>
            </a:endParaRPr>
          </a:p>
          <a:p>
            <a:pPr algn="ctr">
              <a:lnSpc>
                <a:spcPct val="120000"/>
              </a:lnSpc>
              <a:defRPr/>
            </a:pPr>
            <a:r>
              <a:rPr lang="zh-CN" altLang="en-US" sz="2500" kern="0" dirty="0">
                <a:solidFill>
                  <a:srgbClr val="FFFFFF"/>
                </a:solidFill>
                <a:latin typeface="微软雅黑" panose="020B0503020204020204" pitchFamily="34" charset="-122"/>
                <a:ea typeface="微软雅黑" panose="020B0503020204020204" pitchFamily="34" charset="-122"/>
              </a:rPr>
              <a:t>文本</a:t>
            </a:r>
            <a:endParaRPr lang="zh-CN" altLang="en-US" sz="2500" kern="0" dirty="0">
              <a:solidFill>
                <a:srgbClr val="FFFFFF"/>
              </a:solidFill>
              <a:latin typeface="微软雅黑" panose="020B0503020204020204" pitchFamily="34" charset="-122"/>
              <a:ea typeface="微软雅黑" panose="020B0503020204020204" pitchFamily="34" charset="-122"/>
            </a:endParaRPr>
          </a:p>
        </p:txBody>
      </p:sp>
      <p:sp>
        <p:nvSpPr>
          <p:cNvPr id="13" name="矩形 12"/>
          <p:cNvSpPr/>
          <p:nvPr/>
        </p:nvSpPr>
        <p:spPr>
          <a:xfrm>
            <a:off x="4902851" y="1921005"/>
            <a:ext cx="1981816" cy="166114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lIns="128266" tIns="64131" rIns="128266" bIns="64131" anchor="ctr"/>
          <a:lstStyle/>
          <a:p>
            <a:pPr algn="ctr">
              <a:lnSpc>
                <a:spcPct val="120000"/>
              </a:lnSpc>
              <a:defRPr/>
            </a:pPr>
            <a:r>
              <a:rPr lang="zh-CN" altLang="en-US" sz="2400" b="1" kern="0" dirty="0">
                <a:solidFill>
                  <a:schemeClr val="tx1">
                    <a:lumMod val="75000"/>
                    <a:lumOff val="25000"/>
                  </a:schemeClr>
                </a:solidFill>
                <a:latin typeface="微软雅黑" panose="020B0503020204020204" pitchFamily="34" charset="-122"/>
                <a:ea typeface="微软雅黑" panose="020B0503020204020204" pitchFamily="34" charset="-122"/>
              </a:rPr>
              <a:t>高校</a:t>
            </a:r>
            <a:endParaRPr lang="en-US" altLang="zh-CN" sz="2400" b="1" kern="0" dirty="0">
              <a:solidFill>
                <a:schemeClr val="tx1">
                  <a:lumMod val="75000"/>
                  <a:lumOff val="25000"/>
                </a:schemeClr>
              </a:solidFill>
              <a:latin typeface="微软雅黑" panose="020B0503020204020204" pitchFamily="34" charset="-122"/>
              <a:ea typeface="微软雅黑" panose="020B0503020204020204" pitchFamily="34" charset="-122"/>
            </a:endParaRPr>
          </a:p>
          <a:p>
            <a:pPr algn="ctr">
              <a:lnSpc>
                <a:spcPct val="120000"/>
              </a:lnSpc>
              <a:defRPr/>
            </a:pPr>
            <a:r>
              <a:rPr lang="zh-CN" altLang="en-US" sz="2400" b="1" kern="0" dirty="0">
                <a:solidFill>
                  <a:schemeClr val="tx1">
                    <a:lumMod val="75000"/>
                    <a:lumOff val="25000"/>
                  </a:schemeClr>
                </a:solidFill>
                <a:latin typeface="微软雅黑" panose="020B0503020204020204" pitchFamily="34" charset="-122"/>
                <a:ea typeface="微软雅黑" panose="020B0503020204020204" pitchFamily="34" charset="-122"/>
              </a:rPr>
              <a:t>社团精神</a:t>
            </a:r>
            <a:endParaRPr lang="zh-CN" altLang="en-US" sz="2400" b="1" kern="0" dirty="0">
              <a:solidFill>
                <a:schemeClr val="tx1">
                  <a:lumMod val="75000"/>
                  <a:lumOff val="25000"/>
                </a:schemeClr>
              </a:solidFill>
              <a:latin typeface="微软雅黑" panose="020B0503020204020204" pitchFamily="34" charset="-122"/>
              <a:ea typeface="微软雅黑" panose="020B0503020204020204" pitchFamily="34" charset="-122"/>
            </a:endParaRPr>
          </a:p>
        </p:txBody>
      </p:sp>
      <p:sp>
        <p:nvSpPr>
          <p:cNvPr id="14" name="下箭头 8"/>
          <p:cNvSpPr>
            <a:spLocks noChangeArrowheads="1"/>
          </p:cNvSpPr>
          <p:nvPr/>
        </p:nvSpPr>
        <p:spPr bwMode="auto">
          <a:xfrm>
            <a:off x="5367856" y="4027221"/>
            <a:ext cx="1122662" cy="786740"/>
          </a:xfrm>
          <a:prstGeom prst="downArrow">
            <a:avLst>
              <a:gd name="adj1" fmla="val 50000"/>
              <a:gd name="adj2" fmla="val 50000"/>
            </a:avLst>
          </a:prstGeom>
          <a:solidFill>
            <a:srgbClr val="F7941E"/>
          </a:solidFill>
          <a:ln>
            <a:noFill/>
          </a:ln>
          <a:effectLst>
            <a:outerShdw blurRad="50800" dist="38100" dir="2700000" algn="tl" rotWithShape="0">
              <a:prstClr val="black">
                <a:alpha val="40000"/>
              </a:prstClr>
            </a:outerShdw>
          </a:effectLst>
        </p:spPr>
        <p:txBody>
          <a:bodyPr lIns="128266" tIns="64131" rIns="128266" bIns="64131" anchor="ctr"/>
          <a:lstStyle/>
          <a:p>
            <a:pPr>
              <a:lnSpc>
                <a:spcPct val="120000"/>
              </a:lnSpc>
              <a:defRPr/>
            </a:pPr>
            <a:endParaRPr lang="zh-CN" altLang="en-US" sz="2500" b="1" kern="0" dirty="0">
              <a:solidFill>
                <a:sysClr val="window" lastClr="FFFFFF"/>
              </a:solidFill>
              <a:latin typeface="微软雅黑" panose="020B0503020204020204" pitchFamily="34" charset="-122"/>
              <a:ea typeface="微软雅黑" panose="020B0503020204020204" pitchFamily="34" charset="-122"/>
            </a:endParaRPr>
          </a:p>
        </p:txBody>
      </p:sp>
      <p:sp>
        <p:nvSpPr>
          <p:cNvPr id="15" name="TextBox 9"/>
          <p:cNvSpPr txBox="1"/>
          <p:nvPr/>
        </p:nvSpPr>
        <p:spPr bwMode="auto">
          <a:xfrm>
            <a:off x="1380044" y="4243014"/>
            <a:ext cx="2068174" cy="849712"/>
          </a:xfrm>
          <a:prstGeom prst="rect">
            <a:avLst/>
          </a:prstGeom>
          <a:noFill/>
        </p:spPr>
        <p:txBody>
          <a:bodyPr lIns="128266" tIns="64131" rIns="128266" bIns="64131">
            <a:spAutoFit/>
          </a:bodyPr>
          <a:lstStyle/>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只有创意</a:t>
            </a:r>
            <a:endParaRPr lang="zh-CN" altLang="en-US"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没有框架</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TextBox 10"/>
          <p:cNvSpPr txBox="1"/>
          <p:nvPr/>
        </p:nvSpPr>
        <p:spPr bwMode="auto">
          <a:xfrm>
            <a:off x="8609799" y="4328432"/>
            <a:ext cx="2070390" cy="849712"/>
          </a:xfrm>
          <a:prstGeom prst="rect">
            <a:avLst/>
          </a:prstGeom>
          <a:noFill/>
        </p:spPr>
        <p:txBody>
          <a:bodyPr lIns="128266" tIns="64131" rIns="128266" bIns="64131">
            <a:spAutoFit/>
          </a:bodyPr>
          <a:lstStyle/>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追求品质</a:t>
            </a:r>
            <a:endParaRPr lang="zh-CN" altLang="en-US" dirty="0">
              <a:solidFill>
                <a:schemeClr val="bg1"/>
              </a:solidFill>
              <a:latin typeface="微软雅黑" panose="020B0503020204020204" pitchFamily="34" charset="-122"/>
              <a:ea typeface="微软雅黑" panose="020B0503020204020204" pitchFamily="34" charset="-122"/>
            </a:endParaRPr>
          </a:p>
          <a:p>
            <a:pPr algn="ctr">
              <a:lnSpc>
                <a:spcPct val="130000"/>
              </a:lnSpc>
            </a:pPr>
            <a:r>
              <a:rPr lang="zh-CN" altLang="en-US" dirty="0">
                <a:solidFill>
                  <a:schemeClr val="bg1"/>
                </a:solidFill>
                <a:latin typeface="微软雅黑" panose="020B0503020204020204" pitchFamily="34" charset="-122"/>
                <a:ea typeface="微软雅黑" panose="020B0503020204020204" pitchFamily="34" charset="-122"/>
              </a:rPr>
              <a:t>不出次品</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7" name="TextBox 19"/>
          <p:cNvSpPr txBox="1">
            <a:spLocks noChangeArrowheads="1"/>
          </p:cNvSpPr>
          <p:nvPr/>
        </p:nvSpPr>
        <p:spPr bwMode="auto">
          <a:xfrm>
            <a:off x="4479681" y="5070215"/>
            <a:ext cx="2828156" cy="498846"/>
          </a:xfrm>
          <a:prstGeom prst="rect">
            <a:avLst/>
          </a:prstGeom>
          <a:solidFill>
            <a:srgbClr val="F7941E"/>
          </a:solidFill>
          <a:ln>
            <a:noFill/>
          </a:ln>
        </p:spPr>
        <p:txBody>
          <a:bodyPr wrap="square" lIns="128266" tIns="64131" rIns="128266" bIns="64131">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defRPr/>
            </a:pPr>
            <a:r>
              <a:rPr lang="zh-CN" altLang="en-US" sz="2000" kern="0" dirty="0">
                <a:solidFill>
                  <a:schemeClr val="bg1"/>
                </a:solidFill>
                <a:latin typeface="微软雅黑" panose="020B0503020204020204" pitchFamily="34" charset="-122"/>
                <a:ea typeface="微软雅黑" panose="020B0503020204020204" pitchFamily="34" charset="-122"/>
              </a:rPr>
              <a:t>我们，从未停止过追寻</a:t>
            </a:r>
            <a:endParaRPr lang="zh-CN" altLang="en-US" sz="2000" kern="0" dirty="0">
              <a:solidFill>
                <a:schemeClr val="bg1"/>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9453207" y="2183448"/>
            <a:ext cx="381000" cy="381000"/>
            <a:chOff x="9840913" y="434975"/>
            <a:chExt cx="381000" cy="381000"/>
          </a:xfrm>
        </p:grpSpPr>
        <p:sp>
          <p:nvSpPr>
            <p:cNvPr id="19" name="Freeform 27"/>
            <p:cNvSpPr/>
            <p:nvPr/>
          </p:nvSpPr>
          <p:spPr bwMode="auto">
            <a:xfrm>
              <a:off x="9840913" y="434975"/>
              <a:ext cx="381000" cy="381000"/>
            </a:xfrm>
            <a:custGeom>
              <a:avLst/>
              <a:gdLst>
                <a:gd name="T0" fmla="*/ 120 w 120"/>
                <a:gd name="T1" fmla="*/ 68 h 120"/>
                <a:gd name="T2" fmla="*/ 120 w 120"/>
                <a:gd name="T3" fmla="*/ 53 h 120"/>
                <a:gd name="T4" fmla="*/ 108 w 120"/>
                <a:gd name="T5" fmla="*/ 51 h 120"/>
                <a:gd name="T6" fmla="*/ 100 w 120"/>
                <a:gd name="T7" fmla="*/ 32 h 120"/>
                <a:gd name="T8" fmla="*/ 108 w 120"/>
                <a:gd name="T9" fmla="*/ 23 h 120"/>
                <a:gd name="T10" fmla="*/ 97 w 120"/>
                <a:gd name="T11" fmla="*/ 12 h 120"/>
                <a:gd name="T12" fmla="*/ 88 w 120"/>
                <a:gd name="T13" fmla="*/ 20 h 120"/>
                <a:gd name="T14" fmla="*/ 69 w 120"/>
                <a:gd name="T15" fmla="*/ 12 h 120"/>
                <a:gd name="T16" fmla="*/ 67 w 120"/>
                <a:gd name="T17" fmla="*/ 0 h 120"/>
                <a:gd name="T18" fmla="*/ 53 w 120"/>
                <a:gd name="T19" fmla="*/ 0 h 120"/>
                <a:gd name="T20" fmla="*/ 51 w 120"/>
                <a:gd name="T21" fmla="*/ 12 h 120"/>
                <a:gd name="T22" fmla="*/ 33 w 120"/>
                <a:gd name="T23" fmla="*/ 20 h 120"/>
                <a:gd name="T24" fmla="*/ 23 w 120"/>
                <a:gd name="T25" fmla="*/ 12 h 120"/>
                <a:gd name="T26" fmla="*/ 13 w 120"/>
                <a:gd name="T27" fmla="*/ 23 h 120"/>
                <a:gd name="T28" fmla="*/ 21 w 120"/>
                <a:gd name="T29" fmla="*/ 33 h 120"/>
                <a:gd name="T30" fmla="*/ 13 w 120"/>
                <a:gd name="T31" fmla="*/ 51 h 120"/>
                <a:gd name="T32" fmla="*/ 0 w 120"/>
                <a:gd name="T33" fmla="*/ 53 h 120"/>
                <a:gd name="T34" fmla="*/ 0 w 120"/>
                <a:gd name="T35" fmla="*/ 68 h 120"/>
                <a:gd name="T36" fmla="*/ 13 w 120"/>
                <a:gd name="T37" fmla="*/ 69 h 120"/>
                <a:gd name="T38" fmla="*/ 21 w 120"/>
                <a:gd name="T39" fmla="*/ 88 h 120"/>
                <a:gd name="T40" fmla="*/ 13 w 120"/>
                <a:gd name="T41" fmla="*/ 97 h 120"/>
                <a:gd name="T42" fmla="*/ 23 w 120"/>
                <a:gd name="T43" fmla="*/ 108 h 120"/>
                <a:gd name="T44" fmla="*/ 33 w 120"/>
                <a:gd name="T45" fmla="*/ 100 h 120"/>
                <a:gd name="T46" fmla="*/ 51 w 120"/>
                <a:gd name="T47" fmla="*/ 108 h 120"/>
                <a:gd name="T48" fmla="*/ 53 w 120"/>
                <a:gd name="T49" fmla="*/ 120 h 120"/>
                <a:gd name="T50" fmla="*/ 67 w 120"/>
                <a:gd name="T51" fmla="*/ 120 h 120"/>
                <a:gd name="T52" fmla="*/ 69 w 120"/>
                <a:gd name="T53" fmla="*/ 108 h 120"/>
                <a:gd name="T54" fmla="*/ 88 w 120"/>
                <a:gd name="T55" fmla="*/ 100 h 120"/>
                <a:gd name="T56" fmla="*/ 97 w 120"/>
                <a:gd name="T57" fmla="*/ 108 h 120"/>
                <a:gd name="T58" fmla="*/ 108 w 120"/>
                <a:gd name="T59" fmla="*/ 97 h 120"/>
                <a:gd name="T60" fmla="*/ 100 w 120"/>
                <a:gd name="T61" fmla="*/ 88 h 120"/>
                <a:gd name="T62" fmla="*/ 108 w 120"/>
                <a:gd name="T63" fmla="*/ 69 h 120"/>
                <a:gd name="T64" fmla="*/ 120 w 120"/>
                <a:gd name="T65" fmla="*/ 6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120">
                  <a:moveTo>
                    <a:pt x="120" y="68"/>
                  </a:moveTo>
                  <a:cubicBezTo>
                    <a:pt x="120" y="53"/>
                    <a:pt x="120" y="53"/>
                    <a:pt x="120" y="53"/>
                  </a:cubicBezTo>
                  <a:cubicBezTo>
                    <a:pt x="108" y="51"/>
                    <a:pt x="108" y="51"/>
                    <a:pt x="108" y="51"/>
                  </a:cubicBezTo>
                  <a:cubicBezTo>
                    <a:pt x="107" y="44"/>
                    <a:pt x="104" y="38"/>
                    <a:pt x="100" y="32"/>
                  </a:cubicBezTo>
                  <a:cubicBezTo>
                    <a:pt x="108" y="23"/>
                    <a:pt x="108" y="23"/>
                    <a:pt x="108" y="23"/>
                  </a:cubicBezTo>
                  <a:cubicBezTo>
                    <a:pt x="97" y="12"/>
                    <a:pt x="97" y="12"/>
                    <a:pt x="97" y="12"/>
                  </a:cubicBezTo>
                  <a:cubicBezTo>
                    <a:pt x="88" y="20"/>
                    <a:pt x="88" y="20"/>
                    <a:pt x="88" y="20"/>
                  </a:cubicBezTo>
                  <a:cubicBezTo>
                    <a:pt x="82" y="16"/>
                    <a:pt x="76" y="14"/>
                    <a:pt x="69" y="12"/>
                  </a:cubicBezTo>
                  <a:cubicBezTo>
                    <a:pt x="67" y="0"/>
                    <a:pt x="67" y="0"/>
                    <a:pt x="67" y="0"/>
                  </a:cubicBezTo>
                  <a:cubicBezTo>
                    <a:pt x="53" y="0"/>
                    <a:pt x="53" y="0"/>
                    <a:pt x="53" y="0"/>
                  </a:cubicBezTo>
                  <a:cubicBezTo>
                    <a:pt x="51" y="12"/>
                    <a:pt x="51" y="12"/>
                    <a:pt x="51" y="12"/>
                  </a:cubicBezTo>
                  <a:cubicBezTo>
                    <a:pt x="45" y="14"/>
                    <a:pt x="38" y="16"/>
                    <a:pt x="33" y="20"/>
                  </a:cubicBezTo>
                  <a:cubicBezTo>
                    <a:pt x="23" y="12"/>
                    <a:pt x="23" y="12"/>
                    <a:pt x="23" y="12"/>
                  </a:cubicBezTo>
                  <a:cubicBezTo>
                    <a:pt x="13" y="23"/>
                    <a:pt x="13" y="23"/>
                    <a:pt x="13" y="23"/>
                  </a:cubicBezTo>
                  <a:cubicBezTo>
                    <a:pt x="21" y="33"/>
                    <a:pt x="21" y="33"/>
                    <a:pt x="21" y="33"/>
                  </a:cubicBezTo>
                  <a:cubicBezTo>
                    <a:pt x="17" y="38"/>
                    <a:pt x="14" y="44"/>
                    <a:pt x="13" y="51"/>
                  </a:cubicBezTo>
                  <a:cubicBezTo>
                    <a:pt x="0" y="53"/>
                    <a:pt x="0" y="53"/>
                    <a:pt x="0" y="53"/>
                  </a:cubicBezTo>
                  <a:cubicBezTo>
                    <a:pt x="0" y="68"/>
                    <a:pt x="0" y="68"/>
                    <a:pt x="0" y="68"/>
                  </a:cubicBezTo>
                  <a:cubicBezTo>
                    <a:pt x="13" y="69"/>
                    <a:pt x="13" y="69"/>
                    <a:pt x="13" y="69"/>
                  </a:cubicBezTo>
                  <a:cubicBezTo>
                    <a:pt x="14" y="76"/>
                    <a:pt x="17" y="82"/>
                    <a:pt x="21" y="88"/>
                  </a:cubicBezTo>
                  <a:cubicBezTo>
                    <a:pt x="13" y="97"/>
                    <a:pt x="13" y="97"/>
                    <a:pt x="13" y="97"/>
                  </a:cubicBezTo>
                  <a:cubicBezTo>
                    <a:pt x="23" y="108"/>
                    <a:pt x="23" y="108"/>
                    <a:pt x="23" y="108"/>
                  </a:cubicBezTo>
                  <a:cubicBezTo>
                    <a:pt x="33" y="100"/>
                    <a:pt x="33" y="100"/>
                    <a:pt x="33" y="100"/>
                  </a:cubicBezTo>
                  <a:cubicBezTo>
                    <a:pt x="38" y="104"/>
                    <a:pt x="45" y="106"/>
                    <a:pt x="51" y="108"/>
                  </a:cubicBezTo>
                  <a:cubicBezTo>
                    <a:pt x="53" y="120"/>
                    <a:pt x="53" y="120"/>
                    <a:pt x="53" y="120"/>
                  </a:cubicBezTo>
                  <a:cubicBezTo>
                    <a:pt x="67" y="120"/>
                    <a:pt x="67" y="120"/>
                    <a:pt x="67" y="120"/>
                  </a:cubicBezTo>
                  <a:cubicBezTo>
                    <a:pt x="69" y="108"/>
                    <a:pt x="69" y="108"/>
                    <a:pt x="69" y="108"/>
                  </a:cubicBezTo>
                  <a:cubicBezTo>
                    <a:pt x="76" y="107"/>
                    <a:pt x="82" y="104"/>
                    <a:pt x="88" y="100"/>
                  </a:cubicBezTo>
                  <a:cubicBezTo>
                    <a:pt x="97" y="108"/>
                    <a:pt x="97" y="108"/>
                    <a:pt x="97" y="108"/>
                  </a:cubicBezTo>
                  <a:cubicBezTo>
                    <a:pt x="108" y="97"/>
                    <a:pt x="108" y="97"/>
                    <a:pt x="108" y="97"/>
                  </a:cubicBezTo>
                  <a:cubicBezTo>
                    <a:pt x="100" y="88"/>
                    <a:pt x="100" y="88"/>
                    <a:pt x="100" y="88"/>
                  </a:cubicBezTo>
                  <a:cubicBezTo>
                    <a:pt x="104" y="82"/>
                    <a:pt x="107" y="76"/>
                    <a:pt x="108" y="69"/>
                  </a:cubicBezTo>
                  <a:lnTo>
                    <a:pt x="120" y="68"/>
                  </a:lnTo>
                  <a:close/>
                </a:path>
              </a:pathLst>
            </a:cu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0" name="Oval 28"/>
            <p:cNvSpPr>
              <a:spLocks noChangeArrowheads="1"/>
            </p:cNvSpPr>
            <p:nvPr/>
          </p:nvSpPr>
          <p:spPr bwMode="auto">
            <a:xfrm>
              <a:off x="9993313" y="587375"/>
              <a:ext cx="76200" cy="762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grpSp>
      <p:grpSp>
        <p:nvGrpSpPr>
          <p:cNvPr id="21" name="组合 20"/>
          <p:cNvGrpSpPr/>
          <p:nvPr/>
        </p:nvGrpSpPr>
        <p:grpSpPr>
          <a:xfrm>
            <a:off x="2307687" y="2183448"/>
            <a:ext cx="327025" cy="381000"/>
            <a:chOff x="6491288" y="6051550"/>
            <a:chExt cx="327025" cy="381000"/>
          </a:xfrm>
        </p:grpSpPr>
        <p:sp>
          <p:nvSpPr>
            <p:cNvPr id="22" name="Oval 83"/>
            <p:cNvSpPr>
              <a:spLocks noChangeArrowheads="1"/>
            </p:cNvSpPr>
            <p:nvPr/>
          </p:nvSpPr>
          <p:spPr bwMode="auto">
            <a:xfrm>
              <a:off x="6719888" y="6051550"/>
              <a:ext cx="98425"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Oval 84"/>
            <p:cNvSpPr>
              <a:spLocks noChangeArrowheads="1"/>
            </p:cNvSpPr>
            <p:nvPr/>
          </p:nvSpPr>
          <p:spPr bwMode="auto">
            <a:xfrm>
              <a:off x="6491288" y="6191250"/>
              <a:ext cx="101600" cy="98425"/>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4" name="Oval 85"/>
            <p:cNvSpPr>
              <a:spLocks noChangeArrowheads="1"/>
            </p:cNvSpPr>
            <p:nvPr/>
          </p:nvSpPr>
          <p:spPr bwMode="auto">
            <a:xfrm>
              <a:off x="6719888" y="6330950"/>
              <a:ext cx="98425" cy="101600"/>
            </a:xfrm>
            <a:prstGeom prst="ellipse">
              <a:avLst/>
            </a:prstGeom>
            <a:noFill/>
            <a:ln w="25400" cap="rnd">
              <a:solidFill>
                <a:schemeClr val="bg1"/>
              </a:solidFill>
              <a:prstDash val="solid"/>
              <a:rou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5" name="Line 86"/>
            <p:cNvSpPr>
              <a:spLocks noChangeShapeType="1"/>
            </p:cNvSpPr>
            <p:nvPr/>
          </p:nvSpPr>
          <p:spPr bwMode="auto">
            <a:xfrm>
              <a:off x="6583363" y="6267450"/>
              <a:ext cx="142875" cy="8890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26" name="Line 87"/>
            <p:cNvSpPr>
              <a:spLocks noChangeShapeType="1"/>
            </p:cNvSpPr>
            <p:nvPr/>
          </p:nvSpPr>
          <p:spPr bwMode="auto">
            <a:xfrm flipV="1">
              <a:off x="6583363" y="6130925"/>
              <a:ext cx="142875" cy="82550"/>
            </a:xfrm>
            <a:prstGeom prst="line">
              <a:avLst/>
            </a:prstGeom>
            <a:noFill/>
            <a:ln w="25400" cap="rnd">
              <a:solidFill>
                <a:schemeClr val="bg1"/>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 calcmode="lin" valueType="num">
                                      <p:cBhvr>
                                        <p:cTn id="15" dur="500" fill="hold"/>
                                        <p:tgtEl>
                                          <p:spTgt spid="12"/>
                                        </p:tgtEl>
                                        <p:attrNameLst>
                                          <p:attrName>style.rotation</p:attrName>
                                        </p:attrNameLst>
                                      </p:cBhvr>
                                      <p:tavLst>
                                        <p:tav tm="0">
                                          <p:val>
                                            <p:fltVal val="360"/>
                                          </p:val>
                                        </p:tav>
                                        <p:tav tm="100000">
                                          <p:val>
                                            <p:fltVal val="0"/>
                                          </p:val>
                                        </p:tav>
                                      </p:tavLst>
                                    </p:anim>
                                    <p:animEffect transition="in" filter="fade">
                                      <p:cBhvr>
                                        <p:cTn id="16" dur="500"/>
                                        <p:tgtEl>
                                          <p:spTgt spid="12"/>
                                        </p:tgtEl>
                                      </p:cBhvr>
                                    </p:animEffect>
                                  </p:childTnLst>
                                </p:cTn>
                              </p:par>
                            </p:childTnLst>
                          </p:cTn>
                        </p:par>
                        <p:par>
                          <p:cTn id="17" fill="hold">
                            <p:stCondLst>
                              <p:cond delay="500"/>
                            </p:stCondLst>
                            <p:childTnLst>
                              <p:par>
                                <p:cTn id="18" presetID="1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slide(fromLeft)">
                                      <p:cBhvr>
                                        <p:cTn id="20" dur="500"/>
                                        <p:tgtEl>
                                          <p:spTgt spid="6"/>
                                        </p:tgtEl>
                                      </p:cBhvr>
                                    </p:animEffect>
                                  </p:childTnLst>
                                </p:cTn>
                              </p:par>
                              <p:par>
                                <p:cTn id="21" presetID="12" presetClass="entr" presetSubtype="2"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slide(fromRight)">
                                      <p:cBhvr>
                                        <p:cTn id="23" dur="500"/>
                                        <p:tgtEl>
                                          <p:spTgt spid="7"/>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p:cTn id="27" dur="500" fill="hold"/>
                                        <p:tgtEl>
                                          <p:spTgt spid="18"/>
                                        </p:tgtEl>
                                        <p:attrNameLst>
                                          <p:attrName>ppt_w</p:attrName>
                                        </p:attrNameLst>
                                      </p:cBhvr>
                                      <p:tavLst>
                                        <p:tav tm="0">
                                          <p:val>
                                            <p:fltVal val="0"/>
                                          </p:val>
                                        </p:tav>
                                        <p:tav tm="100000">
                                          <p:val>
                                            <p:strVal val="#ppt_w"/>
                                          </p:val>
                                        </p:tav>
                                      </p:tavLst>
                                    </p:anim>
                                    <p:anim calcmode="lin" valueType="num">
                                      <p:cBhvr>
                                        <p:cTn id="28" dur="500" fill="hold"/>
                                        <p:tgtEl>
                                          <p:spTgt spid="18"/>
                                        </p:tgtEl>
                                        <p:attrNameLst>
                                          <p:attrName>ppt_h</p:attrName>
                                        </p:attrNameLst>
                                      </p:cBhvr>
                                      <p:tavLst>
                                        <p:tav tm="0">
                                          <p:val>
                                            <p:fltVal val="0"/>
                                          </p:val>
                                        </p:tav>
                                        <p:tav tm="100000">
                                          <p:val>
                                            <p:strVal val="#ppt_h"/>
                                          </p:val>
                                        </p:tav>
                                      </p:tavLst>
                                    </p:anim>
                                    <p:animEffect transition="in" filter="fade">
                                      <p:cBhvr>
                                        <p:cTn id="29" dur="500"/>
                                        <p:tgtEl>
                                          <p:spTgt spid="18"/>
                                        </p:tgtEl>
                                      </p:cBhvr>
                                    </p:animEffect>
                                  </p:childTnLst>
                                </p:cTn>
                              </p:par>
                              <p:par>
                                <p:cTn id="30" presetID="53" presetClass="entr" presetSubtype="16"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childTnLst>
                          </p:cTn>
                        </p:par>
                        <p:par>
                          <p:cTn id="35" fill="hold">
                            <p:stCondLst>
                              <p:cond delay="1500"/>
                            </p:stCondLst>
                            <p:childTnLst>
                              <p:par>
                                <p:cTn id="36" presetID="17" presetClass="entr" presetSubtype="10"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strVal val="#ppt_h"/>
                                          </p:val>
                                        </p:tav>
                                        <p:tav tm="100000">
                                          <p:val>
                                            <p:strVal val="#ppt_h"/>
                                          </p:val>
                                        </p:tav>
                                      </p:tavLst>
                                    </p:anim>
                                  </p:childTnLst>
                                </p:cTn>
                              </p:par>
                            </p:childTnLst>
                          </p:cTn>
                        </p:par>
                        <p:par>
                          <p:cTn id="40" fill="hold">
                            <p:stCondLst>
                              <p:cond delay="2000"/>
                            </p:stCondLst>
                            <p:childTnLst>
                              <p:par>
                                <p:cTn id="41" presetID="47"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3000"/>
                            </p:stCondLst>
                            <p:childTnLst>
                              <p:par>
                                <p:cTn id="47" presetID="16" presetClass="entr" presetSubtype="21" fill="hold" grpId="0"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barn(inVertical)">
                                      <p:cBhvr>
                                        <p:cTn id="49" dur="500"/>
                                        <p:tgtEl>
                                          <p:spTgt spid="17"/>
                                        </p:tgtEl>
                                      </p:cBhvr>
                                    </p:animEffect>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6"/>
                                        </p:tgtEl>
                                        <p:attrNameLst>
                                          <p:attrName>style.visibility</p:attrName>
                                        </p:attrNameLst>
                                      </p:cBhvr>
                                      <p:to>
                                        <p:strVal val="visible"/>
                                      </p:to>
                                    </p:set>
                                    <p:animEffect transition="in" filter="fade">
                                      <p:cBhvr>
                                        <p:cTn id="58" dur="1000"/>
                                        <p:tgtEl>
                                          <p:spTgt spid="16"/>
                                        </p:tgtEl>
                                      </p:cBhvr>
                                    </p:animEffect>
                                    <p:anim calcmode="lin" valueType="num">
                                      <p:cBhvr>
                                        <p:cTn id="59" dur="1000" fill="hold"/>
                                        <p:tgtEl>
                                          <p:spTgt spid="16"/>
                                        </p:tgtEl>
                                        <p:attrNameLst>
                                          <p:attrName>ppt_x</p:attrName>
                                        </p:attrNameLst>
                                      </p:cBhvr>
                                      <p:tavLst>
                                        <p:tav tm="0">
                                          <p:val>
                                            <p:strVal val="#ppt_x"/>
                                          </p:val>
                                        </p:tav>
                                        <p:tav tm="100000">
                                          <p:val>
                                            <p:strVal val="#ppt_x"/>
                                          </p:val>
                                        </p:tav>
                                      </p:tavLst>
                                    </p:anim>
                                    <p:anim calcmode="lin" valueType="num">
                                      <p:cBhvr>
                                        <p:cTn id="6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2" grpId="0" animBg="1"/>
      <p:bldP spid="13" grpId="0" animBg="1"/>
      <p:bldP spid="14" grpId="0" animBg="1"/>
      <p:bldP spid="15" grpId="0"/>
      <p:bldP spid="16" grpId="0"/>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Group 5"/>
          <p:cNvGrpSpPr/>
          <p:nvPr/>
        </p:nvGrpSpPr>
        <p:grpSpPr bwMode="auto">
          <a:xfrm>
            <a:off x="1955801" y="3798889"/>
            <a:ext cx="1269999" cy="1271587"/>
            <a:chOff x="0" y="0"/>
            <a:chExt cx="1080120" cy="1080120"/>
          </a:xfrm>
        </p:grpSpPr>
        <p:grpSp>
          <p:nvGrpSpPr>
            <p:cNvPr id="10" name="Group 6"/>
            <p:cNvGrpSpPr/>
            <p:nvPr/>
          </p:nvGrpSpPr>
          <p:grpSpPr bwMode="auto">
            <a:xfrm>
              <a:off x="0" y="0"/>
              <a:ext cx="1080120" cy="1080120"/>
              <a:chOff x="0" y="0"/>
              <a:chExt cx="1080120" cy="1080120"/>
            </a:xfrm>
          </p:grpSpPr>
          <p:sp>
            <p:nvSpPr>
              <p:cNvPr id="12" name="椭圆 6"/>
              <p:cNvSpPr>
                <a:spLocks noChangeArrowheads="1"/>
              </p:cNvSpPr>
              <p:nvPr/>
            </p:nvSpPr>
            <p:spPr bwMode="auto">
              <a:xfrm>
                <a:off x="0" y="0"/>
                <a:ext cx="1080120" cy="1080120"/>
              </a:xfrm>
              <a:prstGeom prst="ellipse">
                <a:avLst/>
              </a:prstGeom>
              <a:solidFill>
                <a:srgbClr val="BFBFBF">
                  <a:alpha val="29803"/>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algn="ctr"/>
                <a:endParaRPr lang="zh-CN" altLang="zh-CN" sz="2100">
                  <a:solidFill>
                    <a:schemeClr val="bg1"/>
                  </a:solidFill>
                  <a:cs typeface="+mn-ea"/>
                  <a:sym typeface="+mn-lt"/>
                </a:endParaRPr>
              </a:p>
            </p:txBody>
          </p:sp>
          <p:sp>
            <p:nvSpPr>
              <p:cNvPr id="13" name="椭圆 5"/>
              <p:cNvSpPr>
                <a:spLocks noChangeArrowheads="1"/>
              </p:cNvSpPr>
              <p:nvPr/>
            </p:nvSpPr>
            <p:spPr bwMode="auto">
              <a:xfrm>
                <a:off x="72008" y="72008"/>
                <a:ext cx="936104" cy="936104"/>
              </a:xfrm>
              <a:prstGeom prst="ellipse">
                <a:avLst/>
              </a:prstGeom>
              <a:solidFill>
                <a:srgbClr val="FF3300">
                  <a:alpha val="69804"/>
                </a:srgbClr>
              </a:solidFill>
              <a:ln w="19050">
                <a:solidFill>
                  <a:schemeClr val="bg1"/>
                </a:solidFill>
                <a:round/>
              </a:ln>
            </p:spPr>
            <p:txBody>
              <a:bodyPr anchor="ctr"/>
              <a:lstStyle/>
              <a:p>
                <a:pPr algn="ctr"/>
                <a:endParaRPr lang="zh-CN" altLang="zh-CN" sz="2100">
                  <a:solidFill>
                    <a:schemeClr val="bg1"/>
                  </a:solidFill>
                  <a:cs typeface="+mn-ea"/>
                  <a:sym typeface="+mn-lt"/>
                </a:endParaRPr>
              </a:p>
            </p:txBody>
          </p:sp>
        </p:grpSp>
        <p:sp>
          <p:nvSpPr>
            <p:cNvPr id="11" name="文本框 10"/>
            <p:cNvSpPr>
              <a:spLocks noChangeArrowheads="1"/>
            </p:cNvSpPr>
            <p:nvPr/>
          </p:nvSpPr>
          <p:spPr bwMode="auto">
            <a:xfrm>
              <a:off x="160142" y="313976"/>
              <a:ext cx="754198" cy="44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a:r>
                <a:rPr lang="en-US" altLang="zh-CN" sz="2800" b="1" dirty="0">
                  <a:solidFill>
                    <a:schemeClr val="bg1"/>
                  </a:solidFill>
                  <a:latin typeface="Impact" panose="020B0806030902050204" pitchFamily="34" charset="0"/>
                  <a:ea typeface="微软雅黑" panose="020B0503020204020204" pitchFamily="34" charset="-122"/>
                  <a:cs typeface="+mn-ea"/>
                  <a:sym typeface="+mn-lt"/>
                </a:rPr>
                <a:t>2010</a:t>
              </a:r>
              <a:endParaRPr lang="zh-CN" altLang="en-US" sz="2800" b="1" dirty="0">
                <a:solidFill>
                  <a:schemeClr val="bg1"/>
                </a:solidFill>
                <a:latin typeface="Impact" panose="020B0806030902050204" pitchFamily="34" charset="0"/>
                <a:ea typeface="微软雅黑" panose="020B0503020204020204" pitchFamily="34" charset="-122"/>
                <a:cs typeface="+mn-ea"/>
                <a:sym typeface="+mn-lt"/>
              </a:endParaRPr>
            </a:p>
          </p:txBody>
        </p:sp>
      </p:grpSp>
      <p:grpSp>
        <p:nvGrpSpPr>
          <p:cNvPr id="14" name="Group 10"/>
          <p:cNvGrpSpPr/>
          <p:nvPr/>
        </p:nvGrpSpPr>
        <p:grpSpPr bwMode="auto">
          <a:xfrm>
            <a:off x="3267076" y="2108200"/>
            <a:ext cx="1741488" cy="1741488"/>
            <a:chOff x="0" y="0"/>
            <a:chExt cx="1080120" cy="1080120"/>
          </a:xfrm>
        </p:grpSpPr>
        <p:grpSp>
          <p:nvGrpSpPr>
            <p:cNvPr id="15" name="Group 11"/>
            <p:cNvGrpSpPr/>
            <p:nvPr/>
          </p:nvGrpSpPr>
          <p:grpSpPr bwMode="auto">
            <a:xfrm>
              <a:off x="0" y="0"/>
              <a:ext cx="1080120" cy="1080120"/>
              <a:chOff x="0" y="0"/>
              <a:chExt cx="1080120" cy="1080120"/>
            </a:xfrm>
          </p:grpSpPr>
          <p:sp>
            <p:nvSpPr>
              <p:cNvPr id="17" name="椭圆 27"/>
              <p:cNvSpPr>
                <a:spLocks noChangeArrowheads="1"/>
              </p:cNvSpPr>
              <p:nvPr/>
            </p:nvSpPr>
            <p:spPr bwMode="auto">
              <a:xfrm>
                <a:off x="0" y="0"/>
                <a:ext cx="1080120" cy="1080120"/>
              </a:xfrm>
              <a:prstGeom prst="ellipse">
                <a:avLst/>
              </a:prstGeom>
              <a:solidFill>
                <a:srgbClr val="BFBFBF">
                  <a:alpha val="29803"/>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algn="ctr"/>
                <a:endParaRPr lang="zh-CN" altLang="zh-CN" sz="2100">
                  <a:solidFill>
                    <a:schemeClr val="bg1"/>
                  </a:solidFill>
                  <a:cs typeface="+mn-ea"/>
                  <a:sym typeface="+mn-lt"/>
                </a:endParaRPr>
              </a:p>
            </p:txBody>
          </p:sp>
          <p:sp>
            <p:nvSpPr>
              <p:cNvPr id="18" name="椭圆 28"/>
              <p:cNvSpPr>
                <a:spLocks noChangeArrowheads="1"/>
              </p:cNvSpPr>
              <p:nvPr/>
            </p:nvSpPr>
            <p:spPr bwMode="auto">
              <a:xfrm>
                <a:off x="72008" y="72008"/>
                <a:ext cx="936104" cy="936104"/>
              </a:xfrm>
              <a:prstGeom prst="ellipse">
                <a:avLst/>
              </a:prstGeom>
              <a:solidFill>
                <a:srgbClr val="00B0F0">
                  <a:alpha val="89804"/>
                </a:srgbClr>
              </a:solidFill>
              <a:ln w="19050">
                <a:solidFill>
                  <a:schemeClr val="bg1"/>
                </a:solidFill>
                <a:round/>
              </a:ln>
            </p:spPr>
            <p:txBody>
              <a:bodyPr anchor="ctr"/>
              <a:lstStyle/>
              <a:p>
                <a:pPr algn="ctr"/>
                <a:endParaRPr lang="zh-CN" altLang="zh-CN" sz="2100">
                  <a:solidFill>
                    <a:schemeClr val="bg1"/>
                  </a:solidFill>
                  <a:cs typeface="+mn-ea"/>
                  <a:sym typeface="+mn-lt"/>
                </a:endParaRPr>
              </a:p>
            </p:txBody>
          </p:sp>
        </p:grpSp>
        <p:sp>
          <p:nvSpPr>
            <p:cNvPr id="16" name="文本框 26"/>
            <p:cNvSpPr>
              <a:spLocks noChangeArrowheads="1"/>
            </p:cNvSpPr>
            <p:nvPr/>
          </p:nvSpPr>
          <p:spPr bwMode="auto">
            <a:xfrm>
              <a:off x="268540" y="362305"/>
              <a:ext cx="543048" cy="324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a:r>
                <a:rPr lang="en-US" altLang="zh-CN" sz="2800" b="1" dirty="0">
                  <a:solidFill>
                    <a:schemeClr val="bg1"/>
                  </a:solidFill>
                  <a:latin typeface="Impact" panose="020B0806030902050204" pitchFamily="34" charset="0"/>
                  <a:ea typeface="微软雅黑" panose="020B0503020204020204" pitchFamily="34" charset="-122"/>
                  <a:cs typeface="+mn-ea"/>
                  <a:sym typeface="+mn-lt"/>
                </a:rPr>
                <a:t>2012</a:t>
              </a:r>
              <a:endParaRPr lang="zh-CN" altLang="en-US" sz="2800" b="1" dirty="0">
                <a:solidFill>
                  <a:schemeClr val="bg1"/>
                </a:solidFill>
                <a:latin typeface="Impact" panose="020B0806030902050204" pitchFamily="34" charset="0"/>
                <a:ea typeface="微软雅黑" panose="020B0503020204020204" pitchFamily="34" charset="-122"/>
                <a:cs typeface="+mn-ea"/>
                <a:sym typeface="+mn-lt"/>
              </a:endParaRPr>
            </a:p>
          </p:txBody>
        </p:sp>
      </p:grpSp>
      <p:grpSp>
        <p:nvGrpSpPr>
          <p:cNvPr id="19" name="Group 15"/>
          <p:cNvGrpSpPr/>
          <p:nvPr/>
        </p:nvGrpSpPr>
        <p:grpSpPr bwMode="auto">
          <a:xfrm>
            <a:off x="5572126" y="3798889"/>
            <a:ext cx="1560513" cy="1560512"/>
            <a:chOff x="0" y="0"/>
            <a:chExt cx="1080120" cy="1080120"/>
          </a:xfrm>
        </p:grpSpPr>
        <p:grpSp>
          <p:nvGrpSpPr>
            <p:cNvPr id="20" name="Group 16"/>
            <p:cNvGrpSpPr/>
            <p:nvPr/>
          </p:nvGrpSpPr>
          <p:grpSpPr bwMode="auto">
            <a:xfrm>
              <a:off x="0" y="0"/>
              <a:ext cx="1080120" cy="1080120"/>
              <a:chOff x="0" y="0"/>
              <a:chExt cx="1080120" cy="1080120"/>
            </a:xfrm>
          </p:grpSpPr>
          <p:sp>
            <p:nvSpPr>
              <p:cNvPr id="22" name="椭圆 32"/>
              <p:cNvSpPr>
                <a:spLocks noChangeArrowheads="1"/>
              </p:cNvSpPr>
              <p:nvPr/>
            </p:nvSpPr>
            <p:spPr bwMode="auto">
              <a:xfrm>
                <a:off x="0" y="0"/>
                <a:ext cx="1080120" cy="1080120"/>
              </a:xfrm>
              <a:prstGeom prst="ellipse">
                <a:avLst/>
              </a:prstGeom>
              <a:solidFill>
                <a:srgbClr val="BFBFBF">
                  <a:alpha val="29803"/>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algn="ctr"/>
                <a:endParaRPr lang="zh-CN" altLang="zh-CN" sz="2100">
                  <a:solidFill>
                    <a:schemeClr val="bg1"/>
                  </a:solidFill>
                  <a:cs typeface="+mn-ea"/>
                  <a:sym typeface="+mn-lt"/>
                </a:endParaRPr>
              </a:p>
            </p:txBody>
          </p:sp>
          <p:sp>
            <p:nvSpPr>
              <p:cNvPr id="23" name="椭圆 33"/>
              <p:cNvSpPr>
                <a:spLocks noChangeArrowheads="1"/>
              </p:cNvSpPr>
              <p:nvPr/>
            </p:nvSpPr>
            <p:spPr bwMode="auto">
              <a:xfrm>
                <a:off x="72008" y="72008"/>
                <a:ext cx="936104" cy="936104"/>
              </a:xfrm>
              <a:prstGeom prst="ellipse">
                <a:avLst/>
              </a:prstGeom>
              <a:solidFill>
                <a:srgbClr val="FF0000">
                  <a:alpha val="80000"/>
                </a:srgbClr>
              </a:solidFill>
              <a:ln w="19050">
                <a:solidFill>
                  <a:schemeClr val="bg1"/>
                </a:solidFill>
                <a:round/>
              </a:ln>
            </p:spPr>
            <p:txBody>
              <a:bodyPr anchor="ctr"/>
              <a:lstStyle/>
              <a:p>
                <a:pPr algn="ctr"/>
                <a:endParaRPr lang="zh-CN" altLang="zh-CN" sz="2100">
                  <a:solidFill>
                    <a:schemeClr val="bg1"/>
                  </a:solidFill>
                  <a:cs typeface="+mn-ea"/>
                  <a:sym typeface="+mn-lt"/>
                </a:endParaRPr>
              </a:p>
            </p:txBody>
          </p:sp>
        </p:grpSp>
        <p:sp>
          <p:nvSpPr>
            <p:cNvPr id="21" name="文本框 31"/>
            <p:cNvSpPr>
              <a:spLocks noChangeArrowheads="1"/>
            </p:cNvSpPr>
            <p:nvPr/>
          </p:nvSpPr>
          <p:spPr bwMode="auto">
            <a:xfrm>
              <a:off x="238161" y="339002"/>
              <a:ext cx="603807" cy="362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a:r>
                <a:rPr lang="en-US" altLang="zh-CN" sz="2800" dirty="0">
                  <a:solidFill>
                    <a:schemeClr val="bg1"/>
                  </a:solidFill>
                  <a:latin typeface="Impact" panose="020B0806030902050204" pitchFamily="34" charset="0"/>
                  <a:cs typeface="+mn-ea"/>
                  <a:sym typeface="+mn-lt"/>
                </a:rPr>
                <a:t>2014</a:t>
              </a:r>
              <a:endParaRPr lang="zh-CN" altLang="en-US" sz="2800" dirty="0">
                <a:solidFill>
                  <a:schemeClr val="bg1"/>
                </a:solidFill>
                <a:latin typeface="Impact" panose="020B0806030902050204" pitchFamily="34" charset="0"/>
                <a:cs typeface="+mn-ea"/>
                <a:sym typeface="+mn-lt"/>
              </a:endParaRPr>
            </a:p>
          </p:txBody>
        </p:sp>
      </p:grpSp>
      <p:grpSp>
        <p:nvGrpSpPr>
          <p:cNvPr id="24" name="Group 20"/>
          <p:cNvGrpSpPr/>
          <p:nvPr/>
        </p:nvGrpSpPr>
        <p:grpSpPr bwMode="auto">
          <a:xfrm>
            <a:off x="7399339" y="1346201"/>
            <a:ext cx="2287587" cy="2286000"/>
            <a:chOff x="0" y="0"/>
            <a:chExt cx="1080120" cy="1080120"/>
          </a:xfrm>
        </p:grpSpPr>
        <p:grpSp>
          <p:nvGrpSpPr>
            <p:cNvPr id="25" name="Group 21"/>
            <p:cNvGrpSpPr/>
            <p:nvPr/>
          </p:nvGrpSpPr>
          <p:grpSpPr bwMode="auto">
            <a:xfrm>
              <a:off x="0" y="0"/>
              <a:ext cx="1080120" cy="1080120"/>
              <a:chOff x="0" y="0"/>
              <a:chExt cx="1080120" cy="1080120"/>
            </a:xfrm>
          </p:grpSpPr>
          <p:sp>
            <p:nvSpPr>
              <p:cNvPr id="27" name="椭圆 38"/>
              <p:cNvSpPr>
                <a:spLocks noChangeArrowheads="1"/>
              </p:cNvSpPr>
              <p:nvPr/>
            </p:nvSpPr>
            <p:spPr bwMode="auto">
              <a:xfrm>
                <a:off x="0" y="0"/>
                <a:ext cx="1080120" cy="1080120"/>
              </a:xfrm>
              <a:prstGeom prst="ellipse">
                <a:avLst/>
              </a:prstGeom>
              <a:solidFill>
                <a:srgbClr val="BFBFBF">
                  <a:alpha val="29803"/>
                </a:srgbClr>
              </a:solidFill>
              <a:ln>
                <a:noFill/>
              </a:ln>
              <a:extLst>
                <a:ext uri="{91240B29-F687-4F45-9708-019B960494DF}">
                  <a14:hiddenLine xmlns:a14="http://schemas.microsoft.com/office/drawing/2010/main" w="9525">
                    <a:solidFill>
                      <a:srgbClr val="000000"/>
                    </a:solidFill>
                    <a:bevel/>
                  </a14:hiddenLine>
                </a:ext>
              </a:extLst>
            </p:spPr>
            <p:txBody>
              <a:bodyPr anchor="ctr"/>
              <a:lstStyle/>
              <a:p>
                <a:pPr algn="ctr"/>
                <a:endParaRPr lang="zh-CN" altLang="zh-CN" sz="2100">
                  <a:solidFill>
                    <a:schemeClr val="bg1"/>
                  </a:solidFill>
                  <a:cs typeface="+mn-ea"/>
                  <a:sym typeface="+mn-lt"/>
                </a:endParaRPr>
              </a:p>
            </p:txBody>
          </p:sp>
          <p:sp>
            <p:nvSpPr>
              <p:cNvPr id="28" name="椭圆 39"/>
              <p:cNvSpPr>
                <a:spLocks noChangeArrowheads="1"/>
              </p:cNvSpPr>
              <p:nvPr/>
            </p:nvSpPr>
            <p:spPr bwMode="auto">
              <a:xfrm>
                <a:off x="72008" y="72008"/>
                <a:ext cx="936104" cy="936104"/>
              </a:xfrm>
              <a:prstGeom prst="ellipse">
                <a:avLst/>
              </a:prstGeom>
              <a:solidFill>
                <a:srgbClr val="348C8A"/>
              </a:solidFill>
              <a:ln w="19050">
                <a:solidFill>
                  <a:schemeClr val="bg1"/>
                </a:solidFill>
                <a:round/>
              </a:ln>
            </p:spPr>
            <p:txBody>
              <a:bodyPr anchor="ctr"/>
              <a:lstStyle/>
              <a:p>
                <a:pPr algn="ctr"/>
                <a:endParaRPr lang="zh-CN" altLang="zh-CN" sz="2100">
                  <a:solidFill>
                    <a:schemeClr val="bg1"/>
                  </a:solidFill>
                  <a:cs typeface="+mn-ea"/>
                  <a:sym typeface="+mn-lt"/>
                </a:endParaRPr>
              </a:p>
            </p:txBody>
          </p:sp>
        </p:grpSp>
        <p:sp>
          <p:nvSpPr>
            <p:cNvPr id="26" name="文本框 37"/>
            <p:cNvSpPr>
              <a:spLocks noChangeArrowheads="1"/>
            </p:cNvSpPr>
            <p:nvPr/>
          </p:nvSpPr>
          <p:spPr bwMode="auto">
            <a:xfrm>
              <a:off x="258801" y="368006"/>
              <a:ext cx="562516" cy="33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wrap="none">
              <a:spAutoFit/>
            </a:bodyPr>
            <a:lstStyle/>
            <a:p>
              <a:pPr algn="ctr"/>
              <a:r>
                <a:rPr lang="en-US" altLang="zh-CN" sz="4000" dirty="0">
                  <a:solidFill>
                    <a:schemeClr val="bg1"/>
                  </a:solidFill>
                  <a:latin typeface="Impact" panose="020B0806030902050204" pitchFamily="34" charset="0"/>
                  <a:cs typeface="+mn-ea"/>
                  <a:sym typeface="+mn-lt"/>
                </a:rPr>
                <a:t>2016</a:t>
              </a:r>
              <a:endParaRPr lang="zh-CN" altLang="en-US" sz="4000" dirty="0">
                <a:solidFill>
                  <a:schemeClr val="bg1"/>
                </a:solidFill>
                <a:latin typeface="Impact" panose="020B0806030902050204" pitchFamily="34" charset="0"/>
                <a:cs typeface="+mn-ea"/>
                <a:sym typeface="+mn-lt"/>
              </a:endParaRPr>
            </a:p>
          </p:txBody>
        </p:sp>
      </p:grpSp>
      <p:cxnSp>
        <p:nvCxnSpPr>
          <p:cNvPr id="29" name="直接连接符 13"/>
          <p:cNvCxnSpPr>
            <a:cxnSpLocks noChangeShapeType="1"/>
            <a:stCxn id="12" idx="7"/>
            <a:endCxn id="17" idx="3"/>
          </p:cNvCxnSpPr>
          <p:nvPr/>
        </p:nvCxnSpPr>
        <p:spPr bwMode="auto">
          <a:xfrm flipV="1">
            <a:off x="3040063" y="3594101"/>
            <a:ext cx="481012" cy="390525"/>
          </a:xfrm>
          <a:prstGeom prst="line">
            <a:avLst/>
          </a:prstGeom>
          <a:noFill/>
          <a:ln w="28575">
            <a:solidFill>
              <a:srgbClr val="D8D8D8"/>
            </a:solidFill>
            <a:round/>
          </a:ln>
          <a:extLst>
            <a:ext uri="{909E8E84-426E-40DD-AFC4-6F175D3DCCD1}">
              <a14:hiddenFill xmlns:a14="http://schemas.microsoft.com/office/drawing/2010/main">
                <a:noFill/>
              </a14:hiddenFill>
            </a:ext>
          </a:extLst>
        </p:spPr>
      </p:cxnSp>
      <p:sp>
        <p:nvSpPr>
          <p:cNvPr id="30" name="直接连接符 17"/>
          <p:cNvSpPr>
            <a:spLocks noChangeShapeType="1"/>
          </p:cNvSpPr>
          <p:nvPr/>
        </p:nvSpPr>
        <p:spPr bwMode="auto">
          <a:xfrm>
            <a:off x="4892674" y="3373439"/>
            <a:ext cx="908050" cy="654050"/>
          </a:xfrm>
          <a:prstGeom prst="line">
            <a:avLst/>
          </a:prstGeom>
          <a:noFill/>
          <a:ln w="28575">
            <a:solidFill>
              <a:srgbClr val="D8D8D8"/>
            </a:solidFill>
            <a:round/>
          </a:ln>
          <a:extLst>
            <a:ext uri="{909E8E84-426E-40DD-AFC4-6F175D3DCCD1}">
              <a14:hiddenFill xmlns:a14="http://schemas.microsoft.com/office/drawing/2010/main">
                <a:noFill/>
              </a14:hiddenFill>
            </a:ext>
          </a:extLst>
        </p:spPr>
        <p:txBody>
          <a:bodyPr lIns="91429" tIns="45715" rIns="91429" bIns="45715"/>
          <a:lstStyle/>
          <a:p>
            <a:endParaRPr lang="zh-CN" altLang="en-US">
              <a:solidFill>
                <a:schemeClr val="bg1"/>
              </a:solidFill>
              <a:latin typeface="+mn-lt"/>
              <a:cs typeface="+mn-ea"/>
              <a:sym typeface="+mn-lt"/>
            </a:endParaRPr>
          </a:p>
        </p:txBody>
      </p:sp>
      <p:cxnSp>
        <p:nvCxnSpPr>
          <p:cNvPr id="31" name="直接连接符 20"/>
          <p:cNvCxnSpPr>
            <a:cxnSpLocks noChangeShapeType="1"/>
            <a:stCxn id="22" idx="7"/>
            <a:endCxn id="27" idx="3"/>
          </p:cNvCxnSpPr>
          <p:nvPr/>
        </p:nvCxnSpPr>
        <p:spPr bwMode="auto">
          <a:xfrm flipV="1">
            <a:off x="6902449" y="3297239"/>
            <a:ext cx="831850" cy="731837"/>
          </a:xfrm>
          <a:prstGeom prst="line">
            <a:avLst/>
          </a:prstGeom>
          <a:noFill/>
          <a:ln w="28575">
            <a:solidFill>
              <a:srgbClr val="D8D8D8"/>
            </a:solidFill>
            <a:round/>
          </a:ln>
          <a:extLst>
            <a:ext uri="{909E8E84-426E-40DD-AFC4-6F175D3DCCD1}">
              <a14:hiddenFill xmlns:a14="http://schemas.microsoft.com/office/drawing/2010/main">
                <a:noFill/>
              </a14:hiddenFill>
            </a:ext>
          </a:extLst>
        </p:spPr>
      </p:cxnSp>
      <p:cxnSp>
        <p:nvCxnSpPr>
          <p:cNvPr id="32" name="直接连接符 23"/>
          <p:cNvCxnSpPr>
            <a:cxnSpLocks noChangeShapeType="1"/>
            <a:stCxn id="41" idx="5"/>
            <a:endCxn id="12" idx="1"/>
          </p:cNvCxnSpPr>
          <p:nvPr/>
        </p:nvCxnSpPr>
        <p:spPr bwMode="auto">
          <a:xfrm>
            <a:off x="1743077" y="3700463"/>
            <a:ext cx="398463" cy="284162"/>
          </a:xfrm>
          <a:prstGeom prst="line">
            <a:avLst/>
          </a:prstGeom>
          <a:noFill/>
          <a:ln w="28575">
            <a:solidFill>
              <a:srgbClr val="D8D8D8"/>
            </a:solidFill>
            <a:round/>
          </a:ln>
          <a:extLst>
            <a:ext uri="{909E8E84-426E-40DD-AFC4-6F175D3DCCD1}">
              <a14:hiddenFill xmlns:a14="http://schemas.microsoft.com/office/drawing/2010/main">
                <a:noFill/>
              </a14:hiddenFill>
            </a:ext>
          </a:extLst>
        </p:spPr>
      </p:cxnSp>
      <p:cxnSp>
        <p:nvCxnSpPr>
          <p:cNvPr id="33" name="直接连接符 43"/>
          <p:cNvCxnSpPr>
            <a:cxnSpLocks noChangeShapeType="1"/>
            <a:stCxn id="42" idx="7"/>
            <a:endCxn id="22" idx="3"/>
          </p:cNvCxnSpPr>
          <p:nvPr/>
        </p:nvCxnSpPr>
        <p:spPr bwMode="auto">
          <a:xfrm flipV="1">
            <a:off x="5399089" y="5130801"/>
            <a:ext cx="401637" cy="371475"/>
          </a:xfrm>
          <a:prstGeom prst="line">
            <a:avLst/>
          </a:prstGeom>
          <a:noFill/>
          <a:ln w="28575">
            <a:solidFill>
              <a:srgbClr val="D8D8D8"/>
            </a:solidFill>
            <a:round/>
          </a:ln>
          <a:extLst>
            <a:ext uri="{909E8E84-426E-40DD-AFC4-6F175D3DCCD1}">
              <a14:hiddenFill xmlns:a14="http://schemas.microsoft.com/office/drawing/2010/main">
                <a:noFill/>
              </a14:hiddenFill>
            </a:ext>
          </a:extLst>
        </p:spPr>
      </p:cxnSp>
      <p:cxnSp>
        <p:nvCxnSpPr>
          <p:cNvPr id="34" name="直接连接符 72"/>
          <p:cNvCxnSpPr>
            <a:cxnSpLocks noChangeShapeType="1"/>
            <a:stCxn id="27" idx="6"/>
            <a:endCxn id="43" idx="1"/>
          </p:cNvCxnSpPr>
          <p:nvPr/>
        </p:nvCxnSpPr>
        <p:spPr bwMode="auto">
          <a:xfrm>
            <a:off x="9686925" y="2489201"/>
            <a:ext cx="557213" cy="374650"/>
          </a:xfrm>
          <a:prstGeom prst="line">
            <a:avLst/>
          </a:prstGeom>
          <a:noFill/>
          <a:ln w="28575">
            <a:solidFill>
              <a:srgbClr val="D8D8D8"/>
            </a:solidFill>
            <a:round/>
          </a:ln>
          <a:extLst>
            <a:ext uri="{909E8E84-426E-40DD-AFC4-6F175D3DCCD1}">
              <a14:hiddenFill xmlns:a14="http://schemas.microsoft.com/office/drawing/2010/main">
                <a:noFill/>
              </a14:hiddenFill>
            </a:ext>
          </a:extLst>
        </p:spPr>
      </p:cxnSp>
      <p:sp>
        <p:nvSpPr>
          <p:cNvPr id="35" name="矩形 76"/>
          <p:cNvSpPr>
            <a:spLocks noChangeArrowheads="1"/>
          </p:cNvSpPr>
          <p:nvPr/>
        </p:nvSpPr>
        <p:spPr bwMode="auto">
          <a:xfrm>
            <a:off x="1628776" y="5081589"/>
            <a:ext cx="1820862" cy="3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07514" tIns="53757" rIns="107514" bIns="53757">
            <a:spAutoFit/>
          </a:bodyPr>
          <a:lstStyle/>
          <a:p>
            <a:pPr algn="ctr">
              <a:lnSpc>
                <a:spcPts val="1875"/>
              </a:lnSpc>
            </a:pPr>
            <a:r>
              <a:rPr lang="zh-CN" altLang="en-US" sz="1300">
                <a:solidFill>
                  <a:schemeClr val="bg1"/>
                </a:solidFill>
                <a:cs typeface="+mn-ea"/>
                <a:sym typeface="+mn-lt"/>
              </a:rPr>
              <a:t>点击添加描述总结</a:t>
            </a:r>
            <a:r>
              <a:rPr lang="en-US" sz="1300">
                <a:solidFill>
                  <a:schemeClr val="bg1"/>
                </a:solidFill>
                <a:cs typeface="+mn-ea"/>
                <a:sym typeface="+mn-lt"/>
              </a:rPr>
              <a:t> </a:t>
            </a:r>
            <a:endParaRPr lang="zh-CN" altLang="en-US" sz="1300">
              <a:solidFill>
                <a:schemeClr val="bg1"/>
              </a:solidFill>
              <a:cs typeface="+mn-ea"/>
              <a:sym typeface="+mn-lt"/>
            </a:endParaRPr>
          </a:p>
        </p:txBody>
      </p:sp>
      <p:sp>
        <p:nvSpPr>
          <p:cNvPr id="36" name="矩形 80"/>
          <p:cNvSpPr>
            <a:spLocks noChangeArrowheads="1"/>
          </p:cNvSpPr>
          <p:nvPr/>
        </p:nvSpPr>
        <p:spPr bwMode="auto">
          <a:xfrm>
            <a:off x="3209925" y="3884613"/>
            <a:ext cx="1820862" cy="3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07514" tIns="53757" rIns="107514" bIns="53757">
            <a:spAutoFit/>
          </a:bodyPr>
          <a:lstStyle/>
          <a:p>
            <a:pPr algn="ctr">
              <a:lnSpc>
                <a:spcPts val="1875"/>
              </a:lnSpc>
            </a:pPr>
            <a:r>
              <a:rPr lang="zh-CN" altLang="en-US" sz="1300">
                <a:solidFill>
                  <a:schemeClr val="bg1"/>
                </a:solidFill>
                <a:cs typeface="+mn-ea"/>
                <a:sym typeface="+mn-lt"/>
              </a:rPr>
              <a:t>点击添加描述总结</a:t>
            </a:r>
            <a:r>
              <a:rPr lang="en-US" sz="1300">
                <a:solidFill>
                  <a:schemeClr val="bg1"/>
                </a:solidFill>
                <a:cs typeface="+mn-ea"/>
                <a:sym typeface="+mn-lt"/>
              </a:rPr>
              <a:t> </a:t>
            </a:r>
            <a:endParaRPr lang="zh-CN" altLang="en-US" sz="1300">
              <a:solidFill>
                <a:schemeClr val="bg1"/>
              </a:solidFill>
              <a:cs typeface="+mn-ea"/>
              <a:sym typeface="+mn-lt"/>
            </a:endParaRPr>
          </a:p>
        </p:txBody>
      </p:sp>
      <p:sp>
        <p:nvSpPr>
          <p:cNvPr id="37" name="矩形 81"/>
          <p:cNvSpPr>
            <a:spLocks noChangeArrowheads="1"/>
          </p:cNvSpPr>
          <p:nvPr/>
        </p:nvSpPr>
        <p:spPr bwMode="auto">
          <a:xfrm>
            <a:off x="5465763" y="5407026"/>
            <a:ext cx="1820862" cy="3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07514" tIns="53757" rIns="107514" bIns="53757">
            <a:spAutoFit/>
          </a:bodyPr>
          <a:lstStyle/>
          <a:p>
            <a:pPr algn="ctr">
              <a:lnSpc>
                <a:spcPts val="1875"/>
              </a:lnSpc>
            </a:pPr>
            <a:r>
              <a:rPr lang="zh-CN" altLang="en-US" sz="1300">
                <a:solidFill>
                  <a:schemeClr val="bg1"/>
                </a:solidFill>
                <a:cs typeface="+mn-ea"/>
                <a:sym typeface="+mn-lt"/>
              </a:rPr>
              <a:t>点击添加描述总结</a:t>
            </a:r>
            <a:r>
              <a:rPr lang="en-US" sz="1300">
                <a:solidFill>
                  <a:schemeClr val="bg1"/>
                </a:solidFill>
                <a:cs typeface="+mn-ea"/>
                <a:sym typeface="+mn-lt"/>
              </a:rPr>
              <a:t> </a:t>
            </a:r>
            <a:endParaRPr lang="zh-CN" altLang="en-US" sz="1300">
              <a:solidFill>
                <a:schemeClr val="bg1"/>
              </a:solidFill>
              <a:cs typeface="+mn-ea"/>
              <a:sym typeface="+mn-lt"/>
            </a:endParaRPr>
          </a:p>
        </p:txBody>
      </p:sp>
      <p:sp>
        <p:nvSpPr>
          <p:cNvPr id="38" name="矩形 82"/>
          <p:cNvSpPr>
            <a:spLocks noChangeArrowheads="1"/>
          </p:cNvSpPr>
          <p:nvPr/>
        </p:nvSpPr>
        <p:spPr bwMode="auto">
          <a:xfrm>
            <a:off x="7659689" y="3662365"/>
            <a:ext cx="1822450" cy="335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07514" tIns="53757" rIns="107514" bIns="53757">
            <a:spAutoFit/>
          </a:bodyPr>
          <a:lstStyle/>
          <a:p>
            <a:pPr algn="ctr">
              <a:lnSpc>
                <a:spcPts val="1875"/>
              </a:lnSpc>
            </a:pPr>
            <a:r>
              <a:rPr lang="zh-CN" altLang="en-US" sz="1300">
                <a:solidFill>
                  <a:schemeClr val="bg1"/>
                </a:solidFill>
                <a:cs typeface="+mn-ea"/>
                <a:sym typeface="+mn-lt"/>
              </a:rPr>
              <a:t>点击添加描述总结</a:t>
            </a:r>
            <a:endParaRPr lang="zh-CN" altLang="en-US">
              <a:solidFill>
                <a:schemeClr val="bg1"/>
              </a:solidFill>
              <a:cs typeface="+mn-ea"/>
              <a:sym typeface="+mn-lt"/>
            </a:endParaRPr>
          </a:p>
        </p:txBody>
      </p:sp>
      <p:sp>
        <p:nvSpPr>
          <p:cNvPr id="39" name="矩形 85"/>
          <p:cNvSpPr>
            <a:spLocks noChangeArrowheads="1"/>
          </p:cNvSpPr>
          <p:nvPr/>
        </p:nvSpPr>
        <p:spPr bwMode="auto">
          <a:xfrm>
            <a:off x="7918450" y="4441826"/>
            <a:ext cx="3098801" cy="470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bevel/>
              </a14:hiddenLine>
            </a:ext>
          </a:extLst>
        </p:spPr>
        <p:txBody>
          <a:bodyPr lIns="115195" tIns="57596" rIns="115195" bIns="57596">
            <a:spAutoFit/>
          </a:bodyPr>
          <a:lstStyle/>
          <a:p>
            <a:pPr algn="r"/>
            <a:r>
              <a:rPr lang="zh-CN" altLang="en-US" sz="2300" dirty="0">
                <a:solidFill>
                  <a:schemeClr val="bg1"/>
                </a:solidFill>
                <a:latin typeface="微软雅黑" panose="020B0503020204020204" pitchFamily="34" charset="-122"/>
                <a:ea typeface="微软雅黑" panose="020B0503020204020204" pitchFamily="34" charset="-122"/>
                <a:cs typeface="+mn-ea"/>
                <a:sym typeface="+mn-lt"/>
              </a:rPr>
              <a:t>添加主要观点</a:t>
            </a:r>
            <a:endParaRPr lang="zh-CN" altLang="en-US" sz="23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0" name="文本框 13"/>
          <p:cNvSpPr>
            <a:spLocks noChangeArrowheads="1"/>
          </p:cNvSpPr>
          <p:nvPr/>
        </p:nvSpPr>
        <p:spPr bwMode="auto">
          <a:xfrm>
            <a:off x="7410451" y="4916489"/>
            <a:ext cx="3654425" cy="1477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4" tIns="45711" rIns="91424" bIns="45711">
            <a:spAutoFit/>
          </a:bodyPr>
          <a:lstStyle/>
          <a:p>
            <a:pPr>
              <a:lnSpc>
                <a:spcPct val="120000"/>
              </a:lnSpc>
            </a:pPr>
            <a:r>
              <a:rPr lang="zh-CN" altLang="en-US" sz="1500" dirty="0">
                <a:solidFill>
                  <a:schemeClr val="bg1"/>
                </a:solidFill>
                <a:latin typeface="微软雅黑" panose="020B0503020204020204" pitchFamily="34" charset="-122"/>
                <a:ea typeface="微软雅黑" panose="020B0503020204020204" pitchFamily="34" charset="-122"/>
                <a:cs typeface="+mn-ea"/>
                <a:sym typeface="+mn-lt"/>
              </a:rPr>
              <a:t>在此录入上述图表的综合描述说明，在此录入上述图表的综合描述说明，在此录入上述图表的综合描述说明，在此录入上述图表的综合描述说明，在此录入上述图表的综合描述说明。</a:t>
            </a:r>
            <a:endParaRPr lang="zh-CN" altLang="en-US"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41" name="椭圆 56"/>
          <p:cNvSpPr>
            <a:spLocks noChangeArrowheads="1"/>
          </p:cNvSpPr>
          <p:nvPr/>
        </p:nvSpPr>
        <p:spPr bwMode="auto">
          <a:xfrm rot="21019160">
            <a:off x="1277938" y="3297238"/>
            <a:ext cx="512762" cy="511176"/>
          </a:xfrm>
          <a:prstGeom prst="ellipse">
            <a:avLst/>
          </a:prstGeom>
          <a:solidFill>
            <a:srgbClr val="00AE4D"/>
          </a:solidFill>
          <a:ln>
            <a:noFill/>
          </a:ln>
        </p:spPr>
        <p:txBody>
          <a:bodyPr lIns="107514" tIns="53757" rIns="107514" bIns="53757" anchor="ctr"/>
          <a:lstStyle/>
          <a:p>
            <a:pPr algn="ctr"/>
            <a:endParaRPr lang="zh-CN" altLang="zh-CN" sz="2100">
              <a:solidFill>
                <a:schemeClr val="bg1"/>
              </a:solidFill>
              <a:cs typeface="+mn-ea"/>
              <a:sym typeface="+mn-lt"/>
            </a:endParaRPr>
          </a:p>
        </p:txBody>
      </p:sp>
      <p:sp>
        <p:nvSpPr>
          <p:cNvPr id="42" name="椭圆 58"/>
          <p:cNvSpPr>
            <a:spLocks noChangeArrowheads="1"/>
          </p:cNvSpPr>
          <p:nvPr/>
        </p:nvSpPr>
        <p:spPr bwMode="auto">
          <a:xfrm>
            <a:off x="4837113" y="5405438"/>
            <a:ext cx="657225" cy="658813"/>
          </a:xfrm>
          <a:prstGeom prst="ellipse">
            <a:avLst/>
          </a:prstGeom>
          <a:solidFill>
            <a:srgbClr val="00AE4D"/>
          </a:solidFill>
          <a:ln>
            <a:noFill/>
          </a:ln>
        </p:spPr>
        <p:txBody>
          <a:bodyPr lIns="107514" tIns="53757" rIns="107514" bIns="53757" anchor="ctr"/>
          <a:lstStyle/>
          <a:p>
            <a:pPr algn="ctr"/>
            <a:endParaRPr lang="zh-CN" altLang="zh-CN" sz="2100">
              <a:solidFill>
                <a:schemeClr val="bg1"/>
              </a:solidFill>
              <a:cs typeface="+mn-ea"/>
              <a:sym typeface="+mn-lt"/>
            </a:endParaRPr>
          </a:p>
        </p:txBody>
      </p:sp>
      <p:sp>
        <p:nvSpPr>
          <p:cNvPr id="43" name="椭圆 70"/>
          <p:cNvSpPr>
            <a:spLocks noChangeArrowheads="1"/>
          </p:cNvSpPr>
          <p:nvPr/>
        </p:nvSpPr>
        <p:spPr bwMode="auto">
          <a:xfrm>
            <a:off x="10133014" y="2752725"/>
            <a:ext cx="760412" cy="760413"/>
          </a:xfrm>
          <a:prstGeom prst="ellipse">
            <a:avLst/>
          </a:prstGeom>
          <a:solidFill>
            <a:srgbClr val="00AE4D"/>
          </a:solidFill>
          <a:ln>
            <a:noFill/>
          </a:ln>
        </p:spPr>
        <p:txBody>
          <a:bodyPr lIns="107514" tIns="53757" rIns="107514" bIns="53757" anchor="ctr"/>
          <a:lstStyle/>
          <a:p>
            <a:pPr algn="ctr"/>
            <a:endParaRPr lang="zh-CN" altLang="zh-CN" sz="2100">
              <a:solidFill>
                <a:schemeClr val="bg1"/>
              </a:solidFill>
              <a:cs typeface="+mn-ea"/>
              <a:sym typeface="+mn-lt"/>
            </a:endParaRPr>
          </a:p>
        </p:txBody>
      </p:sp>
      <p:sp>
        <p:nvSpPr>
          <p:cNvPr id="44" name="文本框 37"/>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社团发展历程</a:t>
            </a:r>
            <a:endParaRPr lang="zh-CN" altLang="en-US" sz="3200" dirty="0">
              <a:solidFill>
                <a:schemeClr val="bg1"/>
              </a:solidFill>
            </a:endParaRPr>
          </a:p>
        </p:txBody>
      </p:sp>
      <p:cxnSp>
        <p:nvCxnSpPr>
          <p:cNvPr id="45" name="直接连接符 44"/>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arn(inVertical)">
                                      <p:cBhvr>
                                        <p:cTn id="7" dur="500"/>
                                        <p:tgtEl>
                                          <p:spTgt spid="45"/>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1000" fill="hold"/>
                                        <p:tgtEl>
                                          <p:spTgt spid="44"/>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1"/>
                                        </p:tgtEl>
                                        <p:attrNameLst>
                                          <p:attrName>style.visibility</p:attrName>
                                        </p:attrNameLst>
                                      </p:cBhvr>
                                      <p:to>
                                        <p:strVal val="visible"/>
                                      </p:to>
                                    </p:set>
                                    <p:animEffect>
                                      <p:cBhvr>
                                        <p:cTn id="17" dur="500"/>
                                        <p:tgtEl>
                                          <p:spTgt spid="41"/>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p:cBhvr>
                                        <p:cTn id="21" dur="350"/>
                                        <p:tgtEl>
                                          <p:spTgt spid="32"/>
                                        </p:tgtEl>
                                      </p:cBhvr>
                                    </p:animEffect>
                                  </p:childTnLst>
                                </p:cTn>
                              </p:par>
                            </p:childTnLst>
                          </p:cTn>
                        </p:par>
                        <p:par>
                          <p:cTn id="22" fill="hold">
                            <p:stCondLst>
                              <p:cond delay="2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p:cBhvr>
                                        <p:cTn id="25" dur="650"/>
                                        <p:tgtEl>
                                          <p:spTgt spid="9"/>
                                        </p:tgtEl>
                                      </p:cBhvr>
                                    </p:animEffect>
                                  </p:childTnLst>
                                </p:cTn>
                              </p:par>
                              <p:par>
                                <p:cTn id="26" presetID="10" presetClass="entr" presetSubtype="0" fill="hold" grpId="0" nodeType="withEffect">
                                  <p:stCondLst>
                                    <p:cond delay="250"/>
                                  </p:stCondLst>
                                  <p:childTnLst>
                                    <p:set>
                                      <p:cBhvr>
                                        <p:cTn id="27" dur="1" fill="hold">
                                          <p:stCondLst>
                                            <p:cond delay="0"/>
                                          </p:stCondLst>
                                        </p:cTn>
                                        <p:tgtEl>
                                          <p:spTgt spid="35"/>
                                        </p:tgtEl>
                                        <p:attrNameLst>
                                          <p:attrName>style.visibility</p:attrName>
                                        </p:attrNameLst>
                                      </p:cBhvr>
                                      <p:to>
                                        <p:strVal val="visible"/>
                                      </p:to>
                                    </p:set>
                                    <p:animEffect>
                                      <p:cBhvr>
                                        <p:cTn id="28" dur="400"/>
                                        <p:tgtEl>
                                          <p:spTgt spid="35"/>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p:cBhvr>
                                        <p:cTn id="32" dur="350"/>
                                        <p:tgtEl>
                                          <p:spTgt spid="29"/>
                                        </p:tgtEl>
                                      </p:cBhvr>
                                    </p:animEffect>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p:cBhvr>
                                        <p:cTn id="36" dur="750"/>
                                        <p:tgtEl>
                                          <p:spTgt spid="14"/>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36"/>
                                        </p:tgtEl>
                                        <p:attrNameLst>
                                          <p:attrName>style.visibility</p:attrName>
                                        </p:attrNameLst>
                                      </p:cBhvr>
                                      <p:to>
                                        <p:strVal val="visible"/>
                                      </p:to>
                                    </p:set>
                                    <p:animEffect>
                                      <p:cBhvr>
                                        <p:cTn id="39" dur="500"/>
                                        <p:tgtEl>
                                          <p:spTgt spid="36"/>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30"/>
                                        </p:tgtEl>
                                        <p:attrNameLst>
                                          <p:attrName>style.visibility</p:attrName>
                                        </p:attrNameLst>
                                      </p:cBhvr>
                                      <p:to>
                                        <p:strVal val="visible"/>
                                      </p:to>
                                    </p:set>
                                    <p:animEffect>
                                      <p:cBhvr>
                                        <p:cTn id="43" dur="450"/>
                                        <p:tgtEl>
                                          <p:spTgt spid="30"/>
                                        </p:tgtEl>
                                      </p:cBhvr>
                                    </p:animEffect>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p:cBhvr>
                                        <p:cTn id="47" dur="650"/>
                                        <p:tgtEl>
                                          <p:spTgt spid="19"/>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37"/>
                                        </p:tgtEl>
                                        <p:attrNameLst>
                                          <p:attrName>style.visibility</p:attrName>
                                        </p:attrNameLst>
                                      </p:cBhvr>
                                      <p:to>
                                        <p:strVal val="visible"/>
                                      </p:to>
                                    </p:set>
                                    <p:animEffect>
                                      <p:cBhvr>
                                        <p:cTn id="50" dur="400"/>
                                        <p:tgtEl>
                                          <p:spTgt spid="37"/>
                                        </p:tgtEl>
                                      </p:cBhvr>
                                    </p:animEffect>
                                  </p:childTnLst>
                                </p:cTn>
                              </p:par>
                            </p:childTnLst>
                          </p:cTn>
                        </p:par>
                        <p:par>
                          <p:cTn id="51" fill="hold">
                            <p:stCondLst>
                              <p:cond delay="6500"/>
                            </p:stCondLst>
                            <p:childTnLst>
                              <p:par>
                                <p:cTn id="52" presetID="22" presetClass="entr" presetSubtype="8"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animEffect>
                                      <p:cBhvr>
                                        <p:cTn id="54" dur="450"/>
                                        <p:tgtEl>
                                          <p:spTgt spid="31"/>
                                        </p:tgtEl>
                                      </p:cBhvr>
                                    </p:animEffect>
                                  </p:childTnLst>
                                </p:cTn>
                              </p:par>
                              <p:par>
                                <p:cTn id="55" presetID="22" presetClass="entr" presetSubtype="2" fill="hold" nodeType="withEffect">
                                  <p:stCondLst>
                                    <p:cond delay="0"/>
                                  </p:stCondLst>
                                  <p:childTnLst>
                                    <p:set>
                                      <p:cBhvr>
                                        <p:cTn id="56" dur="1" fill="hold">
                                          <p:stCondLst>
                                            <p:cond delay="0"/>
                                          </p:stCondLst>
                                        </p:cTn>
                                        <p:tgtEl>
                                          <p:spTgt spid="33"/>
                                        </p:tgtEl>
                                        <p:attrNameLst>
                                          <p:attrName>style.visibility</p:attrName>
                                        </p:attrNameLst>
                                      </p:cBhvr>
                                      <p:to>
                                        <p:strVal val="visible"/>
                                      </p:to>
                                    </p:set>
                                    <p:animEffect>
                                      <p:cBhvr>
                                        <p:cTn id="57" dur="400"/>
                                        <p:tgtEl>
                                          <p:spTgt spid="33"/>
                                        </p:tgtEl>
                                      </p:cBhvr>
                                    </p:animEffect>
                                  </p:childTnLst>
                                </p:cTn>
                              </p:par>
                            </p:childTnLst>
                          </p:cTn>
                        </p:par>
                        <p:par>
                          <p:cTn id="58" fill="hold">
                            <p:stCondLst>
                              <p:cond delay="7000"/>
                            </p:stCondLst>
                            <p:childTnLst>
                              <p:par>
                                <p:cTn id="59" presetID="22" presetClass="entr" presetSubtype="8" fill="hold" nodeType="afterEffect">
                                  <p:stCondLst>
                                    <p:cond delay="0"/>
                                  </p:stCondLst>
                                  <p:childTnLst>
                                    <p:set>
                                      <p:cBhvr>
                                        <p:cTn id="60" dur="1" fill="hold">
                                          <p:stCondLst>
                                            <p:cond delay="0"/>
                                          </p:stCondLst>
                                        </p:cTn>
                                        <p:tgtEl>
                                          <p:spTgt spid="24"/>
                                        </p:tgtEl>
                                        <p:attrNameLst>
                                          <p:attrName>style.visibility</p:attrName>
                                        </p:attrNameLst>
                                      </p:cBhvr>
                                      <p:to>
                                        <p:strVal val="visible"/>
                                      </p:to>
                                    </p:set>
                                    <p:animEffect>
                                      <p:cBhvr>
                                        <p:cTn id="61" dur="750"/>
                                        <p:tgtEl>
                                          <p:spTgt spid="24"/>
                                        </p:tgtEl>
                                      </p:cBhvr>
                                    </p:animEffect>
                                  </p:childTnLst>
                                </p:cTn>
                              </p:par>
                              <p:par>
                                <p:cTn id="62" presetID="10" presetClass="entr" presetSubtype="0" fill="hold" grpId="0" nodeType="withEffect">
                                  <p:stCondLst>
                                    <p:cond delay="250"/>
                                  </p:stCondLst>
                                  <p:childTnLst>
                                    <p:set>
                                      <p:cBhvr>
                                        <p:cTn id="63" dur="1" fill="hold">
                                          <p:stCondLst>
                                            <p:cond delay="0"/>
                                          </p:stCondLst>
                                        </p:cTn>
                                        <p:tgtEl>
                                          <p:spTgt spid="38"/>
                                        </p:tgtEl>
                                        <p:attrNameLst>
                                          <p:attrName>style.visibility</p:attrName>
                                        </p:attrNameLst>
                                      </p:cBhvr>
                                      <p:to>
                                        <p:strVal val="visible"/>
                                      </p:to>
                                    </p:set>
                                    <p:animEffect>
                                      <p:cBhvr>
                                        <p:cTn id="64" dur="500"/>
                                        <p:tgtEl>
                                          <p:spTgt spid="38"/>
                                        </p:tgtEl>
                                      </p:cBhvr>
                                    </p:animEffect>
                                  </p:childTnLst>
                                </p:cTn>
                              </p:par>
                              <p:par>
                                <p:cTn id="65" presetID="22" presetClass="entr" presetSubtype="2" fill="hold" grpId="0" nodeType="withEffect">
                                  <p:stCondLst>
                                    <p:cond delay="0"/>
                                  </p:stCondLst>
                                  <p:childTnLst>
                                    <p:set>
                                      <p:cBhvr>
                                        <p:cTn id="66" dur="1" fill="hold">
                                          <p:stCondLst>
                                            <p:cond delay="0"/>
                                          </p:stCondLst>
                                        </p:cTn>
                                        <p:tgtEl>
                                          <p:spTgt spid="42"/>
                                        </p:tgtEl>
                                        <p:attrNameLst>
                                          <p:attrName>style.visibility</p:attrName>
                                        </p:attrNameLst>
                                      </p:cBhvr>
                                      <p:to>
                                        <p:strVal val="visible"/>
                                      </p:to>
                                    </p:set>
                                    <p:animEffect>
                                      <p:cBhvr>
                                        <p:cTn id="67" dur="400"/>
                                        <p:tgtEl>
                                          <p:spTgt spid="42"/>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34"/>
                                        </p:tgtEl>
                                        <p:attrNameLst>
                                          <p:attrName>style.visibility</p:attrName>
                                        </p:attrNameLst>
                                      </p:cBhvr>
                                      <p:to>
                                        <p:strVal val="visible"/>
                                      </p:to>
                                    </p:set>
                                    <p:animEffect>
                                      <p:cBhvr>
                                        <p:cTn id="71" dur="350"/>
                                        <p:tgtEl>
                                          <p:spTgt spid="34"/>
                                        </p:tgtEl>
                                      </p:cBhvr>
                                    </p:animEffect>
                                  </p:childTnLst>
                                </p:cTn>
                              </p:par>
                            </p:childTnLst>
                          </p:cTn>
                        </p:par>
                        <p:par>
                          <p:cTn id="72" fill="hold">
                            <p:stCondLst>
                              <p:cond delay="8500"/>
                            </p:stCondLst>
                            <p:childTnLst>
                              <p:par>
                                <p:cTn id="73" presetID="22" presetClass="entr" presetSubtype="8"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Effect>
                                      <p:cBhvr>
                                        <p:cTn id="75" dur="400"/>
                                        <p:tgtEl>
                                          <p:spTgt spid="43"/>
                                        </p:tgtEl>
                                      </p:cBhvr>
                                    </p:animEffect>
                                  </p:childTnLst>
                                </p:cTn>
                              </p:par>
                            </p:childTnLst>
                          </p:cTn>
                        </p:par>
                        <p:par>
                          <p:cTn id="76" fill="hold">
                            <p:stCondLst>
                              <p:cond delay="9000"/>
                            </p:stCondLst>
                            <p:childTnLst>
                              <p:par>
                                <p:cTn id="77" presetID="26" presetClass="emph" presetSubtype="0" fill="hold" nodeType="afterEffect">
                                  <p:stCondLst>
                                    <p:cond delay="0"/>
                                  </p:stCondLst>
                                  <p:childTnLst>
                                    <p:animEffect>
                                      <p:cBhvr>
                                        <p:cTn id="78" dur="500" tmFilter="0, 0; .2, .5; .8, .5; 1, 0"/>
                                        <p:tgtEl>
                                          <p:spTgt spid="9"/>
                                        </p:tgtEl>
                                      </p:cBhvr>
                                    </p:animEffect>
                                    <p:animScale>
                                      <p:cBhvr>
                                        <p:cTn id="79" dur="250" autoRev="1" fill="hold"/>
                                        <p:tgtEl>
                                          <p:spTgt spid="9"/>
                                        </p:tgtEl>
                                      </p:cBhvr>
                                      <p:by x="105000" y="105000"/>
                                    </p:animScale>
                                  </p:childTnLst>
                                </p:cTn>
                              </p:par>
                              <p:par>
                                <p:cTn id="80" presetID="26" presetClass="emph" presetSubtype="0" fill="hold" nodeType="withEffect">
                                  <p:stCondLst>
                                    <p:cond delay="500"/>
                                  </p:stCondLst>
                                  <p:childTnLst>
                                    <p:animEffect>
                                      <p:cBhvr>
                                        <p:cTn id="81" dur="500" tmFilter="0, 0; .2, .5; .8, .5; 1, 0"/>
                                        <p:tgtEl>
                                          <p:spTgt spid="14"/>
                                        </p:tgtEl>
                                      </p:cBhvr>
                                    </p:animEffect>
                                    <p:animScale>
                                      <p:cBhvr>
                                        <p:cTn id="82" dur="250" autoRev="1" fill="hold"/>
                                        <p:tgtEl>
                                          <p:spTgt spid="14"/>
                                        </p:tgtEl>
                                      </p:cBhvr>
                                      <p:by x="105000" y="105000"/>
                                    </p:animScale>
                                  </p:childTnLst>
                                </p:cTn>
                              </p:par>
                              <p:par>
                                <p:cTn id="83" presetID="26" presetClass="emph" presetSubtype="0" fill="hold" nodeType="withEffect">
                                  <p:stCondLst>
                                    <p:cond delay="250"/>
                                  </p:stCondLst>
                                  <p:childTnLst>
                                    <p:animEffect>
                                      <p:cBhvr>
                                        <p:cTn id="84" dur="500" tmFilter="0, 0; .2, .5; .8, .5; 1, 0"/>
                                        <p:tgtEl>
                                          <p:spTgt spid="19"/>
                                        </p:tgtEl>
                                      </p:cBhvr>
                                    </p:animEffect>
                                    <p:animScale>
                                      <p:cBhvr>
                                        <p:cTn id="85" dur="250" autoRev="1" fill="hold"/>
                                        <p:tgtEl>
                                          <p:spTgt spid="19"/>
                                        </p:tgtEl>
                                      </p:cBhvr>
                                      <p:by x="105000" y="105000"/>
                                    </p:animScale>
                                  </p:childTnLst>
                                </p:cTn>
                              </p:par>
                              <p:par>
                                <p:cTn id="86" presetID="26" presetClass="emph" presetSubtype="0" fill="hold" nodeType="withEffect">
                                  <p:stCondLst>
                                    <p:cond delay="750"/>
                                  </p:stCondLst>
                                  <p:childTnLst>
                                    <p:animEffect>
                                      <p:cBhvr>
                                        <p:cTn id="87" dur="500" tmFilter="0, 0; .2, .5; .8, .5; 1, 0"/>
                                        <p:tgtEl>
                                          <p:spTgt spid="24"/>
                                        </p:tgtEl>
                                      </p:cBhvr>
                                    </p:animEffect>
                                    <p:animScale>
                                      <p:cBhvr>
                                        <p:cTn id="88" dur="250" autoRev="1" fill="hold"/>
                                        <p:tgtEl>
                                          <p:spTgt spid="24"/>
                                        </p:tgtEl>
                                      </p:cBhvr>
                                      <p:by x="105000" y="105000"/>
                                    </p:animScale>
                                  </p:childTnLst>
                                </p:cTn>
                              </p:par>
                            </p:childTnLst>
                          </p:cTn>
                        </p:par>
                        <p:par>
                          <p:cTn id="89" fill="hold">
                            <p:stCondLst>
                              <p:cond delay="9500"/>
                            </p:stCondLst>
                            <p:childTnLst>
                              <p:par>
                                <p:cTn id="90" presetID="22" presetClass="entr" presetSubtype="2" fill="hold" grpId="0" nodeType="afterEffect">
                                  <p:stCondLst>
                                    <p:cond delay="0"/>
                                  </p:stCondLst>
                                  <p:childTnLst>
                                    <p:set>
                                      <p:cBhvr>
                                        <p:cTn id="91" dur="1" fill="hold">
                                          <p:stCondLst>
                                            <p:cond delay="0"/>
                                          </p:stCondLst>
                                        </p:cTn>
                                        <p:tgtEl>
                                          <p:spTgt spid="39"/>
                                        </p:tgtEl>
                                        <p:attrNameLst>
                                          <p:attrName>style.visibility</p:attrName>
                                        </p:attrNameLst>
                                      </p:cBhvr>
                                      <p:to>
                                        <p:strVal val="visible"/>
                                      </p:to>
                                    </p:set>
                                    <p:animEffect>
                                      <p:cBhvr>
                                        <p:cTn id="92" dur="500"/>
                                        <p:tgtEl>
                                          <p:spTgt spid="39"/>
                                        </p:tgtEl>
                                      </p:cBhvr>
                                    </p:animEffect>
                                  </p:childTnLst>
                                </p:cTn>
                              </p:par>
                              <p:par>
                                <p:cTn id="93" presetID="22" presetClass="entr" presetSubtype="2" fill="hold" grpId="0" nodeType="withEffect">
                                  <p:stCondLst>
                                    <p:cond delay="0"/>
                                  </p:stCondLst>
                                  <p:childTnLst>
                                    <p:set>
                                      <p:cBhvr>
                                        <p:cTn id="94" dur="1" fill="hold">
                                          <p:stCondLst>
                                            <p:cond delay="0"/>
                                          </p:stCondLst>
                                        </p:cTn>
                                        <p:tgtEl>
                                          <p:spTgt spid="40"/>
                                        </p:tgtEl>
                                        <p:attrNameLst>
                                          <p:attrName>style.visibility</p:attrName>
                                        </p:attrNameLst>
                                      </p:cBhvr>
                                      <p:to>
                                        <p:strVal val="visible"/>
                                      </p:to>
                                    </p:set>
                                    <p:animEffect>
                                      <p:cBhvr>
                                        <p:cTn id="95" dur="75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5" grpId="0" bldLvl="0" autoUpdateAnimBg="0"/>
      <p:bldP spid="36" grpId="0" bldLvl="0" autoUpdateAnimBg="0"/>
      <p:bldP spid="37" grpId="0" bldLvl="0" autoUpdateAnimBg="0"/>
      <p:bldP spid="38" grpId="0" bldLvl="0" autoUpdateAnimBg="0"/>
      <p:bldP spid="39" grpId="0" bldLvl="0" autoUpdateAnimBg="0"/>
      <p:bldP spid="40" grpId="0" bldLvl="0" autoUpdateAnimBg="0"/>
      <p:bldP spid="41" grpId="0" bldLvl="0" animBg="1" autoUpdateAnimBg="0"/>
      <p:bldP spid="42" grpId="0" bldLvl="0" animBg="1" autoUpdateAnimBg="0"/>
      <p:bldP spid="43" grpId="0" bldLvl="0" animBg="1" autoUpdateAnimBg="0"/>
      <p:bldP spid="4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44" name="组合 43"/>
          <p:cNvGrpSpPr/>
          <p:nvPr/>
        </p:nvGrpSpPr>
        <p:grpSpPr>
          <a:xfrm>
            <a:off x="2681764" y="1605560"/>
            <a:ext cx="3754915" cy="4650398"/>
            <a:chOff x="7370559" y="1437836"/>
            <a:chExt cx="4185030" cy="5186463"/>
          </a:xfrm>
        </p:grpSpPr>
        <p:grpSp>
          <p:nvGrpSpPr>
            <p:cNvPr id="45" name="组合 44"/>
            <p:cNvGrpSpPr/>
            <p:nvPr/>
          </p:nvGrpSpPr>
          <p:grpSpPr>
            <a:xfrm>
              <a:off x="7496061" y="1581570"/>
              <a:ext cx="4059528" cy="5042729"/>
              <a:chOff x="1838891" y="2142672"/>
              <a:chExt cx="3084650" cy="3118938"/>
            </a:xfrm>
          </p:grpSpPr>
          <p:sp>
            <p:nvSpPr>
              <p:cNvPr id="48" name="平行四边形 47"/>
              <p:cNvSpPr/>
              <p:nvPr/>
            </p:nvSpPr>
            <p:spPr>
              <a:xfrm rot="5400000" flipH="1" flipV="1">
                <a:off x="3035391" y="3382101"/>
                <a:ext cx="3118938" cy="640080"/>
              </a:xfrm>
              <a:prstGeom prst="parallelogram">
                <a:avLst>
                  <a:gd name="adj" fmla="val 85166"/>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49" name="平行四边形 48"/>
              <p:cNvSpPr/>
              <p:nvPr/>
            </p:nvSpPr>
            <p:spPr>
              <a:xfrm flipH="1">
                <a:off x="1838891" y="4633142"/>
                <a:ext cx="3084650" cy="537028"/>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46" name="圆角矩形 45"/>
            <p:cNvSpPr/>
            <p:nvPr/>
          </p:nvSpPr>
          <p:spPr>
            <a:xfrm>
              <a:off x="7520386" y="1602104"/>
              <a:ext cx="3443029" cy="4229897"/>
            </a:xfrm>
            <a:prstGeom prst="roundRect">
              <a:avLst>
                <a:gd name="adj" fmla="val 12783"/>
              </a:avLst>
            </a:prstGeom>
            <a:solidFill>
              <a:srgbClr val="C9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47" name="圆角矩形 46"/>
            <p:cNvSpPr/>
            <p:nvPr/>
          </p:nvSpPr>
          <p:spPr>
            <a:xfrm>
              <a:off x="7370559" y="1437836"/>
              <a:ext cx="3443029" cy="4229897"/>
            </a:xfrm>
            <a:prstGeom prst="roundRect">
              <a:avLst>
                <a:gd name="adj" fmla="val 12783"/>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50" name="文本框 107"/>
          <p:cNvSpPr txBox="1"/>
          <p:nvPr/>
        </p:nvSpPr>
        <p:spPr>
          <a:xfrm>
            <a:off x="2986461" y="2892300"/>
            <a:ext cx="2714700" cy="2719129"/>
          </a:xfrm>
          <a:prstGeom prst="rect">
            <a:avLst/>
          </a:prstGeom>
          <a:noFill/>
        </p:spPr>
        <p:txBody>
          <a:bodyPr wrap="square" lIns="117272" tIns="58636" rIns="117272" bIns="58636" rtlCol="0">
            <a:spAutoFit/>
          </a:bodyPr>
          <a:lstStyle/>
          <a:p>
            <a:pPr algn="just">
              <a:lnSpc>
                <a:spcPct val="130000"/>
              </a:lnSpc>
            </a:pPr>
            <a:r>
              <a:rPr lang="zh-CN" altLang="en-US" sz="1300" dirty="0">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300" dirty="0">
              <a:latin typeface="微软雅黑" panose="020B0503020204020204" pitchFamily="34" charset="-122"/>
              <a:ea typeface="微软雅黑" panose="020B0503020204020204" pitchFamily="34" charset="-122"/>
            </a:endParaRPr>
          </a:p>
          <a:p>
            <a:pPr algn="just">
              <a:lnSpc>
                <a:spcPct val="130000"/>
              </a:lnSpc>
            </a:pPr>
            <a:endParaRPr lang="en-US" altLang="zh-CN" sz="1300" dirty="0">
              <a:latin typeface="微软雅黑" panose="020B0503020204020204" pitchFamily="34" charset="-122"/>
              <a:ea typeface="微软雅黑" panose="020B0503020204020204" pitchFamily="34" charset="-122"/>
            </a:endParaRPr>
          </a:p>
          <a:p>
            <a:pPr algn="just">
              <a:lnSpc>
                <a:spcPct val="130000"/>
              </a:lnSpc>
            </a:pPr>
            <a:r>
              <a:rPr lang="zh-CN" altLang="en-US" sz="1300" dirty="0">
                <a:latin typeface="微软雅黑" panose="020B0503020204020204" pitchFamily="34" charset="-122"/>
                <a:ea typeface="微软雅黑" panose="020B0503020204020204" pitchFamily="34" charset="-122"/>
              </a:rPr>
              <a:t>点击添加文字说明详情介绍点击添加文字说明详情介绍</a:t>
            </a:r>
            <a:endParaRPr lang="zh-CN" altLang="en-US" sz="1300" dirty="0">
              <a:latin typeface="微软雅黑" panose="020B0503020204020204" pitchFamily="34" charset="-122"/>
              <a:ea typeface="微软雅黑" panose="020B0503020204020204" pitchFamily="34" charset="-122"/>
            </a:endParaRPr>
          </a:p>
          <a:p>
            <a:pPr algn="just">
              <a:lnSpc>
                <a:spcPct val="130000"/>
              </a:lnSpc>
            </a:pPr>
            <a:r>
              <a:rPr lang="zh-CN" altLang="en-US" sz="1300" dirty="0">
                <a:latin typeface="微软雅黑" panose="020B0503020204020204" pitchFamily="34" charset="-122"/>
                <a:ea typeface="微软雅黑" panose="020B0503020204020204" pitchFamily="34" charset="-122"/>
              </a:rPr>
              <a:t>点击添加文字说明详情介绍点击添加文字说明详情介绍</a:t>
            </a:r>
            <a:endParaRPr lang="zh-CN" altLang="en-US" sz="1300" dirty="0">
              <a:latin typeface="微软雅黑" panose="020B0503020204020204" pitchFamily="34" charset="-122"/>
              <a:ea typeface="微软雅黑" panose="020B0503020204020204" pitchFamily="34" charset="-122"/>
            </a:endParaRPr>
          </a:p>
          <a:p>
            <a:pPr algn="just">
              <a:lnSpc>
                <a:spcPct val="130000"/>
              </a:lnSpc>
            </a:pPr>
            <a:endParaRPr lang="zh-CN" altLang="en-US" sz="1300" dirty="0">
              <a:latin typeface="微软雅黑" panose="020B0503020204020204" pitchFamily="34" charset="-122"/>
              <a:ea typeface="微软雅黑" panose="020B0503020204020204" pitchFamily="34" charset="-122"/>
            </a:endParaRPr>
          </a:p>
        </p:txBody>
      </p:sp>
      <p:grpSp>
        <p:nvGrpSpPr>
          <p:cNvPr id="51" name="组合 50"/>
          <p:cNvGrpSpPr/>
          <p:nvPr/>
        </p:nvGrpSpPr>
        <p:grpSpPr>
          <a:xfrm>
            <a:off x="3059020" y="1814410"/>
            <a:ext cx="2610627" cy="839855"/>
            <a:chOff x="7714862" y="1646688"/>
            <a:chExt cx="2909667" cy="936668"/>
          </a:xfrm>
        </p:grpSpPr>
        <p:grpSp>
          <p:nvGrpSpPr>
            <p:cNvPr id="52" name="组合 51"/>
            <p:cNvGrpSpPr/>
            <p:nvPr/>
          </p:nvGrpSpPr>
          <p:grpSpPr>
            <a:xfrm>
              <a:off x="7714862" y="1646688"/>
              <a:ext cx="2909667" cy="936668"/>
              <a:chOff x="1992448" y="2251039"/>
              <a:chExt cx="2210923" cy="712610"/>
            </a:xfrm>
          </p:grpSpPr>
          <p:grpSp>
            <p:nvGrpSpPr>
              <p:cNvPr id="54" name="组合 53"/>
              <p:cNvGrpSpPr/>
              <p:nvPr/>
            </p:nvGrpSpPr>
            <p:grpSpPr>
              <a:xfrm>
                <a:off x="1994501" y="2251039"/>
                <a:ext cx="2208870" cy="712610"/>
                <a:chOff x="-3729752" y="2394136"/>
                <a:chExt cx="8752092" cy="2823536"/>
              </a:xfrm>
            </p:grpSpPr>
            <p:sp>
              <p:nvSpPr>
                <p:cNvPr id="57" name="平行四边形 56"/>
                <p:cNvSpPr/>
                <p:nvPr/>
              </p:nvSpPr>
              <p:spPr>
                <a:xfrm rot="5400000" flipH="1" flipV="1">
                  <a:off x="3205317" y="3438387"/>
                  <a:ext cx="2823536" cy="735033"/>
                </a:xfrm>
                <a:prstGeom prst="parallelogram">
                  <a:avLst>
                    <a:gd name="adj" fmla="val 72798"/>
                  </a:avLst>
                </a:prstGeom>
                <a:gradFill>
                  <a:gsLst>
                    <a:gs pos="0">
                      <a:schemeClr val="tx1">
                        <a:alpha val="40000"/>
                      </a:schemeClr>
                    </a:gs>
                    <a:gs pos="60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58" name="平行四边形 57"/>
                <p:cNvSpPr/>
                <p:nvPr/>
              </p:nvSpPr>
              <p:spPr>
                <a:xfrm flipH="1">
                  <a:off x="-3729752" y="4595402"/>
                  <a:ext cx="8752092" cy="537027"/>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55" name="圆角矩形 54"/>
              <p:cNvSpPr/>
              <p:nvPr/>
            </p:nvSpPr>
            <p:spPr>
              <a:xfrm>
                <a:off x="2013089" y="2306633"/>
                <a:ext cx="2092960" cy="533400"/>
              </a:xfrm>
              <a:prstGeom prst="roundRect">
                <a:avLst/>
              </a:prstGeom>
              <a:solidFill>
                <a:srgbClr val="0187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56" name="圆角矩形 55"/>
              <p:cNvSpPr/>
              <p:nvPr/>
            </p:nvSpPr>
            <p:spPr>
              <a:xfrm>
                <a:off x="1992448" y="2279650"/>
                <a:ext cx="2092960" cy="533400"/>
              </a:xfrm>
              <a:prstGeom prst="round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53" name="文本框 106"/>
            <p:cNvSpPr txBox="1"/>
            <p:nvPr/>
          </p:nvSpPr>
          <p:spPr>
            <a:xfrm>
              <a:off x="7991212" y="1775432"/>
              <a:ext cx="2145340" cy="583533"/>
            </a:xfrm>
            <a:prstGeom prst="rect">
              <a:avLst/>
            </a:prstGeom>
            <a:noFill/>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社团部长</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637178" y="2689870"/>
            <a:ext cx="1850380" cy="1849176"/>
            <a:chOff x="1367367" y="1923540"/>
            <a:chExt cx="2091076" cy="2091076"/>
          </a:xfrm>
        </p:grpSpPr>
        <p:pic>
          <p:nvPicPr>
            <p:cNvPr id="69" name="图片 68"/>
            <p:cNvPicPr>
              <a:picLocks noChangeAspect="1"/>
            </p:cNvPicPr>
            <p:nvPr/>
          </p:nvPicPr>
          <p:blipFill rotWithShape="1">
            <a:blip r:embed="rId2" cstate="print">
              <a:extLst>
                <a:ext uri="{28A0092B-C50C-407E-A947-70E740481C1C}">
                  <a14:useLocalDpi xmlns:a14="http://schemas.microsoft.com/office/drawing/2010/main" val="0"/>
                </a:ext>
              </a:extLst>
            </a:blip>
            <a:srcRect l="73700" t="47157" r="11582" b="34475"/>
            <a:stretch>
              <a:fillRect/>
            </a:stretch>
          </p:blipFill>
          <p:spPr>
            <a:xfrm>
              <a:off x="1452218" y="2113785"/>
              <a:ext cx="1921373" cy="1710589"/>
            </a:xfrm>
            <a:custGeom>
              <a:avLst/>
              <a:gdLst>
                <a:gd name="connsiteX0" fmla="*/ 0 w 2579915"/>
                <a:gd name="connsiteY0" fmla="*/ 0 h 2296885"/>
                <a:gd name="connsiteX1" fmla="*/ 2579915 w 2579915"/>
                <a:gd name="connsiteY1" fmla="*/ 0 h 2296885"/>
                <a:gd name="connsiteX2" fmla="*/ 2579915 w 2579915"/>
                <a:gd name="connsiteY2" fmla="*/ 2296885 h 2296885"/>
                <a:gd name="connsiteX3" fmla="*/ 0 w 2579915"/>
                <a:gd name="connsiteY3" fmla="*/ 2296885 h 2296885"/>
              </a:gdLst>
              <a:ahLst/>
              <a:cxnLst>
                <a:cxn ang="0">
                  <a:pos x="connsiteX0" y="connsiteY0"/>
                </a:cxn>
                <a:cxn ang="0">
                  <a:pos x="connsiteX1" y="connsiteY1"/>
                </a:cxn>
                <a:cxn ang="0">
                  <a:pos x="connsiteX2" y="connsiteY2"/>
                </a:cxn>
                <a:cxn ang="0">
                  <a:pos x="connsiteX3" y="connsiteY3"/>
                </a:cxn>
              </a:cxnLst>
              <a:rect l="l" t="t" r="r" b="b"/>
              <a:pathLst>
                <a:path w="2579915" h="2296885">
                  <a:moveTo>
                    <a:pt x="0" y="0"/>
                  </a:moveTo>
                  <a:lnTo>
                    <a:pt x="2579915" y="0"/>
                  </a:lnTo>
                  <a:lnTo>
                    <a:pt x="2579915" y="2296885"/>
                  </a:lnTo>
                  <a:lnTo>
                    <a:pt x="0" y="2296885"/>
                  </a:lnTo>
                  <a:close/>
                </a:path>
              </a:pathLst>
            </a:custGeom>
          </p:spPr>
        </p:pic>
        <p:grpSp>
          <p:nvGrpSpPr>
            <p:cNvPr id="70" name="组合 69"/>
            <p:cNvGrpSpPr/>
            <p:nvPr/>
          </p:nvGrpSpPr>
          <p:grpSpPr>
            <a:xfrm>
              <a:off x="1367367" y="1923540"/>
              <a:ext cx="2091076" cy="2091076"/>
              <a:chOff x="4742449" y="2216782"/>
              <a:chExt cx="3801476" cy="3801476"/>
            </a:xfrm>
          </p:grpSpPr>
          <p:sp>
            <p:nvSpPr>
              <p:cNvPr id="71" name="任意多边形 70"/>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72" name="圆角矩形 71"/>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73" name="圆角矩形 72"/>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grpSp>
      <p:grpSp>
        <p:nvGrpSpPr>
          <p:cNvPr id="74" name="组合 73"/>
          <p:cNvGrpSpPr/>
          <p:nvPr/>
        </p:nvGrpSpPr>
        <p:grpSpPr>
          <a:xfrm>
            <a:off x="8253404" y="1532408"/>
            <a:ext cx="3883059" cy="4809102"/>
            <a:chOff x="7370559" y="1437836"/>
            <a:chExt cx="4185030" cy="5186463"/>
          </a:xfrm>
        </p:grpSpPr>
        <p:grpSp>
          <p:nvGrpSpPr>
            <p:cNvPr id="75" name="组合 74"/>
            <p:cNvGrpSpPr/>
            <p:nvPr/>
          </p:nvGrpSpPr>
          <p:grpSpPr>
            <a:xfrm>
              <a:off x="7496061" y="1581570"/>
              <a:ext cx="4059528" cy="5042729"/>
              <a:chOff x="1838891" y="2142672"/>
              <a:chExt cx="3084650" cy="3118938"/>
            </a:xfrm>
          </p:grpSpPr>
          <p:sp>
            <p:nvSpPr>
              <p:cNvPr id="78" name="平行四边形 77"/>
              <p:cNvSpPr/>
              <p:nvPr/>
            </p:nvSpPr>
            <p:spPr>
              <a:xfrm rot="5400000" flipH="1" flipV="1">
                <a:off x="3035391" y="3382101"/>
                <a:ext cx="3118938" cy="640080"/>
              </a:xfrm>
              <a:prstGeom prst="parallelogram">
                <a:avLst>
                  <a:gd name="adj" fmla="val 85166"/>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79" name="平行四边形 78"/>
              <p:cNvSpPr/>
              <p:nvPr/>
            </p:nvSpPr>
            <p:spPr>
              <a:xfrm flipH="1">
                <a:off x="1838891" y="4633142"/>
                <a:ext cx="3084650" cy="537028"/>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50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76" name="圆角矩形 75"/>
            <p:cNvSpPr/>
            <p:nvPr/>
          </p:nvSpPr>
          <p:spPr>
            <a:xfrm>
              <a:off x="7520386" y="1602104"/>
              <a:ext cx="3443029" cy="4229897"/>
            </a:xfrm>
            <a:prstGeom prst="roundRect">
              <a:avLst>
                <a:gd name="adj" fmla="val 12783"/>
              </a:avLst>
            </a:prstGeom>
            <a:solidFill>
              <a:srgbClr val="C9C9C9"/>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77" name="圆角矩形 76"/>
            <p:cNvSpPr/>
            <p:nvPr/>
          </p:nvSpPr>
          <p:spPr>
            <a:xfrm>
              <a:off x="7370559" y="1437836"/>
              <a:ext cx="3443029" cy="4229897"/>
            </a:xfrm>
            <a:prstGeom prst="roundRect">
              <a:avLst>
                <a:gd name="adj" fmla="val 12783"/>
              </a:avLst>
            </a:prstGeom>
            <a:gradFill flip="none" rotWithShape="1">
              <a:gsLst>
                <a:gs pos="0">
                  <a:schemeClr val="bg1">
                    <a:lumMod val="85000"/>
                  </a:schemeClr>
                </a:gs>
                <a:gs pos="100000">
                  <a:schemeClr val="bg1"/>
                </a:gs>
              </a:gsLst>
              <a:lin ang="2700000" scaled="1"/>
              <a:tileRect/>
            </a:gradFill>
            <a:ln w="12700">
              <a:gradFill flip="none" rotWithShape="1">
                <a:gsLst>
                  <a:gs pos="0">
                    <a:schemeClr val="bg1"/>
                  </a:gs>
                  <a:gs pos="100000">
                    <a:schemeClr val="bg1">
                      <a:lumMod val="8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80" name="文本框 107"/>
          <p:cNvSpPr txBox="1"/>
          <p:nvPr/>
        </p:nvSpPr>
        <p:spPr>
          <a:xfrm>
            <a:off x="8473691" y="2819148"/>
            <a:ext cx="2807344" cy="2719129"/>
          </a:xfrm>
          <a:prstGeom prst="rect">
            <a:avLst/>
          </a:prstGeom>
          <a:noFill/>
        </p:spPr>
        <p:txBody>
          <a:bodyPr wrap="square" lIns="117272" tIns="58636" rIns="117272" bIns="58636" rtlCol="0">
            <a:spAutoFit/>
          </a:bodyPr>
          <a:lstStyle/>
          <a:p>
            <a:pPr algn="just">
              <a:lnSpc>
                <a:spcPct val="130000"/>
              </a:lnSpc>
            </a:pPr>
            <a:r>
              <a:rPr lang="zh-CN" altLang="en-US" sz="1300" dirty="0">
                <a:latin typeface="微软雅黑" panose="020B0503020204020204" pitchFamily="34" charset="-122"/>
                <a:ea typeface="微软雅黑" panose="020B0503020204020204" pitchFamily="34" charset="-122"/>
              </a:rPr>
              <a:t>点击添加文字说明详情介绍点击添加文字说明详情介绍点击添加文字说明详情介绍点击添加文字说明详情介绍</a:t>
            </a:r>
            <a:endParaRPr lang="zh-CN" altLang="en-US" sz="1300" dirty="0">
              <a:latin typeface="微软雅黑" panose="020B0503020204020204" pitchFamily="34" charset="-122"/>
              <a:ea typeface="微软雅黑" panose="020B0503020204020204" pitchFamily="34" charset="-122"/>
            </a:endParaRPr>
          </a:p>
          <a:p>
            <a:pPr algn="just">
              <a:lnSpc>
                <a:spcPct val="130000"/>
              </a:lnSpc>
            </a:pPr>
            <a:endParaRPr lang="en-US" altLang="zh-CN" sz="1300" dirty="0">
              <a:latin typeface="微软雅黑" panose="020B0503020204020204" pitchFamily="34" charset="-122"/>
              <a:ea typeface="微软雅黑" panose="020B0503020204020204" pitchFamily="34" charset="-122"/>
            </a:endParaRPr>
          </a:p>
          <a:p>
            <a:pPr algn="just">
              <a:lnSpc>
                <a:spcPct val="130000"/>
              </a:lnSpc>
            </a:pPr>
            <a:r>
              <a:rPr lang="zh-CN" altLang="en-US" sz="1300" dirty="0">
                <a:latin typeface="微软雅黑" panose="020B0503020204020204" pitchFamily="34" charset="-122"/>
                <a:ea typeface="微软雅黑" panose="020B0503020204020204" pitchFamily="34" charset="-122"/>
              </a:rPr>
              <a:t>点击添加文字说明详情介绍点击添加文字说明详情介绍</a:t>
            </a:r>
            <a:endParaRPr lang="zh-CN" altLang="en-US" sz="1300" dirty="0">
              <a:latin typeface="微软雅黑" panose="020B0503020204020204" pitchFamily="34" charset="-122"/>
              <a:ea typeface="微软雅黑" panose="020B0503020204020204" pitchFamily="34" charset="-122"/>
            </a:endParaRPr>
          </a:p>
          <a:p>
            <a:pPr algn="just">
              <a:lnSpc>
                <a:spcPct val="130000"/>
              </a:lnSpc>
            </a:pPr>
            <a:r>
              <a:rPr lang="zh-CN" altLang="en-US" sz="1300" dirty="0">
                <a:latin typeface="微软雅黑" panose="020B0503020204020204" pitchFamily="34" charset="-122"/>
                <a:ea typeface="微软雅黑" panose="020B0503020204020204" pitchFamily="34" charset="-122"/>
              </a:rPr>
              <a:t>点击添加文字说明详情介绍点击添加文字说明详情介绍</a:t>
            </a:r>
            <a:endParaRPr lang="zh-CN" altLang="en-US" sz="1300" dirty="0">
              <a:latin typeface="微软雅黑" panose="020B0503020204020204" pitchFamily="34" charset="-122"/>
              <a:ea typeface="微软雅黑" panose="020B0503020204020204" pitchFamily="34" charset="-122"/>
            </a:endParaRPr>
          </a:p>
          <a:p>
            <a:pPr algn="just">
              <a:lnSpc>
                <a:spcPct val="130000"/>
              </a:lnSpc>
            </a:pPr>
            <a:endParaRPr lang="zh-CN" altLang="en-US" sz="1300" dirty="0">
              <a:latin typeface="微软雅黑" panose="020B0503020204020204" pitchFamily="34" charset="-122"/>
              <a:ea typeface="微软雅黑" panose="020B0503020204020204" pitchFamily="34" charset="-122"/>
            </a:endParaRPr>
          </a:p>
        </p:txBody>
      </p:sp>
      <p:grpSp>
        <p:nvGrpSpPr>
          <p:cNvPr id="81" name="组合 80"/>
          <p:cNvGrpSpPr/>
          <p:nvPr/>
        </p:nvGrpSpPr>
        <p:grpSpPr>
          <a:xfrm>
            <a:off x="8537806" y="1741258"/>
            <a:ext cx="2699720" cy="868517"/>
            <a:chOff x="7714862" y="1646688"/>
            <a:chExt cx="2909667" cy="936668"/>
          </a:xfrm>
        </p:grpSpPr>
        <p:grpSp>
          <p:nvGrpSpPr>
            <p:cNvPr id="82" name="组合 81"/>
            <p:cNvGrpSpPr/>
            <p:nvPr/>
          </p:nvGrpSpPr>
          <p:grpSpPr>
            <a:xfrm>
              <a:off x="7714862" y="1646688"/>
              <a:ext cx="2909667" cy="936668"/>
              <a:chOff x="1992448" y="2251039"/>
              <a:chExt cx="2210923" cy="712610"/>
            </a:xfrm>
          </p:grpSpPr>
          <p:grpSp>
            <p:nvGrpSpPr>
              <p:cNvPr id="84" name="组合 83"/>
              <p:cNvGrpSpPr/>
              <p:nvPr/>
            </p:nvGrpSpPr>
            <p:grpSpPr>
              <a:xfrm>
                <a:off x="1994501" y="2251039"/>
                <a:ext cx="2208870" cy="712610"/>
                <a:chOff x="-3729752" y="2394136"/>
                <a:chExt cx="8752092" cy="2823536"/>
              </a:xfrm>
            </p:grpSpPr>
            <p:sp>
              <p:nvSpPr>
                <p:cNvPr id="87" name="平行四边形 86"/>
                <p:cNvSpPr/>
                <p:nvPr/>
              </p:nvSpPr>
              <p:spPr>
                <a:xfrm rot="5400000" flipH="1" flipV="1">
                  <a:off x="3205317" y="3438387"/>
                  <a:ext cx="2823536" cy="735033"/>
                </a:xfrm>
                <a:prstGeom prst="parallelogram">
                  <a:avLst>
                    <a:gd name="adj" fmla="val 72798"/>
                  </a:avLst>
                </a:prstGeom>
                <a:gradFill>
                  <a:gsLst>
                    <a:gs pos="0">
                      <a:schemeClr val="tx1">
                        <a:alpha val="40000"/>
                      </a:schemeClr>
                    </a:gs>
                    <a:gs pos="60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88" name="平行四边形 87"/>
                <p:cNvSpPr/>
                <p:nvPr/>
              </p:nvSpPr>
              <p:spPr>
                <a:xfrm flipH="1">
                  <a:off x="-3729752" y="4595402"/>
                  <a:ext cx="8752092" cy="537027"/>
                </a:xfrm>
                <a:prstGeom prst="parallelogram">
                  <a:avLst>
                    <a:gd name="adj" fmla="val 106824"/>
                  </a:avLst>
                </a:prstGeom>
                <a:gradFill>
                  <a:gsLst>
                    <a:gs pos="0">
                      <a:schemeClr val="tx1">
                        <a:alpha val="40000"/>
                      </a:schemeClr>
                    </a:gs>
                    <a:gs pos="51000">
                      <a:srgbClr val="6D6D6D">
                        <a:alpha val="20000"/>
                      </a:srgbClr>
                    </a:gs>
                    <a:gs pos="100000">
                      <a:schemeClr val="bg1">
                        <a:lumMod val="85000"/>
                        <a:alpha val="0"/>
                      </a:schemeClr>
                    </a:gs>
                  </a:gsLst>
                  <a:lin ang="5400000" scaled="0"/>
                </a:gra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85" name="圆角矩形 84"/>
              <p:cNvSpPr/>
              <p:nvPr/>
            </p:nvSpPr>
            <p:spPr>
              <a:xfrm>
                <a:off x="2013089" y="2306633"/>
                <a:ext cx="2092960" cy="533400"/>
              </a:xfrm>
              <a:prstGeom prst="roundRect">
                <a:avLst/>
              </a:prstGeom>
              <a:solidFill>
                <a:srgbClr val="01879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86" name="圆角矩形 85"/>
              <p:cNvSpPr/>
              <p:nvPr/>
            </p:nvSpPr>
            <p:spPr>
              <a:xfrm>
                <a:off x="1992448" y="2279650"/>
                <a:ext cx="2092960" cy="533400"/>
              </a:xfrm>
              <a:prstGeom prst="roundRect">
                <a:avLst/>
              </a:prstGeom>
              <a:solidFill>
                <a:srgbClr val="01A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sp>
          <p:nvSpPr>
            <p:cNvPr id="83" name="文本框 106"/>
            <p:cNvSpPr txBox="1"/>
            <p:nvPr/>
          </p:nvSpPr>
          <p:spPr>
            <a:xfrm>
              <a:off x="7991212" y="1775432"/>
              <a:ext cx="2145340" cy="564276"/>
            </a:xfrm>
            <a:prstGeom prst="rect">
              <a:avLst/>
            </a:prstGeom>
            <a:noFill/>
          </p:spPr>
          <p:txBody>
            <a:bodyPr wrap="square" rtlCol="0">
              <a:spAutoFit/>
            </a:bodyPr>
            <a:lstStyle/>
            <a:p>
              <a:pPr algn="ctr"/>
              <a:r>
                <a:rPr lang="zh-CN" altLang="en-US" sz="2800" b="1" dirty="0">
                  <a:solidFill>
                    <a:schemeClr val="bg1"/>
                  </a:solidFill>
                  <a:latin typeface="微软雅黑" panose="020B0503020204020204" pitchFamily="34" charset="-122"/>
                  <a:ea typeface="微软雅黑" panose="020B0503020204020204" pitchFamily="34" charset="-122"/>
                </a:rPr>
                <a:t>社团副部长</a:t>
              </a:r>
              <a:endParaRPr lang="zh-CN" altLang="en-US" sz="2800" b="1" dirty="0">
                <a:solidFill>
                  <a:schemeClr val="bg1"/>
                </a:solidFill>
                <a:latin typeface="微软雅黑" panose="020B0503020204020204" pitchFamily="34" charset="-122"/>
                <a:ea typeface="微软雅黑" panose="020B0503020204020204" pitchFamily="34" charset="-122"/>
              </a:endParaRPr>
            </a:p>
          </p:txBody>
        </p:sp>
      </p:grpSp>
      <p:grpSp>
        <p:nvGrpSpPr>
          <p:cNvPr id="89" name="组合 88"/>
          <p:cNvGrpSpPr/>
          <p:nvPr/>
        </p:nvGrpSpPr>
        <p:grpSpPr>
          <a:xfrm>
            <a:off x="6280225" y="2654265"/>
            <a:ext cx="1805047" cy="1803872"/>
            <a:chOff x="3751324" y="1923540"/>
            <a:chExt cx="2091076" cy="2091076"/>
          </a:xfrm>
        </p:grpSpPr>
        <p:pic>
          <p:nvPicPr>
            <p:cNvPr id="90" name="图片 89"/>
            <p:cNvPicPr>
              <a:picLocks noChangeAspect="1"/>
            </p:cNvPicPr>
            <p:nvPr/>
          </p:nvPicPr>
          <p:blipFill rotWithShape="1">
            <a:blip r:embed="rId3" cstate="print">
              <a:extLst>
                <a:ext uri="{28A0092B-C50C-407E-A947-70E740481C1C}">
                  <a14:useLocalDpi xmlns:a14="http://schemas.microsoft.com/office/drawing/2010/main" val="0"/>
                </a:ext>
              </a:extLst>
            </a:blip>
            <a:srcRect l="9140" t="82547" r="76874"/>
            <a:stretch>
              <a:fillRect/>
            </a:stretch>
          </p:blipFill>
          <p:spPr>
            <a:xfrm>
              <a:off x="3907120" y="2113785"/>
              <a:ext cx="1921373" cy="1710587"/>
            </a:xfrm>
            <a:custGeom>
              <a:avLst/>
              <a:gdLst>
                <a:gd name="connsiteX0" fmla="*/ 0 w 2579915"/>
                <a:gd name="connsiteY0" fmla="*/ 0 h 2296884"/>
                <a:gd name="connsiteX1" fmla="*/ 2579915 w 2579915"/>
                <a:gd name="connsiteY1" fmla="*/ 0 h 2296884"/>
                <a:gd name="connsiteX2" fmla="*/ 2579915 w 2579915"/>
                <a:gd name="connsiteY2" fmla="*/ 2296884 h 2296884"/>
                <a:gd name="connsiteX3" fmla="*/ 0 w 2579915"/>
                <a:gd name="connsiteY3" fmla="*/ 2296884 h 2296884"/>
              </a:gdLst>
              <a:ahLst/>
              <a:cxnLst>
                <a:cxn ang="0">
                  <a:pos x="connsiteX0" y="connsiteY0"/>
                </a:cxn>
                <a:cxn ang="0">
                  <a:pos x="connsiteX1" y="connsiteY1"/>
                </a:cxn>
                <a:cxn ang="0">
                  <a:pos x="connsiteX2" y="connsiteY2"/>
                </a:cxn>
                <a:cxn ang="0">
                  <a:pos x="connsiteX3" y="connsiteY3"/>
                </a:cxn>
              </a:cxnLst>
              <a:rect l="l" t="t" r="r" b="b"/>
              <a:pathLst>
                <a:path w="2579915" h="2296884">
                  <a:moveTo>
                    <a:pt x="0" y="0"/>
                  </a:moveTo>
                  <a:lnTo>
                    <a:pt x="2579915" y="0"/>
                  </a:lnTo>
                  <a:lnTo>
                    <a:pt x="2579915" y="2296884"/>
                  </a:lnTo>
                  <a:lnTo>
                    <a:pt x="0" y="2296884"/>
                  </a:lnTo>
                  <a:close/>
                </a:path>
              </a:pathLst>
            </a:custGeom>
          </p:spPr>
        </p:pic>
        <p:grpSp>
          <p:nvGrpSpPr>
            <p:cNvPr id="91" name="组合 90"/>
            <p:cNvGrpSpPr/>
            <p:nvPr/>
          </p:nvGrpSpPr>
          <p:grpSpPr>
            <a:xfrm>
              <a:off x="3751324" y="1923540"/>
              <a:ext cx="2091076" cy="2091076"/>
              <a:chOff x="4742449" y="2216782"/>
              <a:chExt cx="3801476" cy="3801476"/>
            </a:xfrm>
          </p:grpSpPr>
          <p:sp>
            <p:nvSpPr>
              <p:cNvPr id="92" name="任意多边形 91"/>
              <p:cNvSpPr/>
              <p:nvPr/>
            </p:nvSpPr>
            <p:spPr>
              <a:xfrm>
                <a:off x="4742449" y="2216782"/>
                <a:ext cx="3801476" cy="3801476"/>
              </a:xfrm>
              <a:custGeom>
                <a:avLst/>
                <a:gdLst>
                  <a:gd name="connsiteX0" fmla="*/ 627244 w 3801476"/>
                  <a:gd name="connsiteY0" fmla="*/ 310063 h 3801476"/>
                  <a:gd name="connsiteX1" fmla="*/ 310063 w 3801476"/>
                  <a:gd name="connsiteY1" fmla="*/ 627244 h 3801476"/>
                  <a:gd name="connsiteX2" fmla="*/ 310063 w 3801476"/>
                  <a:gd name="connsiteY2" fmla="*/ 3174232 h 3801476"/>
                  <a:gd name="connsiteX3" fmla="*/ 627244 w 3801476"/>
                  <a:gd name="connsiteY3" fmla="*/ 3491413 h 3801476"/>
                  <a:gd name="connsiteX4" fmla="*/ 3174232 w 3801476"/>
                  <a:gd name="connsiteY4" fmla="*/ 3491413 h 3801476"/>
                  <a:gd name="connsiteX5" fmla="*/ 3491413 w 3801476"/>
                  <a:gd name="connsiteY5" fmla="*/ 3174232 h 3801476"/>
                  <a:gd name="connsiteX6" fmla="*/ 3491413 w 3801476"/>
                  <a:gd name="connsiteY6" fmla="*/ 627244 h 3801476"/>
                  <a:gd name="connsiteX7" fmla="*/ 3174232 w 3801476"/>
                  <a:gd name="connsiteY7" fmla="*/ 310063 h 3801476"/>
                  <a:gd name="connsiteX8" fmla="*/ 379007 w 3801476"/>
                  <a:gd name="connsiteY8" fmla="*/ 0 h 3801476"/>
                  <a:gd name="connsiteX9" fmla="*/ 3422469 w 3801476"/>
                  <a:gd name="connsiteY9" fmla="*/ 0 h 3801476"/>
                  <a:gd name="connsiteX10" fmla="*/ 3801476 w 3801476"/>
                  <a:gd name="connsiteY10" fmla="*/ 379007 h 3801476"/>
                  <a:gd name="connsiteX11" fmla="*/ 3801476 w 3801476"/>
                  <a:gd name="connsiteY11" fmla="*/ 3422469 h 3801476"/>
                  <a:gd name="connsiteX12" fmla="*/ 3422469 w 3801476"/>
                  <a:gd name="connsiteY12" fmla="*/ 3801476 h 3801476"/>
                  <a:gd name="connsiteX13" fmla="*/ 379007 w 3801476"/>
                  <a:gd name="connsiteY13" fmla="*/ 3801476 h 3801476"/>
                  <a:gd name="connsiteX14" fmla="*/ 0 w 3801476"/>
                  <a:gd name="connsiteY14" fmla="*/ 3422469 h 3801476"/>
                  <a:gd name="connsiteX15" fmla="*/ 0 w 3801476"/>
                  <a:gd name="connsiteY15" fmla="*/ 379007 h 3801476"/>
                  <a:gd name="connsiteX16" fmla="*/ 379007 w 3801476"/>
                  <a:gd name="connsiteY16" fmla="*/ 0 h 38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01476" h="3801476">
                    <a:moveTo>
                      <a:pt x="627244" y="310063"/>
                    </a:moveTo>
                    <a:cubicBezTo>
                      <a:pt x="452070" y="310063"/>
                      <a:pt x="310063" y="452070"/>
                      <a:pt x="310063" y="627244"/>
                    </a:cubicBezTo>
                    <a:lnTo>
                      <a:pt x="310063" y="3174232"/>
                    </a:lnTo>
                    <a:cubicBezTo>
                      <a:pt x="310063" y="3349406"/>
                      <a:pt x="452070" y="3491413"/>
                      <a:pt x="627244" y="3491413"/>
                    </a:cubicBezTo>
                    <a:lnTo>
                      <a:pt x="3174232" y="3491413"/>
                    </a:lnTo>
                    <a:cubicBezTo>
                      <a:pt x="3349406" y="3491413"/>
                      <a:pt x="3491413" y="3349406"/>
                      <a:pt x="3491413" y="3174232"/>
                    </a:cubicBezTo>
                    <a:lnTo>
                      <a:pt x="3491413" y="627244"/>
                    </a:lnTo>
                    <a:cubicBezTo>
                      <a:pt x="3491413" y="452070"/>
                      <a:pt x="3349406" y="310063"/>
                      <a:pt x="3174232" y="310063"/>
                    </a:cubicBezTo>
                    <a:close/>
                    <a:moveTo>
                      <a:pt x="379007" y="0"/>
                    </a:moveTo>
                    <a:lnTo>
                      <a:pt x="3422469" y="0"/>
                    </a:lnTo>
                    <a:cubicBezTo>
                      <a:pt x="3631789" y="0"/>
                      <a:pt x="3801476" y="169687"/>
                      <a:pt x="3801476" y="379007"/>
                    </a:cubicBezTo>
                    <a:lnTo>
                      <a:pt x="3801476" y="3422469"/>
                    </a:lnTo>
                    <a:cubicBezTo>
                      <a:pt x="3801476" y="3631789"/>
                      <a:pt x="3631789" y="3801476"/>
                      <a:pt x="3422469" y="3801476"/>
                    </a:cubicBezTo>
                    <a:lnTo>
                      <a:pt x="379007" y="3801476"/>
                    </a:lnTo>
                    <a:cubicBezTo>
                      <a:pt x="169687" y="3801476"/>
                      <a:pt x="0" y="3631789"/>
                      <a:pt x="0" y="3422469"/>
                    </a:cubicBezTo>
                    <a:lnTo>
                      <a:pt x="0" y="379007"/>
                    </a:lnTo>
                    <a:cubicBezTo>
                      <a:pt x="0" y="169687"/>
                      <a:pt x="169687" y="0"/>
                      <a:pt x="379007" y="0"/>
                    </a:cubicBezTo>
                    <a:close/>
                  </a:path>
                </a:pathLst>
              </a:custGeom>
              <a:gradFill flip="none" rotWithShape="1">
                <a:gsLst>
                  <a:gs pos="0">
                    <a:schemeClr val="bg1">
                      <a:lumMod val="95000"/>
                    </a:schemeClr>
                  </a:gs>
                  <a:gs pos="100000">
                    <a:schemeClr val="bg1">
                      <a:lumMod val="75000"/>
                    </a:schemeClr>
                  </a:gs>
                </a:gsLst>
                <a:lin ang="2700000" scaled="1"/>
                <a:tileRect/>
              </a:gradFill>
              <a:ln w="25400">
                <a:noFill/>
              </a:ln>
              <a:effectLst>
                <a:outerShdw blurRad="177800" dist="88900" dir="2700000" algn="tl" rotWithShape="0">
                  <a:prstClr val="black">
                    <a:alpha val="5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93" name="圆角矩形 92"/>
              <p:cNvSpPr/>
              <p:nvPr/>
            </p:nvSpPr>
            <p:spPr>
              <a:xfrm>
                <a:off x="5052512" y="2526845"/>
                <a:ext cx="3181350" cy="3181350"/>
              </a:xfrm>
              <a:prstGeom prst="roundRect">
                <a:avLst>
                  <a:gd name="adj" fmla="val 9970"/>
                </a:avLst>
              </a:prstGeom>
              <a:noFill/>
              <a:ln w="76200">
                <a:gradFill flip="none" rotWithShape="1">
                  <a:gsLst>
                    <a:gs pos="100000">
                      <a:schemeClr val="bg1">
                        <a:lumMod val="96000"/>
                      </a:schemeClr>
                    </a:gs>
                    <a:gs pos="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sp>
            <p:nvSpPr>
              <p:cNvPr id="94" name="圆角矩形 93"/>
              <p:cNvSpPr/>
              <p:nvPr/>
            </p:nvSpPr>
            <p:spPr>
              <a:xfrm>
                <a:off x="4742449" y="2216782"/>
                <a:ext cx="3801476" cy="3801476"/>
              </a:xfrm>
              <a:prstGeom prst="roundRect">
                <a:avLst>
                  <a:gd name="adj" fmla="val 9970"/>
                </a:avLst>
              </a:prstGeom>
              <a:noFill/>
              <a:ln w="22225">
                <a:gradFill flip="none" rotWithShape="1">
                  <a:gsLst>
                    <a:gs pos="0">
                      <a:schemeClr val="bg1"/>
                    </a:gs>
                    <a:gs pos="100000">
                      <a:schemeClr val="bg1">
                        <a:lumMod val="6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00">
                  <a:solidFill>
                    <a:schemeClr val="bg1"/>
                  </a:solidFill>
                </a:endParaRPr>
              </a:p>
            </p:txBody>
          </p:sp>
        </p:grpSp>
      </p:grpSp>
      <p:sp>
        <p:nvSpPr>
          <p:cNvPr id="95" name="文本框 37"/>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团队领导介绍</a:t>
            </a:r>
            <a:endParaRPr lang="zh-CN" altLang="en-US" sz="3200" dirty="0">
              <a:solidFill>
                <a:schemeClr val="bg1"/>
              </a:solidFill>
            </a:endParaRPr>
          </a:p>
        </p:txBody>
      </p:sp>
      <p:cxnSp>
        <p:nvCxnSpPr>
          <p:cNvPr id="96" name="直接连接符 95"/>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advTm="0">
        <p:fade/>
      </p:transition>
    </mc:Choice>
    <mc:Fallback>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barn(inVertical)">
                                      <p:cBhvr>
                                        <p:cTn id="7" dur="500"/>
                                        <p:tgtEl>
                                          <p:spTgt spid="9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95"/>
                                        </p:tgtEl>
                                        <p:attrNameLst>
                                          <p:attrName>style.visibility</p:attrName>
                                        </p:attrNameLst>
                                      </p:cBhvr>
                                      <p:to>
                                        <p:strVal val="visible"/>
                                      </p:to>
                                    </p:set>
                                    <p:animEffect transition="in" filter="fade">
                                      <p:cBhvr>
                                        <p:cTn id="11" dur="1000"/>
                                        <p:tgtEl>
                                          <p:spTgt spid="95"/>
                                        </p:tgtEl>
                                      </p:cBhvr>
                                    </p:animEffect>
                                    <p:anim calcmode="lin" valueType="num">
                                      <p:cBhvr>
                                        <p:cTn id="12" dur="1000" fill="hold"/>
                                        <p:tgtEl>
                                          <p:spTgt spid="95"/>
                                        </p:tgtEl>
                                        <p:attrNameLst>
                                          <p:attrName>ppt_x</p:attrName>
                                        </p:attrNameLst>
                                      </p:cBhvr>
                                      <p:tavLst>
                                        <p:tav tm="0">
                                          <p:val>
                                            <p:strVal val="#ppt_x"/>
                                          </p:val>
                                        </p:tav>
                                        <p:tav tm="100000">
                                          <p:val>
                                            <p:strVal val="#ppt_x"/>
                                          </p:val>
                                        </p:tav>
                                      </p:tavLst>
                                    </p:anim>
                                    <p:anim calcmode="lin" valueType="num">
                                      <p:cBhvr>
                                        <p:cTn id="13" dur="1000" fill="hold"/>
                                        <p:tgtEl>
                                          <p:spTgt spid="9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p:cTn id="17" dur="100" fill="hold"/>
                                        <p:tgtEl>
                                          <p:spTgt spid="68"/>
                                        </p:tgtEl>
                                        <p:attrNameLst>
                                          <p:attrName>ppt_w</p:attrName>
                                        </p:attrNameLst>
                                      </p:cBhvr>
                                      <p:tavLst>
                                        <p:tav tm="0">
                                          <p:val>
                                            <p:fltVal val="0"/>
                                          </p:val>
                                        </p:tav>
                                        <p:tav tm="100000">
                                          <p:val>
                                            <p:strVal val="#ppt_w"/>
                                          </p:val>
                                        </p:tav>
                                      </p:tavLst>
                                    </p:anim>
                                    <p:anim calcmode="lin" valueType="num">
                                      <p:cBhvr>
                                        <p:cTn id="18" dur="100" fill="hold"/>
                                        <p:tgtEl>
                                          <p:spTgt spid="68"/>
                                        </p:tgtEl>
                                        <p:attrNameLst>
                                          <p:attrName>ppt_h</p:attrName>
                                        </p:attrNameLst>
                                      </p:cBhvr>
                                      <p:tavLst>
                                        <p:tav tm="0">
                                          <p:val>
                                            <p:fltVal val="0"/>
                                          </p:val>
                                        </p:tav>
                                        <p:tav tm="100000">
                                          <p:val>
                                            <p:strVal val="#ppt_h"/>
                                          </p:val>
                                        </p:tav>
                                      </p:tavLst>
                                    </p:anim>
                                    <p:animEffect transition="in" filter="fade">
                                      <p:cBhvr>
                                        <p:cTn id="19" dur="100"/>
                                        <p:tgtEl>
                                          <p:spTgt spid="68"/>
                                        </p:tgtEl>
                                      </p:cBhvr>
                                    </p:animEffect>
                                  </p:childTnLst>
                                </p:cTn>
                              </p:par>
                              <p:par>
                                <p:cTn id="20" presetID="6" presetClass="emph" presetSubtype="0" fill="hold" nodeType="withEffect">
                                  <p:stCondLst>
                                    <p:cond delay="100"/>
                                  </p:stCondLst>
                                  <p:childTnLst>
                                    <p:animScale>
                                      <p:cBhvr>
                                        <p:cTn id="21" dur="100" fill="hold"/>
                                        <p:tgtEl>
                                          <p:spTgt spid="68"/>
                                        </p:tgtEl>
                                      </p:cBhvr>
                                      <p:by x="110000" y="110000"/>
                                    </p:animScale>
                                  </p:childTnLst>
                                </p:cTn>
                              </p:par>
                              <p:par>
                                <p:cTn id="22" presetID="6" presetClass="emph" presetSubtype="0" fill="hold" nodeType="withEffect">
                                  <p:stCondLst>
                                    <p:cond delay="200"/>
                                  </p:stCondLst>
                                  <p:childTnLst>
                                    <p:animScale>
                                      <p:cBhvr>
                                        <p:cTn id="23" dur="200" fill="hold"/>
                                        <p:tgtEl>
                                          <p:spTgt spid="68"/>
                                        </p:tgtEl>
                                      </p:cBhvr>
                                      <p:by x="90000" y="90000"/>
                                    </p:animScale>
                                  </p:childTnLst>
                                </p:cTn>
                              </p:par>
                              <p:par>
                                <p:cTn id="24" presetID="6" presetClass="emph" presetSubtype="0" fill="hold" nodeType="withEffect">
                                  <p:stCondLst>
                                    <p:cond delay="400"/>
                                  </p:stCondLst>
                                  <p:childTnLst>
                                    <p:animScale>
                                      <p:cBhvr>
                                        <p:cTn id="25" dur="100" fill="hold"/>
                                        <p:tgtEl>
                                          <p:spTgt spid="68"/>
                                        </p:tgtEl>
                                      </p:cBhvr>
                                      <p:by x="105000" y="105000"/>
                                    </p:animScale>
                                  </p:childTnLst>
                                </p:cTn>
                              </p:par>
                              <p:par>
                                <p:cTn id="26" presetID="6" presetClass="emph" presetSubtype="0" fill="hold" nodeType="withEffect">
                                  <p:stCondLst>
                                    <p:cond delay="500"/>
                                  </p:stCondLst>
                                  <p:childTnLst>
                                    <p:animScale>
                                      <p:cBhvr>
                                        <p:cTn id="27" dur="200" fill="hold"/>
                                        <p:tgtEl>
                                          <p:spTgt spid="68"/>
                                        </p:tgtEl>
                                      </p:cBhvr>
                                      <p:by x="95000" y="95000"/>
                                    </p:animScale>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1000"/>
                                        <p:tgtEl>
                                          <p:spTgt spid="44"/>
                                        </p:tgtEl>
                                      </p:cBhvr>
                                    </p:animEffect>
                                    <p:anim calcmode="lin" valueType="num">
                                      <p:cBhvr>
                                        <p:cTn id="32" dur="1000" fill="hold"/>
                                        <p:tgtEl>
                                          <p:spTgt spid="44"/>
                                        </p:tgtEl>
                                        <p:attrNameLst>
                                          <p:attrName>ppt_x</p:attrName>
                                        </p:attrNameLst>
                                      </p:cBhvr>
                                      <p:tavLst>
                                        <p:tav tm="0">
                                          <p:val>
                                            <p:strVal val="#ppt_x"/>
                                          </p:val>
                                        </p:tav>
                                        <p:tav tm="100000">
                                          <p:val>
                                            <p:strVal val="#ppt_x"/>
                                          </p:val>
                                        </p:tav>
                                      </p:tavLst>
                                    </p:anim>
                                    <p:anim calcmode="lin" valueType="num">
                                      <p:cBhvr>
                                        <p:cTn id="33" dur="1000" fill="hold"/>
                                        <p:tgtEl>
                                          <p:spTgt spid="44"/>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23" presetClass="entr" presetSubtype="36"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p:cTn id="37" dur="500" fill="hold"/>
                                        <p:tgtEl>
                                          <p:spTgt spid="51"/>
                                        </p:tgtEl>
                                        <p:attrNameLst>
                                          <p:attrName>ppt_w</p:attrName>
                                        </p:attrNameLst>
                                      </p:cBhvr>
                                      <p:tavLst>
                                        <p:tav tm="0">
                                          <p:val>
                                            <p:strVal val="(6*min(max(#ppt_w*#ppt_h,.3),1)-7.4)/-.7*#ppt_w"/>
                                          </p:val>
                                        </p:tav>
                                        <p:tav tm="100000">
                                          <p:val>
                                            <p:strVal val="#ppt_w"/>
                                          </p:val>
                                        </p:tav>
                                      </p:tavLst>
                                    </p:anim>
                                    <p:anim calcmode="lin" valueType="num">
                                      <p:cBhvr>
                                        <p:cTn id="38" dur="500" fill="hold"/>
                                        <p:tgtEl>
                                          <p:spTgt spid="51"/>
                                        </p:tgtEl>
                                        <p:attrNameLst>
                                          <p:attrName>ppt_h</p:attrName>
                                        </p:attrNameLst>
                                      </p:cBhvr>
                                      <p:tavLst>
                                        <p:tav tm="0">
                                          <p:val>
                                            <p:strVal val="(6*min(max(#ppt_w*#ppt_h,.3),1)-7.4)/-.7*#ppt_h"/>
                                          </p:val>
                                        </p:tav>
                                        <p:tav tm="100000">
                                          <p:val>
                                            <p:strVal val="#ppt_h"/>
                                          </p:val>
                                        </p:tav>
                                      </p:tavLst>
                                    </p:anim>
                                    <p:anim calcmode="lin" valueType="num">
                                      <p:cBhvr>
                                        <p:cTn id="39" dur="500" fill="hold"/>
                                        <p:tgtEl>
                                          <p:spTgt spid="51"/>
                                        </p:tgtEl>
                                        <p:attrNameLst>
                                          <p:attrName>ppt_x</p:attrName>
                                        </p:attrNameLst>
                                      </p:cBhvr>
                                      <p:tavLst>
                                        <p:tav tm="0">
                                          <p:val>
                                            <p:fltVal val="0.5"/>
                                          </p:val>
                                        </p:tav>
                                        <p:tav tm="100000">
                                          <p:val>
                                            <p:strVal val="#ppt_x"/>
                                          </p:val>
                                        </p:tav>
                                      </p:tavLst>
                                    </p:anim>
                                    <p:anim calcmode="lin" valueType="num">
                                      <p:cBhvr>
                                        <p:cTn id="40" dur="500" fill="hold"/>
                                        <p:tgtEl>
                                          <p:spTgt spid="51"/>
                                        </p:tgtEl>
                                        <p:attrNameLst>
                                          <p:attrName>ppt_y</p:attrName>
                                        </p:attrNameLst>
                                      </p:cBhvr>
                                      <p:tavLst>
                                        <p:tav tm="0">
                                          <p:val>
                                            <p:strVal val="1+(6*min(max(#ppt_w*#ppt_h,.3),1)-7.4)/-.7*#ppt_h/2"/>
                                          </p:val>
                                        </p:tav>
                                        <p:tav tm="100000">
                                          <p:val>
                                            <p:strVal val="#ppt_y"/>
                                          </p:val>
                                        </p:tav>
                                      </p:tavLst>
                                    </p:anim>
                                  </p:childTnLst>
                                </p:cTn>
                              </p:par>
                            </p:childTnLst>
                          </p:cTn>
                        </p:par>
                        <p:par>
                          <p:cTn id="41" fill="hold">
                            <p:stCondLst>
                              <p:cond delay="3500"/>
                            </p:stCondLst>
                            <p:childTnLst>
                              <p:par>
                                <p:cTn id="42" presetID="14" presetClass="entr" presetSubtype="10" fill="hold" grpId="0" nodeType="afterEffect">
                                  <p:stCondLst>
                                    <p:cond delay="0"/>
                                  </p:stCondLst>
                                  <p:childTnLst>
                                    <p:set>
                                      <p:cBhvr>
                                        <p:cTn id="43" dur="1" fill="hold">
                                          <p:stCondLst>
                                            <p:cond delay="0"/>
                                          </p:stCondLst>
                                        </p:cTn>
                                        <p:tgtEl>
                                          <p:spTgt spid="50"/>
                                        </p:tgtEl>
                                        <p:attrNameLst>
                                          <p:attrName>style.visibility</p:attrName>
                                        </p:attrNameLst>
                                      </p:cBhvr>
                                      <p:to>
                                        <p:strVal val="visible"/>
                                      </p:to>
                                    </p:set>
                                    <p:animEffect transition="in" filter="randombar(horizontal)">
                                      <p:cBhvr>
                                        <p:cTn id="44" dur="500"/>
                                        <p:tgtEl>
                                          <p:spTgt spid="50"/>
                                        </p:tgtEl>
                                      </p:cBhvr>
                                    </p:animEffect>
                                  </p:childTnLst>
                                </p:cTn>
                              </p:par>
                            </p:childTnLst>
                          </p:cTn>
                        </p:par>
                        <p:par>
                          <p:cTn id="45" fill="hold">
                            <p:stCondLst>
                              <p:cond delay="4000"/>
                            </p:stCondLst>
                            <p:childTnLst>
                              <p:par>
                                <p:cTn id="46" presetID="53" presetClass="entr" presetSubtype="16" fill="hold" nodeType="afterEffect">
                                  <p:stCondLst>
                                    <p:cond delay="0"/>
                                  </p:stCondLst>
                                  <p:childTnLst>
                                    <p:set>
                                      <p:cBhvr>
                                        <p:cTn id="47" dur="1" fill="hold">
                                          <p:stCondLst>
                                            <p:cond delay="0"/>
                                          </p:stCondLst>
                                        </p:cTn>
                                        <p:tgtEl>
                                          <p:spTgt spid="89"/>
                                        </p:tgtEl>
                                        <p:attrNameLst>
                                          <p:attrName>style.visibility</p:attrName>
                                        </p:attrNameLst>
                                      </p:cBhvr>
                                      <p:to>
                                        <p:strVal val="visible"/>
                                      </p:to>
                                    </p:set>
                                    <p:anim calcmode="lin" valueType="num">
                                      <p:cBhvr>
                                        <p:cTn id="48" dur="100" fill="hold"/>
                                        <p:tgtEl>
                                          <p:spTgt spid="89"/>
                                        </p:tgtEl>
                                        <p:attrNameLst>
                                          <p:attrName>ppt_w</p:attrName>
                                        </p:attrNameLst>
                                      </p:cBhvr>
                                      <p:tavLst>
                                        <p:tav tm="0">
                                          <p:val>
                                            <p:fltVal val="0"/>
                                          </p:val>
                                        </p:tav>
                                        <p:tav tm="100000">
                                          <p:val>
                                            <p:strVal val="#ppt_w"/>
                                          </p:val>
                                        </p:tav>
                                      </p:tavLst>
                                    </p:anim>
                                    <p:anim calcmode="lin" valueType="num">
                                      <p:cBhvr>
                                        <p:cTn id="49" dur="100" fill="hold"/>
                                        <p:tgtEl>
                                          <p:spTgt spid="89"/>
                                        </p:tgtEl>
                                        <p:attrNameLst>
                                          <p:attrName>ppt_h</p:attrName>
                                        </p:attrNameLst>
                                      </p:cBhvr>
                                      <p:tavLst>
                                        <p:tav tm="0">
                                          <p:val>
                                            <p:fltVal val="0"/>
                                          </p:val>
                                        </p:tav>
                                        <p:tav tm="100000">
                                          <p:val>
                                            <p:strVal val="#ppt_h"/>
                                          </p:val>
                                        </p:tav>
                                      </p:tavLst>
                                    </p:anim>
                                    <p:animEffect transition="in" filter="fade">
                                      <p:cBhvr>
                                        <p:cTn id="50" dur="100"/>
                                        <p:tgtEl>
                                          <p:spTgt spid="89"/>
                                        </p:tgtEl>
                                      </p:cBhvr>
                                    </p:animEffect>
                                  </p:childTnLst>
                                </p:cTn>
                              </p:par>
                              <p:par>
                                <p:cTn id="51" presetID="6" presetClass="emph" presetSubtype="0" fill="hold" nodeType="withEffect">
                                  <p:stCondLst>
                                    <p:cond delay="100"/>
                                  </p:stCondLst>
                                  <p:childTnLst>
                                    <p:animScale>
                                      <p:cBhvr>
                                        <p:cTn id="52" dur="100" fill="hold"/>
                                        <p:tgtEl>
                                          <p:spTgt spid="89"/>
                                        </p:tgtEl>
                                      </p:cBhvr>
                                      <p:by x="110000" y="110000"/>
                                    </p:animScale>
                                  </p:childTnLst>
                                </p:cTn>
                              </p:par>
                              <p:par>
                                <p:cTn id="53" presetID="6" presetClass="emph" presetSubtype="0" fill="hold" nodeType="withEffect">
                                  <p:stCondLst>
                                    <p:cond delay="200"/>
                                  </p:stCondLst>
                                  <p:childTnLst>
                                    <p:animScale>
                                      <p:cBhvr>
                                        <p:cTn id="54" dur="200" fill="hold"/>
                                        <p:tgtEl>
                                          <p:spTgt spid="89"/>
                                        </p:tgtEl>
                                      </p:cBhvr>
                                      <p:by x="90000" y="90000"/>
                                    </p:animScale>
                                  </p:childTnLst>
                                </p:cTn>
                              </p:par>
                              <p:par>
                                <p:cTn id="55" presetID="6" presetClass="emph" presetSubtype="0" fill="hold" nodeType="withEffect">
                                  <p:stCondLst>
                                    <p:cond delay="400"/>
                                  </p:stCondLst>
                                  <p:childTnLst>
                                    <p:animScale>
                                      <p:cBhvr>
                                        <p:cTn id="56" dur="100" fill="hold"/>
                                        <p:tgtEl>
                                          <p:spTgt spid="89"/>
                                        </p:tgtEl>
                                      </p:cBhvr>
                                      <p:by x="105000" y="105000"/>
                                    </p:animScale>
                                  </p:childTnLst>
                                </p:cTn>
                              </p:par>
                              <p:par>
                                <p:cTn id="57" presetID="6" presetClass="emph" presetSubtype="0" fill="hold" nodeType="withEffect">
                                  <p:stCondLst>
                                    <p:cond delay="500"/>
                                  </p:stCondLst>
                                  <p:childTnLst>
                                    <p:animScale>
                                      <p:cBhvr>
                                        <p:cTn id="58" dur="200" fill="hold"/>
                                        <p:tgtEl>
                                          <p:spTgt spid="89"/>
                                        </p:tgtEl>
                                      </p:cBhvr>
                                      <p:by x="95000" y="95000"/>
                                    </p:animScale>
                                  </p:childTnLst>
                                </p:cTn>
                              </p:par>
                            </p:childTnLst>
                          </p:cTn>
                        </p:par>
                        <p:par>
                          <p:cTn id="59" fill="hold">
                            <p:stCondLst>
                              <p:cond delay="4500"/>
                            </p:stCondLst>
                            <p:childTnLst>
                              <p:par>
                                <p:cTn id="60" presetID="42" presetClass="entr" presetSubtype="0" fill="hold" nodeType="after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1000"/>
                                        <p:tgtEl>
                                          <p:spTgt spid="74"/>
                                        </p:tgtEl>
                                      </p:cBhvr>
                                    </p:animEffect>
                                    <p:anim calcmode="lin" valueType="num">
                                      <p:cBhvr>
                                        <p:cTn id="63" dur="1000" fill="hold"/>
                                        <p:tgtEl>
                                          <p:spTgt spid="74"/>
                                        </p:tgtEl>
                                        <p:attrNameLst>
                                          <p:attrName>ppt_x</p:attrName>
                                        </p:attrNameLst>
                                      </p:cBhvr>
                                      <p:tavLst>
                                        <p:tav tm="0">
                                          <p:val>
                                            <p:strVal val="#ppt_x"/>
                                          </p:val>
                                        </p:tav>
                                        <p:tav tm="100000">
                                          <p:val>
                                            <p:strVal val="#ppt_x"/>
                                          </p:val>
                                        </p:tav>
                                      </p:tavLst>
                                    </p:anim>
                                    <p:anim calcmode="lin" valueType="num">
                                      <p:cBhvr>
                                        <p:cTn id="64" dur="1000" fill="hold"/>
                                        <p:tgtEl>
                                          <p:spTgt spid="74"/>
                                        </p:tgtEl>
                                        <p:attrNameLst>
                                          <p:attrName>ppt_y</p:attrName>
                                        </p:attrNameLst>
                                      </p:cBhvr>
                                      <p:tavLst>
                                        <p:tav tm="0">
                                          <p:val>
                                            <p:strVal val="#ppt_y+.1"/>
                                          </p:val>
                                        </p:tav>
                                        <p:tav tm="100000">
                                          <p:val>
                                            <p:strVal val="#ppt_y"/>
                                          </p:val>
                                        </p:tav>
                                      </p:tavLst>
                                    </p:anim>
                                  </p:childTnLst>
                                </p:cTn>
                              </p:par>
                            </p:childTnLst>
                          </p:cTn>
                        </p:par>
                        <p:par>
                          <p:cTn id="65" fill="hold">
                            <p:stCondLst>
                              <p:cond delay="5500"/>
                            </p:stCondLst>
                            <p:childTnLst>
                              <p:par>
                                <p:cTn id="66" presetID="23" presetClass="entr" presetSubtype="36" fill="hold" nodeType="afterEffect">
                                  <p:stCondLst>
                                    <p:cond delay="0"/>
                                  </p:stCondLst>
                                  <p:childTnLst>
                                    <p:set>
                                      <p:cBhvr>
                                        <p:cTn id="67" dur="1" fill="hold">
                                          <p:stCondLst>
                                            <p:cond delay="0"/>
                                          </p:stCondLst>
                                        </p:cTn>
                                        <p:tgtEl>
                                          <p:spTgt spid="81"/>
                                        </p:tgtEl>
                                        <p:attrNameLst>
                                          <p:attrName>style.visibility</p:attrName>
                                        </p:attrNameLst>
                                      </p:cBhvr>
                                      <p:to>
                                        <p:strVal val="visible"/>
                                      </p:to>
                                    </p:set>
                                    <p:anim calcmode="lin" valueType="num">
                                      <p:cBhvr>
                                        <p:cTn id="68" dur="500" fill="hold"/>
                                        <p:tgtEl>
                                          <p:spTgt spid="81"/>
                                        </p:tgtEl>
                                        <p:attrNameLst>
                                          <p:attrName>ppt_w</p:attrName>
                                        </p:attrNameLst>
                                      </p:cBhvr>
                                      <p:tavLst>
                                        <p:tav tm="0">
                                          <p:val>
                                            <p:strVal val="(6*min(max(#ppt_w*#ppt_h,.3),1)-7.4)/-.7*#ppt_w"/>
                                          </p:val>
                                        </p:tav>
                                        <p:tav tm="100000">
                                          <p:val>
                                            <p:strVal val="#ppt_w"/>
                                          </p:val>
                                        </p:tav>
                                      </p:tavLst>
                                    </p:anim>
                                    <p:anim calcmode="lin" valueType="num">
                                      <p:cBhvr>
                                        <p:cTn id="69" dur="500" fill="hold"/>
                                        <p:tgtEl>
                                          <p:spTgt spid="81"/>
                                        </p:tgtEl>
                                        <p:attrNameLst>
                                          <p:attrName>ppt_h</p:attrName>
                                        </p:attrNameLst>
                                      </p:cBhvr>
                                      <p:tavLst>
                                        <p:tav tm="0">
                                          <p:val>
                                            <p:strVal val="(6*min(max(#ppt_w*#ppt_h,.3),1)-7.4)/-.7*#ppt_h"/>
                                          </p:val>
                                        </p:tav>
                                        <p:tav tm="100000">
                                          <p:val>
                                            <p:strVal val="#ppt_h"/>
                                          </p:val>
                                        </p:tav>
                                      </p:tavLst>
                                    </p:anim>
                                    <p:anim calcmode="lin" valueType="num">
                                      <p:cBhvr>
                                        <p:cTn id="70" dur="500" fill="hold"/>
                                        <p:tgtEl>
                                          <p:spTgt spid="81"/>
                                        </p:tgtEl>
                                        <p:attrNameLst>
                                          <p:attrName>ppt_x</p:attrName>
                                        </p:attrNameLst>
                                      </p:cBhvr>
                                      <p:tavLst>
                                        <p:tav tm="0">
                                          <p:val>
                                            <p:fltVal val="0.5"/>
                                          </p:val>
                                        </p:tav>
                                        <p:tav tm="100000">
                                          <p:val>
                                            <p:strVal val="#ppt_x"/>
                                          </p:val>
                                        </p:tav>
                                      </p:tavLst>
                                    </p:anim>
                                    <p:anim calcmode="lin" valueType="num">
                                      <p:cBhvr>
                                        <p:cTn id="71" dur="500" fill="hold"/>
                                        <p:tgtEl>
                                          <p:spTgt spid="81"/>
                                        </p:tgtEl>
                                        <p:attrNameLst>
                                          <p:attrName>ppt_y</p:attrName>
                                        </p:attrNameLst>
                                      </p:cBhvr>
                                      <p:tavLst>
                                        <p:tav tm="0">
                                          <p:val>
                                            <p:strVal val="1+(6*min(max(#ppt_w*#ppt_h,.3),1)-7.4)/-.7*#ppt_h/2"/>
                                          </p:val>
                                        </p:tav>
                                        <p:tav tm="100000">
                                          <p:val>
                                            <p:strVal val="#ppt_y"/>
                                          </p:val>
                                        </p:tav>
                                      </p:tavLst>
                                    </p:anim>
                                  </p:childTnLst>
                                </p:cTn>
                              </p:par>
                            </p:childTnLst>
                          </p:cTn>
                        </p:par>
                        <p:par>
                          <p:cTn id="72" fill="hold">
                            <p:stCondLst>
                              <p:cond delay="6000"/>
                            </p:stCondLst>
                            <p:childTnLst>
                              <p:par>
                                <p:cTn id="73" presetID="14" presetClass="entr" presetSubtype="10" fill="hold" grpId="0" nodeType="afterEffect">
                                  <p:stCondLst>
                                    <p:cond delay="0"/>
                                  </p:stCondLst>
                                  <p:childTnLst>
                                    <p:set>
                                      <p:cBhvr>
                                        <p:cTn id="74" dur="1" fill="hold">
                                          <p:stCondLst>
                                            <p:cond delay="0"/>
                                          </p:stCondLst>
                                        </p:cTn>
                                        <p:tgtEl>
                                          <p:spTgt spid="80"/>
                                        </p:tgtEl>
                                        <p:attrNameLst>
                                          <p:attrName>style.visibility</p:attrName>
                                        </p:attrNameLst>
                                      </p:cBhvr>
                                      <p:to>
                                        <p:strVal val="visible"/>
                                      </p:to>
                                    </p:set>
                                    <p:animEffect transition="in" filter="randombar(horizontal)">
                                      <p:cBhvr>
                                        <p:cTn id="75"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80" grpId="0"/>
      <p:bldP spid="95"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grpSp>
        <p:nvGrpSpPr>
          <p:cNvPr id="9" name="组合 8"/>
          <p:cNvGrpSpPr/>
          <p:nvPr/>
        </p:nvGrpSpPr>
        <p:grpSpPr>
          <a:xfrm>
            <a:off x="3961078" y="1785850"/>
            <a:ext cx="1756376" cy="1793224"/>
            <a:chOff x="7680681" y="3384153"/>
            <a:chExt cx="4203562" cy="4203562"/>
          </a:xfrm>
        </p:grpSpPr>
        <p:sp>
          <p:nvSpPr>
            <p:cNvPr id="10" name="Oval 167"/>
            <p:cNvSpPr/>
            <p:nvPr/>
          </p:nvSpPr>
          <p:spPr>
            <a:xfrm>
              <a:off x="7680681" y="3384153"/>
              <a:ext cx="4203562" cy="4203562"/>
            </a:xfrm>
            <a:prstGeom prst="ellipse">
              <a:avLst/>
            </a:prstGeom>
            <a:solidFill>
              <a:schemeClr val="bg1"/>
            </a:solidFill>
            <a:ln w="190500">
              <a:solidFill>
                <a:srgbClr val="F7941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solidFill>
                  <a:schemeClr val="bg1"/>
                </a:solidFill>
              </a:endParaRPr>
            </a:p>
          </p:txBody>
        </p:sp>
        <p:pic>
          <p:nvPicPr>
            <p:cNvPr id="11" name="03_Our Portfolio Round.psd"/>
            <p:cNvPicPr/>
            <p:nvPr/>
          </p:nvPicPr>
          <p:blipFill>
            <a:blip r:embed="rId2" cstate="print">
              <a:extLst>
                <a:ext uri="{28A0092B-C50C-407E-A947-70E740481C1C}">
                  <a14:useLocalDpi xmlns:a14="http://schemas.microsoft.com/office/drawing/2010/main" val="0"/>
                </a:ext>
              </a:extLst>
            </a:blip>
            <a:stretch>
              <a:fillRect/>
            </a:stretch>
          </p:blipFill>
          <p:spPr>
            <a:xfrm>
              <a:off x="7895593" y="3567790"/>
              <a:ext cx="3827057" cy="3827057"/>
            </a:xfrm>
            <a:prstGeom prst="rect">
              <a:avLst/>
            </a:prstGeom>
            <a:ln w="12700">
              <a:miter lim="400000"/>
              <a:headEnd/>
              <a:tailEnd/>
            </a:ln>
          </p:spPr>
        </p:pic>
      </p:grpSp>
      <p:grpSp>
        <p:nvGrpSpPr>
          <p:cNvPr id="12" name="组合 11"/>
          <p:cNvGrpSpPr/>
          <p:nvPr/>
        </p:nvGrpSpPr>
        <p:grpSpPr>
          <a:xfrm>
            <a:off x="6778858" y="1785850"/>
            <a:ext cx="1756376" cy="1793224"/>
            <a:chOff x="12649233" y="3384153"/>
            <a:chExt cx="4203562" cy="4203562"/>
          </a:xfrm>
        </p:grpSpPr>
        <p:sp>
          <p:nvSpPr>
            <p:cNvPr id="13" name="Oval 180"/>
            <p:cNvSpPr/>
            <p:nvPr/>
          </p:nvSpPr>
          <p:spPr>
            <a:xfrm>
              <a:off x="12649233" y="3384153"/>
              <a:ext cx="4203562" cy="4203562"/>
            </a:xfrm>
            <a:prstGeom prst="ellipse">
              <a:avLst/>
            </a:prstGeom>
            <a:solidFill>
              <a:schemeClr val="bg1"/>
            </a:solidFill>
            <a:ln w="190500">
              <a:solidFill>
                <a:srgbClr val="00AE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14" name="03_Our Portfolio Round.psd"/>
            <p:cNvPicPr/>
            <p:nvPr/>
          </p:nvPicPr>
          <p:blipFill>
            <a:blip r:embed="rId3" cstate="print">
              <a:extLst>
                <a:ext uri="{28A0092B-C50C-407E-A947-70E740481C1C}">
                  <a14:useLocalDpi xmlns:a14="http://schemas.microsoft.com/office/drawing/2010/main" val="0"/>
                </a:ext>
              </a:extLst>
            </a:blip>
            <a:stretch>
              <a:fillRect/>
            </a:stretch>
          </p:blipFill>
          <p:spPr>
            <a:xfrm>
              <a:off x="12840211" y="3567790"/>
              <a:ext cx="3827057" cy="3827057"/>
            </a:xfrm>
            <a:prstGeom prst="rect">
              <a:avLst/>
            </a:prstGeom>
            <a:ln w="12700">
              <a:miter lim="400000"/>
              <a:headEnd/>
              <a:tailEnd/>
            </a:ln>
          </p:spPr>
        </p:pic>
      </p:grpSp>
      <p:grpSp>
        <p:nvGrpSpPr>
          <p:cNvPr id="15" name="组合 14"/>
          <p:cNvGrpSpPr/>
          <p:nvPr/>
        </p:nvGrpSpPr>
        <p:grpSpPr>
          <a:xfrm>
            <a:off x="9651419" y="1785850"/>
            <a:ext cx="1756376" cy="1793224"/>
            <a:chOff x="17761801" y="3384153"/>
            <a:chExt cx="4203562" cy="4203562"/>
          </a:xfrm>
        </p:grpSpPr>
        <p:sp>
          <p:nvSpPr>
            <p:cNvPr id="16" name="Oval 193"/>
            <p:cNvSpPr/>
            <p:nvPr/>
          </p:nvSpPr>
          <p:spPr>
            <a:xfrm>
              <a:off x="17761801" y="3384153"/>
              <a:ext cx="4203562" cy="4203562"/>
            </a:xfrm>
            <a:prstGeom prst="ellipse">
              <a:avLst/>
            </a:prstGeom>
            <a:solidFill>
              <a:schemeClr val="bg1"/>
            </a:solidFill>
            <a:ln w="190500">
              <a:solidFill>
                <a:srgbClr val="0080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17" name="03_Our Portfolio Round.psd"/>
            <p:cNvPicPr/>
            <p:nvPr/>
          </p:nvPicPr>
          <p:blipFill>
            <a:blip r:embed="rId4" cstate="print">
              <a:extLst>
                <a:ext uri="{28A0092B-C50C-407E-A947-70E740481C1C}">
                  <a14:useLocalDpi xmlns:a14="http://schemas.microsoft.com/office/drawing/2010/main" val="0"/>
                </a:ext>
              </a:extLst>
            </a:blip>
            <a:stretch>
              <a:fillRect/>
            </a:stretch>
          </p:blipFill>
          <p:spPr>
            <a:xfrm>
              <a:off x="17965869" y="3567790"/>
              <a:ext cx="3827058" cy="3827056"/>
            </a:xfrm>
            <a:prstGeom prst="rect">
              <a:avLst/>
            </a:prstGeom>
            <a:ln w="12700">
              <a:miter lim="400000"/>
              <a:headEnd/>
              <a:tailEnd/>
            </a:ln>
          </p:spPr>
        </p:pic>
      </p:grpSp>
      <p:grpSp>
        <p:nvGrpSpPr>
          <p:cNvPr id="18" name="组合 17"/>
          <p:cNvGrpSpPr/>
          <p:nvPr/>
        </p:nvGrpSpPr>
        <p:grpSpPr>
          <a:xfrm>
            <a:off x="1189108" y="1798694"/>
            <a:ext cx="1756376" cy="1793224"/>
            <a:chOff x="2792903" y="3406338"/>
            <a:chExt cx="4203562" cy="4203562"/>
          </a:xfrm>
        </p:grpSpPr>
        <p:sp>
          <p:nvSpPr>
            <p:cNvPr id="19" name="Oval 18"/>
            <p:cNvSpPr/>
            <p:nvPr/>
          </p:nvSpPr>
          <p:spPr>
            <a:xfrm>
              <a:off x="2792903" y="3406338"/>
              <a:ext cx="4203562" cy="4203562"/>
            </a:xfrm>
            <a:prstGeom prst="ellipse">
              <a:avLst/>
            </a:prstGeom>
            <a:solidFill>
              <a:schemeClr val="bg1"/>
            </a:solidFill>
            <a:ln w="1905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pic>
          <p:nvPicPr>
            <p:cNvPr id="20" name="03_Our Portfolio Round.psd"/>
            <p:cNvPicPr/>
            <p:nvPr/>
          </p:nvPicPr>
          <p:blipFill>
            <a:blip r:embed="rId5" cstate="print">
              <a:extLst>
                <a:ext uri="{28A0092B-C50C-407E-A947-70E740481C1C}">
                  <a14:useLocalDpi xmlns:a14="http://schemas.microsoft.com/office/drawing/2010/main" val="0"/>
                </a:ext>
              </a:extLst>
            </a:blip>
            <a:stretch>
              <a:fillRect/>
            </a:stretch>
          </p:blipFill>
          <p:spPr>
            <a:xfrm>
              <a:off x="3008606" y="3604085"/>
              <a:ext cx="3827056" cy="3827058"/>
            </a:xfrm>
            <a:prstGeom prst="rect">
              <a:avLst/>
            </a:prstGeom>
            <a:ln w="12700">
              <a:miter lim="400000"/>
              <a:headEnd/>
              <a:tailEnd/>
            </a:ln>
          </p:spPr>
        </p:pic>
      </p:grpSp>
      <p:grpSp>
        <p:nvGrpSpPr>
          <p:cNvPr id="21" name="组合 20"/>
          <p:cNvGrpSpPr/>
          <p:nvPr/>
        </p:nvGrpSpPr>
        <p:grpSpPr>
          <a:xfrm>
            <a:off x="6615079" y="4135838"/>
            <a:ext cx="2083934" cy="1491949"/>
            <a:chOff x="6615079" y="4201153"/>
            <a:chExt cx="2083934" cy="1491949"/>
          </a:xfrm>
        </p:grpSpPr>
        <p:sp>
          <p:nvSpPr>
            <p:cNvPr id="22" name="TextBox 76"/>
            <p:cNvSpPr txBox="1"/>
            <p:nvPr/>
          </p:nvSpPr>
          <p:spPr>
            <a:xfrm>
              <a:off x="6952621" y="4201153"/>
              <a:ext cx="1324402" cy="353943"/>
            </a:xfrm>
            <a:prstGeom prst="rect">
              <a:avLst/>
            </a:prstGeom>
            <a:solidFill>
              <a:srgbClr val="00AE4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rPr>
                <a:t>职称</a:t>
              </a:r>
              <a:endParaRPr lang="zh-CN" altLang="en-US" sz="1800" dirty="0">
                <a:solidFill>
                  <a:schemeClr val="bg1"/>
                </a:solidFill>
              </a:endParaRPr>
            </a:p>
          </p:txBody>
        </p:sp>
        <p:sp>
          <p:nvSpPr>
            <p:cNvPr id="23" name="矩形 22"/>
            <p:cNvSpPr/>
            <p:nvPr/>
          </p:nvSpPr>
          <p:spPr>
            <a:xfrm>
              <a:off x="6615079" y="4909512"/>
              <a:ext cx="2083934" cy="783590"/>
            </a:xfrm>
            <a:prstGeom prst="rect">
              <a:avLst/>
            </a:prstGeom>
          </p:spPr>
          <p:txBody>
            <a:bodyPr wrap="square">
              <a:spAutoFit/>
            </a:bodyPr>
            <a:lstStyle/>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工作经历</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zh-CN" altLang="en-US" sz="1000" dirty="0">
                <a:solidFill>
                  <a:schemeClr val="bg1"/>
                </a:solidFill>
                <a:latin typeface="微软雅黑" panose="020B0503020204020204" pitchFamily="34" charset="-122"/>
                <a:ea typeface="微软雅黑" panose="020B0503020204020204" pitchFamily="34" charset="-122"/>
                <a:sym typeface="+mn-ea"/>
              </a:endParaRPr>
            </a:p>
            <a:p>
              <a:pPr>
                <a:lnSpc>
                  <a:spcPct val="150000"/>
                </a:lnSpc>
              </a:pPr>
              <a:endParaRPr lang="zh-CN" altLang="en-US" sz="1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工作格言</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4" name="TextBox 8"/>
            <p:cNvSpPr txBox="1"/>
            <p:nvPr/>
          </p:nvSpPr>
          <p:spPr>
            <a:xfrm>
              <a:off x="7177705" y="4626617"/>
              <a:ext cx="1040506" cy="295275"/>
            </a:xfrm>
            <a:prstGeom prst="rect">
              <a:avLst/>
            </a:prstGeom>
            <a:noFill/>
          </p:spPr>
          <p:txBody>
            <a:bodyPr wrap="square" lIns="49634" tIns="24817" rIns="49634" bIns="24817" rtlCol="0">
              <a:spAutoFit/>
            </a:bodyPr>
            <a:lstStyle/>
            <a:p>
              <a:pPr algn="ctr"/>
              <a:r>
                <a:rPr lang="en-US" altLang="zh-CN" sz="1600" dirty="0">
                  <a:solidFill>
                    <a:schemeClr val="bg1"/>
                  </a:solidFill>
                  <a:latin typeface="微软雅黑" panose="020B0503020204020204" pitchFamily="82" charset="2"/>
                  <a:ea typeface="微软雅黑" panose="020B0503020204020204" pitchFamily="82" charset="2"/>
                </a:rPr>
                <a:t>XXX</a:t>
              </a:r>
              <a:endParaRPr lang="en-US" altLang="zh-CN" sz="1600" dirty="0">
                <a:solidFill>
                  <a:schemeClr val="bg1"/>
                </a:solidFill>
                <a:latin typeface="微软雅黑" panose="020B0503020204020204" pitchFamily="82" charset="2"/>
                <a:ea typeface="微软雅黑" panose="020B0503020204020204" pitchFamily="82" charset="2"/>
              </a:endParaRPr>
            </a:p>
          </p:txBody>
        </p:sp>
      </p:grpSp>
      <p:grpSp>
        <p:nvGrpSpPr>
          <p:cNvPr id="25" name="组合 24"/>
          <p:cNvGrpSpPr/>
          <p:nvPr/>
        </p:nvGrpSpPr>
        <p:grpSpPr>
          <a:xfrm>
            <a:off x="3943847" y="4120489"/>
            <a:ext cx="2083934" cy="1507298"/>
            <a:chOff x="3943847" y="4185804"/>
            <a:chExt cx="2083934" cy="1507298"/>
          </a:xfrm>
        </p:grpSpPr>
        <p:sp>
          <p:nvSpPr>
            <p:cNvPr id="26" name="TextBox 74"/>
            <p:cNvSpPr txBox="1"/>
            <p:nvPr/>
          </p:nvSpPr>
          <p:spPr>
            <a:xfrm>
              <a:off x="4281992" y="4185804"/>
              <a:ext cx="1324402" cy="353943"/>
            </a:xfrm>
            <a:prstGeom prst="rect">
              <a:avLst/>
            </a:prstGeom>
            <a:solidFill>
              <a:srgbClr val="F7941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rPr>
                <a:t>职称</a:t>
              </a:r>
              <a:endParaRPr lang="zh-CN" altLang="en-US" sz="1800" dirty="0">
                <a:solidFill>
                  <a:schemeClr val="bg1"/>
                </a:solidFill>
              </a:endParaRPr>
            </a:p>
          </p:txBody>
        </p:sp>
        <p:sp>
          <p:nvSpPr>
            <p:cNvPr id="27" name="矩形 26"/>
            <p:cNvSpPr/>
            <p:nvPr/>
          </p:nvSpPr>
          <p:spPr>
            <a:xfrm>
              <a:off x="3943847" y="4909512"/>
              <a:ext cx="2083934" cy="783590"/>
            </a:xfrm>
            <a:prstGeom prst="rect">
              <a:avLst/>
            </a:prstGeom>
          </p:spPr>
          <p:txBody>
            <a:bodyPr wrap="square">
              <a:spAutoFit/>
            </a:bodyPr>
            <a:lstStyle/>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工作经历</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en-US" altLang="zh-CN" sz="10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工作格言</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28" name="TextBox 8"/>
            <p:cNvSpPr txBox="1"/>
            <p:nvPr/>
          </p:nvSpPr>
          <p:spPr>
            <a:xfrm>
              <a:off x="4465804" y="4614552"/>
              <a:ext cx="1040506" cy="295275"/>
            </a:xfrm>
            <a:prstGeom prst="rect">
              <a:avLst/>
            </a:prstGeom>
            <a:noFill/>
          </p:spPr>
          <p:txBody>
            <a:bodyPr wrap="square" lIns="49634" tIns="24817" rIns="49634" bIns="24817" rtlCol="0">
              <a:spAutoFit/>
            </a:bodyPr>
            <a:lstStyle/>
            <a:p>
              <a:pPr algn="ctr"/>
              <a:r>
                <a:rPr lang="en-US" altLang="zh-CN" sz="1600" dirty="0">
                  <a:solidFill>
                    <a:schemeClr val="bg1"/>
                  </a:solidFill>
                  <a:latin typeface="微软雅黑" panose="020B0503020204020204" pitchFamily="82" charset="2"/>
                  <a:ea typeface="微软雅黑" panose="020B0503020204020204" pitchFamily="82" charset="2"/>
                </a:rPr>
                <a:t>XXX</a:t>
              </a:r>
              <a:endParaRPr lang="en-US" altLang="zh-CN" sz="1600" dirty="0">
                <a:solidFill>
                  <a:schemeClr val="bg1"/>
                </a:solidFill>
                <a:latin typeface="微软雅黑" panose="020B0503020204020204" pitchFamily="82" charset="2"/>
                <a:ea typeface="微软雅黑" panose="020B0503020204020204" pitchFamily="82" charset="2"/>
              </a:endParaRPr>
            </a:p>
          </p:txBody>
        </p:sp>
      </p:grpSp>
      <p:grpSp>
        <p:nvGrpSpPr>
          <p:cNvPr id="29" name="组合 28"/>
          <p:cNvGrpSpPr/>
          <p:nvPr/>
        </p:nvGrpSpPr>
        <p:grpSpPr>
          <a:xfrm>
            <a:off x="1014135" y="4135838"/>
            <a:ext cx="2083934" cy="1491949"/>
            <a:chOff x="1014135" y="4201153"/>
            <a:chExt cx="2083934" cy="1491949"/>
          </a:xfrm>
        </p:grpSpPr>
        <p:sp>
          <p:nvSpPr>
            <p:cNvPr id="30" name="TextBox 46"/>
            <p:cNvSpPr txBox="1"/>
            <p:nvPr/>
          </p:nvSpPr>
          <p:spPr>
            <a:xfrm>
              <a:off x="1337438" y="4201153"/>
              <a:ext cx="1437329" cy="353944"/>
            </a:xfrm>
            <a:prstGeom prst="rect">
              <a:avLst/>
            </a:prstGeom>
            <a:solidFill>
              <a:srgbClr val="F04E3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rPr>
                <a:t>职称</a:t>
              </a:r>
              <a:endParaRPr lang="zh-CN" altLang="en-US" sz="1800" dirty="0">
                <a:solidFill>
                  <a:schemeClr val="bg1"/>
                </a:solidFill>
              </a:endParaRPr>
            </a:p>
          </p:txBody>
        </p:sp>
        <p:sp>
          <p:nvSpPr>
            <p:cNvPr id="31" name="矩形 30"/>
            <p:cNvSpPr/>
            <p:nvPr/>
          </p:nvSpPr>
          <p:spPr>
            <a:xfrm>
              <a:off x="1014135" y="4909512"/>
              <a:ext cx="2083934" cy="783590"/>
            </a:xfrm>
            <a:prstGeom prst="rect">
              <a:avLst/>
            </a:prstGeom>
          </p:spPr>
          <p:txBody>
            <a:bodyPr wrap="square">
              <a:spAutoFit/>
            </a:bodyPr>
            <a:lstStyle/>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工作经历</a:t>
              </a:r>
              <a:r>
                <a:rPr lang="zh-CN" altLang="en-US" sz="1000" dirty="0">
                  <a:solidFill>
                    <a:schemeClr val="bg1"/>
                  </a:solidFill>
                  <a:latin typeface="微软雅黑" panose="020B0503020204020204" pitchFamily="34" charset="-122"/>
                  <a:ea typeface="微软雅黑" panose="020B0503020204020204" pitchFamily="34" charset="-122"/>
                </a:rPr>
                <a:t>：请添加文本内容</a:t>
              </a:r>
              <a:endParaRPr lang="en-US" altLang="zh-CN" sz="10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工作格言</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2" name="TextBox 8"/>
            <p:cNvSpPr txBox="1"/>
            <p:nvPr/>
          </p:nvSpPr>
          <p:spPr>
            <a:xfrm>
              <a:off x="1584124" y="4626617"/>
              <a:ext cx="1040506" cy="295275"/>
            </a:xfrm>
            <a:prstGeom prst="rect">
              <a:avLst/>
            </a:prstGeom>
            <a:noFill/>
          </p:spPr>
          <p:txBody>
            <a:bodyPr wrap="square" lIns="49634" tIns="24817" rIns="49634" bIns="24817" rtlCol="0">
              <a:spAutoFit/>
            </a:bodyPr>
            <a:lstStyle/>
            <a:p>
              <a:pPr algn="ctr"/>
              <a:r>
                <a:rPr lang="en-US" altLang="zh-CN" sz="1600" dirty="0">
                  <a:solidFill>
                    <a:schemeClr val="bg1"/>
                  </a:solidFill>
                  <a:latin typeface="微软雅黑" panose="020B0503020204020204" pitchFamily="82" charset="2"/>
                  <a:ea typeface="微软雅黑" panose="020B0503020204020204" pitchFamily="82" charset="2"/>
                </a:rPr>
                <a:t>XXX</a:t>
              </a:r>
              <a:endParaRPr lang="en-US" altLang="zh-CN" sz="1600" dirty="0">
                <a:solidFill>
                  <a:schemeClr val="bg1"/>
                </a:solidFill>
                <a:latin typeface="微软雅黑" panose="020B0503020204020204" pitchFamily="82" charset="2"/>
                <a:ea typeface="微软雅黑" panose="020B0503020204020204" pitchFamily="82" charset="2"/>
              </a:endParaRPr>
            </a:p>
          </p:txBody>
        </p:sp>
      </p:grpSp>
      <p:grpSp>
        <p:nvGrpSpPr>
          <p:cNvPr id="33" name="组合 32"/>
          <p:cNvGrpSpPr/>
          <p:nvPr/>
        </p:nvGrpSpPr>
        <p:grpSpPr>
          <a:xfrm>
            <a:off x="9453046" y="4135840"/>
            <a:ext cx="2083934" cy="1491946"/>
            <a:chOff x="9479940" y="4201155"/>
            <a:chExt cx="2083934" cy="1491946"/>
          </a:xfrm>
        </p:grpSpPr>
        <p:sp>
          <p:nvSpPr>
            <p:cNvPr id="34" name="TextBox 78"/>
            <p:cNvSpPr txBox="1"/>
            <p:nvPr/>
          </p:nvSpPr>
          <p:spPr>
            <a:xfrm>
              <a:off x="9874669" y="4201155"/>
              <a:ext cx="1324402" cy="353943"/>
            </a:xfrm>
            <a:prstGeom prst="rect">
              <a:avLst/>
            </a:prstGeom>
            <a:solidFill>
              <a:srgbClr val="00805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defPPr>
                <a:defRPr lang="zh-CN"/>
              </a:defPPr>
              <a:lvl1pPr algn="ctr">
                <a:defRPr sz="4000">
                  <a:solidFill>
                    <a:schemeClr val="lt1"/>
                  </a:solidFill>
                  <a:latin typeface="微软雅黑" panose="020B0503020204020204" pitchFamily="82" charset="2"/>
                  <a:ea typeface="微软雅黑" panose="020B0503020204020204" pitchFamily="82" charset="2"/>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zh-CN" altLang="en-US" sz="1800" dirty="0">
                  <a:solidFill>
                    <a:schemeClr val="bg1"/>
                  </a:solidFill>
                </a:rPr>
                <a:t>职称</a:t>
              </a:r>
              <a:endParaRPr lang="zh-CN" altLang="en-US" sz="1800" dirty="0">
                <a:solidFill>
                  <a:schemeClr val="bg1"/>
                </a:solidFill>
              </a:endParaRPr>
            </a:p>
          </p:txBody>
        </p:sp>
        <p:sp>
          <p:nvSpPr>
            <p:cNvPr id="35" name="矩形 34"/>
            <p:cNvSpPr/>
            <p:nvPr/>
          </p:nvSpPr>
          <p:spPr>
            <a:xfrm>
              <a:off x="9479940" y="4909511"/>
              <a:ext cx="2083934" cy="783590"/>
            </a:xfrm>
            <a:prstGeom prst="rect">
              <a:avLst/>
            </a:prstGeom>
          </p:spPr>
          <p:txBody>
            <a:bodyPr wrap="square">
              <a:spAutoFit/>
            </a:bodyPr>
            <a:lstStyle/>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工作经历</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en-US" altLang="zh-CN" sz="100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zh-CN" altLang="en-US" sz="100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0" b="1" dirty="0">
                  <a:solidFill>
                    <a:schemeClr val="bg1"/>
                  </a:solidFill>
                  <a:latin typeface="微软雅黑" panose="020B0503020204020204" pitchFamily="34" charset="-122"/>
                  <a:ea typeface="微软雅黑" panose="020B0503020204020204" pitchFamily="34" charset="-122"/>
                </a:rPr>
                <a:t>工作格言</a:t>
              </a:r>
              <a:r>
                <a:rPr lang="zh-CN" altLang="en-US" sz="1000" dirty="0">
                  <a:solidFill>
                    <a:schemeClr val="bg1"/>
                  </a:solidFill>
                  <a:latin typeface="微软雅黑" panose="020B0503020204020204" pitchFamily="34" charset="-122"/>
                  <a:ea typeface="微软雅黑" panose="020B0503020204020204" pitchFamily="34" charset="-122"/>
                </a:rPr>
                <a:t>：</a:t>
              </a:r>
              <a:r>
                <a:rPr lang="zh-CN" altLang="en-US" sz="1000" dirty="0">
                  <a:solidFill>
                    <a:schemeClr val="bg1"/>
                  </a:solidFill>
                  <a:latin typeface="微软雅黑" panose="020B0503020204020204" pitchFamily="34" charset="-122"/>
                  <a:ea typeface="微软雅黑" panose="020B0503020204020204" pitchFamily="34" charset="-122"/>
                  <a:sym typeface="+mn-ea"/>
                </a:rPr>
                <a:t>请添加文本内容</a:t>
              </a:r>
              <a:endParaRPr lang="zh-CN" altLang="en-US" sz="1000" dirty="0">
                <a:solidFill>
                  <a:schemeClr val="bg1"/>
                </a:solidFill>
                <a:latin typeface="微软雅黑" panose="020B0503020204020204" pitchFamily="34" charset="-122"/>
                <a:ea typeface="微软雅黑" panose="020B0503020204020204" pitchFamily="34" charset="-122"/>
              </a:endParaRPr>
            </a:p>
          </p:txBody>
        </p:sp>
        <p:sp>
          <p:nvSpPr>
            <p:cNvPr id="36" name="TextBox 8"/>
            <p:cNvSpPr txBox="1"/>
            <p:nvPr/>
          </p:nvSpPr>
          <p:spPr>
            <a:xfrm>
              <a:off x="10073864" y="4626617"/>
              <a:ext cx="1040506" cy="295275"/>
            </a:xfrm>
            <a:prstGeom prst="rect">
              <a:avLst/>
            </a:prstGeom>
            <a:noFill/>
          </p:spPr>
          <p:txBody>
            <a:bodyPr wrap="square" lIns="49634" tIns="24817" rIns="49634" bIns="24817" rtlCol="0">
              <a:spAutoFit/>
            </a:bodyPr>
            <a:lstStyle/>
            <a:p>
              <a:pPr algn="ctr"/>
              <a:r>
                <a:rPr lang="en-US" altLang="zh-CN" sz="1600" dirty="0">
                  <a:solidFill>
                    <a:schemeClr val="bg1"/>
                  </a:solidFill>
                  <a:latin typeface="微软雅黑" panose="020B0503020204020204" pitchFamily="82" charset="2"/>
                  <a:ea typeface="微软雅黑" panose="020B0503020204020204" pitchFamily="82" charset="2"/>
                </a:rPr>
                <a:t>XXX</a:t>
              </a:r>
              <a:endParaRPr lang="en-US" altLang="zh-CN" sz="1600" dirty="0">
                <a:solidFill>
                  <a:schemeClr val="bg1"/>
                </a:solidFill>
                <a:latin typeface="微软雅黑" panose="020B0503020204020204" pitchFamily="82" charset="2"/>
                <a:ea typeface="微软雅黑" panose="020B0503020204020204" pitchFamily="82" charset="2"/>
              </a:endParaRPr>
            </a:p>
          </p:txBody>
        </p:sp>
      </p:grpSp>
      <p:sp>
        <p:nvSpPr>
          <p:cNvPr id="38" name="文本框 37"/>
          <p:cNvSpPr txBox="1"/>
          <p:nvPr/>
        </p:nvSpPr>
        <p:spPr>
          <a:xfrm>
            <a:off x="4778421" y="533321"/>
            <a:ext cx="2646878" cy="584775"/>
          </a:xfrm>
          <a:prstGeom prst="rect">
            <a:avLst/>
          </a:prstGeom>
          <a:noFill/>
        </p:spPr>
        <p:txBody>
          <a:bodyPr wrap="none" rtlCol="0">
            <a:spAutoFit/>
          </a:bodyPr>
          <a:lstStyle>
            <a:defPPr>
              <a:defRPr lang="zh-CN"/>
            </a:defPPr>
            <a:lvl1pPr>
              <a:spcBef>
                <a:spcPct val="50000"/>
              </a:spcBef>
              <a:defRPr sz="5400" b="1">
                <a:gradFill flip="none" rotWithShape="1">
                  <a:gsLst>
                    <a:gs pos="21000">
                      <a:srgbClr val="FFD400"/>
                    </a:gs>
                    <a:gs pos="54000">
                      <a:srgbClr val="008059"/>
                    </a:gs>
                    <a:gs pos="64780">
                      <a:srgbClr val="00AEEF"/>
                    </a:gs>
                    <a:gs pos="74000">
                      <a:srgbClr val="00639E"/>
                    </a:gs>
                    <a:gs pos="85000">
                      <a:srgbClr val="00548B"/>
                    </a:gs>
                    <a:gs pos="100000">
                      <a:srgbClr val="2E3092"/>
                    </a:gs>
                    <a:gs pos="0">
                      <a:srgbClr val="ED1D24"/>
                    </a:gs>
                    <a:gs pos="30000">
                      <a:srgbClr val="F99D1C"/>
                    </a:gs>
                    <a:gs pos="40000">
                      <a:srgbClr val="00AE4D"/>
                    </a:gs>
                  </a:gsLst>
                  <a:lin ang="0" scaled="0"/>
                  <a:tileRect/>
                </a:gradFill>
                <a:latin typeface="微软雅黑" panose="020B0503020204020204" pitchFamily="82" charset="2"/>
                <a:ea typeface="微软雅黑" panose="020B0503020204020204" pitchFamily="82" charset="2"/>
              </a:defRPr>
            </a:lvl1pPr>
          </a:lstStyle>
          <a:p>
            <a:pPr algn="ctr"/>
            <a:r>
              <a:rPr lang="zh-CN" altLang="en-US" sz="3200" dirty="0">
                <a:solidFill>
                  <a:schemeClr val="bg1"/>
                </a:solidFill>
              </a:rPr>
              <a:t>团队成员介绍</a:t>
            </a:r>
            <a:endParaRPr lang="zh-CN" altLang="en-US" sz="3200" dirty="0">
              <a:solidFill>
                <a:schemeClr val="bg1"/>
              </a:solidFill>
            </a:endParaRPr>
          </a:p>
        </p:txBody>
      </p:sp>
      <p:cxnSp>
        <p:nvCxnSpPr>
          <p:cNvPr id="39" name="直接连接符 38"/>
          <p:cNvCxnSpPr/>
          <p:nvPr/>
        </p:nvCxnSpPr>
        <p:spPr>
          <a:xfrm>
            <a:off x="4149970" y="1184032"/>
            <a:ext cx="3903785" cy="0"/>
          </a:xfrm>
          <a:prstGeom prst="line">
            <a:avLst/>
          </a:prstGeom>
          <a:ln>
            <a:solidFill>
              <a:schemeClr val="bg1"/>
            </a:solidFill>
            <a:prstDash val="dash"/>
            <a:headEnd type="oval"/>
            <a:tailEnd type="ova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200" advClick="0" advTm="0">
        <p14:prism/>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1000"/>
                                        <p:tgtEl>
                                          <p:spTgt spid="38"/>
                                        </p:tgtEl>
                                      </p:cBhvr>
                                    </p:animEffect>
                                    <p:anim calcmode="lin" valueType="num">
                                      <p:cBhvr>
                                        <p:cTn id="12" dur="1000" fill="hold"/>
                                        <p:tgtEl>
                                          <p:spTgt spid="38"/>
                                        </p:tgtEl>
                                        <p:attrNameLst>
                                          <p:attrName>ppt_x</p:attrName>
                                        </p:attrNameLst>
                                      </p:cBhvr>
                                      <p:tavLst>
                                        <p:tav tm="0">
                                          <p:val>
                                            <p:strVal val="#ppt_x"/>
                                          </p:val>
                                        </p:tav>
                                        <p:tav tm="100000">
                                          <p:val>
                                            <p:strVal val="#ppt_x"/>
                                          </p:val>
                                        </p:tav>
                                      </p:tavLst>
                                    </p:anim>
                                    <p:anim calcmode="lin" valueType="num">
                                      <p:cBhvr>
                                        <p:cTn id="13" dur="1000" fill="hold"/>
                                        <p:tgtEl>
                                          <p:spTgt spid="3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7"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1000"/>
                                        <p:tgtEl>
                                          <p:spTgt spid="29"/>
                                        </p:tgtEl>
                                      </p:cBhvr>
                                    </p:animEffect>
                                    <p:anim calcmode="lin" valueType="num">
                                      <p:cBhvr>
                                        <p:cTn id="24" dur="1000" fill="hold"/>
                                        <p:tgtEl>
                                          <p:spTgt spid="29"/>
                                        </p:tgtEl>
                                        <p:attrNameLst>
                                          <p:attrName>ppt_x</p:attrName>
                                        </p:attrNameLst>
                                      </p:cBhvr>
                                      <p:tavLst>
                                        <p:tav tm="0">
                                          <p:val>
                                            <p:strVal val="#ppt_x"/>
                                          </p:val>
                                        </p:tav>
                                        <p:tav tm="100000">
                                          <p:val>
                                            <p:strVal val="#ppt_x"/>
                                          </p:val>
                                        </p:tav>
                                      </p:tavLst>
                                    </p:anim>
                                    <p:anim calcmode="lin" valueType="num">
                                      <p:cBhvr>
                                        <p:cTn id="25" dur="1000" fill="hold"/>
                                        <p:tgtEl>
                                          <p:spTgt spid="29"/>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42" presetClass="entr" presetSubtype="0" fill="hold" nodeType="after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par>
                          <p:cTn id="38" fill="hold">
                            <p:stCondLst>
                              <p:cond delay="5500"/>
                            </p:stCondLst>
                            <p:childTnLst>
                              <p:par>
                                <p:cTn id="39" presetID="47" presetClass="entr" presetSubtype="0" fill="hold"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1000"/>
                                        <p:tgtEl>
                                          <p:spTgt spid="12"/>
                                        </p:tgtEl>
                                      </p:cBhvr>
                                    </p:animEffect>
                                    <p:anim calcmode="lin" valueType="num">
                                      <p:cBhvr>
                                        <p:cTn id="42" dur="1000" fill="hold"/>
                                        <p:tgtEl>
                                          <p:spTgt spid="12"/>
                                        </p:tgtEl>
                                        <p:attrNameLst>
                                          <p:attrName>ppt_x</p:attrName>
                                        </p:attrNameLst>
                                      </p:cBhvr>
                                      <p:tavLst>
                                        <p:tav tm="0">
                                          <p:val>
                                            <p:strVal val="#ppt_x"/>
                                          </p:val>
                                        </p:tav>
                                        <p:tav tm="100000">
                                          <p:val>
                                            <p:strVal val="#ppt_x"/>
                                          </p:val>
                                        </p:tav>
                                      </p:tavLst>
                                    </p:anim>
                                    <p:anim calcmode="lin" valueType="num">
                                      <p:cBhvr>
                                        <p:cTn id="43" dur="1000" fill="hold"/>
                                        <p:tgtEl>
                                          <p:spTgt spid="12"/>
                                        </p:tgtEl>
                                        <p:attrNameLst>
                                          <p:attrName>ppt_y</p:attrName>
                                        </p:attrNameLst>
                                      </p:cBhvr>
                                      <p:tavLst>
                                        <p:tav tm="0">
                                          <p:val>
                                            <p:strVal val="#ppt_y-.1"/>
                                          </p:val>
                                        </p:tav>
                                        <p:tav tm="100000">
                                          <p:val>
                                            <p:strVal val="#ppt_y"/>
                                          </p:val>
                                        </p:tav>
                                      </p:tavLst>
                                    </p:anim>
                                  </p:childTnLst>
                                </p:cTn>
                              </p:par>
                            </p:childTnLst>
                          </p:cTn>
                        </p:par>
                        <p:par>
                          <p:cTn id="44" fill="hold">
                            <p:stCondLst>
                              <p:cond delay="6500"/>
                            </p:stCondLst>
                            <p:childTnLst>
                              <p:par>
                                <p:cTn id="45" presetID="42"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1000"/>
                                        <p:tgtEl>
                                          <p:spTgt spid="21"/>
                                        </p:tgtEl>
                                      </p:cBhvr>
                                    </p:animEffect>
                                    <p:anim calcmode="lin" valueType="num">
                                      <p:cBhvr>
                                        <p:cTn id="48" dur="1000" fill="hold"/>
                                        <p:tgtEl>
                                          <p:spTgt spid="21"/>
                                        </p:tgtEl>
                                        <p:attrNameLst>
                                          <p:attrName>ppt_x</p:attrName>
                                        </p:attrNameLst>
                                      </p:cBhvr>
                                      <p:tavLst>
                                        <p:tav tm="0">
                                          <p:val>
                                            <p:strVal val="#ppt_x"/>
                                          </p:val>
                                        </p:tav>
                                        <p:tav tm="100000">
                                          <p:val>
                                            <p:strVal val="#ppt_x"/>
                                          </p:val>
                                        </p:tav>
                                      </p:tavLst>
                                    </p:anim>
                                    <p:anim calcmode="lin" valueType="num">
                                      <p:cBhvr>
                                        <p:cTn id="49" dur="1000" fill="hold"/>
                                        <p:tgtEl>
                                          <p:spTgt spid="21"/>
                                        </p:tgtEl>
                                        <p:attrNameLst>
                                          <p:attrName>ppt_y</p:attrName>
                                        </p:attrNameLst>
                                      </p:cBhvr>
                                      <p:tavLst>
                                        <p:tav tm="0">
                                          <p:val>
                                            <p:strVal val="#ppt_y+.1"/>
                                          </p:val>
                                        </p:tav>
                                        <p:tav tm="100000">
                                          <p:val>
                                            <p:strVal val="#ppt_y"/>
                                          </p:val>
                                        </p:tav>
                                      </p:tavLst>
                                    </p:anim>
                                  </p:childTnLst>
                                </p:cTn>
                              </p:par>
                            </p:childTnLst>
                          </p:cTn>
                        </p:par>
                        <p:par>
                          <p:cTn id="50" fill="hold">
                            <p:stCondLst>
                              <p:cond delay="7500"/>
                            </p:stCondLst>
                            <p:childTnLst>
                              <p:par>
                                <p:cTn id="51" presetID="47" presetClass="entr" presetSubtype="0"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0"/>
                                        <p:tgtEl>
                                          <p:spTgt spid="15"/>
                                        </p:tgtEl>
                                      </p:cBhvr>
                                    </p:animEffect>
                                    <p:anim calcmode="lin" valueType="num">
                                      <p:cBhvr>
                                        <p:cTn id="54" dur="1000" fill="hold"/>
                                        <p:tgtEl>
                                          <p:spTgt spid="15"/>
                                        </p:tgtEl>
                                        <p:attrNameLst>
                                          <p:attrName>ppt_x</p:attrName>
                                        </p:attrNameLst>
                                      </p:cBhvr>
                                      <p:tavLst>
                                        <p:tav tm="0">
                                          <p:val>
                                            <p:strVal val="#ppt_x"/>
                                          </p:val>
                                        </p:tav>
                                        <p:tav tm="100000">
                                          <p:val>
                                            <p:strVal val="#ppt_x"/>
                                          </p:val>
                                        </p:tav>
                                      </p:tavLst>
                                    </p:anim>
                                    <p:anim calcmode="lin" valueType="num">
                                      <p:cBhvr>
                                        <p:cTn id="55" dur="1000" fill="hold"/>
                                        <p:tgtEl>
                                          <p:spTgt spid="15"/>
                                        </p:tgtEl>
                                        <p:attrNameLst>
                                          <p:attrName>ppt_y</p:attrName>
                                        </p:attrNameLst>
                                      </p:cBhvr>
                                      <p:tavLst>
                                        <p:tav tm="0">
                                          <p:val>
                                            <p:strVal val="#ppt_y-.1"/>
                                          </p:val>
                                        </p:tav>
                                        <p:tav tm="100000">
                                          <p:val>
                                            <p:strVal val="#ppt_y"/>
                                          </p:val>
                                        </p:tav>
                                      </p:tavLst>
                                    </p:anim>
                                  </p:childTnLst>
                                </p:cTn>
                              </p:par>
                            </p:childTnLst>
                          </p:cTn>
                        </p:par>
                        <p:par>
                          <p:cTn id="56" fill="hold">
                            <p:stCondLst>
                              <p:cond delay="8500"/>
                            </p:stCondLst>
                            <p:childTnLst>
                              <p:par>
                                <p:cTn id="57" presetID="42" presetClass="entr" presetSubtype="0" fill="hold"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1000"/>
                                        <p:tgtEl>
                                          <p:spTgt spid="33"/>
                                        </p:tgtEl>
                                      </p:cBhvr>
                                    </p:animEffect>
                                    <p:anim calcmode="lin" valueType="num">
                                      <p:cBhvr>
                                        <p:cTn id="60" dur="1000" fill="hold"/>
                                        <p:tgtEl>
                                          <p:spTgt spid="33"/>
                                        </p:tgtEl>
                                        <p:attrNameLst>
                                          <p:attrName>ppt_x</p:attrName>
                                        </p:attrNameLst>
                                      </p:cBhvr>
                                      <p:tavLst>
                                        <p:tav tm="0">
                                          <p:val>
                                            <p:strVal val="#ppt_x"/>
                                          </p:val>
                                        </p:tav>
                                        <p:tav tm="100000">
                                          <p:val>
                                            <p:strVal val="#ppt_x"/>
                                          </p:val>
                                        </p:tav>
                                      </p:tavLst>
                                    </p:anim>
                                    <p:anim calcmode="lin" valueType="num">
                                      <p:cBhvr>
                                        <p:cTn id="6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tags/tag1.xml><?xml version="1.0" encoding="utf-8"?>
<p:tagLst xmlns:p="http://schemas.openxmlformats.org/presentationml/2006/main">
  <p:tag name="MH" val="20150915183331"/>
  <p:tag name="MH_LIBRARY" val="GRAPHIC"/>
  <p:tag name="MH_TYPE" val="Other"/>
  <p:tag name="MH_ORDER" val="1"/>
</p:tagLst>
</file>

<file path=ppt/tags/tag2.xml><?xml version="1.0" encoding="utf-8"?>
<p:tagLst xmlns:p="http://schemas.openxmlformats.org/presentationml/2006/main">
  <p:tag name="MH" val="20150915183331"/>
  <p:tag name="MH_LIBRARY" val="GRAPHIC"/>
  <p:tag name="MH_TYPE" val="Other"/>
  <p:tag name="MH_ORDER" val="3"/>
</p:tagLst>
</file>

<file path=ppt/tags/tag3.xml><?xml version="1.0" encoding="utf-8"?>
<p:tagLst xmlns:p="http://schemas.openxmlformats.org/presentationml/2006/main">
  <p:tag name="MH" val="20150915183331"/>
  <p:tag name="MH_LIBRARY" val="GRAPHIC"/>
  <p:tag name="MH_TYPE" val="Other"/>
  <p:tag name="MH_ORDER" val="1"/>
</p:tagLst>
</file>

<file path=ppt/tags/tag4.xml><?xml version="1.0" encoding="utf-8"?>
<p:tagLst xmlns:p="http://schemas.openxmlformats.org/presentationml/2006/main">
  <p:tag name="MH" val="20150915183331"/>
  <p:tag name="MH_LIBRARY" val="GRAPHIC"/>
  <p:tag name="MH_TYPE" val="Other"/>
  <p:tag name="MH_ORDER" val="3"/>
</p:tagLst>
</file>

<file path=ppt/tags/tag5.xml><?xml version="1.0" encoding="utf-8"?>
<p:tagLst xmlns:p="http://schemas.openxmlformats.org/presentationml/2006/main">
  <p:tag name="MH" val="20150915183331"/>
  <p:tag name="MH_LIBRARY" val="GRAPHIC"/>
  <p:tag name="MH_TYPE" val="Other"/>
  <p:tag name="MH_ORDER" val="1"/>
</p:tagLst>
</file>

<file path=ppt/tags/tag6.xml><?xml version="1.0" encoding="utf-8"?>
<p:tagLst xmlns:p="http://schemas.openxmlformats.org/presentationml/2006/main">
  <p:tag name="MH" val="20150915183331"/>
  <p:tag name="MH_LIBRARY" val="GRAPHIC"/>
  <p:tag name="MH_TYPE" val="Other"/>
  <p:tag name="MH_ORDER" val="3"/>
</p:tagLst>
</file>

<file path=ppt/tags/tag7.xml><?xml version="1.0" encoding="utf-8"?>
<p:tagLst xmlns:p="http://schemas.openxmlformats.org/presentationml/2006/main">
  <p:tag name="MH" val="20150915183331"/>
  <p:tag name="MH_LIBRARY" val="GRAPHIC"/>
  <p:tag name="MH_TYPE" val="Other"/>
  <p:tag name="MH_ORDER" val="1"/>
</p:tagLst>
</file>

<file path=ppt/tags/tag8.xml><?xml version="1.0" encoding="utf-8"?>
<p:tagLst xmlns:p="http://schemas.openxmlformats.org/presentationml/2006/main">
  <p:tag name="MH" val="20150915183331"/>
  <p:tag name="MH_LIBRARY" val="GRAPHIC"/>
  <p:tag name="MH_TYPE" val="Other"/>
  <p:tag name="MH_ORDER" val="3"/>
</p:tagLst>
</file>

<file path=ppt/tags/tag9.xml><?xml version="1.0" encoding="utf-8"?>
<p:tagLst xmlns:p="http://schemas.openxmlformats.org/presentationml/2006/main">
  <p:tag name="ISPRING_PRESENTATION_TITLE" val="swf"/>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3100</Words>
  <Application>WPS 演示</Application>
  <PresentationFormat>宽屏</PresentationFormat>
  <Paragraphs>617</Paragraphs>
  <Slides>25</Slides>
  <Notes>25</Notes>
  <HiddenSlides>0</HiddenSlides>
  <MMClips>1</MMClips>
  <ScaleCrop>false</ScaleCrop>
  <HeadingPairs>
    <vt:vector size="6" baseType="variant">
      <vt:variant>
        <vt:lpstr>已用的字体</vt:lpstr>
      </vt:variant>
      <vt:variant>
        <vt:i4>24</vt:i4>
      </vt:variant>
      <vt:variant>
        <vt:lpstr>主题</vt:lpstr>
      </vt:variant>
      <vt:variant>
        <vt:i4>1</vt:i4>
      </vt:variant>
      <vt:variant>
        <vt:lpstr>幻灯片标题</vt:lpstr>
      </vt:variant>
      <vt:variant>
        <vt:i4>25</vt:i4>
      </vt:variant>
    </vt:vector>
  </HeadingPairs>
  <TitlesOfParts>
    <vt:vector size="50" baseType="lpstr">
      <vt:lpstr>Arial</vt:lpstr>
      <vt:lpstr>宋体</vt:lpstr>
      <vt:lpstr>Wingdings</vt:lpstr>
      <vt:lpstr>微软雅黑</vt:lpstr>
      <vt:lpstr>微软雅黑</vt:lpstr>
      <vt:lpstr>Impact</vt:lpstr>
      <vt:lpstr>LiHei Pro</vt:lpstr>
      <vt:lpstr>等线</vt:lpstr>
      <vt:lpstr>Arial Unicode MS</vt:lpstr>
      <vt:lpstr>时尚中黑简体</vt:lpstr>
      <vt:lpstr>黑体</vt:lpstr>
      <vt:lpstr>Open Sans</vt:lpstr>
      <vt:lpstr>Segoe Print</vt:lpstr>
      <vt:lpstr>Gulim</vt:lpstr>
      <vt:lpstr>Calibri</vt:lpstr>
      <vt:lpstr>Lato</vt:lpstr>
      <vt:lpstr>Lato Light</vt:lpstr>
      <vt:lpstr>Britannic Bold</vt:lpstr>
      <vt:lpstr>Yu Gothic UI Semibold</vt:lpstr>
      <vt:lpstr>Calibri</vt:lpstr>
      <vt:lpstr>Arial</vt:lpstr>
      <vt:lpstr>等线 Light</vt:lpstr>
      <vt:lpstr>Malgun Gothic</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swf</dc:title>
  <dc:creator>Administrator</dc:creator>
  <cp:lastModifiedBy>一颗苹果</cp:lastModifiedBy>
  <cp:revision>148</cp:revision>
  <dcterms:created xsi:type="dcterms:W3CDTF">2016-08-12T03:22:00Z</dcterms:created>
  <dcterms:modified xsi:type="dcterms:W3CDTF">2021-09-15T08:37:10Z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8FC2CA54067B427BA80022791FC3FFDE</vt:lpwstr>
  </property>
  <property fmtid="{D5CDD505-2E9C-101B-9397-08002B2CF9AE}" pid="3" name="KSOProductBuildVer">
    <vt:lpwstr>2052-11.1.0.10700</vt:lpwstr>
  </property>
</Properties>
</file>