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3"/>
    <p:sldId id="262" r:id="rId4"/>
    <p:sldId id="259" r:id="rId5"/>
    <p:sldId id="304" r:id="rId6"/>
    <p:sldId id="263" r:id="rId7"/>
    <p:sldId id="266" r:id="rId8"/>
    <p:sldId id="268" r:id="rId9"/>
    <p:sldId id="280" r:id="rId10"/>
    <p:sldId id="310" r:id="rId11"/>
    <p:sldId id="269" r:id="rId12"/>
    <p:sldId id="271" r:id="rId13"/>
    <p:sldId id="274" r:id="rId14"/>
    <p:sldId id="275" r:id="rId15"/>
    <p:sldId id="277" r:id="rId16"/>
    <p:sldId id="311" r:id="rId17"/>
    <p:sldId id="287" r:id="rId18"/>
    <p:sldId id="288" r:id="rId19"/>
    <p:sldId id="295" r:id="rId20"/>
    <p:sldId id="281" r:id="rId21"/>
    <p:sldId id="283" r:id="rId22"/>
    <p:sldId id="312" r:id="rId23"/>
    <p:sldId id="297" r:id="rId24"/>
    <p:sldId id="299" r:id="rId25"/>
    <p:sldId id="301" r:id="rId26"/>
    <p:sldId id="314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8F6"/>
    <a:srgbClr val="F9D2E7"/>
    <a:srgbClr val="ECF8FE"/>
    <a:srgbClr val="FEAFC5"/>
    <a:srgbClr val="F6D8FA"/>
    <a:srgbClr val="F9ECFE"/>
    <a:srgbClr val="F0E6ED"/>
    <a:srgbClr val="C3D6E6"/>
    <a:srgbClr val="E4A8B1"/>
    <a:srgbClr val="9A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68489" cy="5139662"/>
          </a:xfrm>
          <a:custGeom>
            <a:avLst/>
            <a:gdLst>
              <a:gd name="connsiteX0" fmla="*/ 0 w 4491318"/>
              <a:gd name="connsiteY0" fmla="*/ 0 h 6852882"/>
              <a:gd name="connsiteX1" fmla="*/ 4735 w 4491318"/>
              <a:gd name="connsiteY1" fmla="*/ 0 h 6852882"/>
              <a:gd name="connsiteX2" fmla="*/ 15982 w 4491318"/>
              <a:gd name="connsiteY2" fmla="*/ 0 h 6852882"/>
              <a:gd name="connsiteX3" fmla="*/ 37883 w 4491318"/>
              <a:gd name="connsiteY3" fmla="*/ 0 h 6852882"/>
              <a:gd name="connsiteX4" fmla="*/ 73990 w 4491318"/>
              <a:gd name="connsiteY4" fmla="*/ 0 h 6852882"/>
              <a:gd name="connsiteX5" fmla="*/ 127854 w 4491318"/>
              <a:gd name="connsiteY5" fmla="*/ 0 h 6852882"/>
              <a:gd name="connsiteX6" fmla="*/ 203027 w 4491318"/>
              <a:gd name="connsiteY6" fmla="*/ 0 h 6852882"/>
              <a:gd name="connsiteX7" fmla="*/ 303061 w 4491318"/>
              <a:gd name="connsiteY7" fmla="*/ 0 h 6852882"/>
              <a:gd name="connsiteX8" fmla="*/ 363511 w 4491318"/>
              <a:gd name="connsiteY8" fmla="*/ 0 h 6852882"/>
              <a:gd name="connsiteX9" fmla="*/ 431507 w 4491318"/>
              <a:gd name="connsiteY9" fmla="*/ 0 h 6852882"/>
              <a:gd name="connsiteX10" fmla="*/ 507494 w 4491318"/>
              <a:gd name="connsiteY10" fmla="*/ 0 h 6852882"/>
              <a:gd name="connsiteX11" fmla="*/ 591916 w 4491318"/>
              <a:gd name="connsiteY11" fmla="*/ 0 h 6852882"/>
              <a:gd name="connsiteX12" fmla="*/ 685217 w 4491318"/>
              <a:gd name="connsiteY12" fmla="*/ 0 h 6852882"/>
              <a:gd name="connsiteX13" fmla="*/ 787841 w 4491318"/>
              <a:gd name="connsiteY13" fmla="*/ 0 h 6852882"/>
              <a:gd name="connsiteX14" fmla="*/ 900231 w 4491318"/>
              <a:gd name="connsiteY14" fmla="*/ 0 h 6852882"/>
              <a:gd name="connsiteX15" fmla="*/ 1022831 w 4491318"/>
              <a:gd name="connsiteY15" fmla="*/ 0 h 6852882"/>
              <a:gd name="connsiteX16" fmla="*/ 1156086 w 4491318"/>
              <a:gd name="connsiteY16" fmla="*/ 0 h 6852882"/>
              <a:gd name="connsiteX17" fmla="*/ 1300440 w 4491318"/>
              <a:gd name="connsiteY17" fmla="*/ 0 h 6852882"/>
              <a:gd name="connsiteX18" fmla="*/ 1456336 w 4491318"/>
              <a:gd name="connsiteY18" fmla="*/ 0 h 6852882"/>
              <a:gd name="connsiteX19" fmla="*/ 1624218 w 4491318"/>
              <a:gd name="connsiteY19" fmla="*/ 0 h 6852882"/>
              <a:gd name="connsiteX20" fmla="*/ 1804531 w 4491318"/>
              <a:gd name="connsiteY20" fmla="*/ 0 h 6852882"/>
              <a:gd name="connsiteX21" fmla="*/ 1997717 w 4491318"/>
              <a:gd name="connsiteY21" fmla="*/ 0 h 6852882"/>
              <a:gd name="connsiteX22" fmla="*/ 2204222 w 4491318"/>
              <a:gd name="connsiteY22" fmla="*/ 0 h 6852882"/>
              <a:gd name="connsiteX23" fmla="*/ 2424489 w 4491318"/>
              <a:gd name="connsiteY23" fmla="*/ 0 h 6852882"/>
              <a:gd name="connsiteX24" fmla="*/ 4491318 w 4491318"/>
              <a:gd name="connsiteY24" fmla="*/ 3375773 h 6852882"/>
              <a:gd name="connsiteX25" fmla="*/ 2212425 w 4491318"/>
              <a:gd name="connsiteY25" fmla="*/ 6852882 h 6852882"/>
              <a:gd name="connsiteX26" fmla="*/ 0 w 4491318"/>
              <a:gd name="connsiteY26" fmla="*/ 6852882 h 6852882"/>
              <a:gd name="connsiteX27" fmla="*/ 0 w 4491318"/>
              <a:gd name="connsiteY27" fmla="*/ 0 h 68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91318" h="6852882">
                <a:moveTo>
                  <a:pt x="0" y="0"/>
                </a:moveTo>
                <a:lnTo>
                  <a:pt x="4735" y="0"/>
                </a:lnTo>
                <a:lnTo>
                  <a:pt x="15982" y="0"/>
                </a:lnTo>
                <a:lnTo>
                  <a:pt x="37883" y="0"/>
                </a:lnTo>
                <a:lnTo>
                  <a:pt x="73990" y="0"/>
                </a:lnTo>
                <a:lnTo>
                  <a:pt x="127854" y="0"/>
                </a:lnTo>
                <a:lnTo>
                  <a:pt x="203027" y="0"/>
                </a:lnTo>
                <a:lnTo>
                  <a:pt x="303061" y="0"/>
                </a:lnTo>
                <a:lnTo>
                  <a:pt x="363511" y="0"/>
                </a:lnTo>
                <a:lnTo>
                  <a:pt x="431507" y="0"/>
                </a:lnTo>
                <a:lnTo>
                  <a:pt x="507494" y="0"/>
                </a:lnTo>
                <a:lnTo>
                  <a:pt x="591916" y="0"/>
                </a:lnTo>
                <a:lnTo>
                  <a:pt x="685217" y="0"/>
                </a:lnTo>
                <a:lnTo>
                  <a:pt x="787841" y="0"/>
                </a:lnTo>
                <a:lnTo>
                  <a:pt x="900231" y="0"/>
                </a:lnTo>
                <a:lnTo>
                  <a:pt x="1022831" y="0"/>
                </a:lnTo>
                <a:lnTo>
                  <a:pt x="1156086" y="0"/>
                </a:lnTo>
                <a:lnTo>
                  <a:pt x="1300440" y="0"/>
                </a:lnTo>
                <a:lnTo>
                  <a:pt x="1456336" y="0"/>
                </a:lnTo>
                <a:lnTo>
                  <a:pt x="1624218" y="0"/>
                </a:lnTo>
                <a:lnTo>
                  <a:pt x="1804531" y="0"/>
                </a:lnTo>
                <a:lnTo>
                  <a:pt x="1997717" y="0"/>
                </a:lnTo>
                <a:lnTo>
                  <a:pt x="2204222" y="0"/>
                </a:lnTo>
                <a:lnTo>
                  <a:pt x="2424489" y="0"/>
                </a:lnTo>
                <a:cubicBezTo>
                  <a:pt x="3652559" y="627020"/>
                  <a:pt x="4491318" y="1903227"/>
                  <a:pt x="4491318" y="3375773"/>
                </a:cubicBezTo>
                <a:cubicBezTo>
                  <a:pt x="4491318" y="4930655"/>
                  <a:pt x="3551275" y="6267031"/>
                  <a:pt x="2212425" y="6852882"/>
                </a:cubicBezTo>
                <a:lnTo>
                  <a:pt x="0" y="6852882"/>
                </a:lnTo>
                <a:cubicBezTo>
                  <a:pt x="0" y="6852882"/>
                  <a:pt x="0" y="6852882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Elph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 Elphin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381" y="-2380"/>
            <a:ext cx="5916070" cy="4345781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t" anchorCtr="0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731559" cy="5143500"/>
          </a:xfrm>
          <a:custGeom>
            <a:avLst/>
            <a:gdLst>
              <a:gd name="connsiteX0" fmla="*/ 0 w 4975412"/>
              <a:gd name="connsiteY0" fmla="*/ 0 h 6858000"/>
              <a:gd name="connsiteX1" fmla="*/ 4975412 w 4975412"/>
              <a:gd name="connsiteY1" fmla="*/ 0 h 6858000"/>
              <a:gd name="connsiteX2" fmla="*/ 4975412 w 4975412"/>
              <a:gd name="connsiteY2" fmla="*/ 6858000 h 6858000"/>
              <a:gd name="connsiteX3" fmla="*/ 0 w 49754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5412" h="6858000">
                <a:moveTo>
                  <a:pt x="0" y="0"/>
                </a:moveTo>
                <a:lnTo>
                  <a:pt x="4975412" y="0"/>
                </a:lnTo>
                <a:lnTo>
                  <a:pt x="4975412" y="6858000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200456" y="3264695"/>
            <a:ext cx="4585097" cy="1878806"/>
          </a:xfrm>
          <a:custGeom>
            <a:avLst/>
            <a:gdLst>
              <a:gd name="connsiteX0" fmla="*/ 3058338 w 6113463"/>
              <a:gd name="connsiteY0" fmla="*/ 0 h 2505075"/>
              <a:gd name="connsiteX1" fmla="*/ 6113463 w 6113463"/>
              <a:gd name="connsiteY1" fmla="*/ 2505075 h 2505075"/>
              <a:gd name="connsiteX2" fmla="*/ 0 w 6113463"/>
              <a:gd name="connsiteY2" fmla="*/ 2505075 h 2505075"/>
              <a:gd name="connsiteX3" fmla="*/ 3058338 w 6113463"/>
              <a:gd name="connsiteY3" fmla="*/ 0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3463" h="2505075">
                <a:moveTo>
                  <a:pt x="3058338" y="0"/>
                </a:moveTo>
                <a:cubicBezTo>
                  <a:pt x="4568231" y="0"/>
                  <a:pt x="5827547" y="1077279"/>
                  <a:pt x="6113463" y="2505075"/>
                </a:cubicBezTo>
                <a:lnTo>
                  <a:pt x="0" y="2505075"/>
                </a:lnTo>
                <a:cubicBezTo>
                  <a:pt x="285916" y="1077279"/>
                  <a:pt x="1545232" y="0"/>
                  <a:pt x="3058338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144496" y="1742"/>
            <a:ext cx="4697016" cy="1921669"/>
          </a:xfrm>
          <a:custGeom>
            <a:avLst/>
            <a:gdLst>
              <a:gd name="connsiteX0" fmla="*/ 0 w 6262688"/>
              <a:gd name="connsiteY0" fmla="*/ 0 h 2562225"/>
              <a:gd name="connsiteX1" fmla="*/ 6262688 w 6262688"/>
              <a:gd name="connsiteY1" fmla="*/ 0 h 2562225"/>
              <a:gd name="connsiteX2" fmla="*/ 3132990 w 6262688"/>
              <a:gd name="connsiteY2" fmla="*/ 2562225 h 2562225"/>
              <a:gd name="connsiteX3" fmla="*/ 0 w 6262688"/>
              <a:gd name="connsiteY3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2688" h="2562225">
                <a:moveTo>
                  <a:pt x="0" y="0"/>
                </a:moveTo>
                <a:lnTo>
                  <a:pt x="6262688" y="0"/>
                </a:lnTo>
                <a:cubicBezTo>
                  <a:pt x="5969793" y="1462247"/>
                  <a:pt x="4679738" y="2562225"/>
                  <a:pt x="3132990" y="2562225"/>
                </a:cubicBezTo>
                <a:cubicBezTo>
                  <a:pt x="1582950" y="2562225"/>
                  <a:pt x="292895" y="1462247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2820674" y="330202"/>
            <a:ext cx="1926291" cy="1926291"/>
          </a:xfrm>
          <a:custGeom>
            <a:avLst/>
            <a:gdLst>
              <a:gd name="connsiteX0" fmla="*/ 1284194 w 2568388"/>
              <a:gd name="connsiteY0" fmla="*/ 0 h 2568388"/>
              <a:gd name="connsiteX1" fmla="*/ 2568388 w 2568388"/>
              <a:gd name="connsiteY1" fmla="*/ 1284194 h 2568388"/>
              <a:gd name="connsiteX2" fmla="*/ 1284194 w 2568388"/>
              <a:gd name="connsiteY2" fmla="*/ 2568388 h 2568388"/>
              <a:gd name="connsiteX3" fmla="*/ 0 w 2568388"/>
              <a:gd name="connsiteY3" fmla="*/ 1284194 h 2568388"/>
              <a:gd name="connsiteX4" fmla="*/ 1284194 w 2568388"/>
              <a:gd name="connsiteY4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2568388">
                <a:moveTo>
                  <a:pt x="1284194" y="0"/>
                </a:moveTo>
                <a:cubicBezTo>
                  <a:pt x="1993435" y="0"/>
                  <a:pt x="2568388" y="574953"/>
                  <a:pt x="2568388" y="1284194"/>
                </a:cubicBezTo>
                <a:cubicBezTo>
                  <a:pt x="2568388" y="1993435"/>
                  <a:pt x="1993435" y="2568388"/>
                  <a:pt x="1284194" y="2568388"/>
                </a:cubicBezTo>
                <a:cubicBezTo>
                  <a:pt x="574953" y="2568388"/>
                  <a:pt x="0" y="1993435"/>
                  <a:pt x="0" y="1284194"/>
                </a:cubicBezTo>
                <a:cubicBezTo>
                  <a:pt x="0" y="574953"/>
                  <a:pt x="574953" y="0"/>
                  <a:pt x="1284194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61915" y="2557351"/>
            <a:ext cx="1926291" cy="1926291"/>
          </a:xfrm>
          <a:custGeom>
            <a:avLst/>
            <a:gdLst>
              <a:gd name="connsiteX0" fmla="*/ 1284194 w 2568388"/>
              <a:gd name="connsiteY0" fmla="*/ 0 h 2568388"/>
              <a:gd name="connsiteX1" fmla="*/ 2568388 w 2568388"/>
              <a:gd name="connsiteY1" fmla="*/ 1284194 h 2568388"/>
              <a:gd name="connsiteX2" fmla="*/ 1284194 w 2568388"/>
              <a:gd name="connsiteY2" fmla="*/ 2568388 h 2568388"/>
              <a:gd name="connsiteX3" fmla="*/ 0 w 2568388"/>
              <a:gd name="connsiteY3" fmla="*/ 1284194 h 2568388"/>
              <a:gd name="connsiteX4" fmla="*/ 1284194 w 2568388"/>
              <a:gd name="connsiteY4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2568388">
                <a:moveTo>
                  <a:pt x="1284194" y="0"/>
                </a:moveTo>
                <a:cubicBezTo>
                  <a:pt x="1993435" y="0"/>
                  <a:pt x="2568388" y="574953"/>
                  <a:pt x="2568388" y="1284194"/>
                </a:cubicBezTo>
                <a:cubicBezTo>
                  <a:pt x="2568388" y="1993435"/>
                  <a:pt x="1993435" y="2568388"/>
                  <a:pt x="1284194" y="2568388"/>
                </a:cubicBezTo>
                <a:cubicBezTo>
                  <a:pt x="574953" y="2568388"/>
                  <a:pt x="0" y="1993435"/>
                  <a:pt x="0" y="1284194"/>
                </a:cubicBezTo>
                <a:cubicBezTo>
                  <a:pt x="0" y="574953"/>
                  <a:pt x="574953" y="0"/>
                  <a:pt x="1284194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123260" y="0"/>
            <a:ext cx="4027884" cy="5143500"/>
          </a:xfrm>
          <a:custGeom>
            <a:avLst/>
            <a:gdLst>
              <a:gd name="connsiteX0" fmla="*/ 609780 w 5370512"/>
              <a:gd name="connsiteY0" fmla="*/ 0 h 6858000"/>
              <a:gd name="connsiteX1" fmla="*/ 1791229 w 5370512"/>
              <a:gd name="connsiteY1" fmla="*/ 0 h 6858000"/>
              <a:gd name="connsiteX2" fmla="*/ 5370512 w 5370512"/>
              <a:gd name="connsiteY2" fmla="*/ 3336925 h 6858000"/>
              <a:gd name="connsiteX3" fmla="*/ 5370512 w 5370512"/>
              <a:gd name="connsiteY3" fmla="*/ 3778250 h 6858000"/>
              <a:gd name="connsiteX4" fmla="*/ 1559386 w 5370512"/>
              <a:gd name="connsiteY4" fmla="*/ 6858000 h 6858000"/>
              <a:gd name="connsiteX5" fmla="*/ 1102051 w 5370512"/>
              <a:gd name="connsiteY5" fmla="*/ 6858000 h 6858000"/>
              <a:gd name="connsiteX6" fmla="*/ 0 w 5370512"/>
              <a:gd name="connsiteY6" fmla="*/ 2952750 h 6858000"/>
              <a:gd name="connsiteX7" fmla="*/ 609780 w 537051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0512" h="6858000">
                <a:moveTo>
                  <a:pt x="609780" y="0"/>
                </a:moveTo>
                <a:cubicBezTo>
                  <a:pt x="609780" y="0"/>
                  <a:pt x="609780" y="0"/>
                  <a:pt x="1791229" y="0"/>
                </a:cubicBezTo>
                <a:cubicBezTo>
                  <a:pt x="1791229" y="0"/>
                  <a:pt x="1791229" y="0"/>
                  <a:pt x="5370512" y="3336925"/>
                </a:cubicBezTo>
                <a:cubicBezTo>
                  <a:pt x="5370512" y="3336925"/>
                  <a:pt x="5370512" y="3336925"/>
                  <a:pt x="5370512" y="3778250"/>
                </a:cubicBezTo>
                <a:lnTo>
                  <a:pt x="1559386" y="6858000"/>
                </a:lnTo>
                <a:cubicBezTo>
                  <a:pt x="1559386" y="6858000"/>
                  <a:pt x="1559386" y="6858000"/>
                  <a:pt x="1102051" y="6858000"/>
                </a:cubicBezTo>
                <a:cubicBezTo>
                  <a:pt x="403344" y="5721350"/>
                  <a:pt x="0" y="4384675"/>
                  <a:pt x="0" y="2952750"/>
                </a:cubicBezTo>
                <a:cubicBezTo>
                  <a:pt x="0" y="1905000"/>
                  <a:pt x="219140" y="904875"/>
                  <a:pt x="60978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668192" y="1893095"/>
            <a:ext cx="6094810" cy="3259931"/>
          </a:xfrm>
          <a:custGeom>
            <a:avLst/>
            <a:gdLst>
              <a:gd name="connsiteX0" fmla="*/ 4451167 w 8126413"/>
              <a:gd name="connsiteY0" fmla="*/ 0 h 4346575"/>
              <a:gd name="connsiteX1" fmla="*/ 8126413 w 8126413"/>
              <a:gd name="connsiteY1" fmla="*/ 1556458 h 4346575"/>
              <a:gd name="connsiteX2" fmla="*/ 4681070 w 8126413"/>
              <a:gd name="connsiteY2" fmla="*/ 4346575 h 4346575"/>
              <a:gd name="connsiteX3" fmla="*/ 1890309 w 8126413"/>
              <a:gd name="connsiteY3" fmla="*/ 4346575 h 4346575"/>
              <a:gd name="connsiteX4" fmla="*/ 0 w 8126413"/>
              <a:gd name="connsiteY4" fmla="*/ 2582377 h 4346575"/>
              <a:gd name="connsiteX5" fmla="*/ 4451167 w 8126413"/>
              <a:gd name="connsiteY5" fmla="*/ 0 h 43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6413" h="4346575">
                <a:moveTo>
                  <a:pt x="4451167" y="0"/>
                </a:moveTo>
                <a:cubicBezTo>
                  <a:pt x="5894444" y="0"/>
                  <a:pt x="7197224" y="597654"/>
                  <a:pt x="8126413" y="1556458"/>
                </a:cubicBezTo>
                <a:cubicBezTo>
                  <a:pt x="8126413" y="1556458"/>
                  <a:pt x="8126413" y="1556458"/>
                  <a:pt x="4681070" y="4346575"/>
                </a:cubicBezTo>
                <a:cubicBezTo>
                  <a:pt x="4681070" y="4346575"/>
                  <a:pt x="4681070" y="4346575"/>
                  <a:pt x="1890309" y="4346575"/>
                </a:cubicBezTo>
                <a:cubicBezTo>
                  <a:pt x="1890309" y="4346575"/>
                  <a:pt x="1890309" y="4346575"/>
                  <a:pt x="0" y="2582377"/>
                </a:cubicBezTo>
                <a:cubicBezTo>
                  <a:pt x="884486" y="1038704"/>
                  <a:pt x="2544893" y="0"/>
                  <a:pt x="4451167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289822" cy="5143500"/>
          </a:xfrm>
          <a:custGeom>
            <a:avLst/>
            <a:gdLst>
              <a:gd name="connsiteX0" fmla="*/ 3528405 w 5719763"/>
              <a:gd name="connsiteY0" fmla="*/ 0 h 6858000"/>
              <a:gd name="connsiteX1" fmla="*/ 3530725 w 5719763"/>
              <a:gd name="connsiteY1" fmla="*/ 0 h 6858000"/>
              <a:gd name="connsiteX2" fmla="*/ 3546964 w 5719763"/>
              <a:gd name="connsiteY2" fmla="*/ 0 h 6858000"/>
              <a:gd name="connsiteX3" fmla="*/ 3591042 w 5719763"/>
              <a:gd name="connsiteY3" fmla="*/ 0 h 6858000"/>
              <a:gd name="connsiteX4" fmla="*/ 3627870 w 5719763"/>
              <a:gd name="connsiteY4" fmla="*/ 0 h 6858000"/>
              <a:gd name="connsiteX5" fmla="*/ 3676878 w 5719763"/>
              <a:gd name="connsiteY5" fmla="*/ 0 h 6858000"/>
              <a:gd name="connsiteX6" fmla="*/ 3739805 w 5719763"/>
              <a:gd name="connsiteY6" fmla="*/ 0 h 6858000"/>
              <a:gd name="connsiteX7" fmla="*/ 3818391 w 5719763"/>
              <a:gd name="connsiteY7" fmla="*/ 0 h 6858000"/>
              <a:gd name="connsiteX8" fmla="*/ 3914376 w 5719763"/>
              <a:gd name="connsiteY8" fmla="*/ 0 h 6858000"/>
              <a:gd name="connsiteX9" fmla="*/ 4029500 w 5719763"/>
              <a:gd name="connsiteY9" fmla="*/ 0 h 6858000"/>
              <a:gd name="connsiteX10" fmla="*/ 4165503 w 5719763"/>
              <a:gd name="connsiteY10" fmla="*/ 0 h 6858000"/>
              <a:gd name="connsiteX11" fmla="*/ 4324125 w 5719763"/>
              <a:gd name="connsiteY11" fmla="*/ 0 h 6858000"/>
              <a:gd name="connsiteX12" fmla="*/ 4507106 w 5719763"/>
              <a:gd name="connsiteY12" fmla="*/ 0 h 6858000"/>
              <a:gd name="connsiteX13" fmla="*/ 4716185 w 5719763"/>
              <a:gd name="connsiteY13" fmla="*/ 0 h 6858000"/>
              <a:gd name="connsiteX14" fmla="*/ 5719763 w 5719763"/>
              <a:gd name="connsiteY14" fmla="*/ 3082925 h 6858000"/>
              <a:gd name="connsiteX15" fmla="*/ 4115943 w 5719763"/>
              <a:gd name="connsiteY15" fmla="*/ 6858000 h 6858000"/>
              <a:gd name="connsiteX16" fmla="*/ 4113288 w 5719763"/>
              <a:gd name="connsiteY16" fmla="*/ 6858000 h 6858000"/>
              <a:gd name="connsiteX17" fmla="*/ 4094705 w 5719763"/>
              <a:gd name="connsiteY17" fmla="*/ 6858000 h 6858000"/>
              <a:gd name="connsiteX18" fmla="*/ 4044263 w 5719763"/>
              <a:gd name="connsiteY18" fmla="*/ 6858000 h 6858000"/>
              <a:gd name="connsiteX19" fmla="*/ 4002117 w 5719763"/>
              <a:gd name="connsiteY19" fmla="*/ 6858000 h 6858000"/>
              <a:gd name="connsiteX20" fmla="*/ 3946034 w 5719763"/>
              <a:gd name="connsiteY20" fmla="*/ 6858000 h 6858000"/>
              <a:gd name="connsiteX21" fmla="*/ 3874021 w 5719763"/>
              <a:gd name="connsiteY21" fmla="*/ 6858000 h 6858000"/>
              <a:gd name="connsiteX22" fmla="*/ 3784088 w 5719763"/>
              <a:gd name="connsiteY22" fmla="*/ 6858000 h 6858000"/>
              <a:gd name="connsiteX23" fmla="*/ 3674244 w 5719763"/>
              <a:gd name="connsiteY23" fmla="*/ 6858000 h 6858000"/>
              <a:gd name="connsiteX24" fmla="*/ 3542498 w 5719763"/>
              <a:gd name="connsiteY24" fmla="*/ 6858000 h 6858000"/>
              <a:gd name="connsiteX25" fmla="*/ 3386858 w 5719763"/>
              <a:gd name="connsiteY25" fmla="*/ 6858000 h 6858000"/>
              <a:gd name="connsiteX26" fmla="*/ 3205333 w 5719763"/>
              <a:gd name="connsiteY26" fmla="*/ 6858000 h 6858000"/>
              <a:gd name="connsiteX27" fmla="*/ 2995933 w 5719763"/>
              <a:gd name="connsiteY27" fmla="*/ 6858000 h 6858000"/>
              <a:gd name="connsiteX28" fmla="*/ 2756665 w 5719763"/>
              <a:gd name="connsiteY28" fmla="*/ 6858000 h 6858000"/>
              <a:gd name="connsiteX29" fmla="*/ 0 w 5719763"/>
              <a:gd name="connsiteY29" fmla="*/ 4286250 h 6858000"/>
              <a:gd name="connsiteX30" fmla="*/ 0 w 5719763"/>
              <a:gd name="connsiteY30" fmla="*/ 4283447 h 6858000"/>
              <a:gd name="connsiteX31" fmla="*/ 0 w 5719763"/>
              <a:gd name="connsiteY31" fmla="*/ 4276790 h 6858000"/>
              <a:gd name="connsiteX32" fmla="*/ 0 w 5719763"/>
              <a:gd name="connsiteY32" fmla="*/ 4263827 h 6858000"/>
              <a:gd name="connsiteX33" fmla="*/ 0 w 5719763"/>
              <a:gd name="connsiteY33" fmla="*/ 4242454 h 6858000"/>
              <a:gd name="connsiteX34" fmla="*/ 0 w 5719763"/>
              <a:gd name="connsiteY34" fmla="*/ 4210571 h 6858000"/>
              <a:gd name="connsiteX35" fmla="*/ 0 w 5719763"/>
              <a:gd name="connsiteY35" fmla="*/ 4166074 h 6858000"/>
              <a:gd name="connsiteX36" fmla="*/ 0 w 5719763"/>
              <a:gd name="connsiteY36" fmla="*/ 4106863 h 6858000"/>
              <a:gd name="connsiteX37" fmla="*/ 0 w 5719763"/>
              <a:gd name="connsiteY37" fmla="*/ 4030833 h 6858000"/>
              <a:gd name="connsiteX38" fmla="*/ 0 w 5719763"/>
              <a:gd name="connsiteY38" fmla="*/ 3935884 h 6858000"/>
              <a:gd name="connsiteX39" fmla="*/ 0 w 5719763"/>
              <a:gd name="connsiteY39" fmla="*/ 3819913 h 6858000"/>
              <a:gd name="connsiteX40" fmla="*/ 0 w 5719763"/>
              <a:gd name="connsiteY40" fmla="*/ 3680817 h 6858000"/>
              <a:gd name="connsiteX41" fmla="*/ 0 w 5719763"/>
              <a:gd name="connsiteY41" fmla="*/ 3516496 h 6858000"/>
              <a:gd name="connsiteX42" fmla="*/ 0 w 5719763"/>
              <a:gd name="connsiteY42" fmla="*/ 3324845 h 6858000"/>
              <a:gd name="connsiteX43" fmla="*/ 0 w 5719763"/>
              <a:gd name="connsiteY43" fmla="*/ 3218115 h 6858000"/>
              <a:gd name="connsiteX44" fmla="*/ 0 w 5719763"/>
              <a:gd name="connsiteY44" fmla="*/ 3103764 h 6858000"/>
              <a:gd name="connsiteX45" fmla="*/ 0 w 5719763"/>
              <a:gd name="connsiteY45" fmla="*/ 2981530 h 6858000"/>
              <a:gd name="connsiteX46" fmla="*/ 0 w 5719763"/>
              <a:gd name="connsiteY46" fmla="*/ 28511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19763" h="6858000">
                <a:moveTo>
                  <a:pt x="3528405" y="0"/>
                </a:moveTo>
                <a:lnTo>
                  <a:pt x="3530725" y="0"/>
                </a:lnTo>
                <a:lnTo>
                  <a:pt x="3546964" y="0"/>
                </a:lnTo>
                <a:lnTo>
                  <a:pt x="3591042" y="0"/>
                </a:lnTo>
                <a:lnTo>
                  <a:pt x="3627870" y="0"/>
                </a:lnTo>
                <a:lnTo>
                  <a:pt x="3676878" y="0"/>
                </a:lnTo>
                <a:lnTo>
                  <a:pt x="3739805" y="0"/>
                </a:lnTo>
                <a:lnTo>
                  <a:pt x="3818391" y="0"/>
                </a:lnTo>
                <a:lnTo>
                  <a:pt x="3914376" y="0"/>
                </a:lnTo>
                <a:lnTo>
                  <a:pt x="4029500" y="0"/>
                </a:lnTo>
                <a:lnTo>
                  <a:pt x="4165503" y="0"/>
                </a:lnTo>
                <a:lnTo>
                  <a:pt x="4324125" y="0"/>
                </a:lnTo>
                <a:lnTo>
                  <a:pt x="4507106" y="0"/>
                </a:lnTo>
                <a:lnTo>
                  <a:pt x="4716185" y="0"/>
                </a:lnTo>
                <a:cubicBezTo>
                  <a:pt x="5348185" y="866775"/>
                  <a:pt x="5719763" y="1930400"/>
                  <a:pt x="5719763" y="3082925"/>
                </a:cubicBezTo>
                <a:cubicBezTo>
                  <a:pt x="5719763" y="4565650"/>
                  <a:pt x="5103642" y="5902325"/>
                  <a:pt x="4115943" y="6858000"/>
                </a:cubicBezTo>
                <a:lnTo>
                  <a:pt x="4113288" y="6858000"/>
                </a:lnTo>
                <a:lnTo>
                  <a:pt x="4094705" y="6858000"/>
                </a:lnTo>
                <a:lnTo>
                  <a:pt x="4044263" y="6858000"/>
                </a:lnTo>
                <a:lnTo>
                  <a:pt x="4002117" y="6858000"/>
                </a:lnTo>
                <a:lnTo>
                  <a:pt x="3946034" y="6858000"/>
                </a:lnTo>
                <a:lnTo>
                  <a:pt x="3874021" y="6858000"/>
                </a:lnTo>
                <a:lnTo>
                  <a:pt x="3784088" y="6858000"/>
                </a:lnTo>
                <a:lnTo>
                  <a:pt x="3674244" y="6858000"/>
                </a:lnTo>
                <a:lnTo>
                  <a:pt x="3542498" y="6858000"/>
                </a:lnTo>
                <a:lnTo>
                  <a:pt x="3386858" y="6858000"/>
                </a:lnTo>
                <a:lnTo>
                  <a:pt x="3205333" y="6858000"/>
                </a:lnTo>
                <a:lnTo>
                  <a:pt x="2995933" y="6858000"/>
                </a:lnTo>
                <a:lnTo>
                  <a:pt x="2756665" y="6858000"/>
                </a:lnTo>
                <a:cubicBezTo>
                  <a:pt x="2756665" y="6858000"/>
                  <a:pt x="2756665" y="6858000"/>
                  <a:pt x="0" y="4286250"/>
                </a:cubicBezTo>
                <a:lnTo>
                  <a:pt x="0" y="4283447"/>
                </a:lnTo>
                <a:lnTo>
                  <a:pt x="0" y="4276790"/>
                </a:lnTo>
                <a:lnTo>
                  <a:pt x="0" y="4263827"/>
                </a:lnTo>
                <a:lnTo>
                  <a:pt x="0" y="4242454"/>
                </a:lnTo>
                <a:lnTo>
                  <a:pt x="0" y="4210571"/>
                </a:lnTo>
                <a:lnTo>
                  <a:pt x="0" y="4166074"/>
                </a:lnTo>
                <a:lnTo>
                  <a:pt x="0" y="4106863"/>
                </a:lnTo>
                <a:lnTo>
                  <a:pt x="0" y="4030833"/>
                </a:lnTo>
                <a:lnTo>
                  <a:pt x="0" y="3935884"/>
                </a:lnTo>
                <a:lnTo>
                  <a:pt x="0" y="3819913"/>
                </a:lnTo>
                <a:lnTo>
                  <a:pt x="0" y="3680817"/>
                </a:lnTo>
                <a:lnTo>
                  <a:pt x="0" y="3516496"/>
                </a:lnTo>
                <a:lnTo>
                  <a:pt x="0" y="3324845"/>
                </a:lnTo>
                <a:lnTo>
                  <a:pt x="0" y="3218115"/>
                </a:lnTo>
                <a:lnTo>
                  <a:pt x="0" y="3103764"/>
                </a:lnTo>
                <a:lnTo>
                  <a:pt x="0" y="2981530"/>
                </a:lnTo>
                <a:lnTo>
                  <a:pt x="0" y="28511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610859" y="1"/>
            <a:ext cx="5941229" cy="3351362"/>
          </a:xfrm>
          <a:custGeom>
            <a:avLst/>
            <a:gdLst>
              <a:gd name="connsiteX0" fmla="*/ 2341636 w 7921638"/>
              <a:gd name="connsiteY0" fmla="*/ 0 h 4468483"/>
              <a:gd name="connsiteX1" fmla="*/ 2345275 w 7921638"/>
              <a:gd name="connsiteY1" fmla="*/ 0 h 4468483"/>
              <a:gd name="connsiteX2" fmla="*/ 2370748 w 7921638"/>
              <a:gd name="connsiteY2" fmla="*/ 0 h 4468483"/>
              <a:gd name="connsiteX3" fmla="*/ 2398496 w 7921638"/>
              <a:gd name="connsiteY3" fmla="*/ 0 h 4468483"/>
              <a:gd name="connsiteX4" fmla="*/ 2439889 w 7921638"/>
              <a:gd name="connsiteY4" fmla="*/ 0 h 4468483"/>
              <a:gd name="connsiteX5" fmla="*/ 2497659 w 7921638"/>
              <a:gd name="connsiteY5" fmla="*/ 0 h 4468483"/>
              <a:gd name="connsiteX6" fmla="*/ 2574533 w 7921638"/>
              <a:gd name="connsiteY6" fmla="*/ 0 h 4468483"/>
              <a:gd name="connsiteX7" fmla="*/ 2673240 w 7921638"/>
              <a:gd name="connsiteY7" fmla="*/ 0 h 4468483"/>
              <a:gd name="connsiteX8" fmla="*/ 2796512 w 7921638"/>
              <a:gd name="connsiteY8" fmla="*/ 0 h 4468483"/>
              <a:gd name="connsiteX9" fmla="*/ 2947075 w 7921638"/>
              <a:gd name="connsiteY9" fmla="*/ 0 h 4468483"/>
              <a:gd name="connsiteX10" fmla="*/ 3127661 w 7921638"/>
              <a:gd name="connsiteY10" fmla="*/ 0 h 4468483"/>
              <a:gd name="connsiteX11" fmla="*/ 3340997 w 7921638"/>
              <a:gd name="connsiteY11" fmla="*/ 0 h 4468483"/>
              <a:gd name="connsiteX12" fmla="*/ 3589814 w 7921638"/>
              <a:gd name="connsiteY12" fmla="*/ 0 h 4468483"/>
              <a:gd name="connsiteX13" fmla="*/ 3876841 w 7921638"/>
              <a:gd name="connsiteY13" fmla="*/ 0 h 4468483"/>
              <a:gd name="connsiteX14" fmla="*/ 4204806 w 7921638"/>
              <a:gd name="connsiteY14" fmla="*/ 0 h 4468483"/>
              <a:gd name="connsiteX15" fmla="*/ 7921638 w 7921638"/>
              <a:gd name="connsiteY15" fmla="*/ 3496796 h 4468483"/>
              <a:gd name="connsiteX16" fmla="*/ 4749814 w 7921638"/>
              <a:gd name="connsiteY16" fmla="*/ 4468483 h 4468483"/>
              <a:gd name="connsiteX17" fmla="*/ 0 w 7921638"/>
              <a:gd name="connsiteY17" fmla="*/ 1911411 h 44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21638" h="4468483">
                <a:moveTo>
                  <a:pt x="2341636" y="0"/>
                </a:moveTo>
                <a:lnTo>
                  <a:pt x="2345275" y="0"/>
                </a:lnTo>
                <a:lnTo>
                  <a:pt x="2370748" y="0"/>
                </a:lnTo>
                <a:lnTo>
                  <a:pt x="2398496" y="0"/>
                </a:lnTo>
                <a:lnTo>
                  <a:pt x="2439889" y="0"/>
                </a:lnTo>
                <a:lnTo>
                  <a:pt x="2497659" y="0"/>
                </a:lnTo>
                <a:lnTo>
                  <a:pt x="2574533" y="0"/>
                </a:lnTo>
                <a:lnTo>
                  <a:pt x="2673240" y="0"/>
                </a:lnTo>
                <a:lnTo>
                  <a:pt x="2796512" y="0"/>
                </a:lnTo>
                <a:lnTo>
                  <a:pt x="2947075" y="0"/>
                </a:lnTo>
                <a:lnTo>
                  <a:pt x="3127661" y="0"/>
                </a:lnTo>
                <a:lnTo>
                  <a:pt x="3340997" y="0"/>
                </a:lnTo>
                <a:lnTo>
                  <a:pt x="3589814" y="0"/>
                </a:lnTo>
                <a:lnTo>
                  <a:pt x="3876841" y="0"/>
                </a:lnTo>
                <a:lnTo>
                  <a:pt x="4204806" y="0"/>
                </a:lnTo>
                <a:cubicBezTo>
                  <a:pt x="4204806" y="0"/>
                  <a:pt x="4204806" y="0"/>
                  <a:pt x="7921638" y="3496796"/>
                </a:cubicBezTo>
                <a:cubicBezTo>
                  <a:pt x="7015402" y="4110493"/>
                  <a:pt x="5922216" y="4468483"/>
                  <a:pt x="4749814" y="4468483"/>
                </a:cubicBezTo>
                <a:cubicBezTo>
                  <a:pt x="2769405" y="4468483"/>
                  <a:pt x="1026645" y="3452047"/>
                  <a:pt x="0" y="1911411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647559" y="1983891"/>
            <a:ext cx="1825439" cy="1825439"/>
          </a:xfrm>
          <a:custGeom>
            <a:avLst/>
            <a:gdLst>
              <a:gd name="connsiteX0" fmla="*/ 1216959 w 2433918"/>
              <a:gd name="connsiteY0" fmla="*/ 0 h 2433918"/>
              <a:gd name="connsiteX1" fmla="*/ 2433918 w 2433918"/>
              <a:gd name="connsiteY1" fmla="*/ 1216959 h 2433918"/>
              <a:gd name="connsiteX2" fmla="*/ 1216959 w 2433918"/>
              <a:gd name="connsiteY2" fmla="*/ 2433918 h 2433918"/>
              <a:gd name="connsiteX3" fmla="*/ 0 w 2433918"/>
              <a:gd name="connsiteY3" fmla="*/ 1216959 h 2433918"/>
              <a:gd name="connsiteX4" fmla="*/ 1216959 w 2433918"/>
              <a:gd name="connsiteY4" fmla="*/ 0 h 24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918" h="2433918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64810" y="1975899"/>
            <a:ext cx="1825439" cy="1825439"/>
          </a:xfrm>
          <a:custGeom>
            <a:avLst/>
            <a:gdLst>
              <a:gd name="connsiteX0" fmla="*/ 1216959 w 2433918"/>
              <a:gd name="connsiteY0" fmla="*/ 0 h 2433918"/>
              <a:gd name="connsiteX1" fmla="*/ 2433918 w 2433918"/>
              <a:gd name="connsiteY1" fmla="*/ 1216959 h 2433918"/>
              <a:gd name="connsiteX2" fmla="*/ 1216959 w 2433918"/>
              <a:gd name="connsiteY2" fmla="*/ 2433918 h 2433918"/>
              <a:gd name="connsiteX3" fmla="*/ 0 w 2433918"/>
              <a:gd name="connsiteY3" fmla="*/ 1216959 h 2433918"/>
              <a:gd name="connsiteX4" fmla="*/ 1216959 w 2433918"/>
              <a:gd name="connsiteY4" fmla="*/ 0 h 24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918" h="2433918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579989" y="2018716"/>
            <a:ext cx="1825439" cy="1825439"/>
          </a:xfrm>
          <a:custGeom>
            <a:avLst/>
            <a:gdLst>
              <a:gd name="connsiteX0" fmla="*/ 1216959 w 2433918"/>
              <a:gd name="connsiteY0" fmla="*/ 0 h 2433918"/>
              <a:gd name="connsiteX1" fmla="*/ 2433918 w 2433918"/>
              <a:gd name="connsiteY1" fmla="*/ 1216959 h 2433918"/>
              <a:gd name="connsiteX2" fmla="*/ 1216959 w 2433918"/>
              <a:gd name="connsiteY2" fmla="*/ 2433918 h 2433918"/>
              <a:gd name="connsiteX3" fmla="*/ 0 w 2433918"/>
              <a:gd name="connsiteY3" fmla="*/ 1216959 h 2433918"/>
              <a:gd name="connsiteX4" fmla="*/ 1216959 w 2433918"/>
              <a:gd name="connsiteY4" fmla="*/ 0 h 24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918" h="2433918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11642" y="612371"/>
            <a:ext cx="1587791" cy="1587791"/>
          </a:xfrm>
          <a:custGeom>
            <a:avLst/>
            <a:gdLst>
              <a:gd name="connsiteX0" fmla="*/ 1058527 w 2117054"/>
              <a:gd name="connsiteY0" fmla="*/ 0 h 2117054"/>
              <a:gd name="connsiteX1" fmla="*/ 2117054 w 2117054"/>
              <a:gd name="connsiteY1" fmla="*/ 1058527 h 2117054"/>
              <a:gd name="connsiteX2" fmla="*/ 1058527 w 2117054"/>
              <a:gd name="connsiteY2" fmla="*/ 2117054 h 2117054"/>
              <a:gd name="connsiteX3" fmla="*/ 0 w 2117054"/>
              <a:gd name="connsiteY3" fmla="*/ 1058527 h 2117054"/>
              <a:gd name="connsiteX4" fmla="*/ 1058527 w 2117054"/>
              <a:gd name="connsiteY4" fmla="*/ 0 h 211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054" h="2117054">
                <a:moveTo>
                  <a:pt x="1058527" y="0"/>
                </a:moveTo>
                <a:cubicBezTo>
                  <a:pt x="1643135" y="0"/>
                  <a:pt x="2117054" y="473919"/>
                  <a:pt x="2117054" y="1058527"/>
                </a:cubicBezTo>
                <a:cubicBezTo>
                  <a:pt x="2117054" y="1643135"/>
                  <a:pt x="1643135" y="2117054"/>
                  <a:pt x="1058527" y="2117054"/>
                </a:cubicBezTo>
                <a:cubicBezTo>
                  <a:pt x="473919" y="2117054"/>
                  <a:pt x="0" y="1643135"/>
                  <a:pt x="0" y="1058527"/>
                </a:cubicBezTo>
                <a:cubicBezTo>
                  <a:pt x="0" y="473919"/>
                  <a:pt x="473919" y="0"/>
                  <a:pt x="1058527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Replace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671180" y="2250642"/>
            <a:ext cx="5805214" cy="2892859"/>
          </a:xfrm>
          <a:custGeom>
            <a:avLst/>
            <a:gdLst>
              <a:gd name="connsiteX0" fmla="*/ 3871735 w 7740285"/>
              <a:gd name="connsiteY0" fmla="*/ 0 h 3857145"/>
              <a:gd name="connsiteX1" fmla="*/ 7721282 w 7740285"/>
              <a:gd name="connsiteY1" fmla="*/ 3480170 h 3857145"/>
              <a:gd name="connsiteX2" fmla="*/ 7740285 w 7740285"/>
              <a:gd name="connsiteY2" fmla="*/ 3857145 h 3857145"/>
              <a:gd name="connsiteX3" fmla="*/ 0 w 7740285"/>
              <a:gd name="connsiteY3" fmla="*/ 3857145 h 3857145"/>
              <a:gd name="connsiteX4" fmla="*/ 19004 w 7740285"/>
              <a:gd name="connsiteY4" fmla="*/ 3480170 h 3857145"/>
              <a:gd name="connsiteX5" fmla="*/ 3871735 w 7740285"/>
              <a:gd name="connsiteY5" fmla="*/ 0 h 385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0285" h="3857145">
                <a:moveTo>
                  <a:pt x="3871735" y="0"/>
                </a:moveTo>
                <a:cubicBezTo>
                  <a:pt x="5875170" y="0"/>
                  <a:pt x="7523115" y="1525477"/>
                  <a:pt x="7721282" y="3480170"/>
                </a:cubicBezTo>
                <a:lnTo>
                  <a:pt x="7740285" y="3857145"/>
                </a:lnTo>
                <a:lnTo>
                  <a:pt x="0" y="3857145"/>
                </a:lnTo>
                <a:lnTo>
                  <a:pt x="19004" y="3480170"/>
                </a:lnTo>
                <a:cubicBezTo>
                  <a:pt x="217183" y="1525477"/>
                  <a:pt x="1865314" y="0"/>
                  <a:pt x="3871735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916277" cy="5143500"/>
          </a:xfrm>
          <a:custGeom>
            <a:avLst/>
            <a:gdLst>
              <a:gd name="connsiteX0" fmla="*/ 0 w 6555036"/>
              <a:gd name="connsiteY0" fmla="*/ 0 h 6858000"/>
              <a:gd name="connsiteX1" fmla="*/ 6555036 w 6555036"/>
              <a:gd name="connsiteY1" fmla="*/ 0 h 6858000"/>
              <a:gd name="connsiteX2" fmla="*/ 2093205 w 6555036"/>
              <a:gd name="connsiteY2" fmla="*/ 6857999 h 6858000"/>
              <a:gd name="connsiteX3" fmla="*/ 0 w 65550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036" h="6858000">
                <a:moveTo>
                  <a:pt x="0" y="0"/>
                </a:moveTo>
                <a:lnTo>
                  <a:pt x="6555036" y="0"/>
                </a:lnTo>
                <a:lnTo>
                  <a:pt x="2093205" y="6857999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9810-C597-41C3-BF6C-18E4AE63E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083C-E8FF-497D-A853-447EA5DBEB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5190" y="1285192"/>
            <a:ext cx="5716987" cy="2467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xm6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807111" y="1873975"/>
            <a:ext cx="5529776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386080" fontAlgn="base">
              <a:spcBef>
                <a:spcPct val="0"/>
              </a:spcBef>
              <a:spcAft>
                <a:spcPct val="0"/>
              </a:spcAft>
              <a:tabLst>
                <a:tab pos="1611630" algn="l"/>
              </a:tabLst>
            </a:pPr>
            <a:r>
              <a:rPr lang="zh-CN" altLang="en-US" sz="4950" b="1" spc="-113" dirty="0" smtClean="0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Calibri" panose="020F0502020204030204" pitchFamily="34" charset="0"/>
              </a:rPr>
              <a:t>缥缈手绘水彩模版</a:t>
            </a:r>
            <a:endParaRPr lang="en-US" altLang="zh-CN" sz="4950" b="1" spc="-113" dirty="0">
              <a:blipFill>
                <a:blip r:embed="rId1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361536" y="2728055"/>
            <a:ext cx="4420926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ipsum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dolor sit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amet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consectetuer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adipiscing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.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Aenean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commodo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ligula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eget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dolor. Cum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sociis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natoque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penatibus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et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magnis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dis parturient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montes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nascetur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ridiculus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mus. 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0605" y="1399430"/>
            <a:ext cx="5518205" cy="2258170"/>
          </a:xfrm>
          <a:prstGeom prst="rect">
            <a:avLst/>
          </a:prstGeom>
          <a:noFill/>
          <a:ln>
            <a:solidFill>
              <a:srgbClr val="31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2382" y="0"/>
            <a:ext cx="9141619" cy="4052888"/>
          </a:xfrm>
          <a:custGeom>
            <a:avLst/>
            <a:gdLst>
              <a:gd name="T0" fmla="*/ 3839 w 3839"/>
              <a:gd name="T1" fmla="*/ 0 h 1701"/>
              <a:gd name="T2" fmla="*/ 0 w 3839"/>
              <a:gd name="T3" fmla="*/ 0 h 1701"/>
              <a:gd name="T4" fmla="*/ 0 w 3839"/>
              <a:gd name="T5" fmla="*/ 874 h 1701"/>
              <a:gd name="T6" fmla="*/ 1033 w 3839"/>
              <a:gd name="T7" fmla="*/ 489 h 1701"/>
              <a:gd name="T8" fmla="*/ 1245 w 3839"/>
              <a:gd name="T9" fmla="*/ 503 h 1701"/>
              <a:gd name="T10" fmla="*/ 2834 w 3839"/>
              <a:gd name="T11" fmla="*/ 1691 h 1701"/>
              <a:gd name="T12" fmla="*/ 2986 w 3839"/>
              <a:gd name="T13" fmla="*/ 1701 h 1701"/>
              <a:gd name="T14" fmla="*/ 3839 w 3839"/>
              <a:gd name="T15" fmla="*/ 1404 h 1701"/>
              <a:gd name="T16" fmla="*/ 3839 w 3839"/>
              <a:gd name="T17" fmla="*/ 0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9" h="1701">
                <a:moveTo>
                  <a:pt x="383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74"/>
                  <a:pt x="0" y="874"/>
                  <a:pt x="0" y="874"/>
                </a:cubicBezTo>
                <a:cubicBezTo>
                  <a:pt x="110" y="777"/>
                  <a:pt x="483" y="489"/>
                  <a:pt x="1033" y="489"/>
                </a:cubicBezTo>
                <a:cubicBezTo>
                  <a:pt x="1101" y="489"/>
                  <a:pt x="1171" y="493"/>
                  <a:pt x="1245" y="503"/>
                </a:cubicBezTo>
                <a:cubicBezTo>
                  <a:pt x="1920" y="593"/>
                  <a:pt x="2271" y="1613"/>
                  <a:pt x="2834" y="1691"/>
                </a:cubicBezTo>
                <a:cubicBezTo>
                  <a:pt x="2886" y="1698"/>
                  <a:pt x="2936" y="1701"/>
                  <a:pt x="2986" y="1701"/>
                </a:cubicBezTo>
                <a:cubicBezTo>
                  <a:pt x="3396" y="1701"/>
                  <a:pt x="3734" y="1480"/>
                  <a:pt x="3839" y="1404"/>
                </a:cubicBezTo>
                <a:cubicBezTo>
                  <a:pt x="3839" y="0"/>
                  <a:pt x="3839" y="0"/>
                  <a:pt x="3839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5" name="TextBox 4"/>
          <p:cNvSpPr txBox="1"/>
          <p:nvPr/>
        </p:nvSpPr>
        <p:spPr>
          <a:xfrm>
            <a:off x="6035413" y="612283"/>
            <a:ext cx="2554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Services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344" y="1390228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Services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682" y="52837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spc="225" dirty="0"/>
              <a:t>Web </a:t>
            </a:r>
            <a:r>
              <a:rPr lang="en-US" sz="1800" b="1" spc="225" dirty="0"/>
              <a:t>Design</a:t>
            </a:r>
            <a:endParaRPr lang="en-US" sz="1800" b="1" spc="225" dirty="0"/>
          </a:p>
        </p:txBody>
      </p:sp>
      <p:sp>
        <p:nvSpPr>
          <p:cNvPr id="8" name="TextBox 7"/>
          <p:cNvSpPr txBox="1"/>
          <p:nvPr/>
        </p:nvSpPr>
        <p:spPr>
          <a:xfrm>
            <a:off x="1165834" y="2187691"/>
            <a:ext cx="1704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spc="225" dirty="0"/>
              <a:t>Business</a:t>
            </a:r>
            <a:endParaRPr lang="en-US" sz="1800" i="1" spc="225" dirty="0"/>
          </a:p>
          <a:p>
            <a:pPr algn="r"/>
            <a:r>
              <a:rPr lang="en-US" sz="1800" b="1" spc="225" dirty="0"/>
              <a:t>Application</a:t>
            </a:r>
            <a:endParaRPr lang="en-US" sz="1800" b="1" spc="225" dirty="0"/>
          </a:p>
        </p:txBody>
      </p:sp>
      <p:sp>
        <p:nvSpPr>
          <p:cNvPr id="9" name="TextBox 8"/>
          <p:cNvSpPr txBox="1"/>
          <p:nvPr/>
        </p:nvSpPr>
        <p:spPr>
          <a:xfrm>
            <a:off x="6288037" y="2187690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pc="225" dirty="0"/>
              <a:t>Trade</a:t>
            </a:r>
            <a:endParaRPr lang="en-US" sz="1800" i="1" spc="225" dirty="0"/>
          </a:p>
          <a:p>
            <a:r>
              <a:rPr lang="en-US" sz="1800" b="1" spc="225" dirty="0"/>
              <a:t>Marketing</a:t>
            </a:r>
            <a:endParaRPr lang="en-US" sz="1800" b="1" spc="225" dirty="0"/>
          </a:p>
        </p:txBody>
      </p:sp>
      <p:sp>
        <p:nvSpPr>
          <p:cNvPr id="10" name="TextBox 9"/>
          <p:cNvSpPr txBox="1"/>
          <p:nvPr/>
        </p:nvSpPr>
        <p:spPr>
          <a:xfrm>
            <a:off x="3708738" y="4233264"/>
            <a:ext cx="199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spc="225" dirty="0"/>
              <a:t>UI/UX </a:t>
            </a:r>
            <a:r>
              <a:rPr lang="en-US" sz="1800" b="1" spc="225" dirty="0"/>
              <a:t>Design</a:t>
            </a:r>
            <a:endParaRPr lang="en-US" sz="1800" b="1" spc="225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81685" y="1019875"/>
            <a:ext cx="2913651" cy="3066179"/>
            <a:chOff x="4171991" y="1311609"/>
            <a:chExt cx="4090334" cy="4304461"/>
          </a:xfrm>
          <a:solidFill>
            <a:srgbClr val="97D8F6"/>
          </a:solidFill>
        </p:grpSpPr>
        <p:sp>
          <p:nvSpPr>
            <p:cNvPr id="12" name="Freeform 11"/>
            <p:cNvSpPr/>
            <p:nvPr/>
          </p:nvSpPr>
          <p:spPr bwMode="auto">
            <a:xfrm>
              <a:off x="4644082" y="1311609"/>
              <a:ext cx="3071966" cy="2100806"/>
            </a:xfrm>
            <a:custGeom>
              <a:avLst/>
              <a:gdLst>
                <a:gd name="T0" fmla="*/ 911 w 911"/>
                <a:gd name="T1" fmla="*/ 175 h 623"/>
                <a:gd name="T2" fmla="*/ 499 w 911"/>
                <a:gd name="T3" fmla="*/ 0 h 623"/>
                <a:gd name="T4" fmla="*/ 0 w 911"/>
                <a:gd name="T5" fmla="*/ 290 h 623"/>
                <a:gd name="T6" fmla="*/ 357 w 911"/>
                <a:gd name="T7" fmla="*/ 623 h 623"/>
                <a:gd name="T8" fmla="*/ 911 w 911"/>
                <a:gd name="T9" fmla="*/ 17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623">
                  <a:moveTo>
                    <a:pt x="911" y="175"/>
                  </a:moveTo>
                  <a:cubicBezTo>
                    <a:pt x="807" y="67"/>
                    <a:pt x="661" y="0"/>
                    <a:pt x="499" y="0"/>
                  </a:cubicBezTo>
                  <a:cubicBezTo>
                    <a:pt x="286" y="0"/>
                    <a:pt x="99" y="117"/>
                    <a:pt x="0" y="290"/>
                  </a:cubicBezTo>
                  <a:cubicBezTo>
                    <a:pt x="357" y="623"/>
                    <a:pt x="357" y="623"/>
                    <a:pt x="357" y="623"/>
                  </a:cubicBezTo>
                  <a:lnTo>
                    <a:pt x="91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71991" y="2481721"/>
              <a:ext cx="1429762" cy="1997958"/>
            </a:xfrm>
            <a:custGeom>
              <a:avLst/>
              <a:gdLst>
                <a:gd name="T0" fmla="*/ 74 w 424"/>
                <a:gd name="T1" fmla="*/ 0 h 592"/>
                <a:gd name="T2" fmla="*/ 0 w 424"/>
                <a:gd name="T3" fmla="*/ 279 h 592"/>
                <a:gd name="T4" fmla="*/ 95 w 424"/>
                <a:gd name="T5" fmla="*/ 592 h 592"/>
                <a:gd name="T6" fmla="*/ 424 w 424"/>
                <a:gd name="T7" fmla="*/ 326 h 592"/>
                <a:gd name="T8" fmla="*/ 74 w 424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592">
                  <a:moveTo>
                    <a:pt x="74" y="0"/>
                  </a:moveTo>
                  <a:cubicBezTo>
                    <a:pt x="27" y="82"/>
                    <a:pt x="0" y="178"/>
                    <a:pt x="0" y="279"/>
                  </a:cubicBezTo>
                  <a:cubicBezTo>
                    <a:pt x="0" y="395"/>
                    <a:pt x="35" y="503"/>
                    <a:pt x="95" y="592"/>
                  </a:cubicBezTo>
                  <a:cubicBezTo>
                    <a:pt x="424" y="326"/>
                    <a:pt x="424" y="326"/>
                    <a:pt x="424" y="326"/>
                  </a:cubicBez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657571" y="3817065"/>
              <a:ext cx="2721269" cy="1799005"/>
            </a:xfrm>
            <a:custGeom>
              <a:avLst/>
              <a:gdLst>
                <a:gd name="T0" fmla="*/ 0 w 807"/>
                <a:gd name="T1" fmla="*/ 274 h 533"/>
                <a:gd name="T2" fmla="*/ 484 w 807"/>
                <a:gd name="T3" fmla="*/ 533 h 533"/>
                <a:gd name="T4" fmla="*/ 807 w 807"/>
                <a:gd name="T5" fmla="*/ 435 h 533"/>
                <a:gd name="T6" fmla="*/ 340 w 807"/>
                <a:gd name="T7" fmla="*/ 0 h 533"/>
                <a:gd name="T8" fmla="*/ 0 w 807"/>
                <a:gd name="T9" fmla="*/ 27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533">
                  <a:moveTo>
                    <a:pt x="0" y="274"/>
                  </a:moveTo>
                  <a:cubicBezTo>
                    <a:pt x="104" y="430"/>
                    <a:pt x="282" y="533"/>
                    <a:pt x="484" y="533"/>
                  </a:cubicBezTo>
                  <a:cubicBezTo>
                    <a:pt x="603" y="533"/>
                    <a:pt x="714" y="497"/>
                    <a:pt x="807" y="435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56984" y="2238931"/>
              <a:ext cx="2205341" cy="2702723"/>
            </a:xfrm>
            <a:custGeom>
              <a:avLst/>
              <a:gdLst>
                <a:gd name="T0" fmla="*/ 654 w 654"/>
                <a:gd name="T1" fmla="*/ 365 h 801"/>
                <a:gd name="T2" fmla="*/ 505 w 654"/>
                <a:gd name="T3" fmla="*/ 0 h 801"/>
                <a:gd name="T4" fmla="*/ 0 w 654"/>
                <a:gd name="T5" fmla="*/ 409 h 801"/>
                <a:gd name="T6" fmla="*/ 421 w 654"/>
                <a:gd name="T7" fmla="*/ 801 h 801"/>
                <a:gd name="T8" fmla="*/ 654 w 654"/>
                <a:gd name="T9" fmla="*/ 3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801">
                  <a:moveTo>
                    <a:pt x="654" y="365"/>
                  </a:moveTo>
                  <a:cubicBezTo>
                    <a:pt x="654" y="223"/>
                    <a:pt x="597" y="94"/>
                    <a:pt x="505" y="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421" y="801"/>
                    <a:pt x="421" y="801"/>
                    <a:pt x="421" y="801"/>
                  </a:cubicBezTo>
                  <a:cubicBezTo>
                    <a:pt x="561" y="707"/>
                    <a:pt x="654" y="547"/>
                    <a:pt x="654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sp>
        <p:nvSpPr>
          <p:cNvPr id="17" name="Oval 16"/>
          <p:cNvSpPr/>
          <p:nvPr/>
        </p:nvSpPr>
        <p:spPr>
          <a:xfrm>
            <a:off x="3066826" y="1081582"/>
            <a:ext cx="2859707" cy="285970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8" name="TextBox 17"/>
          <p:cNvSpPr txBox="1"/>
          <p:nvPr/>
        </p:nvSpPr>
        <p:spPr>
          <a:xfrm>
            <a:off x="3334876" y="2211841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1</a:t>
            </a:r>
            <a:endParaRPr lang="en-US" sz="450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0646" y="2227835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3</a:t>
            </a:r>
            <a:endParaRPr lang="en-US" sz="450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8883" y="1350543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2</a:t>
            </a:r>
            <a:endParaRPr lang="en-US" sz="450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8883" y="3102794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4</a:t>
            </a:r>
            <a:endParaRPr lang="en-US" sz="450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7" grpId="0"/>
      <p:bldP spid="8" grpId="0"/>
      <p:bldP spid="9" grpId="0"/>
      <p:bldP spid="10" grpId="0"/>
      <p:bldP spid="17" grpId="0" bldLvl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182" y="629867"/>
            <a:ext cx="2554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中華民國字體" pitchFamily="2" charset="-122"/>
              </a:rPr>
              <a:t>Services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82" y="1407813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Services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4693" y="4362718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7" name="Oval 6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8" name="Oval 7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9" name="Oval 8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0463" y="1939313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9D2E7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1</a:t>
            </a:r>
            <a:endParaRPr lang="en-US" sz="6000" b="1" dirty="0">
              <a:solidFill>
                <a:srgbClr val="F9D2E7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9619" y="2123979"/>
            <a:ext cx="1983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Business Application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019" y="2879899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6916341" y="0"/>
            <a:ext cx="2234803" cy="2083594"/>
          </a:xfrm>
          <a:custGeom>
            <a:avLst/>
            <a:gdLst>
              <a:gd name="T0" fmla="*/ 1877 w 1877"/>
              <a:gd name="T1" fmla="*/ 0 h 1750"/>
              <a:gd name="T2" fmla="*/ 0 w 1877"/>
              <a:gd name="T3" fmla="*/ 0 h 1750"/>
              <a:gd name="T4" fmla="*/ 1877 w 1877"/>
              <a:gd name="T5" fmla="*/ 1750 h 1750"/>
              <a:gd name="T6" fmla="*/ 1877 w 1877"/>
              <a:gd name="T7" fmla="*/ 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7" h="1750">
                <a:moveTo>
                  <a:pt x="1877" y="0"/>
                </a:moveTo>
                <a:lnTo>
                  <a:pt x="0" y="0"/>
                </a:lnTo>
                <a:lnTo>
                  <a:pt x="1877" y="1750"/>
                </a:lnTo>
                <a:lnTo>
                  <a:pt x="1877" y="0"/>
                </a:lnTo>
                <a:close/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4" name="Freeform 8"/>
          <p:cNvSpPr/>
          <p:nvPr/>
        </p:nvSpPr>
        <p:spPr bwMode="auto">
          <a:xfrm>
            <a:off x="6813947" y="3252787"/>
            <a:ext cx="2337197" cy="1890713"/>
          </a:xfrm>
          <a:custGeom>
            <a:avLst/>
            <a:gdLst>
              <a:gd name="T0" fmla="*/ 1963 w 1963"/>
              <a:gd name="T1" fmla="*/ 0 h 1588"/>
              <a:gd name="T2" fmla="*/ 0 w 1963"/>
              <a:gd name="T3" fmla="*/ 1588 h 1588"/>
              <a:gd name="T4" fmla="*/ 1963 w 1963"/>
              <a:gd name="T5" fmla="*/ 1588 h 1588"/>
              <a:gd name="T6" fmla="*/ 1963 w 1963"/>
              <a:gd name="T7" fmla="*/ 0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3" h="1588">
                <a:moveTo>
                  <a:pt x="1963" y="0"/>
                </a:moveTo>
                <a:lnTo>
                  <a:pt x="0" y="1588"/>
                </a:lnTo>
                <a:lnTo>
                  <a:pt x="1963" y="1588"/>
                </a:lnTo>
                <a:lnTo>
                  <a:pt x="1963" y="0"/>
                </a:lnTo>
                <a:close/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60" y="0"/>
            <a:ext cx="4027884" cy="514349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4629" y="484096"/>
            <a:ext cx="2554766" cy="1054944"/>
            <a:chOff x="778909" y="839823"/>
            <a:chExt cx="3406355" cy="1406592"/>
          </a:xfrm>
        </p:grpSpPr>
        <p:sp>
          <p:nvSpPr>
            <p:cNvPr id="5" name="TextBox 4"/>
            <p:cNvSpPr txBox="1"/>
            <p:nvPr/>
          </p:nvSpPr>
          <p:spPr>
            <a:xfrm>
              <a:off x="778909" y="839823"/>
              <a:ext cx="340635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500" dirty="0">
                  <a:latin typeface="中華民國字體" pitchFamily="2" charset="-122"/>
                </a:rPr>
                <a:t>Services</a:t>
              </a:r>
              <a:endParaRPr lang="en-US" sz="4500" dirty="0">
                <a:latin typeface="中華民國字體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9650" y="1877083"/>
              <a:ext cx="273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Our Services</a:t>
              </a:r>
              <a:endPara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7154" y="514351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8" name="Oval 7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9" name="Oval 8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0" name="Oval 9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1201" y="1355892"/>
            <a:ext cx="572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2</a:t>
            </a:r>
            <a:endParaRPr lang="en-US" sz="6000" b="1" dirty="0">
              <a:solidFill>
                <a:srgbClr val="97D8F6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3223" y="1581470"/>
            <a:ext cx="11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Web Design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472" y="2349537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2062163" y="4043362"/>
            <a:ext cx="1612106" cy="1109663"/>
          </a:xfrm>
          <a:custGeom>
            <a:avLst/>
            <a:gdLst>
              <a:gd name="T0" fmla="*/ 177 w 673"/>
              <a:gd name="T1" fmla="*/ 0 h 463"/>
              <a:gd name="T2" fmla="*/ 0 w 673"/>
              <a:gd name="T3" fmla="*/ 463 h 463"/>
              <a:gd name="T4" fmla="*/ 673 w 673"/>
              <a:gd name="T5" fmla="*/ 463 h 463"/>
              <a:gd name="T6" fmla="*/ 177 w 673"/>
              <a:gd name="T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3" h="463">
                <a:moveTo>
                  <a:pt x="177" y="0"/>
                </a:moveTo>
                <a:cubicBezTo>
                  <a:pt x="95" y="142"/>
                  <a:pt x="35" y="298"/>
                  <a:pt x="0" y="463"/>
                </a:cubicBezTo>
                <a:cubicBezTo>
                  <a:pt x="673" y="463"/>
                  <a:pt x="673" y="463"/>
                  <a:pt x="673" y="463"/>
                </a:cubicBezTo>
                <a:cubicBezTo>
                  <a:pt x="177" y="0"/>
                  <a:pt x="177" y="0"/>
                  <a:pt x="177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5" name="Freeform 7"/>
          <p:cNvSpPr/>
          <p:nvPr/>
        </p:nvSpPr>
        <p:spPr bwMode="auto">
          <a:xfrm>
            <a:off x="6607969" y="3234929"/>
            <a:ext cx="2543175" cy="1918097"/>
          </a:xfrm>
          <a:custGeom>
            <a:avLst/>
            <a:gdLst>
              <a:gd name="T0" fmla="*/ 988 w 1062"/>
              <a:gd name="T1" fmla="*/ 0 h 800"/>
              <a:gd name="T2" fmla="*/ 0 w 1062"/>
              <a:gd name="T3" fmla="*/ 800 h 800"/>
              <a:gd name="T4" fmla="*/ 1062 w 1062"/>
              <a:gd name="T5" fmla="*/ 800 h 800"/>
              <a:gd name="T6" fmla="*/ 1062 w 1062"/>
              <a:gd name="T7" fmla="*/ 82 h 800"/>
              <a:gd name="T8" fmla="*/ 988 w 1062"/>
              <a:gd name="T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" h="800">
                <a:moveTo>
                  <a:pt x="988" y="0"/>
                </a:moveTo>
                <a:cubicBezTo>
                  <a:pt x="0" y="800"/>
                  <a:pt x="0" y="800"/>
                  <a:pt x="0" y="800"/>
                </a:cubicBezTo>
                <a:cubicBezTo>
                  <a:pt x="1062" y="800"/>
                  <a:pt x="1062" y="800"/>
                  <a:pt x="1062" y="800"/>
                </a:cubicBezTo>
                <a:cubicBezTo>
                  <a:pt x="1062" y="82"/>
                  <a:pt x="1062" y="82"/>
                  <a:pt x="1062" y="82"/>
                </a:cubicBezTo>
                <a:cubicBezTo>
                  <a:pt x="1038" y="54"/>
                  <a:pt x="1014" y="27"/>
                  <a:pt x="988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2" y="2253307"/>
            <a:ext cx="6094810" cy="29541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0079" y="1576249"/>
            <a:ext cx="601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3</a:t>
            </a:r>
            <a:endParaRPr lang="en-US" sz="6000" b="1" dirty="0">
              <a:solidFill>
                <a:srgbClr val="97D8F6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009" y="1760913"/>
            <a:ext cx="148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Trade Marketing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0078" y="2629371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83244" y="4487956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8" name="Oval 7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9" name="Oval 8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0" name="Oval 9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4629" y="484096"/>
            <a:ext cx="2554766" cy="1054944"/>
            <a:chOff x="778909" y="839823"/>
            <a:chExt cx="3406355" cy="1406592"/>
          </a:xfrm>
        </p:grpSpPr>
        <p:sp>
          <p:nvSpPr>
            <p:cNvPr id="12" name="TextBox 11"/>
            <p:cNvSpPr txBox="1"/>
            <p:nvPr/>
          </p:nvSpPr>
          <p:spPr>
            <a:xfrm>
              <a:off x="778909" y="839823"/>
              <a:ext cx="340635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500" dirty="0">
                  <a:latin typeface="中華民國字體" pitchFamily="2" charset="-122"/>
                </a:rPr>
                <a:t>Services</a:t>
              </a:r>
              <a:endParaRPr lang="en-US" sz="4500" dirty="0">
                <a:latin typeface="中華民國字體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9650" y="1877083"/>
              <a:ext cx="273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Our Services</a:t>
              </a:r>
              <a:endPara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4" name="Freeform 6"/>
          <p:cNvSpPr/>
          <p:nvPr/>
        </p:nvSpPr>
        <p:spPr bwMode="auto">
          <a:xfrm>
            <a:off x="0" y="0"/>
            <a:ext cx="2158604" cy="1743075"/>
          </a:xfrm>
          <a:custGeom>
            <a:avLst/>
            <a:gdLst>
              <a:gd name="T0" fmla="*/ 0 w 1813"/>
              <a:gd name="T1" fmla="*/ 1464 h 1464"/>
              <a:gd name="T2" fmla="*/ 1813 w 1813"/>
              <a:gd name="T3" fmla="*/ 0 h 1464"/>
              <a:gd name="T4" fmla="*/ 0 w 1813"/>
              <a:gd name="T5" fmla="*/ 0 h 1464"/>
              <a:gd name="T6" fmla="*/ 0 w 1813"/>
              <a:gd name="T7" fmla="*/ 1464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3" h="1464">
                <a:moveTo>
                  <a:pt x="0" y="1464"/>
                </a:moveTo>
                <a:lnTo>
                  <a:pt x="1813" y="0"/>
                </a:lnTo>
                <a:lnTo>
                  <a:pt x="0" y="0"/>
                </a:lnTo>
                <a:lnTo>
                  <a:pt x="0" y="1464"/>
                </a:lnTo>
                <a:close/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5" name="Freeform 7"/>
          <p:cNvSpPr/>
          <p:nvPr/>
        </p:nvSpPr>
        <p:spPr bwMode="auto">
          <a:xfrm>
            <a:off x="0" y="3612357"/>
            <a:ext cx="1643063" cy="1531144"/>
          </a:xfrm>
          <a:custGeom>
            <a:avLst/>
            <a:gdLst>
              <a:gd name="T0" fmla="*/ 0 w 1380"/>
              <a:gd name="T1" fmla="*/ 0 h 1286"/>
              <a:gd name="T2" fmla="*/ 0 w 1380"/>
              <a:gd name="T3" fmla="*/ 1286 h 1286"/>
              <a:gd name="T4" fmla="*/ 1380 w 1380"/>
              <a:gd name="T5" fmla="*/ 1286 h 1286"/>
              <a:gd name="T6" fmla="*/ 0 w 1380"/>
              <a:gd name="T7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0" h="1286">
                <a:moveTo>
                  <a:pt x="0" y="0"/>
                </a:moveTo>
                <a:lnTo>
                  <a:pt x="0" y="1286"/>
                </a:lnTo>
                <a:lnTo>
                  <a:pt x="138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89822" cy="514349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590" y="1726098"/>
            <a:ext cx="5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4</a:t>
            </a:r>
            <a:endParaRPr lang="en-US" sz="6000" b="1" dirty="0">
              <a:solidFill>
                <a:srgbClr val="97D8F6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8305" y="1948502"/>
            <a:ext cx="132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UI/UX Design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792" y="2718678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107" y="4420572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8" name="Oval 7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9" name="Oval 8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0" name="Oval 9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6709" y="3680332"/>
            <a:ext cx="2554766" cy="1054944"/>
            <a:chOff x="778909" y="839823"/>
            <a:chExt cx="3406355" cy="1406592"/>
          </a:xfrm>
        </p:grpSpPr>
        <p:sp>
          <p:nvSpPr>
            <p:cNvPr id="12" name="TextBox 11"/>
            <p:cNvSpPr txBox="1"/>
            <p:nvPr/>
          </p:nvSpPr>
          <p:spPr>
            <a:xfrm>
              <a:off x="778909" y="839823"/>
              <a:ext cx="340635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500" dirty="0">
                  <a:latin typeface="中華民國字體" pitchFamily="2" charset="-122"/>
                </a:rPr>
                <a:t>Services</a:t>
              </a:r>
              <a:endParaRPr lang="en-US" sz="4500" dirty="0">
                <a:latin typeface="中華民國字體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9650" y="1877083"/>
              <a:ext cx="273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Our Services</a:t>
              </a:r>
              <a:endPara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76245" y="0"/>
            <a:ext cx="7267755" cy="2356079"/>
            <a:chOff x="711199" y="0"/>
            <a:chExt cx="11480801" cy="3694113"/>
          </a:xfrm>
          <a:solidFill>
            <a:srgbClr val="97D8F6"/>
          </a:solidFill>
        </p:grpSpPr>
        <p:sp>
          <p:nvSpPr>
            <p:cNvPr id="15" name="Freeform 6"/>
            <p:cNvSpPr/>
            <p:nvPr/>
          </p:nvSpPr>
          <p:spPr bwMode="auto">
            <a:xfrm>
              <a:off x="711199" y="0"/>
              <a:ext cx="3160713" cy="1863725"/>
            </a:xfrm>
            <a:custGeom>
              <a:avLst/>
              <a:gdLst>
                <a:gd name="T0" fmla="*/ 229 w 842"/>
                <a:gd name="T1" fmla="*/ 496 h 496"/>
                <a:gd name="T2" fmla="*/ 842 w 842"/>
                <a:gd name="T3" fmla="*/ 0 h 496"/>
                <a:gd name="T4" fmla="*/ 0 w 842"/>
                <a:gd name="T5" fmla="*/ 0 h 496"/>
                <a:gd name="T6" fmla="*/ 229 w 84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496">
                  <a:moveTo>
                    <a:pt x="229" y="496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79"/>
                    <a:pt x="128" y="346"/>
                    <a:pt x="229" y="496"/>
                  </a:cubicBezTo>
                  <a:close/>
                </a:path>
              </a:pathLst>
            </a:custGeom>
            <a:solidFill>
              <a:srgbClr val="F9D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593012" y="0"/>
              <a:ext cx="4598988" cy="3694113"/>
            </a:xfrm>
            <a:custGeom>
              <a:avLst/>
              <a:gdLst>
                <a:gd name="T0" fmla="*/ 1054 w 1225"/>
                <a:gd name="T1" fmla="*/ 983 h 983"/>
                <a:gd name="T2" fmla="*/ 1225 w 1225"/>
                <a:gd name="T3" fmla="*/ 851 h 983"/>
                <a:gd name="T4" fmla="*/ 1225 w 1225"/>
                <a:gd name="T5" fmla="*/ 0 h 983"/>
                <a:gd name="T6" fmla="*/ 0 w 1225"/>
                <a:gd name="T7" fmla="*/ 0 h 983"/>
                <a:gd name="T8" fmla="*/ 1054 w 1225"/>
                <a:gd name="T9" fmla="*/ 983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5" h="983">
                  <a:moveTo>
                    <a:pt x="1054" y="983"/>
                  </a:moveTo>
                  <a:cubicBezTo>
                    <a:pt x="1114" y="943"/>
                    <a:pt x="1171" y="899"/>
                    <a:pt x="1225" y="851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54" y="9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59" y="0"/>
            <a:ext cx="5941229" cy="29134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2382" y="0"/>
            <a:ext cx="7210576" cy="4815876"/>
          </a:xfrm>
          <a:custGeom>
            <a:avLst/>
            <a:gdLst>
              <a:gd name="T0" fmla="*/ 2971 w 2971"/>
              <a:gd name="T1" fmla="*/ 0 h 1983"/>
              <a:gd name="T2" fmla="*/ 0 w 2971"/>
              <a:gd name="T3" fmla="*/ 0 h 1983"/>
              <a:gd name="T4" fmla="*/ 0 w 2971"/>
              <a:gd name="T5" fmla="*/ 1983 h 1983"/>
              <a:gd name="T6" fmla="*/ 1410 w 2971"/>
              <a:gd name="T7" fmla="*/ 1389 h 1983"/>
              <a:gd name="T8" fmla="*/ 2200 w 2971"/>
              <a:gd name="T9" fmla="*/ 339 h 1983"/>
              <a:gd name="T10" fmla="*/ 2971 w 2971"/>
              <a:gd name="T11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1" h="1983">
                <a:moveTo>
                  <a:pt x="29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83"/>
                  <a:pt x="0" y="1983"/>
                  <a:pt x="0" y="1983"/>
                </a:cubicBezTo>
                <a:cubicBezTo>
                  <a:pt x="303" y="1936"/>
                  <a:pt x="1022" y="1787"/>
                  <a:pt x="1410" y="1389"/>
                </a:cubicBezTo>
                <a:cubicBezTo>
                  <a:pt x="1791" y="997"/>
                  <a:pt x="1714" y="773"/>
                  <a:pt x="2200" y="339"/>
                </a:cubicBezTo>
                <a:cubicBezTo>
                  <a:pt x="2371" y="187"/>
                  <a:pt x="2663" y="49"/>
                  <a:pt x="2971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2" name="Freeform 22"/>
          <p:cNvSpPr/>
          <p:nvPr/>
        </p:nvSpPr>
        <p:spPr bwMode="auto">
          <a:xfrm>
            <a:off x="2380" y="-2380"/>
            <a:ext cx="6166658" cy="5009809"/>
          </a:xfrm>
          <a:custGeom>
            <a:avLst/>
            <a:gdLst>
              <a:gd name="T0" fmla="*/ 2476 w 2476"/>
              <a:gd name="T1" fmla="*/ 0 h 2010"/>
              <a:gd name="T2" fmla="*/ 0 w 2476"/>
              <a:gd name="T3" fmla="*/ 0 h 2010"/>
              <a:gd name="T4" fmla="*/ 0 w 2476"/>
              <a:gd name="T5" fmla="*/ 2010 h 2010"/>
              <a:gd name="T6" fmla="*/ 1242 w 2476"/>
              <a:gd name="T7" fmla="*/ 1461 h 2010"/>
              <a:gd name="T8" fmla="*/ 1867 w 2476"/>
              <a:gd name="T9" fmla="*/ 439 h 2010"/>
              <a:gd name="T10" fmla="*/ 2476 w 2476"/>
              <a:gd name="T11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6" h="2010">
                <a:moveTo>
                  <a:pt x="2476" y="0"/>
                </a:moveTo>
                <a:cubicBezTo>
                  <a:pt x="2476" y="0"/>
                  <a:pt x="277" y="0"/>
                  <a:pt x="0" y="0"/>
                </a:cubicBezTo>
                <a:cubicBezTo>
                  <a:pt x="0" y="2010"/>
                  <a:pt x="0" y="2010"/>
                  <a:pt x="0" y="2010"/>
                </a:cubicBezTo>
                <a:cubicBezTo>
                  <a:pt x="0" y="2010"/>
                  <a:pt x="839" y="1919"/>
                  <a:pt x="1242" y="1461"/>
                </a:cubicBezTo>
                <a:cubicBezTo>
                  <a:pt x="1658" y="988"/>
                  <a:pt x="1519" y="903"/>
                  <a:pt x="1867" y="439"/>
                </a:cubicBezTo>
                <a:cubicBezTo>
                  <a:pt x="2042" y="207"/>
                  <a:pt x="2256" y="77"/>
                  <a:pt x="2476" y="0"/>
                </a:cubicBezTo>
              </a:path>
            </a:pathLst>
          </a:custGeom>
          <a:solidFill>
            <a:srgbClr val="F9D2E7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23" name="图片占位符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5916070" cy="4587498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</p:spPr>
      </p:pic>
      <p:grpSp>
        <p:nvGrpSpPr>
          <p:cNvPr id="18" name="Group 17"/>
          <p:cNvGrpSpPr/>
          <p:nvPr/>
        </p:nvGrpSpPr>
        <p:grpSpPr>
          <a:xfrm>
            <a:off x="1695094" y="869397"/>
            <a:ext cx="3482874" cy="3363143"/>
            <a:chOff x="2948736" y="1476832"/>
            <a:chExt cx="4046453" cy="3907347"/>
          </a:xfrm>
        </p:grpSpPr>
        <p:sp>
          <p:nvSpPr>
            <p:cNvPr id="19" name="Oval 18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97D8F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0" name="Oval 19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EAFC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Oval 20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F9D2E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8669" y="1811648"/>
            <a:ext cx="2632697" cy="1430505"/>
            <a:chOff x="6801770" y="2375020"/>
            <a:chExt cx="3510262" cy="1907340"/>
          </a:xfrm>
        </p:grpSpPr>
        <p:sp>
          <p:nvSpPr>
            <p:cNvPr id="10" name="Title 1"/>
            <p:cNvSpPr txBox="1"/>
            <p:nvPr/>
          </p:nvSpPr>
          <p:spPr>
            <a:xfrm>
              <a:off x="6801770" y="2375020"/>
              <a:ext cx="3457775" cy="94111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PART </a:t>
              </a:r>
              <a:r>
                <a:rPr lang="en-US" sz="4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THREE</a:t>
              </a:r>
              <a:endPara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Tangerine" panose="02000000000000000000" pitchFamily="2" charset="0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6854258" y="3786687"/>
              <a:ext cx="3457774" cy="49567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5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Your kind word here</a:t>
              </a:r>
              <a:endParaRPr lang="en-US" sz="135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70158" y="2748877"/>
            <a:ext cx="501326" cy="501326"/>
          </a:xfrm>
          <a:prstGeom prst="ellipse">
            <a:avLst/>
          </a:prstGeom>
          <a:solidFill>
            <a:srgbClr val="F0E6E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Oval 13"/>
          <p:cNvSpPr/>
          <p:nvPr/>
        </p:nvSpPr>
        <p:spPr>
          <a:xfrm>
            <a:off x="5193885" y="3770434"/>
            <a:ext cx="426372" cy="426372"/>
          </a:xfrm>
          <a:prstGeom prst="ellipse">
            <a:avLst/>
          </a:prstGeom>
          <a:solidFill>
            <a:srgbClr val="F9D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Oval 15"/>
          <p:cNvSpPr/>
          <p:nvPr/>
        </p:nvSpPr>
        <p:spPr>
          <a:xfrm>
            <a:off x="5568498" y="2151683"/>
            <a:ext cx="255633" cy="255633"/>
          </a:xfrm>
          <a:prstGeom prst="ellipse">
            <a:avLst/>
          </a:prstGeom>
          <a:solidFill>
            <a:srgbClr val="97D8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TextBox 13"/>
          <p:cNvSpPr txBox="1"/>
          <p:nvPr/>
        </p:nvSpPr>
        <p:spPr>
          <a:xfrm>
            <a:off x="6169038" y="1488406"/>
            <a:ext cx="28783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500" dirty="0">
                <a:latin typeface="中華民國字體" pitchFamily="2" charset="-122"/>
              </a:rPr>
              <a:t>Marketing</a:t>
            </a:r>
            <a:endParaRPr lang="en-US" altLang="zh-CN" sz="4500" dirty="0">
              <a:latin typeface="中華民國字體" pitchFamily="2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6360232" y="2212880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857177" y="2582424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3" grpId="0" animBg="1"/>
      <p:bldP spid="14" grpId="0" animBg="1"/>
      <p:bldP spid="16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6161485" y="1"/>
            <a:ext cx="2977754" cy="2431256"/>
          </a:xfrm>
          <a:custGeom>
            <a:avLst/>
            <a:gdLst>
              <a:gd name="T0" fmla="*/ 1251 w 1251"/>
              <a:gd name="T1" fmla="*/ 0 h 1021"/>
              <a:gd name="T2" fmla="*/ 88 w 1251"/>
              <a:gd name="T3" fmla="*/ 0 h 1021"/>
              <a:gd name="T4" fmla="*/ 0 w 1251"/>
              <a:gd name="T5" fmla="*/ 336 h 1021"/>
              <a:gd name="T6" fmla="*/ 686 w 1251"/>
              <a:gd name="T7" fmla="*/ 1021 h 1021"/>
              <a:gd name="T8" fmla="*/ 1251 w 1251"/>
              <a:gd name="T9" fmla="*/ 723 h 1021"/>
              <a:gd name="T10" fmla="*/ 1251 w 1251"/>
              <a:gd name="T1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1" h="1021">
                <a:moveTo>
                  <a:pt x="1251" y="0"/>
                </a:moveTo>
                <a:cubicBezTo>
                  <a:pt x="88" y="0"/>
                  <a:pt x="88" y="0"/>
                  <a:pt x="88" y="0"/>
                </a:cubicBezTo>
                <a:cubicBezTo>
                  <a:pt x="32" y="99"/>
                  <a:pt x="0" y="214"/>
                  <a:pt x="0" y="336"/>
                </a:cubicBezTo>
                <a:cubicBezTo>
                  <a:pt x="0" y="714"/>
                  <a:pt x="307" y="1021"/>
                  <a:pt x="686" y="1021"/>
                </a:cubicBezTo>
                <a:cubicBezTo>
                  <a:pt x="920" y="1021"/>
                  <a:pt x="1128" y="903"/>
                  <a:pt x="1251" y="723"/>
                </a:cubicBezTo>
                <a:cubicBezTo>
                  <a:pt x="1251" y="0"/>
                  <a:pt x="1251" y="0"/>
                  <a:pt x="1251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7" name="Oval 26"/>
          <p:cNvSpPr/>
          <p:nvPr/>
        </p:nvSpPr>
        <p:spPr>
          <a:xfrm>
            <a:off x="5134599" y="3885634"/>
            <a:ext cx="931794" cy="931794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6" name="Oval 25"/>
          <p:cNvSpPr/>
          <p:nvPr/>
        </p:nvSpPr>
        <p:spPr>
          <a:xfrm>
            <a:off x="3864591" y="3110873"/>
            <a:ext cx="931794" cy="931794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Oval 24"/>
          <p:cNvSpPr/>
          <p:nvPr/>
        </p:nvSpPr>
        <p:spPr>
          <a:xfrm>
            <a:off x="2751230" y="2225114"/>
            <a:ext cx="931794" cy="931794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4" name="Oval 23"/>
          <p:cNvSpPr/>
          <p:nvPr/>
        </p:nvSpPr>
        <p:spPr>
          <a:xfrm>
            <a:off x="1849433" y="1215628"/>
            <a:ext cx="931794" cy="931794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5" name="Freeform 8"/>
          <p:cNvSpPr/>
          <p:nvPr/>
        </p:nvSpPr>
        <p:spPr bwMode="auto">
          <a:xfrm>
            <a:off x="6047185" y="0"/>
            <a:ext cx="3092054" cy="2266950"/>
          </a:xfrm>
          <a:custGeom>
            <a:avLst/>
            <a:gdLst>
              <a:gd name="T0" fmla="*/ 1299 w 1299"/>
              <a:gd name="T1" fmla="*/ 674 h 952"/>
              <a:gd name="T2" fmla="*/ 737 w 1299"/>
              <a:gd name="T3" fmla="*/ 940 h 952"/>
              <a:gd name="T4" fmla="*/ 12 w 1299"/>
              <a:gd name="T5" fmla="*/ 214 h 952"/>
              <a:gd name="T6" fmla="*/ 44 w 1299"/>
              <a:gd name="T7" fmla="*/ 0 h 952"/>
              <a:gd name="T8" fmla="*/ 32 w 1299"/>
              <a:gd name="T9" fmla="*/ 0 h 952"/>
              <a:gd name="T10" fmla="*/ 0 w 1299"/>
              <a:gd name="T11" fmla="*/ 214 h 952"/>
              <a:gd name="T12" fmla="*/ 737 w 1299"/>
              <a:gd name="T13" fmla="*/ 952 h 952"/>
              <a:gd name="T14" fmla="*/ 1299 w 1299"/>
              <a:gd name="T15" fmla="*/ 693 h 952"/>
              <a:gd name="T16" fmla="*/ 1299 w 1299"/>
              <a:gd name="T17" fmla="*/ 674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952">
                <a:moveTo>
                  <a:pt x="1299" y="674"/>
                </a:moveTo>
                <a:cubicBezTo>
                  <a:pt x="1161" y="842"/>
                  <a:pt x="956" y="940"/>
                  <a:pt x="737" y="940"/>
                </a:cubicBezTo>
                <a:cubicBezTo>
                  <a:pt x="337" y="940"/>
                  <a:pt x="12" y="615"/>
                  <a:pt x="12" y="214"/>
                </a:cubicBezTo>
                <a:cubicBezTo>
                  <a:pt x="12" y="141"/>
                  <a:pt x="23" y="69"/>
                  <a:pt x="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1" y="69"/>
                  <a:pt x="0" y="141"/>
                  <a:pt x="0" y="214"/>
                </a:cubicBezTo>
                <a:cubicBezTo>
                  <a:pt x="0" y="621"/>
                  <a:pt x="331" y="952"/>
                  <a:pt x="737" y="952"/>
                </a:cubicBezTo>
                <a:cubicBezTo>
                  <a:pt x="955" y="952"/>
                  <a:pt x="1159" y="856"/>
                  <a:pt x="1299" y="693"/>
                </a:cubicBezTo>
                <a:lnTo>
                  <a:pt x="1299" y="674"/>
                </a:lnTo>
                <a:close/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" name="Freeform 5"/>
          <p:cNvSpPr/>
          <p:nvPr/>
        </p:nvSpPr>
        <p:spPr bwMode="auto">
          <a:xfrm>
            <a:off x="6985" y="1156951"/>
            <a:ext cx="5925741" cy="3986213"/>
          </a:xfrm>
          <a:custGeom>
            <a:avLst/>
            <a:gdLst>
              <a:gd name="T0" fmla="*/ 0 w 2490"/>
              <a:gd name="T1" fmla="*/ 0 h 1674"/>
              <a:gd name="T2" fmla="*/ 0 w 2490"/>
              <a:gd name="T3" fmla="*/ 1674 h 1674"/>
              <a:gd name="T4" fmla="*/ 2490 w 2490"/>
              <a:gd name="T5" fmla="*/ 1674 h 1674"/>
              <a:gd name="T6" fmla="*/ 1900 w 2490"/>
              <a:gd name="T7" fmla="*/ 1566 h 1674"/>
              <a:gd name="T8" fmla="*/ 335 w 2490"/>
              <a:gd name="T9" fmla="*/ 171 h 1674"/>
              <a:gd name="T10" fmla="*/ 0 w 2490"/>
              <a:gd name="T11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0" h="1674">
                <a:moveTo>
                  <a:pt x="0" y="0"/>
                </a:moveTo>
                <a:cubicBezTo>
                  <a:pt x="0" y="1674"/>
                  <a:pt x="0" y="1674"/>
                  <a:pt x="0" y="1674"/>
                </a:cubicBezTo>
                <a:cubicBezTo>
                  <a:pt x="2490" y="1674"/>
                  <a:pt x="2490" y="1674"/>
                  <a:pt x="2490" y="1674"/>
                </a:cubicBezTo>
                <a:cubicBezTo>
                  <a:pt x="2272" y="1652"/>
                  <a:pt x="2066" y="1618"/>
                  <a:pt x="1900" y="1566"/>
                </a:cubicBezTo>
                <a:cubicBezTo>
                  <a:pt x="1138" y="1324"/>
                  <a:pt x="1042" y="634"/>
                  <a:pt x="335" y="171"/>
                </a:cubicBezTo>
                <a:cubicBezTo>
                  <a:pt x="219" y="95"/>
                  <a:pt x="105" y="40"/>
                  <a:pt x="0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7" name="Freeform 6"/>
          <p:cNvSpPr/>
          <p:nvPr/>
        </p:nvSpPr>
        <p:spPr bwMode="auto">
          <a:xfrm>
            <a:off x="2382" y="1354932"/>
            <a:ext cx="5255419" cy="3788569"/>
          </a:xfrm>
          <a:custGeom>
            <a:avLst/>
            <a:gdLst>
              <a:gd name="T0" fmla="*/ 0 w 2208"/>
              <a:gd name="T1" fmla="*/ 0 h 1591"/>
              <a:gd name="T2" fmla="*/ 0 w 2208"/>
              <a:gd name="T3" fmla="*/ 1591 h 1591"/>
              <a:gd name="T4" fmla="*/ 2208 w 2208"/>
              <a:gd name="T5" fmla="*/ 1591 h 1591"/>
              <a:gd name="T6" fmla="*/ 1716 w 2208"/>
              <a:gd name="T7" fmla="*/ 1483 h 1591"/>
              <a:gd name="T8" fmla="*/ 150 w 2208"/>
              <a:gd name="T9" fmla="*/ 88 h 1591"/>
              <a:gd name="T10" fmla="*/ 0 w 2208"/>
              <a:gd name="T11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1591">
                <a:moveTo>
                  <a:pt x="0" y="0"/>
                </a:moveTo>
                <a:cubicBezTo>
                  <a:pt x="0" y="1591"/>
                  <a:pt x="0" y="1591"/>
                  <a:pt x="0" y="1591"/>
                </a:cubicBezTo>
                <a:cubicBezTo>
                  <a:pt x="2208" y="1591"/>
                  <a:pt x="2208" y="1591"/>
                  <a:pt x="2208" y="1591"/>
                </a:cubicBezTo>
                <a:cubicBezTo>
                  <a:pt x="2023" y="1562"/>
                  <a:pt x="1852" y="1526"/>
                  <a:pt x="1716" y="1483"/>
                </a:cubicBezTo>
                <a:cubicBezTo>
                  <a:pt x="953" y="1241"/>
                  <a:pt x="857" y="551"/>
                  <a:pt x="150" y="88"/>
                </a:cubicBezTo>
                <a:cubicBezTo>
                  <a:pt x="99" y="55"/>
                  <a:pt x="49" y="26"/>
                  <a:pt x="0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" name="Oval 9"/>
          <p:cNvSpPr/>
          <p:nvPr/>
        </p:nvSpPr>
        <p:spPr>
          <a:xfrm>
            <a:off x="816632" y="284254"/>
            <a:ext cx="931794" cy="931794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grpSp>
        <p:nvGrpSpPr>
          <p:cNvPr id="11" name="Group 10"/>
          <p:cNvGrpSpPr/>
          <p:nvPr/>
        </p:nvGrpSpPr>
        <p:grpSpPr>
          <a:xfrm>
            <a:off x="1068405" y="573985"/>
            <a:ext cx="428249" cy="372718"/>
            <a:chOff x="6009735" y="4805391"/>
            <a:chExt cx="356477" cy="310253"/>
          </a:xfrm>
          <a:solidFill>
            <a:schemeClr val="bg1"/>
          </a:solidFill>
        </p:grpSpPr>
        <p:sp>
          <p:nvSpPr>
            <p:cNvPr id="12" name="Freeform 98"/>
            <p:cNvSpPr/>
            <p:nvPr/>
          </p:nvSpPr>
          <p:spPr bwMode="auto">
            <a:xfrm>
              <a:off x="6009735" y="4980104"/>
              <a:ext cx="78347" cy="135540"/>
            </a:xfrm>
            <a:custGeom>
              <a:avLst/>
              <a:gdLst>
                <a:gd name="T0" fmla="*/ 100 w 100"/>
                <a:gd name="T1" fmla="*/ 173 h 173"/>
                <a:gd name="T2" fmla="*/ 100 w 100"/>
                <a:gd name="T3" fmla="*/ 0 h 173"/>
                <a:gd name="T4" fmla="*/ 10 w 100"/>
                <a:gd name="T5" fmla="*/ 92 h 173"/>
                <a:gd name="T6" fmla="*/ 0 w 100"/>
                <a:gd name="T7" fmla="*/ 83 h 173"/>
                <a:gd name="T8" fmla="*/ 0 w 100"/>
                <a:gd name="T9" fmla="*/ 173 h 173"/>
                <a:gd name="T10" fmla="*/ 100 w 100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73">
                  <a:moveTo>
                    <a:pt x="100" y="173"/>
                  </a:moveTo>
                  <a:lnTo>
                    <a:pt x="100" y="0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0" y="173"/>
                  </a:lnTo>
                  <a:lnTo>
                    <a:pt x="100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3" name="Freeform 99"/>
            <p:cNvSpPr/>
            <p:nvPr/>
          </p:nvSpPr>
          <p:spPr bwMode="auto">
            <a:xfrm>
              <a:off x="6102967" y="4940931"/>
              <a:ext cx="77563" cy="174713"/>
            </a:xfrm>
            <a:custGeom>
              <a:avLst/>
              <a:gdLst>
                <a:gd name="T0" fmla="*/ 99 w 99"/>
                <a:gd name="T1" fmla="*/ 223 h 223"/>
                <a:gd name="T2" fmla="*/ 99 w 99"/>
                <a:gd name="T3" fmla="*/ 78 h 223"/>
                <a:gd name="T4" fmla="*/ 28 w 99"/>
                <a:gd name="T5" fmla="*/ 0 h 223"/>
                <a:gd name="T6" fmla="*/ 0 w 99"/>
                <a:gd name="T7" fmla="*/ 26 h 223"/>
                <a:gd name="T8" fmla="*/ 0 w 99"/>
                <a:gd name="T9" fmla="*/ 223 h 223"/>
                <a:gd name="T10" fmla="*/ 99 w 99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3">
                  <a:moveTo>
                    <a:pt x="99" y="223"/>
                  </a:moveTo>
                  <a:lnTo>
                    <a:pt x="99" y="7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3"/>
                  </a:ln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4" name="Freeform 100"/>
            <p:cNvSpPr/>
            <p:nvPr/>
          </p:nvSpPr>
          <p:spPr bwMode="auto">
            <a:xfrm>
              <a:off x="6195416" y="4969136"/>
              <a:ext cx="77563" cy="146508"/>
            </a:xfrm>
            <a:custGeom>
              <a:avLst/>
              <a:gdLst>
                <a:gd name="T0" fmla="*/ 99 w 99"/>
                <a:gd name="T1" fmla="*/ 187 h 187"/>
                <a:gd name="T2" fmla="*/ 99 w 99"/>
                <a:gd name="T3" fmla="*/ 0 h 187"/>
                <a:gd name="T4" fmla="*/ 14 w 99"/>
                <a:gd name="T5" fmla="*/ 78 h 187"/>
                <a:gd name="T6" fmla="*/ 0 w 99"/>
                <a:gd name="T7" fmla="*/ 61 h 187"/>
                <a:gd name="T8" fmla="*/ 0 w 99"/>
                <a:gd name="T9" fmla="*/ 187 h 187"/>
                <a:gd name="T10" fmla="*/ 99 w 99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7">
                  <a:moveTo>
                    <a:pt x="99" y="187"/>
                  </a:moveTo>
                  <a:lnTo>
                    <a:pt x="99" y="0"/>
                  </a:lnTo>
                  <a:lnTo>
                    <a:pt x="14" y="78"/>
                  </a:lnTo>
                  <a:lnTo>
                    <a:pt x="0" y="61"/>
                  </a:lnTo>
                  <a:lnTo>
                    <a:pt x="0" y="187"/>
                  </a:lnTo>
                  <a:lnTo>
                    <a:pt x="99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5" name="Freeform 101"/>
            <p:cNvSpPr/>
            <p:nvPr/>
          </p:nvSpPr>
          <p:spPr bwMode="auto">
            <a:xfrm>
              <a:off x="6287865" y="4883738"/>
              <a:ext cx="78347" cy="231906"/>
            </a:xfrm>
            <a:custGeom>
              <a:avLst/>
              <a:gdLst>
                <a:gd name="T0" fmla="*/ 100 w 100"/>
                <a:gd name="T1" fmla="*/ 296 h 296"/>
                <a:gd name="T2" fmla="*/ 100 w 100"/>
                <a:gd name="T3" fmla="*/ 0 h 296"/>
                <a:gd name="T4" fmla="*/ 0 w 100"/>
                <a:gd name="T5" fmla="*/ 92 h 296"/>
                <a:gd name="T6" fmla="*/ 0 w 100"/>
                <a:gd name="T7" fmla="*/ 296 h 296"/>
                <a:gd name="T8" fmla="*/ 100 w 100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96">
                  <a:moveTo>
                    <a:pt x="100" y="296"/>
                  </a:moveTo>
                  <a:lnTo>
                    <a:pt x="100" y="0"/>
                  </a:lnTo>
                  <a:lnTo>
                    <a:pt x="0" y="92"/>
                  </a:lnTo>
                  <a:lnTo>
                    <a:pt x="0" y="296"/>
                  </a:lnTo>
                  <a:lnTo>
                    <a:pt x="100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6" name="Freeform 102"/>
            <p:cNvSpPr/>
            <p:nvPr/>
          </p:nvSpPr>
          <p:spPr bwMode="auto">
            <a:xfrm>
              <a:off x="6009735" y="4805391"/>
              <a:ext cx="356477" cy="213103"/>
            </a:xfrm>
            <a:custGeom>
              <a:avLst/>
              <a:gdLst>
                <a:gd name="T0" fmla="*/ 191 w 192"/>
                <a:gd name="T1" fmla="*/ 0 h 115"/>
                <a:gd name="T2" fmla="*/ 108 w 192"/>
                <a:gd name="T3" fmla="*/ 76 h 115"/>
                <a:gd name="T4" fmla="*/ 69 w 192"/>
                <a:gd name="T5" fmla="*/ 36 h 115"/>
                <a:gd name="T6" fmla="*/ 62 w 192"/>
                <a:gd name="T7" fmla="*/ 33 h 115"/>
                <a:gd name="T8" fmla="*/ 56 w 192"/>
                <a:gd name="T9" fmla="*/ 36 h 115"/>
                <a:gd name="T10" fmla="*/ 0 w 192"/>
                <a:gd name="T11" fmla="*/ 92 h 115"/>
                <a:gd name="T12" fmla="*/ 0 w 192"/>
                <a:gd name="T13" fmla="*/ 112 h 115"/>
                <a:gd name="T14" fmla="*/ 4 w 192"/>
                <a:gd name="T15" fmla="*/ 115 h 115"/>
                <a:gd name="T16" fmla="*/ 62 w 192"/>
                <a:gd name="T17" fmla="*/ 56 h 115"/>
                <a:gd name="T18" fmla="*/ 101 w 192"/>
                <a:gd name="T19" fmla="*/ 95 h 115"/>
                <a:gd name="T20" fmla="*/ 114 w 192"/>
                <a:gd name="T21" fmla="*/ 96 h 115"/>
                <a:gd name="T22" fmla="*/ 192 w 192"/>
                <a:gd name="T23" fmla="*/ 24 h 115"/>
                <a:gd name="T24" fmla="*/ 192 w 192"/>
                <a:gd name="T25" fmla="*/ 1 h 115"/>
                <a:gd name="T26" fmla="*/ 191 w 192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15">
                  <a:moveTo>
                    <a:pt x="191" y="0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5" y="33"/>
                    <a:pt x="62" y="33"/>
                  </a:cubicBezTo>
                  <a:cubicBezTo>
                    <a:pt x="60" y="33"/>
                    <a:pt x="57" y="34"/>
                    <a:pt x="56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4" y="99"/>
                    <a:pt x="110" y="99"/>
                    <a:pt x="114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1"/>
                    <a:pt x="192" y="1"/>
                    <a:pt x="192" y="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17" name="Freeform 149"/>
          <p:cNvSpPr>
            <a:spLocks noEditPoints="1"/>
          </p:cNvSpPr>
          <p:nvPr/>
        </p:nvSpPr>
        <p:spPr bwMode="auto">
          <a:xfrm>
            <a:off x="2120761" y="1535596"/>
            <a:ext cx="389138" cy="336274"/>
          </a:xfrm>
          <a:custGeom>
            <a:avLst/>
            <a:gdLst>
              <a:gd name="T0" fmla="*/ 112 w 112"/>
              <a:gd name="T1" fmla="*/ 40 h 97"/>
              <a:gd name="T2" fmla="*/ 104 w 112"/>
              <a:gd name="T3" fmla="*/ 48 h 97"/>
              <a:gd name="T4" fmla="*/ 104 w 112"/>
              <a:gd name="T5" fmla="*/ 72 h 97"/>
              <a:gd name="T6" fmla="*/ 96 w 112"/>
              <a:gd name="T7" fmla="*/ 80 h 97"/>
              <a:gd name="T8" fmla="*/ 45 w 112"/>
              <a:gd name="T9" fmla="*/ 56 h 97"/>
              <a:gd name="T10" fmla="*/ 40 w 112"/>
              <a:gd name="T11" fmla="*/ 72 h 97"/>
              <a:gd name="T12" fmla="*/ 48 w 112"/>
              <a:gd name="T13" fmla="*/ 89 h 97"/>
              <a:gd name="T14" fmla="*/ 22 w 112"/>
              <a:gd name="T15" fmla="*/ 92 h 97"/>
              <a:gd name="T16" fmla="*/ 17 w 112"/>
              <a:gd name="T17" fmla="*/ 56 h 97"/>
              <a:gd name="T18" fmla="*/ 10 w 112"/>
              <a:gd name="T19" fmla="*/ 56 h 97"/>
              <a:gd name="T20" fmla="*/ 0 w 112"/>
              <a:gd name="T21" fmla="*/ 46 h 97"/>
              <a:gd name="T22" fmla="*/ 0 w 112"/>
              <a:gd name="T23" fmla="*/ 34 h 97"/>
              <a:gd name="T24" fmla="*/ 10 w 112"/>
              <a:gd name="T25" fmla="*/ 24 h 97"/>
              <a:gd name="T26" fmla="*/ 40 w 112"/>
              <a:gd name="T27" fmla="*/ 24 h 97"/>
              <a:gd name="T28" fmla="*/ 96 w 112"/>
              <a:gd name="T29" fmla="*/ 0 h 97"/>
              <a:gd name="T30" fmla="*/ 104 w 112"/>
              <a:gd name="T31" fmla="*/ 8 h 97"/>
              <a:gd name="T32" fmla="*/ 104 w 112"/>
              <a:gd name="T33" fmla="*/ 32 h 97"/>
              <a:gd name="T34" fmla="*/ 112 w 112"/>
              <a:gd name="T35" fmla="*/ 40 h 97"/>
              <a:gd name="T36" fmla="*/ 96 w 112"/>
              <a:gd name="T37" fmla="*/ 10 h 97"/>
              <a:gd name="T38" fmla="*/ 48 w 112"/>
              <a:gd name="T39" fmla="*/ 31 h 97"/>
              <a:gd name="T40" fmla="*/ 48 w 112"/>
              <a:gd name="T41" fmla="*/ 48 h 97"/>
              <a:gd name="T42" fmla="*/ 96 w 112"/>
              <a:gd name="T43" fmla="*/ 69 h 97"/>
              <a:gd name="T44" fmla="*/ 96 w 112"/>
              <a:gd name="T45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7">
                <a:moveTo>
                  <a:pt x="112" y="40"/>
                </a:moveTo>
                <a:cubicBezTo>
                  <a:pt x="112" y="44"/>
                  <a:pt x="108" y="48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76"/>
                  <a:pt x="100" y="80"/>
                  <a:pt x="96" y="80"/>
                </a:cubicBezTo>
                <a:cubicBezTo>
                  <a:pt x="84" y="70"/>
                  <a:pt x="67" y="58"/>
                  <a:pt x="45" y="56"/>
                </a:cubicBezTo>
                <a:cubicBezTo>
                  <a:pt x="37" y="58"/>
                  <a:pt x="35" y="67"/>
                  <a:pt x="40" y="72"/>
                </a:cubicBezTo>
                <a:cubicBezTo>
                  <a:pt x="35" y="79"/>
                  <a:pt x="41" y="84"/>
                  <a:pt x="48" y="89"/>
                </a:cubicBezTo>
                <a:cubicBezTo>
                  <a:pt x="44" y="97"/>
                  <a:pt x="28" y="97"/>
                  <a:pt x="22" y="92"/>
                </a:cubicBezTo>
                <a:cubicBezTo>
                  <a:pt x="18" y="81"/>
                  <a:pt x="13" y="70"/>
                  <a:pt x="17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4" y="56"/>
                  <a:pt x="0" y="51"/>
                  <a:pt x="0" y="4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4" y="24"/>
                  <a:pt x="1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64" y="24"/>
                  <a:pt x="84" y="10"/>
                  <a:pt x="96" y="0"/>
                </a:cubicBezTo>
                <a:cubicBezTo>
                  <a:pt x="100" y="0"/>
                  <a:pt x="104" y="3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8" y="32"/>
                  <a:pt x="112" y="35"/>
                  <a:pt x="112" y="40"/>
                </a:cubicBezTo>
                <a:close/>
                <a:moveTo>
                  <a:pt x="96" y="10"/>
                </a:moveTo>
                <a:cubicBezTo>
                  <a:pt x="79" y="22"/>
                  <a:pt x="63" y="29"/>
                  <a:pt x="48" y="31"/>
                </a:cubicBezTo>
                <a:cubicBezTo>
                  <a:pt x="48" y="48"/>
                  <a:pt x="48" y="48"/>
                  <a:pt x="48" y="48"/>
                </a:cubicBezTo>
                <a:cubicBezTo>
                  <a:pt x="63" y="50"/>
                  <a:pt x="79" y="57"/>
                  <a:pt x="96" y="69"/>
                </a:cubicBezTo>
                <a:lnTo>
                  <a:pt x="96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8" name="Freeform 29"/>
          <p:cNvSpPr>
            <a:spLocks noEditPoints="1"/>
          </p:cNvSpPr>
          <p:nvPr/>
        </p:nvSpPr>
        <p:spPr bwMode="auto">
          <a:xfrm>
            <a:off x="3005256" y="2506320"/>
            <a:ext cx="423745" cy="375304"/>
          </a:xfrm>
          <a:custGeom>
            <a:avLst/>
            <a:gdLst>
              <a:gd name="T0" fmla="*/ 1301 w 1560"/>
              <a:gd name="T1" fmla="*/ 225 h 1383"/>
              <a:gd name="T2" fmla="*/ 1560 w 1560"/>
              <a:gd name="T3" fmla="*/ 1 h 1383"/>
              <a:gd name="T4" fmla="*/ 1197 w 1560"/>
              <a:gd name="T5" fmla="*/ 190 h 1383"/>
              <a:gd name="T6" fmla="*/ 772 w 1560"/>
              <a:gd name="T7" fmla="*/ 171 h 1383"/>
              <a:gd name="T8" fmla="*/ 349 w 1560"/>
              <a:gd name="T9" fmla="*/ 160 h 1383"/>
              <a:gd name="T10" fmla="*/ 0 w 1560"/>
              <a:gd name="T11" fmla="*/ 639 h 1383"/>
              <a:gd name="T12" fmla="*/ 159 w 1560"/>
              <a:gd name="T13" fmla="*/ 788 h 1383"/>
              <a:gd name="T14" fmla="*/ 108 w 1560"/>
              <a:gd name="T15" fmla="*/ 977 h 1383"/>
              <a:gd name="T16" fmla="*/ 203 w 1560"/>
              <a:gd name="T17" fmla="*/ 1026 h 1383"/>
              <a:gd name="T18" fmla="*/ 259 w 1560"/>
              <a:gd name="T19" fmla="*/ 1098 h 1383"/>
              <a:gd name="T20" fmla="*/ 380 w 1560"/>
              <a:gd name="T21" fmla="*/ 1146 h 1383"/>
              <a:gd name="T22" fmla="*/ 484 w 1560"/>
              <a:gd name="T23" fmla="*/ 1278 h 1383"/>
              <a:gd name="T24" fmla="*/ 577 w 1560"/>
              <a:gd name="T25" fmla="*/ 1256 h 1383"/>
              <a:gd name="T26" fmla="*/ 608 w 1560"/>
              <a:gd name="T27" fmla="*/ 1294 h 1383"/>
              <a:gd name="T28" fmla="*/ 690 w 1560"/>
              <a:gd name="T29" fmla="*/ 1338 h 1383"/>
              <a:gd name="T30" fmla="*/ 760 w 1560"/>
              <a:gd name="T31" fmla="*/ 1318 h 1383"/>
              <a:gd name="T32" fmla="*/ 888 w 1560"/>
              <a:gd name="T33" fmla="*/ 1358 h 1383"/>
              <a:gd name="T34" fmla="*/ 920 w 1560"/>
              <a:gd name="T35" fmla="*/ 1264 h 1383"/>
              <a:gd name="T36" fmla="*/ 1079 w 1560"/>
              <a:gd name="T37" fmla="*/ 1192 h 1383"/>
              <a:gd name="T38" fmla="*/ 1197 w 1560"/>
              <a:gd name="T39" fmla="*/ 1204 h 1383"/>
              <a:gd name="T40" fmla="*/ 1343 w 1560"/>
              <a:gd name="T41" fmla="*/ 1101 h 1383"/>
              <a:gd name="T42" fmla="*/ 1321 w 1560"/>
              <a:gd name="T43" fmla="*/ 902 h 1383"/>
              <a:gd name="T44" fmla="*/ 1511 w 1560"/>
              <a:gd name="T45" fmla="*/ 711 h 1383"/>
              <a:gd name="T46" fmla="*/ 1560 w 1560"/>
              <a:gd name="T47" fmla="*/ 606 h 1383"/>
              <a:gd name="T48" fmla="*/ 1391 w 1560"/>
              <a:gd name="T49" fmla="*/ 728 h 1383"/>
              <a:gd name="T50" fmla="*/ 1166 w 1560"/>
              <a:gd name="T51" fmla="*/ 843 h 1383"/>
              <a:gd name="T52" fmla="*/ 1145 w 1560"/>
              <a:gd name="T53" fmla="*/ 981 h 1383"/>
              <a:gd name="T54" fmla="*/ 1039 w 1560"/>
              <a:gd name="T55" fmla="*/ 979 h 1383"/>
              <a:gd name="T56" fmla="*/ 1002 w 1560"/>
              <a:gd name="T57" fmla="*/ 1069 h 1383"/>
              <a:gd name="T58" fmla="*/ 899 w 1560"/>
              <a:gd name="T59" fmla="*/ 1081 h 1383"/>
              <a:gd name="T60" fmla="*/ 834 w 1560"/>
              <a:gd name="T61" fmla="*/ 1179 h 1383"/>
              <a:gd name="T62" fmla="*/ 736 w 1560"/>
              <a:gd name="T63" fmla="*/ 1260 h 1383"/>
              <a:gd name="T64" fmla="*/ 688 w 1560"/>
              <a:gd name="T65" fmla="*/ 1277 h 1383"/>
              <a:gd name="T66" fmla="*/ 650 w 1560"/>
              <a:gd name="T67" fmla="*/ 1224 h 1383"/>
              <a:gd name="T68" fmla="*/ 821 w 1560"/>
              <a:gd name="T69" fmla="*/ 1079 h 1383"/>
              <a:gd name="T70" fmla="*/ 803 w 1560"/>
              <a:gd name="T71" fmla="*/ 1023 h 1383"/>
              <a:gd name="T72" fmla="*/ 541 w 1560"/>
              <a:gd name="T73" fmla="*/ 1205 h 1383"/>
              <a:gd name="T74" fmla="*/ 452 w 1560"/>
              <a:gd name="T75" fmla="*/ 1190 h 1383"/>
              <a:gd name="T76" fmla="*/ 757 w 1560"/>
              <a:gd name="T77" fmla="*/ 896 h 1383"/>
              <a:gd name="T78" fmla="*/ 738 w 1560"/>
              <a:gd name="T79" fmla="*/ 840 h 1383"/>
              <a:gd name="T80" fmla="*/ 430 w 1560"/>
              <a:gd name="T81" fmla="*/ 1057 h 1383"/>
              <a:gd name="T82" fmla="*/ 308 w 1560"/>
              <a:gd name="T83" fmla="*/ 1064 h 1383"/>
              <a:gd name="T84" fmla="*/ 345 w 1560"/>
              <a:gd name="T85" fmla="*/ 961 h 1383"/>
              <a:gd name="T86" fmla="*/ 674 w 1560"/>
              <a:gd name="T87" fmla="*/ 722 h 1383"/>
              <a:gd name="T88" fmla="*/ 627 w 1560"/>
              <a:gd name="T89" fmla="*/ 694 h 1383"/>
              <a:gd name="T90" fmla="*/ 280 w 1560"/>
              <a:gd name="T91" fmla="*/ 932 h 1383"/>
              <a:gd name="T92" fmla="*/ 160 w 1560"/>
              <a:gd name="T93" fmla="*/ 941 h 1383"/>
              <a:gd name="T94" fmla="*/ 813 w 1560"/>
              <a:gd name="T95" fmla="*/ 384 h 1383"/>
              <a:gd name="T96" fmla="*/ 1090 w 1560"/>
              <a:gd name="T97" fmla="*/ 649 h 1383"/>
              <a:gd name="T98" fmla="*/ 1078 w 1560"/>
              <a:gd name="T99" fmla="*/ 359 h 1383"/>
              <a:gd name="T100" fmla="*/ 1147 w 1560"/>
              <a:gd name="T101" fmla="*/ 251 h 1383"/>
              <a:gd name="T102" fmla="*/ 1212 w 1560"/>
              <a:gd name="T103" fmla="*/ 250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0" h="1383">
                <a:moveTo>
                  <a:pt x="1212" y="250"/>
                </a:moveTo>
                <a:cubicBezTo>
                  <a:pt x="1243" y="250"/>
                  <a:pt x="1274" y="242"/>
                  <a:pt x="1301" y="225"/>
                </a:cubicBezTo>
                <a:cubicBezTo>
                  <a:pt x="1560" y="73"/>
                  <a:pt x="1560" y="73"/>
                  <a:pt x="1560" y="73"/>
                </a:cubicBezTo>
                <a:cubicBezTo>
                  <a:pt x="1560" y="1"/>
                  <a:pt x="1560" y="1"/>
                  <a:pt x="1560" y="1"/>
                </a:cubicBezTo>
                <a:cubicBezTo>
                  <a:pt x="1269" y="170"/>
                  <a:pt x="1269" y="170"/>
                  <a:pt x="1269" y="170"/>
                </a:cubicBezTo>
                <a:cubicBezTo>
                  <a:pt x="1247" y="183"/>
                  <a:pt x="1222" y="190"/>
                  <a:pt x="1197" y="190"/>
                </a:cubicBezTo>
                <a:cubicBezTo>
                  <a:pt x="812" y="185"/>
                  <a:pt x="812" y="185"/>
                  <a:pt x="812" y="185"/>
                </a:cubicBezTo>
                <a:cubicBezTo>
                  <a:pt x="793" y="178"/>
                  <a:pt x="778" y="174"/>
                  <a:pt x="772" y="171"/>
                </a:cubicBezTo>
                <a:cubicBezTo>
                  <a:pt x="652" y="145"/>
                  <a:pt x="557" y="155"/>
                  <a:pt x="493" y="172"/>
                </a:cubicBezTo>
                <a:cubicBezTo>
                  <a:pt x="445" y="185"/>
                  <a:pt x="394" y="180"/>
                  <a:pt x="349" y="160"/>
                </a:cubicBezTo>
                <a:cubicBezTo>
                  <a:pt x="0" y="0"/>
                  <a:pt x="0" y="0"/>
                  <a:pt x="0" y="0"/>
                </a:cubicBezTo>
                <a:cubicBezTo>
                  <a:pt x="0" y="639"/>
                  <a:pt x="0" y="639"/>
                  <a:pt x="0" y="639"/>
                </a:cubicBezTo>
                <a:cubicBezTo>
                  <a:pt x="36" y="659"/>
                  <a:pt x="36" y="659"/>
                  <a:pt x="36" y="659"/>
                </a:cubicBezTo>
                <a:cubicBezTo>
                  <a:pt x="90" y="688"/>
                  <a:pt x="132" y="733"/>
                  <a:pt x="159" y="788"/>
                </a:cubicBezTo>
                <a:cubicBezTo>
                  <a:pt x="138" y="804"/>
                  <a:pt x="138" y="804"/>
                  <a:pt x="138" y="804"/>
                </a:cubicBezTo>
                <a:cubicBezTo>
                  <a:pt x="83" y="844"/>
                  <a:pt x="71" y="922"/>
                  <a:pt x="108" y="977"/>
                </a:cubicBezTo>
                <a:cubicBezTo>
                  <a:pt x="128" y="1003"/>
                  <a:pt x="156" y="1020"/>
                  <a:pt x="189" y="1026"/>
                </a:cubicBezTo>
                <a:cubicBezTo>
                  <a:pt x="193" y="1026"/>
                  <a:pt x="198" y="1026"/>
                  <a:pt x="203" y="1026"/>
                </a:cubicBezTo>
                <a:cubicBezTo>
                  <a:pt x="214" y="1027"/>
                  <a:pt x="226" y="1026"/>
                  <a:pt x="236" y="1024"/>
                </a:cubicBezTo>
                <a:cubicBezTo>
                  <a:pt x="236" y="1052"/>
                  <a:pt x="243" y="1075"/>
                  <a:pt x="259" y="1098"/>
                </a:cubicBezTo>
                <a:cubicBezTo>
                  <a:pt x="281" y="1128"/>
                  <a:pt x="316" y="1142"/>
                  <a:pt x="353" y="1144"/>
                </a:cubicBezTo>
                <a:cubicBezTo>
                  <a:pt x="362" y="1145"/>
                  <a:pt x="372" y="1145"/>
                  <a:pt x="380" y="1146"/>
                </a:cubicBezTo>
                <a:cubicBezTo>
                  <a:pt x="376" y="1175"/>
                  <a:pt x="385" y="1204"/>
                  <a:pt x="403" y="1229"/>
                </a:cubicBezTo>
                <a:cubicBezTo>
                  <a:pt x="423" y="1255"/>
                  <a:pt x="452" y="1272"/>
                  <a:pt x="484" y="1278"/>
                </a:cubicBezTo>
                <a:cubicBezTo>
                  <a:pt x="488" y="1278"/>
                  <a:pt x="494" y="1279"/>
                  <a:pt x="498" y="1279"/>
                </a:cubicBezTo>
                <a:cubicBezTo>
                  <a:pt x="527" y="1280"/>
                  <a:pt x="555" y="1272"/>
                  <a:pt x="577" y="1256"/>
                </a:cubicBezTo>
                <a:cubicBezTo>
                  <a:pt x="589" y="1246"/>
                  <a:pt x="589" y="1246"/>
                  <a:pt x="589" y="1246"/>
                </a:cubicBezTo>
                <a:cubicBezTo>
                  <a:pt x="592" y="1264"/>
                  <a:pt x="597" y="1280"/>
                  <a:pt x="608" y="1294"/>
                </a:cubicBezTo>
                <a:cubicBezTo>
                  <a:pt x="625" y="1317"/>
                  <a:pt x="649" y="1332"/>
                  <a:pt x="678" y="1337"/>
                </a:cubicBezTo>
                <a:cubicBezTo>
                  <a:pt x="682" y="1338"/>
                  <a:pt x="686" y="1338"/>
                  <a:pt x="690" y="1338"/>
                </a:cubicBezTo>
                <a:cubicBezTo>
                  <a:pt x="714" y="1339"/>
                  <a:pt x="737" y="1332"/>
                  <a:pt x="758" y="1318"/>
                </a:cubicBezTo>
                <a:cubicBezTo>
                  <a:pt x="760" y="1318"/>
                  <a:pt x="760" y="1318"/>
                  <a:pt x="760" y="1318"/>
                </a:cubicBezTo>
                <a:cubicBezTo>
                  <a:pt x="774" y="1338"/>
                  <a:pt x="774" y="1338"/>
                  <a:pt x="774" y="1338"/>
                </a:cubicBezTo>
                <a:cubicBezTo>
                  <a:pt x="799" y="1375"/>
                  <a:pt x="852" y="1383"/>
                  <a:pt x="888" y="1358"/>
                </a:cubicBezTo>
                <a:cubicBezTo>
                  <a:pt x="919" y="1336"/>
                  <a:pt x="931" y="1294"/>
                  <a:pt x="917" y="1260"/>
                </a:cubicBezTo>
                <a:cubicBezTo>
                  <a:pt x="920" y="1264"/>
                  <a:pt x="920" y="1264"/>
                  <a:pt x="920" y="1264"/>
                </a:cubicBezTo>
                <a:cubicBezTo>
                  <a:pt x="944" y="1299"/>
                  <a:pt x="989" y="1314"/>
                  <a:pt x="1029" y="1298"/>
                </a:cubicBezTo>
                <a:cubicBezTo>
                  <a:pt x="1073" y="1280"/>
                  <a:pt x="1090" y="1233"/>
                  <a:pt x="1079" y="1192"/>
                </a:cubicBezTo>
                <a:cubicBezTo>
                  <a:pt x="1108" y="1225"/>
                  <a:pt x="1159" y="1232"/>
                  <a:pt x="1195" y="1206"/>
                </a:cubicBezTo>
                <a:cubicBezTo>
                  <a:pt x="1197" y="1204"/>
                  <a:pt x="1197" y="1204"/>
                  <a:pt x="1197" y="1204"/>
                </a:cubicBezTo>
                <a:cubicBezTo>
                  <a:pt x="1234" y="1179"/>
                  <a:pt x="1244" y="1131"/>
                  <a:pt x="1225" y="1092"/>
                </a:cubicBezTo>
                <a:cubicBezTo>
                  <a:pt x="1256" y="1122"/>
                  <a:pt x="1307" y="1126"/>
                  <a:pt x="1343" y="1101"/>
                </a:cubicBezTo>
                <a:cubicBezTo>
                  <a:pt x="1386" y="1070"/>
                  <a:pt x="1397" y="1010"/>
                  <a:pt x="1366" y="967"/>
                </a:cubicBezTo>
                <a:cubicBezTo>
                  <a:pt x="1321" y="902"/>
                  <a:pt x="1321" y="902"/>
                  <a:pt x="1321" y="902"/>
                </a:cubicBezTo>
                <a:cubicBezTo>
                  <a:pt x="1420" y="787"/>
                  <a:pt x="1420" y="787"/>
                  <a:pt x="1420" y="787"/>
                </a:cubicBezTo>
                <a:cubicBezTo>
                  <a:pt x="1445" y="756"/>
                  <a:pt x="1476" y="731"/>
                  <a:pt x="1511" y="711"/>
                </a:cubicBezTo>
                <a:cubicBezTo>
                  <a:pt x="1560" y="682"/>
                  <a:pt x="1560" y="682"/>
                  <a:pt x="1560" y="682"/>
                </a:cubicBezTo>
                <a:cubicBezTo>
                  <a:pt x="1560" y="606"/>
                  <a:pt x="1560" y="606"/>
                  <a:pt x="1560" y="606"/>
                </a:cubicBezTo>
                <a:cubicBezTo>
                  <a:pt x="1492" y="644"/>
                  <a:pt x="1492" y="644"/>
                  <a:pt x="1492" y="644"/>
                </a:cubicBezTo>
                <a:cubicBezTo>
                  <a:pt x="1454" y="666"/>
                  <a:pt x="1420" y="694"/>
                  <a:pt x="1391" y="728"/>
                </a:cubicBezTo>
                <a:cubicBezTo>
                  <a:pt x="1284" y="851"/>
                  <a:pt x="1284" y="851"/>
                  <a:pt x="1284" y="851"/>
                </a:cubicBezTo>
                <a:cubicBezTo>
                  <a:pt x="1253" y="822"/>
                  <a:pt x="1202" y="818"/>
                  <a:pt x="1166" y="843"/>
                </a:cubicBezTo>
                <a:cubicBezTo>
                  <a:pt x="1123" y="874"/>
                  <a:pt x="1112" y="934"/>
                  <a:pt x="1143" y="977"/>
                </a:cubicBezTo>
                <a:cubicBezTo>
                  <a:pt x="1145" y="981"/>
                  <a:pt x="1145" y="981"/>
                  <a:pt x="1145" y="981"/>
                </a:cubicBezTo>
                <a:cubicBezTo>
                  <a:pt x="1143" y="981"/>
                  <a:pt x="1143" y="981"/>
                  <a:pt x="1143" y="981"/>
                </a:cubicBezTo>
                <a:cubicBezTo>
                  <a:pt x="1113" y="960"/>
                  <a:pt x="1072" y="957"/>
                  <a:pt x="1039" y="979"/>
                </a:cubicBezTo>
                <a:cubicBezTo>
                  <a:pt x="1037" y="981"/>
                  <a:pt x="1037" y="981"/>
                  <a:pt x="1037" y="981"/>
                </a:cubicBezTo>
                <a:cubicBezTo>
                  <a:pt x="1009" y="1001"/>
                  <a:pt x="996" y="1035"/>
                  <a:pt x="1002" y="1069"/>
                </a:cubicBezTo>
                <a:cubicBezTo>
                  <a:pt x="991" y="1076"/>
                  <a:pt x="991" y="1076"/>
                  <a:pt x="991" y="1076"/>
                </a:cubicBezTo>
                <a:cubicBezTo>
                  <a:pt x="963" y="1061"/>
                  <a:pt x="928" y="1061"/>
                  <a:pt x="899" y="1081"/>
                </a:cubicBezTo>
                <a:cubicBezTo>
                  <a:pt x="873" y="1099"/>
                  <a:pt x="860" y="1132"/>
                  <a:pt x="862" y="1161"/>
                </a:cubicBezTo>
                <a:cubicBezTo>
                  <a:pt x="834" y="1179"/>
                  <a:pt x="834" y="1179"/>
                  <a:pt x="834" y="1179"/>
                </a:cubicBezTo>
                <a:cubicBezTo>
                  <a:pt x="812" y="1174"/>
                  <a:pt x="789" y="1179"/>
                  <a:pt x="771" y="1191"/>
                </a:cubicBezTo>
                <a:cubicBezTo>
                  <a:pt x="748" y="1208"/>
                  <a:pt x="735" y="1234"/>
                  <a:pt x="736" y="1260"/>
                </a:cubicBezTo>
                <a:cubicBezTo>
                  <a:pt x="722" y="1269"/>
                  <a:pt x="722" y="1269"/>
                  <a:pt x="722" y="1269"/>
                </a:cubicBezTo>
                <a:cubicBezTo>
                  <a:pt x="713" y="1276"/>
                  <a:pt x="700" y="1279"/>
                  <a:pt x="688" y="1277"/>
                </a:cubicBezTo>
                <a:cubicBezTo>
                  <a:pt x="676" y="1274"/>
                  <a:pt x="665" y="1268"/>
                  <a:pt x="658" y="1258"/>
                </a:cubicBezTo>
                <a:cubicBezTo>
                  <a:pt x="650" y="1249"/>
                  <a:pt x="647" y="1235"/>
                  <a:pt x="650" y="1224"/>
                </a:cubicBezTo>
                <a:cubicBezTo>
                  <a:pt x="652" y="1212"/>
                  <a:pt x="659" y="1201"/>
                  <a:pt x="669" y="1194"/>
                </a:cubicBezTo>
                <a:cubicBezTo>
                  <a:pt x="821" y="1079"/>
                  <a:pt x="821" y="1079"/>
                  <a:pt x="821" y="1079"/>
                </a:cubicBezTo>
                <a:cubicBezTo>
                  <a:pt x="829" y="1073"/>
                  <a:pt x="834" y="1066"/>
                  <a:pt x="834" y="1056"/>
                </a:cubicBezTo>
                <a:cubicBezTo>
                  <a:pt x="835" y="1038"/>
                  <a:pt x="820" y="1023"/>
                  <a:pt x="803" y="1023"/>
                </a:cubicBezTo>
                <a:cubicBezTo>
                  <a:pt x="796" y="1023"/>
                  <a:pt x="791" y="1025"/>
                  <a:pt x="785" y="1028"/>
                </a:cubicBezTo>
                <a:cubicBezTo>
                  <a:pt x="541" y="1205"/>
                  <a:pt x="541" y="1205"/>
                  <a:pt x="541" y="1205"/>
                </a:cubicBezTo>
                <a:cubicBezTo>
                  <a:pt x="527" y="1214"/>
                  <a:pt x="511" y="1219"/>
                  <a:pt x="494" y="1216"/>
                </a:cubicBezTo>
                <a:cubicBezTo>
                  <a:pt x="476" y="1213"/>
                  <a:pt x="461" y="1204"/>
                  <a:pt x="452" y="1190"/>
                </a:cubicBezTo>
                <a:cubicBezTo>
                  <a:pt x="432" y="1164"/>
                  <a:pt x="438" y="1123"/>
                  <a:pt x="467" y="1103"/>
                </a:cubicBezTo>
                <a:cubicBezTo>
                  <a:pt x="757" y="896"/>
                  <a:pt x="757" y="896"/>
                  <a:pt x="757" y="896"/>
                </a:cubicBezTo>
                <a:cubicBezTo>
                  <a:pt x="764" y="890"/>
                  <a:pt x="768" y="882"/>
                  <a:pt x="768" y="872"/>
                </a:cubicBezTo>
                <a:cubicBezTo>
                  <a:pt x="768" y="855"/>
                  <a:pt x="755" y="841"/>
                  <a:pt x="738" y="840"/>
                </a:cubicBezTo>
                <a:cubicBezTo>
                  <a:pt x="728" y="840"/>
                  <a:pt x="721" y="843"/>
                  <a:pt x="714" y="851"/>
                </a:cubicBezTo>
                <a:cubicBezTo>
                  <a:pt x="430" y="1057"/>
                  <a:pt x="430" y="1057"/>
                  <a:pt x="430" y="1057"/>
                </a:cubicBezTo>
                <a:cubicBezTo>
                  <a:pt x="422" y="1060"/>
                  <a:pt x="418" y="1066"/>
                  <a:pt x="412" y="1071"/>
                </a:cubicBezTo>
                <a:cubicBezTo>
                  <a:pt x="377" y="1093"/>
                  <a:pt x="327" y="1088"/>
                  <a:pt x="308" y="1064"/>
                </a:cubicBezTo>
                <a:cubicBezTo>
                  <a:pt x="290" y="1038"/>
                  <a:pt x="294" y="1002"/>
                  <a:pt x="317" y="980"/>
                </a:cubicBezTo>
                <a:cubicBezTo>
                  <a:pt x="345" y="961"/>
                  <a:pt x="345" y="961"/>
                  <a:pt x="345" y="961"/>
                </a:cubicBezTo>
                <a:cubicBezTo>
                  <a:pt x="661" y="745"/>
                  <a:pt x="661" y="745"/>
                  <a:pt x="661" y="745"/>
                </a:cubicBezTo>
                <a:cubicBezTo>
                  <a:pt x="669" y="739"/>
                  <a:pt x="674" y="732"/>
                  <a:pt x="674" y="722"/>
                </a:cubicBezTo>
                <a:cubicBezTo>
                  <a:pt x="675" y="712"/>
                  <a:pt x="670" y="702"/>
                  <a:pt x="661" y="696"/>
                </a:cubicBezTo>
                <a:cubicBezTo>
                  <a:pt x="650" y="688"/>
                  <a:pt x="639" y="687"/>
                  <a:pt x="627" y="694"/>
                </a:cubicBezTo>
                <a:cubicBezTo>
                  <a:pt x="288" y="924"/>
                  <a:pt x="288" y="924"/>
                  <a:pt x="288" y="924"/>
                </a:cubicBezTo>
                <a:cubicBezTo>
                  <a:pt x="286" y="928"/>
                  <a:pt x="282" y="930"/>
                  <a:pt x="280" y="932"/>
                </a:cubicBezTo>
                <a:cubicBezTo>
                  <a:pt x="247" y="955"/>
                  <a:pt x="247" y="955"/>
                  <a:pt x="247" y="955"/>
                </a:cubicBezTo>
                <a:cubicBezTo>
                  <a:pt x="221" y="976"/>
                  <a:pt x="180" y="970"/>
                  <a:pt x="160" y="941"/>
                </a:cubicBezTo>
                <a:cubicBezTo>
                  <a:pt x="140" y="914"/>
                  <a:pt x="146" y="874"/>
                  <a:pt x="175" y="854"/>
                </a:cubicBezTo>
                <a:cubicBezTo>
                  <a:pt x="813" y="384"/>
                  <a:pt x="813" y="384"/>
                  <a:pt x="813" y="384"/>
                </a:cubicBezTo>
                <a:cubicBezTo>
                  <a:pt x="864" y="414"/>
                  <a:pt x="902" y="474"/>
                  <a:pt x="902" y="474"/>
                </a:cubicBezTo>
                <a:cubicBezTo>
                  <a:pt x="965" y="671"/>
                  <a:pt x="1043" y="673"/>
                  <a:pt x="1090" y="649"/>
                </a:cubicBezTo>
                <a:cubicBezTo>
                  <a:pt x="1115" y="637"/>
                  <a:pt x="1126" y="608"/>
                  <a:pt x="1117" y="581"/>
                </a:cubicBezTo>
                <a:cubicBezTo>
                  <a:pt x="1092" y="506"/>
                  <a:pt x="1078" y="359"/>
                  <a:pt x="1078" y="359"/>
                </a:cubicBezTo>
                <a:cubicBezTo>
                  <a:pt x="1060" y="321"/>
                  <a:pt x="1004" y="281"/>
                  <a:pt x="941" y="248"/>
                </a:cubicBezTo>
                <a:cubicBezTo>
                  <a:pt x="1147" y="251"/>
                  <a:pt x="1147" y="251"/>
                  <a:pt x="1147" y="251"/>
                </a:cubicBezTo>
                <a:lnTo>
                  <a:pt x="1212" y="250"/>
                </a:lnTo>
                <a:close/>
                <a:moveTo>
                  <a:pt x="1212" y="250"/>
                </a:moveTo>
                <a:cubicBezTo>
                  <a:pt x="1212" y="250"/>
                  <a:pt x="1212" y="250"/>
                  <a:pt x="1212" y="25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9" name="Freeform 95"/>
          <p:cNvSpPr>
            <a:spLocks noEditPoints="1"/>
          </p:cNvSpPr>
          <p:nvPr/>
        </p:nvSpPr>
        <p:spPr bwMode="auto">
          <a:xfrm>
            <a:off x="4106103" y="3369366"/>
            <a:ext cx="448771" cy="432353"/>
          </a:xfrm>
          <a:custGeom>
            <a:avLst/>
            <a:gdLst>
              <a:gd name="T0" fmla="*/ 102 w 104"/>
              <a:gd name="T1" fmla="*/ 52 h 100"/>
              <a:gd name="T2" fmla="*/ 101 w 104"/>
              <a:gd name="T3" fmla="*/ 51 h 100"/>
              <a:gd name="T4" fmla="*/ 89 w 104"/>
              <a:gd name="T5" fmla="*/ 45 h 100"/>
              <a:gd name="T6" fmla="*/ 74 w 104"/>
              <a:gd name="T7" fmla="*/ 54 h 100"/>
              <a:gd name="T8" fmla="*/ 72 w 104"/>
              <a:gd name="T9" fmla="*/ 57 h 100"/>
              <a:gd name="T10" fmla="*/ 71 w 104"/>
              <a:gd name="T11" fmla="*/ 58 h 100"/>
              <a:gd name="T12" fmla="*/ 69 w 104"/>
              <a:gd name="T13" fmla="*/ 57 h 100"/>
              <a:gd name="T14" fmla="*/ 67 w 104"/>
              <a:gd name="T15" fmla="*/ 54 h 100"/>
              <a:gd name="T16" fmla="*/ 52 w 104"/>
              <a:gd name="T17" fmla="*/ 45 h 100"/>
              <a:gd name="T18" fmla="*/ 38 w 104"/>
              <a:gd name="T19" fmla="*/ 54 h 100"/>
              <a:gd name="T20" fmla="*/ 36 w 104"/>
              <a:gd name="T21" fmla="*/ 57 h 100"/>
              <a:gd name="T22" fmla="*/ 34 w 104"/>
              <a:gd name="T23" fmla="*/ 58 h 100"/>
              <a:gd name="T24" fmla="*/ 32 w 104"/>
              <a:gd name="T25" fmla="*/ 57 h 100"/>
              <a:gd name="T26" fmla="*/ 30 w 104"/>
              <a:gd name="T27" fmla="*/ 54 h 100"/>
              <a:gd name="T28" fmla="*/ 16 w 104"/>
              <a:gd name="T29" fmla="*/ 45 h 100"/>
              <a:gd name="T30" fmla="*/ 4 w 104"/>
              <a:gd name="T31" fmla="*/ 51 h 100"/>
              <a:gd name="T32" fmla="*/ 2 w 104"/>
              <a:gd name="T33" fmla="*/ 52 h 100"/>
              <a:gd name="T34" fmla="*/ 0 w 104"/>
              <a:gd name="T35" fmla="*/ 50 h 100"/>
              <a:gd name="T36" fmla="*/ 0 w 104"/>
              <a:gd name="T37" fmla="*/ 49 h 100"/>
              <a:gd name="T38" fmla="*/ 52 w 104"/>
              <a:gd name="T39" fmla="*/ 12 h 100"/>
              <a:gd name="T40" fmla="*/ 104 w 104"/>
              <a:gd name="T41" fmla="*/ 49 h 100"/>
              <a:gd name="T42" fmla="*/ 104 w 104"/>
              <a:gd name="T43" fmla="*/ 50 h 100"/>
              <a:gd name="T44" fmla="*/ 102 w 104"/>
              <a:gd name="T45" fmla="*/ 52 h 100"/>
              <a:gd name="T46" fmla="*/ 56 w 104"/>
              <a:gd name="T47" fmla="*/ 84 h 100"/>
              <a:gd name="T48" fmla="*/ 40 w 104"/>
              <a:gd name="T49" fmla="*/ 100 h 100"/>
              <a:gd name="T50" fmla="*/ 24 w 104"/>
              <a:gd name="T51" fmla="*/ 84 h 100"/>
              <a:gd name="T52" fmla="*/ 28 w 104"/>
              <a:gd name="T53" fmla="*/ 80 h 100"/>
              <a:gd name="T54" fmla="*/ 32 w 104"/>
              <a:gd name="T55" fmla="*/ 84 h 100"/>
              <a:gd name="T56" fmla="*/ 40 w 104"/>
              <a:gd name="T57" fmla="*/ 92 h 100"/>
              <a:gd name="T58" fmla="*/ 48 w 104"/>
              <a:gd name="T59" fmla="*/ 84 h 100"/>
              <a:gd name="T60" fmla="*/ 48 w 104"/>
              <a:gd name="T61" fmla="*/ 48 h 100"/>
              <a:gd name="T62" fmla="*/ 52 w 104"/>
              <a:gd name="T63" fmla="*/ 47 h 100"/>
              <a:gd name="T64" fmla="*/ 56 w 104"/>
              <a:gd name="T65" fmla="*/ 48 h 100"/>
              <a:gd name="T66" fmla="*/ 56 w 104"/>
              <a:gd name="T67" fmla="*/ 84 h 100"/>
              <a:gd name="T68" fmla="*/ 56 w 104"/>
              <a:gd name="T69" fmla="*/ 10 h 100"/>
              <a:gd name="T70" fmla="*/ 52 w 104"/>
              <a:gd name="T71" fmla="*/ 10 h 100"/>
              <a:gd name="T72" fmla="*/ 48 w 104"/>
              <a:gd name="T73" fmla="*/ 10 h 100"/>
              <a:gd name="T74" fmla="*/ 48 w 104"/>
              <a:gd name="T75" fmla="*/ 4 h 100"/>
              <a:gd name="T76" fmla="*/ 52 w 104"/>
              <a:gd name="T77" fmla="*/ 0 h 100"/>
              <a:gd name="T78" fmla="*/ 56 w 104"/>
              <a:gd name="T79" fmla="*/ 4 h 100"/>
              <a:gd name="T80" fmla="*/ 56 w 104"/>
              <a:gd name="T81" fmla="*/ 1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4" h="100">
                <a:moveTo>
                  <a:pt x="102" y="52"/>
                </a:moveTo>
                <a:cubicBezTo>
                  <a:pt x="102" y="52"/>
                  <a:pt x="101" y="51"/>
                  <a:pt x="101" y="51"/>
                </a:cubicBezTo>
                <a:cubicBezTo>
                  <a:pt x="97" y="48"/>
                  <a:pt x="94" y="45"/>
                  <a:pt x="89" y="45"/>
                </a:cubicBezTo>
                <a:cubicBezTo>
                  <a:pt x="83" y="45"/>
                  <a:pt x="78" y="49"/>
                  <a:pt x="74" y="54"/>
                </a:cubicBezTo>
                <a:cubicBezTo>
                  <a:pt x="74" y="55"/>
                  <a:pt x="73" y="56"/>
                  <a:pt x="72" y="57"/>
                </a:cubicBezTo>
                <a:cubicBezTo>
                  <a:pt x="72" y="58"/>
                  <a:pt x="71" y="58"/>
                  <a:pt x="71" y="58"/>
                </a:cubicBezTo>
                <a:cubicBezTo>
                  <a:pt x="70" y="58"/>
                  <a:pt x="69" y="58"/>
                  <a:pt x="69" y="57"/>
                </a:cubicBezTo>
                <a:cubicBezTo>
                  <a:pt x="68" y="56"/>
                  <a:pt x="67" y="55"/>
                  <a:pt x="67" y="54"/>
                </a:cubicBezTo>
                <a:cubicBezTo>
                  <a:pt x="63" y="49"/>
                  <a:pt x="58" y="45"/>
                  <a:pt x="52" y="45"/>
                </a:cubicBezTo>
                <a:cubicBezTo>
                  <a:pt x="46" y="45"/>
                  <a:pt x="41" y="49"/>
                  <a:pt x="38" y="54"/>
                </a:cubicBezTo>
                <a:cubicBezTo>
                  <a:pt x="37" y="55"/>
                  <a:pt x="37" y="56"/>
                  <a:pt x="36" y="57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8"/>
                  <a:pt x="33" y="58"/>
                  <a:pt x="32" y="57"/>
                </a:cubicBezTo>
                <a:cubicBezTo>
                  <a:pt x="32" y="56"/>
                  <a:pt x="31" y="55"/>
                  <a:pt x="30" y="54"/>
                </a:cubicBezTo>
                <a:cubicBezTo>
                  <a:pt x="27" y="49"/>
                  <a:pt x="22" y="45"/>
                  <a:pt x="16" y="45"/>
                </a:cubicBezTo>
                <a:cubicBezTo>
                  <a:pt x="11" y="45"/>
                  <a:pt x="7" y="48"/>
                  <a:pt x="4" y="51"/>
                </a:cubicBezTo>
                <a:cubicBezTo>
                  <a:pt x="3" y="51"/>
                  <a:pt x="3" y="52"/>
                  <a:pt x="2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26"/>
                  <a:pt x="29" y="12"/>
                  <a:pt x="52" y="12"/>
                </a:cubicBezTo>
                <a:cubicBezTo>
                  <a:pt x="76" y="12"/>
                  <a:pt x="99" y="26"/>
                  <a:pt x="104" y="49"/>
                </a:cubicBezTo>
                <a:cubicBezTo>
                  <a:pt x="104" y="49"/>
                  <a:pt x="104" y="49"/>
                  <a:pt x="104" y="50"/>
                </a:cubicBezTo>
                <a:cubicBezTo>
                  <a:pt x="104" y="51"/>
                  <a:pt x="103" y="52"/>
                  <a:pt x="102" y="52"/>
                </a:cubicBezTo>
                <a:close/>
                <a:moveTo>
                  <a:pt x="56" y="84"/>
                </a:moveTo>
                <a:cubicBezTo>
                  <a:pt x="56" y="93"/>
                  <a:pt x="49" y="100"/>
                  <a:pt x="40" y="100"/>
                </a:cubicBezTo>
                <a:cubicBezTo>
                  <a:pt x="32" y="100"/>
                  <a:pt x="24" y="93"/>
                  <a:pt x="24" y="84"/>
                </a:cubicBezTo>
                <a:cubicBezTo>
                  <a:pt x="24" y="82"/>
                  <a:pt x="26" y="80"/>
                  <a:pt x="28" y="80"/>
                </a:cubicBezTo>
                <a:cubicBezTo>
                  <a:pt x="31" y="80"/>
                  <a:pt x="32" y="82"/>
                  <a:pt x="32" y="84"/>
                </a:cubicBezTo>
                <a:cubicBezTo>
                  <a:pt x="32" y="88"/>
                  <a:pt x="36" y="92"/>
                  <a:pt x="40" y="92"/>
                </a:cubicBezTo>
                <a:cubicBezTo>
                  <a:pt x="45" y="92"/>
                  <a:pt x="48" y="88"/>
                  <a:pt x="48" y="84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1" y="47"/>
                  <a:pt x="52" y="47"/>
                </a:cubicBezTo>
                <a:cubicBezTo>
                  <a:pt x="54" y="47"/>
                  <a:pt x="55" y="48"/>
                  <a:pt x="56" y="48"/>
                </a:cubicBezTo>
                <a:lnTo>
                  <a:pt x="56" y="84"/>
                </a:lnTo>
                <a:close/>
                <a:moveTo>
                  <a:pt x="56" y="10"/>
                </a:moveTo>
                <a:cubicBezTo>
                  <a:pt x="55" y="10"/>
                  <a:pt x="54" y="10"/>
                  <a:pt x="52" y="10"/>
                </a:cubicBezTo>
                <a:cubicBezTo>
                  <a:pt x="51" y="10"/>
                  <a:pt x="50" y="10"/>
                  <a:pt x="48" y="10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50" y="0"/>
                  <a:pt x="52" y="0"/>
                </a:cubicBezTo>
                <a:cubicBezTo>
                  <a:pt x="55" y="0"/>
                  <a:pt x="56" y="2"/>
                  <a:pt x="56" y="4"/>
                </a:cubicBezTo>
                <a:lnTo>
                  <a:pt x="56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20" name="Group 19"/>
          <p:cNvGrpSpPr/>
          <p:nvPr/>
        </p:nvGrpSpPr>
        <p:grpSpPr>
          <a:xfrm>
            <a:off x="5394057" y="4138432"/>
            <a:ext cx="412880" cy="419540"/>
            <a:chOff x="-3814763" y="4870451"/>
            <a:chExt cx="1476375" cy="1500187"/>
          </a:xfrm>
          <a:solidFill>
            <a:schemeClr val="bg1"/>
          </a:solidFill>
        </p:grpSpPr>
        <p:sp>
          <p:nvSpPr>
            <p:cNvPr id="21" name="Freeform 15"/>
            <p:cNvSpPr/>
            <p:nvPr/>
          </p:nvSpPr>
          <p:spPr bwMode="auto">
            <a:xfrm>
              <a:off x="-3810001" y="4870451"/>
              <a:ext cx="739775" cy="741363"/>
            </a:xfrm>
            <a:custGeom>
              <a:avLst/>
              <a:gdLst>
                <a:gd name="T0" fmla="*/ 381 w 778"/>
                <a:gd name="T1" fmla="*/ 662 h 778"/>
                <a:gd name="T2" fmla="*/ 497 w 778"/>
                <a:gd name="T3" fmla="*/ 701 h 778"/>
                <a:gd name="T4" fmla="*/ 574 w 778"/>
                <a:gd name="T5" fmla="*/ 778 h 778"/>
                <a:gd name="T6" fmla="*/ 646 w 778"/>
                <a:gd name="T7" fmla="*/ 705 h 778"/>
                <a:gd name="T8" fmla="*/ 541 w 778"/>
                <a:gd name="T9" fmla="*/ 601 h 778"/>
                <a:gd name="T10" fmla="*/ 541 w 778"/>
                <a:gd name="T11" fmla="*/ 542 h 778"/>
                <a:gd name="T12" fmla="*/ 601 w 778"/>
                <a:gd name="T13" fmla="*/ 542 h 778"/>
                <a:gd name="T14" fmla="*/ 705 w 778"/>
                <a:gd name="T15" fmla="*/ 647 h 778"/>
                <a:gd name="T16" fmla="*/ 778 w 778"/>
                <a:gd name="T17" fmla="*/ 574 h 778"/>
                <a:gd name="T18" fmla="*/ 701 w 778"/>
                <a:gd name="T19" fmla="*/ 497 h 778"/>
                <a:gd name="T20" fmla="*/ 662 w 778"/>
                <a:gd name="T21" fmla="*/ 381 h 778"/>
                <a:gd name="T22" fmla="*/ 569 w 778"/>
                <a:gd name="T23" fmla="*/ 107 h 778"/>
                <a:gd name="T24" fmla="*/ 289 w 778"/>
                <a:gd name="T25" fmla="*/ 15 h 778"/>
                <a:gd name="T26" fmla="*/ 279 w 778"/>
                <a:gd name="T27" fmla="*/ 48 h 778"/>
                <a:gd name="T28" fmla="*/ 377 w 778"/>
                <a:gd name="T29" fmla="*/ 147 h 778"/>
                <a:gd name="T30" fmla="*/ 377 w 778"/>
                <a:gd name="T31" fmla="*/ 317 h 778"/>
                <a:gd name="T32" fmla="*/ 317 w 778"/>
                <a:gd name="T33" fmla="*/ 377 h 778"/>
                <a:gd name="T34" fmla="*/ 147 w 778"/>
                <a:gd name="T35" fmla="*/ 377 h 778"/>
                <a:gd name="T36" fmla="*/ 48 w 778"/>
                <a:gd name="T37" fmla="*/ 279 h 778"/>
                <a:gd name="T38" fmla="*/ 15 w 778"/>
                <a:gd name="T39" fmla="*/ 289 h 778"/>
                <a:gd name="T40" fmla="*/ 107 w 778"/>
                <a:gd name="T41" fmla="*/ 569 h 778"/>
                <a:gd name="T42" fmla="*/ 381 w 778"/>
                <a:gd name="T43" fmla="*/ 66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8" h="778">
                  <a:moveTo>
                    <a:pt x="381" y="662"/>
                  </a:moveTo>
                  <a:cubicBezTo>
                    <a:pt x="424" y="656"/>
                    <a:pt x="466" y="671"/>
                    <a:pt x="497" y="701"/>
                  </a:cubicBezTo>
                  <a:cubicBezTo>
                    <a:pt x="574" y="778"/>
                    <a:pt x="574" y="778"/>
                    <a:pt x="574" y="778"/>
                  </a:cubicBezTo>
                  <a:cubicBezTo>
                    <a:pt x="646" y="705"/>
                    <a:pt x="646" y="705"/>
                    <a:pt x="646" y="705"/>
                  </a:cubicBezTo>
                  <a:cubicBezTo>
                    <a:pt x="541" y="601"/>
                    <a:pt x="541" y="601"/>
                    <a:pt x="541" y="601"/>
                  </a:cubicBezTo>
                  <a:cubicBezTo>
                    <a:pt x="525" y="584"/>
                    <a:pt x="525" y="558"/>
                    <a:pt x="541" y="542"/>
                  </a:cubicBezTo>
                  <a:cubicBezTo>
                    <a:pt x="558" y="525"/>
                    <a:pt x="584" y="525"/>
                    <a:pt x="601" y="542"/>
                  </a:cubicBezTo>
                  <a:cubicBezTo>
                    <a:pt x="705" y="647"/>
                    <a:pt x="705" y="647"/>
                    <a:pt x="705" y="647"/>
                  </a:cubicBezTo>
                  <a:cubicBezTo>
                    <a:pt x="778" y="574"/>
                    <a:pt x="778" y="574"/>
                    <a:pt x="778" y="574"/>
                  </a:cubicBezTo>
                  <a:cubicBezTo>
                    <a:pt x="701" y="497"/>
                    <a:pt x="701" y="497"/>
                    <a:pt x="701" y="497"/>
                  </a:cubicBezTo>
                  <a:cubicBezTo>
                    <a:pt x="671" y="467"/>
                    <a:pt x="656" y="424"/>
                    <a:pt x="662" y="381"/>
                  </a:cubicBezTo>
                  <a:cubicBezTo>
                    <a:pt x="674" y="284"/>
                    <a:pt x="643" y="182"/>
                    <a:pt x="569" y="107"/>
                  </a:cubicBezTo>
                  <a:cubicBezTo>
                    <a:pt x="493" y="31"/>
                    <a:pt x="388" y="0"/>
                    <a:pt x="289" y="15"/>
                  </a:cubicBezTo>
                  <a:cubicBezTo>
                    <a:pt x="274" y="17"/>
                    <a:pt x="267" y="37"/>
                    <a:pt x="279" y="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424" y="194"/>
                    <a:pt x="424" y="270"/>
                    <a:pt x="377" y="317"/>
                  </a:cubicBezTo>
                  <a:cubicBezTo>
                    <a:pt x="317" y="377"/>
                    <a:pt x="317" y="377"/>
                    <a:pt x="317" y="377"/>
                  </a:cubicBezTo>
                  <a:cubicBezTo>
                    <a:pt x="270" y="424"/>
                    <a:pt x="193" y="424"/>
                    <a:pt x="147" y="377"/>
                  </a:cubicBezTo>
                  <a:cubicBezTo>
                    <a:pt x="48" y="279"/>
                    <a:pt x="48" y="279"/>
                    <a:pt x="48" y="279"/>
                  </a:cubicBezTo>
                  <a:cubicBezTo>
                    <a:pt x="36" y="267"/>
                    <a:pt x="17" y="274"/>
                    <a:pt x="15" y="289"/>
                  </a:cubicBezTo>
                  <a:cubicBezTo>
                    <a:pt x="0" y="388"/>
                    <a:pt x="31" y="493"/>
                    <a:pt x="107" y="569"/>
                  </a:cubicBezTo>
                  <a:cubicBezTo>
                    <a:pt x="182" y="643"/>
                    <a:pt x="283" y="674"/>
                    <a:pt x="381" y="6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-3057525" y="5624513"/>
              <a:ext cx="671513" cy="671513"/>
            </a:xfrm>
            <a:custGeom>
              <a:avLst/>
              <a:gdLst>
                <a:gd name="T0" fmla="*/ 205 w 705"/>
                <a:gd name="T1" fmla="*/ 0 h 704"/>
                <a:gd name="T2" fmla="*/ 132 w 705"/>
                <a:gd name="T3" fmla="*/ 72 h 704"/>
                <a:gd name="T4" fmla="*/ 563 w 705"/>
                <a:gd name="T5" fmla="*/ 504 h 704"/>
                <a:gd name="T6" fmla="*/ 563 w 705"/>
                <a:gd name="T7" fmla="*/ 563 h 704"/>
                <a:gd name="T8" fmla="*/ 504 w 705"/>
                <a:gd name="T9" fmla="*/ 563 h 704"/>
                <a:gd name="T10" fmla="*/ 73 w 705"/>
                <a:gd name="T11" fmla="*/ 131 h 704"/>
                <a:gd name="T12" fmla="*/ 0 w 705"/>
                <a:gd name="T13" fmla="*/ 204 h 704"/>
                <a:gd name="T14" fmla="*/ 445 w 705"/>
                <a:gd name="T15" fmla="*/ 648 h 704"/>
                <a:gd name="T16" fmla="*/ 649 w 705"/>
                <a:gd name="T17" fmla="*/ 648 h 704"/>
                <a:gd name="T18" fmla="*/ 649 w 705"/>
                <a:gd name="T19" fmla="*/ 444 h 704"/>
                <a:gd name="T20" fmla="*/ 205 w 705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" h="704">
                  <a:moveTo>
                    <a:pt x="205" y="0"/>
                  </a:moveTo>
                  <a:cubicBezTo>
                    <a:pt x="132" y="72"/>
                    <a:pt x="132" y="72"/>
                    <a:pt x="132" y="72"/>
                  </a:cubicBezTo>
                  <a:cubicBezTo>
                    <a:pt x="563" y="504"/>
                    <a:pt x="563" y="504"/>
                    <a:pt x="563" y="504"/>
                  </a:cubicBezTo>
                  <a:cubicBezTo>
                    <a:pt x="580" y="520"/>
                    <a:pt x="580" y="546"/>
                    <a:pt x="563" y="563"/>
                  </a:cubicBezTo>
                  <a:cubicBezTo>
                    <a:pt x="547" y="579"/>
                    <a:pt x="521" y="579"/>
                    <a:pt x="504" y="563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501" y="704"/>
                    <a:pt x="592" y="704"/>
                    <a:pt x="649" y="648"/>
                  </a:cubicBezTo>
                  <a:cubicBezTo>
                    <a:pt x="705" y="592"/>
                    <a:pt x="705" y="500"/>
                    <a:pt x="649" y="444"/>
                  </a:cubicBez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-3814763" y="4894263"/>
              <a:ext cx="1476375" cy="1476375"/>
            </a:xfrm>
            <a:custGeom>
              <a:avLst/>
              <a:gdLst>
                <a:gd name="T0" fmla="*/ 1166 w 1550"/>
                <a:gd name="T1" fmla="*/ 479 h 1550"/>
                <a:gd name="T2" fmla="*/ 1358 w 1550"/>
                <a:gd name="T3" fmla="*/ 479 h 1550"/>
                <a:gd name="T4" fmla="*/ 1550 w 1550"/>
                <a:gd name="T5" fmla="*/ 96 h 1550"/>
                <a:gd name="T6" fmla="*/ 1454 w 1550"/>
                <a:gd name="T7" fmla="*/ 0 h 1550"/>
                <a:gd name="T8" fmla="*/ 1071 w 1550"/>
                <a:gd name="T9" fmla="*/ 191 h 1550"/>
                <a:gd name="T10" fmla="*/ 1071 w 1550"/>
                <a:gd name="T11" fmla="*/ 383 h 1550"/>
                <a:gd name="T12" fmla="*/ 550 w 1550"/>
                <a:gd name="T13" fmla="*/ 903 h 1550"/>
                <a:gd name="T14" fmla="*/ 456 w 1550"/>
                <a:gd name="T15" fmla="*/ 809 h 1550"/>
                <a:gd name="T16" fmla="*/ 78 w 1550"/>
                <a:gd name="T17" fmla="*/ 1187 h 1550"/>
                <a:gd name="T18" fmla="*/ 78 w 1550"/>
                <a:gd name="T19" fmla="*/ 1471 h 1550"/>
                <a:gd name="T20" fmla="*/ 363 w 1550"/>
                <a:gd name="T21" fmla="*/ 1471 h 1550"/>
                <a:gd name="T22" fmla="*/ 741 w 1550"/>
                <a:gd name="T23" fmla="*/ 1094 h 1550"/>
                <a:gd name="T24" fmla="*/ 645 w 1550"/>
                <a:gd name="T25" fmla="*/ 998 h 1550"/>
                <a:gd name="T26" fmla="*/ 1166 w 1550"/>
                <a:gd name="T27" fmla="*/ 479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0" h="1550">
                  <a:moveTo>
                    <a:pt x="1166" y="479"/>
                  </a:moveTo>
                  <a:cubicBezTo>
                    <a:pt x="1358" y="479"/>
                    <a:pt x="1358" y="479"/>
                    <a:pt x="1358" y="479"/>
                  </a:cubicBezTo>
                  <a:cubicBezTo>
                    <a:pt x="1550" y="96"/>
                    <a:pt x="1550" y="96"/>
                    <a:pt x="1550" y="96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071" y="191"/>
                    <a:pt x="1071" y="191"/>
                    <a:pt x="1071" y="191"/>
                  </a:cubicBezTo>
                  <a:cubicBezTo>
                    <a:pt x="1071" y="383"/>
                    <a:pt x="1071" y="383"/>
                    <a:pt x="1071" y="383"/>
                  </a:cubicBezTo>
                  <a:cubicBezTo>
                    <a:pt x="550" y="903"/>
                    <a:pt x="550" y="903"/>
                    <a:pt x="550" y="903"/>
                  </a:cubicBezTo>
                  <a:cubicBezTo>
                    <a:pt x="456" y="809"/>
                    <a:pt x="456" y="809"/>
                    <a:pt x="456" y="809"/>
                  </a:cubicBezTo>
                  <a:cubicBezTo>
                    <a:pt x="78" y="1187"/>
                    <a:pt x="78" y="1187"/>
                    <a:pt x="78" y="1187"/>
                  </a:cubicBezTo>
                  <a:cubicBezTo>
                    <a:pt x="0" y="1265"/>
                    <a:pt x="0" y="1393"/>
                    <a:pt x="78" y="1471"/>
                  </a:cubicBezTo>
                  <a:cubicBezTo>
                    <a:pt x="157" y="1550"/>
                    <a:pt x="284" y="1550"/>
                    <a:pt x="363" y="1471"/>
                  </a:cubicBezTo>
                  <a:cubicBezTo>
                    <a:pt x="741" y="1094"/>
                    <a:pt x="741" y="1094"/>
                    <a:pt x="741" y="1094"/>
                  </a:cubicBezTo>
                  <a:cubicBezTo>
                    <a:pt x="645" y="998"/>
                    <a:pt x="645" y="998"/>
                    <a:pt x="645" y="998"/>
                  </a:cubicBezTo>
                  <a:lnTo>
                    <a:pt x="1166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44924" y="321857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25" dirty="0"/>
              <a:t>ANALYSIS</a:t>
            </a:r>
            <a:endParaRPr lang="en-US" sz="1800" b="1" spc="225" dirty="0"/>
          </a:p>
        </p:txBody>
      </p:sp>
      <p:sp>
        <p:nvSpPr>
          <p:cNvPr id="29" name="TextBox 28"/>
          <p:cNvSpPr txBox="1"/>
          <p:nvPr/>
        </p:nvSpPr>
        <p:spPr>
          <a:xfrm>
            <a:off x="3033281" y="1213424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25" dirty="0"/>
              <a:t>COMMUNICATION</a:t>
            </a:r>
            <a:endParaRPr lang="en-US" sz="1800" b="1" spc="225" dirty="0"/>
          </a:p>
        </p:txBody>
      </p:sp>
      <p:sp>
        <p:nvSpPr>
          <p:cNvPr id="30" name="TextBox 29"/>
          <p:cNvSpPr txBox="1"/>
          <p:nvPr/>
        </p:nvSpPr>
        <p:spPr>
          <a:xfrm>
            <a:off x="3967491" y="2128406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25" dirty="0"/>
              <a:t>RECRUITMENT</a:t>
            </a:r>
            <a:endParaRPr lang="en-US" sz="1800" b="1" spc="225" dirty="0"/>
          </a:p>
        </p:txBody>
      </p:sp>
      <p:sp>
        <p:nvSpPr>
          <p:cNvPr id="31" name="TextBox 30"/>
          <p:cNvSpPr txBox="1"/>
          <p:nvPr/>
        </p:nvSpPr>
        <p:spPr>
          <a:xfrm>
            <a:off x="5111313" y="310735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25" dirty="0"/>
              <a:t>PLANNING</a:t>
            </a:r>
            <a:endParaRPr lang="en-US" sz="1800" b="1" spc="225" dirty="0"/>
          </a:p>
        </p:txBody>
      </p:sp>
      <p:sp>
        <p:nvSpPr>
          <p:cNvPr id="32" name="TextBox 31"/>
          <p:cNvSpPr txBox="1"/>
          <p:nvPr/>
        </p:nvSpPr>
        <p:spPr>
          <a:xfrm>
            <a:off x="6327777" y="3890812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25" dirty="0"/>
              <a:t>MANAGEMENT</a:t>
            </a:r>
            <a:endParaRPr lang="en-US" sz="1800" b="1" spc="225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60493" y="757605"/>
            <a:ext cx="147596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05255" y="1651454"/>
            <a:ext cx="23888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01486" y="2578277"/>
            <a:ext cx="202425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94583" y="3520010"/>
            <a:ext cx="16174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71761" y="4345760"/>
            <a:ext cx="195297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71895" y="451485"/>
            <a:ext cx="28727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Marketing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98891" y="1231421"/>
            <a:ext cx="1021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Strategy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6" grpId="0" animBg="1"/>
      <p:bldP spid="25" grpId="0" animBg="1"/>
      <p:bldP spid="24" grpId="0" animBg="1"/>
      <p:bldP spid="5" grpId="0" animBg="1"/>
      <p:bldP spid="6" grpId="0" bldLvl="0" animBg="1"/>
      <p:bldP spid="7" grpId="0" animBg="1"/>
      <p:bldP spid="10" grpId="0" animBg="1"/>
      <p:bldP spid="17" grpId="0" animBg="1"/>
      <p:bldP spid="18" grpId="0" animBg="1"/>
      <p:bldP spid="19" grpId="0" animBg="1"/>
      <p:bldP spid="28" grpId="0"/>
      <p:bldP spid="29" grpId="0"/>
      <p:bldP spid="30" grpId="0"/>
      <p:bldP spid="31" grpId="0"/>
      <p:bldP spid="32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15529" y="2263503"/>
            <a:ext cx="1895608" cy="1895608"/>
          </a:xfrm>
          <a:prstGeom prst="ellipse">
            <a:avLst/>
          </a:prstGeom>
          <a:solidFill>
            <a:srgbClr val="97D8F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5" name="Oval 4"/>
          <p:cNvSpPr/>
          <p:nvPr/>
        </p:nvSpPr>
        <p:spPr>
          <a:xfrm>
            <a:off x="473732" y="950459"/>
            <a:ext cx="931794" cy="931794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6" name="Oval 5"/>
          <p:cNvSpPr/>
          <p:nvPr/>
        </p:nvSpPr>
        <p:spPr>
          <a:xfrm>
            <a:off x="2459286" y="1757817"/>
            <a:ext cx="931794" cy="931794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7" name="Oval 6"/>
          <p:cNvSpPr/>
          <p:nvPr/>
        </p:nvSpPr>
        <p:spPr>
          <a:xfrm>
            <a:off x="3997437" y="3082970"/>
            <a:ext cx="931794" cy="931794"/>
          </a:xfrm>
          <a:prstGeom prst="ellipse">
            <a:avLst/>
          </a:prstGeom>
          <a:solidFill>
            <a:srgbClr val="FE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8" name="Oval 7"/>
          <p:cNvSpPr/>
          <p:nvPr/>
        </p:nvSpPr>
        <p:spPr>
          <a:xfrm>
            <a:off x="5453945" y="1760119"/>
            <a:ext cx="931794" cy="931794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9" name="Oval 8"/>
          <p:cNvSpPr/>
          <p:nvPr/>
        </p:nvSpPr>
        <p:spPr>
          <a:xfrm>
            <a:off x="7516811" y="960257"/>
            <a:ext cx="931794" cy="931794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4" name="Freeform 3"/>
          <p:cNvSpPr/>
          <p:nvPr/>
        </p:nvSpPr>
        <p:spPr bwMode="auto">
          <a:xfrm>
            <a:off x="0" y="2254559"/>
            <a:ext cx="9144000" cy="2895600"/>
          </a:xfrm>
          <a:custGeom>
            <a:avLst/>
            <a:gdLst>
              <a:gd name="T0" fmla="*/ 3315 w 3843"/>
              <a:gd name="T1" fmla="*/ 0 h 1216"/>
              <a:gd name="T2" fmla="*/ 2889 w 3843"/>
              <a:gd name="T3" fmla="*/ 128 h 1216"/>
              <a:gd name="T4" fmla="*/ 1925 w 3843"/>
              <a:gd name="T5" fmla="*/ 884 h 1216"/>
              <a:gd name="T6" fmla="*/ 1884 w 3843"/>
              <a:gd name="T7" fmla="*/ 883 h 1216"/>
              <a:gd name="T8" fmla="*/ 803 w 3843"/>
              <a:gd name="T9" fmla="*/ 136 h 1216"/>
              <a:gd name="T10" fmla="*/ 435 w 3843"/>
              <a:gd name="T11" fmla="*/ 6 h 1216"/>
              <a:gd name="T12" fmla="*/ 0 w 3843"/>
              <a:gd name="T13" fmla="*/ 136 h 1216"/>
              <a:gd name="T14" fmla="*/ 0 w 3843"/>
              <a:gd name="T15" fmla="*/ 1216 h 1216"/>
              <a:gd name="T16" fmla="*/ 3839 w 3843"/>
              <a:gd name="T17" fmla="*/ 1216 h 1216"/>
              <a:gd name="T18" fmla="*/ 3843 w 3843"/>
              <a:gd name="T19" fmla="*/ 124 h 1216"/>
              <a:gd name="T20" fmla="*/ 3315 w 3843"/>
              <a:gd name="T21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43" h="1216">
                <a:moveTo>
                  <a:pt x="3315" y="0"/>
                </a:moveTo>
                <a:cubicBezTo>
                  <a:pt x="3172" y="0"/>
                  <a:pt x="3021" y="32"/>
                  <a:pt x="2889" y="128"/>
                </a:cubicBezTo>
                <a:cubicBezTo>
                  <a:pt x="2513" y="401"/>
                  <a:pt x="2440" y="884"/>
                  <a:pt x="1925" y="884"/>
                </a:cubicBezTo>
                <a:cubicBezTo>
                  <a:pt x="1911" y="884"/>
                  <a:pt x="1898" y="884"/>
                  <a:pt x="1884" y="883"/>
                </a:cubicBezTo>
                <a:cubicBezTo>
                  <a:pt x="1332" y="858"/>
                  <a:pt x="1106" y="384"/>
                  <a:pt x="803" y="136"/>
                </a:cubicBezTo>
                <a:cubicBezTo>
                  <a:pt x="683" y="38"/>
                  <a:pt x="554" y="6"/>
                  <a:pt x="435" y="6"/>
                </a:cubicBezTo>
                <a:cubicBezTo>
                  <a:pt x="197" y="6"/>
                  <a:pt x="0" y="136"/>
                  <a:pt x="0" y="136"/>
                </a:cubicBezTo>
                <a:cubicBezTo>
                  <a:pt x="0" y="1216"/>
                  <a:pt x="0" y="1216"/>
                  <a:pt x="0" y="1216"/>
                </a:cubicBezTo>
                <a:cubicBezTo>
                  <a:pt x="3839" y="1216"/>
                  <a:pt x="3839" y="1216"/>
                  <a:pt x="3839" y="1216"/>
                </a:cubicBezTo>
                <a:cubicBezTo>
                  <a:pt x="3843" y="124"/>
                  <a:pt x="3843" y="124"/>
                  <a:pt x="3843" y="124"/>
                </a:cubicBezTo>
                <a:cubicBezTo>
                  <a:pt x="3843" y="124"/>
                  <a:pt x="3596" y="0"/>
                  <a:pt x="3315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11" name="Group 10"/>
          <p:cNvGrpSpPr/>
          <p:nvPr/>
        </p:nvGrpSpPr>
        <p:grpSpPr>
          <a:xfrm>
            <a:off x="725504" y="1229997"/>
            <a:ext cx="428249" cy="372718"/>
            <a:chOff x="6009735" y="4805391"/>
            <a:chExt cx="356477" cy="310253"/>
          </a:xfrm>
          <a:solidFill>
            <a:schemeClr val="bg1"/>
          </a:solidFill>
        </p:grpSpPr>
        <p:sp>
          <p:nvSpPr>
            <p:cNvPr id="12" name="Freeform 98"/>
            <p:cNvSpPr/>
            <p:nvPr/>
          </p:nvSpPr>
          <p:spPr bwMode="auto">
            <a:xfrm>
              <a:off x="6009735" y="4980104"/>
              <a:ext cx="78347" cy="135540"/>
            </a:xfrm>
            <a:custGeom>
              <a:avLst/>
              <a:gdLst>
                <a:gd name="T0" fmla="*/ 100 w 100"/>
                <a:gd name="T1" fmla="*/ 173 h 173"/>
                <a:gd name="T2" fmla="*/ 100 w 100"/>
                <a:gd name="T3" fmla="*/ 0 h 173"/>
                <a:gd name="T4" fmla="*/ 10 w 100"/>
                <a:gd name="T5" fmla="*/ 92 h 173"/>
                <a:gd name="T6" fmla="*/ 0 w 100"/>
                <a:gd name="T7" fmla="*/ 83 h 173"/>
                <a:gd name="T8" fmla="*/ 0 w 100"/>
                <a:gd name="T9" fmla="*/ 173 h 173"/>
                <a:gd name="T10" fmla="*/ 100 w 100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73">
                  <a:moveTo>
                    <a:pt x="100" y="173"/>
                  </a:moveTo>
                  <a:lnTo>
                    <a:pt x="100" y="0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0" y="173"/>
                  </a:lnTo>
                  <a:lnTo>
                    <a:pt x="100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3" name="Freeform 99"/>
            <p:cNvSpPr/>
            <p:nvPr/>
          </p:nvSpPr>
          <p:spPr bwMode="auto">
            <a:xfrm>
              <a:off x="6102967" y="4940931"/>
              <a:ext cx="77563" cy="174713"/>
            </a:xfrm>
            <a:custGeom>
              <a:avLst/>
              <a:gdLst>
                <a:gd name="T0" fmla="*/ 99 w 99"/>
                <a:gd name="T1" fmla="*/ 223 h 223"/>
                <a:gd name="T2" fmla="*/ 99 w 99"/>
                <a:gd name="T3" fmla="*/ 78 h 223"/>
                <a:gd name="T4" fmla="*/ 28 w 99"/>
                <a:gd name="T5" fmla="*/ 0 h 223"/>
                <a:gd name="T6" fmla="*/ 0 w 99"/>
                <a:gd name="T7" fmla="*/ 26 h 223"/>
                <a:gd name="T8" fmla="*/ 0 w 99"/>
                <a:gd name="T9" fmla="*/ 223 h 223"/>
                <a:gd name="T10" fmla="*/ 99 w 99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3">
                  <a:moveTo>
                    <a:pt x="99" y="223"/>
                  </a:moveTo>
                  <a:lnTo>
                    <a:pt x="99" y="7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3"/>
                  </a:ln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4" name="Freeform 100"/>
            <p:cNvSpPr/>
            <p:nvPr/>
          </p:nvSpPr>
          <p:spPr bwMode="auto">
            <a:xfrm>
              <a:off x="6195416" y="4969136"/>
              <a:ext cx="77563" cy="146508"/>
            </a:xfrm>
            <a:custGeom>
              <a:avLst/>
              <a:gdLst>
                <a:gd name="T0" fmla="*/ 99 w 99"/>
                <a:gd name="T1" fmla="*/ 187 h 187"/>
                <a:gd name="T2" fmla="*/ 99 w 99"/>
                <a:gd name="T3" fmla="*/ 0 h 187"/>
                <a:gd name="T4" fmla="*/ 14 w 99"/>
                <a:gd name="T5" fmla="*/ 78 h 187"/>
                <a:gd name="T6" fmla="*/ 0 w 99"/>
                <a:gd name="T7" fmla="*/ 61 h 187"/>
                <a:gd name="T8" fmla="*/ 0 w 99"/>
                <a:gd name="T9" fmla="*/ 187 h 187"/>
                <a:gd name="T10" fmla="*/ 99 w 99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7">
                  <a:moveTo>
                    <a:pt x="99" y="187"/>
                  </a:moveTo>
                  <a:lnTo>
                    <a:pt x="99" y="0"/>
                  </a:lnTo>
                  <a:lnTo>
                    <a:pt x="14" y="78"/>
                  </a:lnTo>
                  <a:lnTo>
                    <a:pt x="0" y="61"/>
                  </a:lnTo>
                  <a:lnTo>
                    <a:pt x="0" y="187"/>
                  </a:lnTo>
                  <a:lnTo>
                    <a:pt x="99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5" name="Freeform 101"/>
            <p:cNvSpPr/>
            <p:nvPr/>
          </p:nvSpPr>
          <p:spPr bwMode="auto">
            <a:xfrm>
              <a:off x="6287865" y="4883738"/>
              <a:ext cx="78347" cy="231906"/>
            </a:xfrm>
            <a:custGeom>
              <a:avLst/>
              <a:gdLst>
                <a:gd name="T0" fmla="*/ 100 w 100"/>
                <a:gd name="T1" fmla="*/ 296 h 296"/>
                <a:gd name="T2" fmla="*/ 100 w 100"/>
                <a:gd name="T3" fmla="*/ 0 h 296"/>
                <a:gd name="T4" fmla="*/ 0 w 100"/>
                <a:gd name="T5" fmla="*/ 92 h 296"/>
                <a:gd name="T6" fmla="*/ 0 w 100"/>
                <a:gd name="T7" fmla="*/ 296 h 296"/>
                <a:gd name="T8" fmla="*/ 100 w 100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96">
                  <a:moveTo>
                    <a:pt x="100" y="296"/>
                  </a:moveTo>
                  <a:lnTo>
                    <a:pt x="100" y="0"/>
                  </a:lnTo>
                  <a:lnTo>
                    <a:pt x="0" y="92"/>
                  </a:lnTo>
                  <a:lnTo>
                    <a:pt x="0" y="296"/>
                  </a:lnTo>
                  <a:lnTo>
                    <a:pt x="100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6" name="Freeform 102"/>
            <p:cNvSpPr/>
            <p:nvPr/>
          </p:nvSpPr>
          <p:spPr bwMode="auto">
            <a:xfrm>
              <a:off x="6009735" y="4805391"/>
              <a:ext cx="356477" cy="213103"/>
            </a:xfrm>
            <a:custGeom>
              <a:avLst/>
              <a:gdLst>
                <a:gd name="T0" fmla="*/ 191 w 192"/>
                <a:gd name="T1" fmla="*/ 0 h 115"/>
                <a:gd name="T2" fmla="*/ 108 w 192"/>
                <a:gd name="T3" fmla="*/ 76 h 115"/>
                <a:gd name="T4" fmla="*/ 69 w 192"/>
                <a:gd name="T5" fmla="*/ 36 h 115"/>
                <a:gd name="T6" fmla="*/ 62 w 192"/>
                <a:gd name="T7" fmla="*/ 33 h 115"/>
                <a:gd name="T8" fmla="*/ 56 w 192"/>
                <a:gd name="T9" fmla="*/ 36 h 115"/>
                <a:gd name="T10" fmla="*/ 0 w 192"/>
                <a:gd name="T11" fmla="*/ 92 h 115"/>
                <a:gd name="T12" fmla="*/ 0 w 192"/>
                <a:gd name="T13" fmla="*/ 112 h 115"/>
                <a:gd name="T14" fmla="*/ 4 w 192"/>
                <a:gd name="T15" fmla="*/ 115 h 115"/>
                <a:gd name="T16" fmla="*/ 62 w 192"/>
                <a:gd name="T17" fmla="*/ 56 h 115"/>
                <a:gd name="T18" fmla="*/ 101 w 192"/>
                <a:gd name="T19" fmla="*/ 95 h 115"/>
                <a:gd name="T20" fmla="*/ 114 w 192"/>
                <a:gd name="T21" fmla="*/ 96 h 115"/>
                <a:gd name="T22" fmla="*/ 192 w 192"/>
                <a:gd name="T23" fmla="*/ 24 h 115"/>
                <a:gd name="T24" fmla="*/ 192 w 192"/>
                <a:gd name="T25" fmla="*/ 1 h 115"/>
                <a:gd name="T26" fmla="*/ 191 w 192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15">
                  <a:moveTo>
                    <a:pt x="191" y="0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5" y="33"/>
                    <a:pt x="62" y="33"/>
                  </a:cubicBezTo>
                  <a:cubicBezTo>
                    <a:pt x="60" y="33"/>
                    <a:pt x="57" y="34"/>
                    <a:pt x="56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4" y="99"/>
                    <a:pt x="110" y="99"/>
                    <a:pt x="114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1"/>
                    <a:pt x="192" y="1"/>
                    <a:pt x="192" y="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17" name="Freeform 149"/>
          <p:cNvSpPr>
            <a:spLocks noEditPoints="1"/>
          </p:cNvSpPr>
          <p:nvPr/>
        </p:nvSpPr>
        <p:spPr bwMode="auto">
          <a:xfrm>
            <a:off x="2730614" y="2055577"/>
            <a:ext cx="389138" cy="336274"/>
          </a:xfrm>
          <a:custGeom>
            <a:avLst/>
            <a:gdLst>
              <a:gd name="T0" fmla="*/ 112 w 112"/>
              <a:gd name="T1" fmla="*/ 40 h 97"/>
              <a:gd name="T2" fmla="*/ 104 w 112"/>
              <a:gd name="T3" fmla="*/ 48 h 97"/>
              <a:gd name="T4" fmla="*/ 104 w 112"/>
              <a:gd name="T5" fmla="*/ 72 h 97"/>
              <a:gd name="T6" fmla="*/ 96 w 112"/>
              <a:gd name="T7" fmla="*/ 80 h 97"/>
              <a:gd name="T8" fmla="*/ 45 w 112"/>
              <a:gd name="T9" fmla="*/ 56 h 97"/>
              <a:gd name="T10" fmla="*/ 40 w 112"/>
              <a:gd name="T11" fmla="*/ 72 h 97"/>
              <a:gd name="T12" fmla="*/ 48 w 112"/>
              <a:gd name="T13" fmla="*/ 89 h 97"/>
              <a:gd name="T14" fmla="*/ 22 w 112"/>
              <a:gd name="T15" fmla="*/ 92 h 97"/>
              <a:gd name="T16" fmla="*/ 17 w 112"/>
              <a:gd name="T17" fmla="*/ 56 h 97"/>
              <a:gd name="T18" fmla="*/ 10 w 112"/>
              <a:gd name="T19" fmla="*/ 56 h 97"/>
              <a:gd name="T20" fmla="*/ 0 w 112"/>
              <a:gd name="T21" fmla="*/ 46 h 97"/>
              <a:gd name="T22" fmla="*/ 0 w 112"/>
              <a:gd name="T23" fmla="*/ 34 h 97"/>
              <a:gd name="T24" fmla="*/ 10 w 112"/>
              <a:gd name="T25" fmla="*/ 24 h 97"/>
              <a:gd name="T26" fmla="*/ 40 w 112"/>
              <a:gd name="T27" fmla="*/ 24 h 97"/>
              <a:gd name="T28" fmla="*/ 96 w 112"/>
              <a:gd name="T29" fmla="*/ 0 h 97"/>
              <a:gd name="T30" fmla="*/ 104 w 112"/>
              <a:gd name="T31" fmla="*/ 8 h 97"/>
              <a:gd name="T32" fmla="*/ 104 w 112"/>
              <a:gd name="T33" fmla="*/ 32 h 97"/>
              <a:gd name="T34" fmla="*/ 112 w 112"/>
              <a:gd name="T35" fmla="*/ 40 h 97"/>
              <a:gd name="T36" fmla="*/ 96 w 112"/>
              <a:gd name="T37" fmla="*/ 10 h 97"/>
              <a:gd name="T38" fmla="*/ 48 w 112"/>
              <a:gd name="T39" fmla="*/ 31 h 97"/>
              <a:gd name="T40" fmla="*/ 48 w 112"/>
              <a:gd name="T41" fmla="*/ 48 h 97"/>
              <a:gd name="T42" fmla="*/ 96 w 112"/>
              <a:gd name="T43" fmla="*/ 69 h 97"/>
              <a:gd name="T44" fmla="*/ 96 w 112"/>
              <a:gd name="T45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7">
                <a:moveTo>
                  <a:pt x="112" y="40"/>
                </a:moveTo>
                <a:cubicBezTo>
                  <a:pt x="112" y="44"/>
                  <a:pt x="108" y="48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76"/>
                  <a:pt x="100" y="80"/>
                  <a:pt x="96" y="80"/>
                </a:cubicBezTo>
                <a:cubicBezTo>
                  <a:pt x="84" y="70"/>
                  <a:pt x="67" y="58"/>
                  <a:pt x="45" y="56"/>
                </a:cubicBezTo>
                <a:cubicBezTo>
                  <a:pt x="37" y="58"/>
                  <a:pt x="35" y="67"/>
                  <a:pt x="40" y="72"/>
                </a:cubicBezTo>
                <a:cubicBezTo>
                  <a:pt x="35" y="79"/>
                  <a:pt x="41" y="84"/>
                  <a:pt x="48" y="89"/>
                </a:cubicBezTo>
                <a:cubicBezTo>
                  <a:pt x="44" y="97"/>
                  <a:pt x="28" y="97"/>
                  <a:pt x="22" y="92"/>
                </a:cubicBezTo>
                <a:cubicBezTo>
                  <a:pt x="18" y="81"/>
                  <a:pt x="13" y="70"/>
                  <a:pt x="17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4" y="56"/>
                  <a:pt x="0" y="51"/>
                  <a:pt x="0" y="4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4" y="24"/>
                  <a:pt x="1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64" y="24"/>
                  <a:pt x="84" y="10"/>
                  <a:pt x="96" y="0"/>
                </a:cubicBezTo>
                <a:cubicBezTo>
                  <a:pt x="100" y="0"/>
                  <a:pt x="104" y="3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8" y="32"/>
                  <a:pt x="112" y="35"/>
                  <a:pt x="112" y="40"/>
                </a:cubicBezTo>
                <a:close/>
                <a:moveTo>
                  <a:pt x="96" y="10"/>
                </a:moveTo>
                <a:cubicBezTo>
                  <a:pt x="79" y="22"/>
                  <a:pt x="63" y="29"/>
                  <a:pt x="48" y="31"/>
                </a:cubicBezTo>
                <a:cubicBezTo>
                  <a:pt x="48" y="48"/>
                  <a:pt x="48" y="48"/>
                  <a:pt x="48" y="48"/>
                </a:cubicBezTo>
                <a:cubicBezTo>
                  <a:pt x="63" y="50"/>
                  <a:pt x="79" y="57"/>
                  <a:pt x="96" y="69"/>
                </a:cubicBezTo>
                <a:lnTo>
                  <a:pt x="96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8" name="Freeform 95"/>
          <p:cNvSpPr>
            <a:spLocks noEditPoints="1"/>
          </p:cNvSpPr>
          <p:nvPr/>
        </p:nvSpPr>
        <p:spPr bwMode="auto">
          <a:xfrm>
            <a:off x="5699721" y="2007537"/>
            <a:ext cx="448771" cy="432353"/>
          </a:xfrm>
          <a:custGeom>
            <a:avLst/>
            <a:gdLst>
              <a:gd name="T0" fmla="*/ 102 w 104"/>
              <a:gd name="T1" fmla="*/ 52 h 100"/>
              <a:gd name="T2" fmla="*/ 101 w 104"/>
              <a:gd name="T3" fmla="*/ 51 h 100"/>
              <a:gd name="T4" fmla="*/ 89 w 104"/>
              <a:gd name="T5" fmla="*/ 45 h 100"/>
              <a:gd name="T6" fmla="*/ 74 w 104"/>
              <a:gd name="T7" fmla="*/ 54 h 100"/>
              <a:gd name="T8" fmla="*/ 72 w 104"/>
              <a:gd name="T9" fmla="*/ 57 h 100"/>
              <a:gd name="T10" fmla="*/ 71 w 104"/>
              <a:gd name="T11" fmla="*/ 58 h 100"/>
              <a:gd name="T12" fmla="*/ 69 w 104"/>
              <a:gd name="T13" fmla="*/ 57 h 100"/>
              <a:gd name="T14" fmla="*/ 67 w 104"/>
              <a:gd name="T15" fmla="*/ 54 h 100"/>
              <a:gd name="T16" fmla="*/ 52 w 104"/>
              <a:gd name="T17" fmla="*/ 45 h 100"/>
              <a:gd name="T18" fmla="*/ 38 w 104"/>
              <a:gd name="T19" fmla="*/ 54 h 100"/>
              <a:gd name="T20" fmla="*/ 36 w 104"/>
              <a:gd name="T21" fmla="*/ 57 h 100"/>
              <a:gd name="T22" fmla="*/ 34 w 104"/>
              <a:gd name="T23" fmla="*/ 58 h 100"/>
              <a:gd name="T24" fmla="*/ 32 w 104"/>
              <a:gd name="T25" fmla="*/ 57 h 100"/>
              <a:gd name="T26" fmla="*/ 30 w 104"/>
              <a:gd name="T27" fmla="*/ 54 h 100"/>
              <a:gd name="T28" fmla="*/ 16 w 104"/>
              <a:gd name="T29" fmla="*/ 45 h 100"/>
              <a:gd name="T30" fmla="*/ 4 w 104"/>
              <a:gd name="T31" fmla="*/ 51 h 100"/>
              <a:gd name="T32" fmla="*/ 2 w 104"/>
              <a:gd name="T33" fmla="*/ 52 h 100"/>
              <a:gd name="T34" fmla="*/ 0 w 104"/>
              <a:gd name="T35" fmla="*/ 50 h 100"/>
              <a:gd name="T36" fmla="*/ 0 w 104"/>
              <a:gd name="T37" fmla="*/ 49 h 100"/>
              <a:gd name="T38" fmla="*/ 52 w 104"/>
              <a:gd name="T39" fmla="*/ 12 h 100"/>
              <a:gd name="T40" fmla="*/ 104 w 104"/>
              <a:gd name="T41" fmla="*/ 49 h 100"/>
              <a:gd name="T42" fmla="*/ 104 w 104"/>
              <a:gd name="T43" fmla="*/ 50 h 100"/>
              <a:gd name="T44" fmla="*/ 102 w 104"/>
              <a:gd name="T45" fmla="*/ 52 h 100"/>
              <a:gd name="T46" fmla="*/ 56 w 104"/>
              <a:gd name="T47" fmla="*/ 84 h 100"/>
              <a:gd name="T48" fmla="*/ 40 w 104"/>
              <a:gd name="T49" fmla="*/ 100 h 100"/>
              <a:gd name="T50" fmla="*/ 24 w 104"/>
              <a:gd name="T51" fmla="*/ 84 h 100"/>
              <a:gd name="T52" fmla="*/ 28 w 104"/>
              <a:gd name="T53" fmla="*/ 80 h 100"/>
              <a:gd name="T54" fmla="*/ 32 w 104"/>
              <a:gd name="T55" fmla="*/ 84 h 100"/>
              <a:gd name="T56" fmla="*/ 40 w 104"/>
              <a:gd name="T57" fmla="*/ 92 h 100"/>
              <a:gd name="T58" fmla="*/ 48 w 104"/>
              <a:gd name="T59" fmla="*/ 84 h 100"/>
              <a:gd name="T60" fmla="*/ 48 w 104"/>
              <a:gd name="T61" fmla="*/ 48 h 100"/>
              <a:gd name="T62" fmla="*/ 52 w 104"/>
              <a:gd name="T63" fmla="*/ 47 h 100"/>
              <a:gd name="T64" fmla="*/ 56 w 104"/>
              <a:gd name="T65" fmla="*/ 48 h 100"/>
              <a:gd name="T66" fmla="*/ 56 w 104"/>
              <a:gd name="T67" fmla="*/ 84 h 100"/>
              <a:gd name="T68" fmla="*/ 56 w 104"/>
              <a:gd name="T69" fmla="*/ 10 h 100"/>
              <a:gd name="T70" fmla="*/ 52 w 104"/>
              <a:gd name="T71" fmla="*/ 10 h 100"/>
              <a:gd name="T72" fmla="*/ 48 w 104"/>
              <a:gd name="T73" fmla="*/ 10 h 100"/>
              <a:gd name="T74" fmla="*/ 48 w 104"/>
              <a:gd name="T75" fmla="*/ 4 h 100"/>
              <a:gd name="T76" fmla="*/ 52 w 104"/>
              <a:gd name="T77" fmla="*/ 0 h 100"/>
              <a:gd name="T78" fmla="*/ 56 w 104"/>
              <a:gd name="T79" fmla="*/ 4 h 100"/>
              <a:gd name="T80" fmla="*/ 56 w 104"/>
              <a:gd name="T81" fmla="*/ 1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4" h="100">
                <a:moveTo>
                  <a:pt x="102" y="52"/>
                </a:moveTo>
                <a:cubicBezTo>
                  <a:pt x="102" y="52"/>
                  <a:pt x="101" y="51"/>
                  <a:pt x="101" y="51"/>
                </a:cubicBezTo>
                <a:cubicBezTo>
                  <a:pt x="97" y="48"/>
                  <a:pt x="94" y="45"/>
                  <a:pt x="89" y="45"/>
                </a:cubicBezTo>
                <a:cubicBezTo>
                  <a:pt x="83" y="45"/>
                  <a:pt x="78" y="49"/>
                  <a:pt x="74" y="54"/>
                </a:cubicBezTo>
                <a:cubicBezTo>
                  <a:pt x="74" y="55"/>
                  <a:pt x="73" y="56"/>
                  <a:pt x="72" y="57"/>
                </a:cubicBezTo>
                <a:cubicBezTo>
                  <a:pt x="72" y="58"/>
                  <a:pt x="71" y="58"/>
                  <a:pt x="71" y="58"/>
                </a:cubicBezTo>
                <a:cubicBezTo>
                  <a:pt x="70" y="58"/>
                  <a:pt x="69" y="58"/>
                  <a:pt x="69" y="57"/>
                </a:cubicBezTo>
                <a:cubicBezTo>
                  <a:pt x="68" y="56"/>
                  <a:pt x="67" y="55"/>
                  <a:pt x="67" y="54"/>
                </a:cubicBezTo>
                <a:cubicBezTo>
                  <a:pt x="63" y="49"/>
                  <a:pt x="58" y="45"/>
                  <a:pt x="52" y="45"/>
                </a:cubicBezTo>
                <a:cubicBezTo>
                  <a:pt x="46" y="45"/>
                  <a:pt x="41" y="49"/>
                  <a:pt x="38" y="54"/>
                </a:cubicBezTo>
                <a:cubicBezTo>
                  <a:pt x="37" y="55"/>
                  <a:pt x="37" y="56"/>
                  <a:pt x="36" y="57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8"/>
                  <a:pt x="33" y="58"/>
                  <a:pt x="32" y="57"/>
                </a:cubicBezTo>
                <a:cubicBezTo>
                  <a:pt x="32" y="56"/>
                  <a:pt x="31" y="55"/>
                  <a:pt x="30" y="54"/>
                </a:cubicBezTo>
                <a:cubicBezTo>
                  <a:pt x="27" y="49"/>
                  <a:pt x="22" y="45"/>
                  <a:pt x="16" y="45"/>
                </a:cubicBezTo>
                <a:cubicBezTo>
                  <a:pt x="11" y="45"/>
                  <a:pt x="7" y="48"/>
                  <a:pt x="4" y="51"/>
                </a:cubicBezTo>
                <a:cubicBezTo>
                  <a:pt x="3" y="51"/>
                  <a:pt x="3" y="52"/>
                  <a:pt x="2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26"/>
                  <a:pt x="29" y="12"/>
                  <a:pt x="52" y="12"/>
                </a:cubicBezTo>
                <a:cubicBezTo>
                  <a:pt x="76" y="12"/>
                  <a:pt x="99" y="26"/>
                  <a:pt x="104" y="49"/>
                </a:cubicBezTo>
                <a:cubicBezTo>
                  <a:pt x="104" y="49"/>
                  <a:pt x="104" y="49"/>
                  <a:pt x="104" y="50"/>
                </a:cubicBezTo>
                <a:cubicBezTo>
                  <a:pt x="104" y="51"/>
                  <a:pt x="103" y="52"/>
                  <a:pt x="102" y="52"/>
                </a:cubicBezTo>
                <a:close/>
                <a:moveTo>
                  <a:pt x="56" y="84"/>
                </a:moveTo>
                <a:cubicBezTo>
                  <a:pt x="56" y="93"/>
                  <a:pt x="49" y="100"/>
                  <a:pt x="40" y="100"/>
                </a:cubicBezTo>
                <a:cubicBezTo>
                  <a:pt x="32" y="100"/>
                  <a:pt x="24" y="93"/>
                  <a:pt x="24" y="84"/>
                </a:cubicBezTo>
                <a:cubicBezTo>
                  <a:pt x="24" y="82"/>
                  <a:pt x="26" y="80"/>
                  <a:pt x="28" y="80"/>
                </a:cubicBezTo>
                <a:cubicBezTo>
                  <a:pt x="31" y="80"/>
                  <a:pt x="32" y="82"/>
                  <a:pt x="32" y="84"/>
                </a:cubicBezTo>
                <a:cubicBezTo>
                  <a:pt x="32" y="88"/>
                  <a:pt x="36" y="92"/>
                  <a:pt x="40" y="92"/>
                </a:cubicBezTo>
                <a:cubicBezTo>
                  <a:pt x="45" y="92"/>
                  <a:pt x="48" y="88"/>
                  <a:pt x="48" y="84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1" y="47"/>
                  <a:pt x="52" y="47"/>
                </a:cubicBezTo>
                <a:cubicBezTo>
                  <a:pt x="54" y="47"/>
                  <a:pt x="55" y="48"/>
                  <a:pt x="56" y="48"/>
                </a:cubicBezTo>
                <a:lnTo>
                  <a:pt x="56" y="84"/>
                </a:lnTo>
                <a:close/>
                <a:moveTo>
                  <a:pt x="56" y="10"/>
                </a:moveTo>
                <a:cubicBezTo>
                  <a:pt x="55" y="10"/>
                  <a:pt x="54" y="10"/>
                  <a:pt x="52" y="10"/>
                </a:cubicBezTo>
                <a:cubicBezTo>
                  <a:pt x="51" y="10"/>
                  <a:pt x="50" y="10"/>
                  <a:pt x="48" y="10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50" y="0"/>
                  <a:pt x="52" y="0"/>
                </a:cubicBezTo>
                <a:cubicBezTo>
                  <a:pt x="55" y="0"/>
                  <a:pt x="56" y="2"/>
                  <a:pt x="56" y="4"/>
                </a:cubicBezTo>
                <a:lnTo>
                  <a:pt x="56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19" name="Group 18"/>
          <p:cNvGrpSpPr/>
          <p:nvPr/>
        </p:nvGrpSpPr>
        <p:grpSpPr>
          <a:xfrm>
            <a:off x="7786065" y="1210402"/>
            <a:ext cx="412880" cy="419540"/>
            <a:chOff x="-3814763" y="4870451"/>
            <a:chExt cx="1476375" cy="1500187"/>
          </a:xfrm>
          <a:solidFill>
            <a:schemeClr val="bg1"/>
          </a:solidFill>
        </p:grpSpPr>
        <p:sp>
          <p:nvSpPr>
            <p:cNvPr id="20" name="Freeform 15"/>
            <p:cNvSpPr/>
            <p:nvPr/>
          </p:nvSpPr>
          <p:spPr bwMode="auto">
            <a:xfrm>
              <a:off x="-3810001" y="4870451"/>
              <a:ext cx="739775" cy="741363"/>
            </a:xfrm>
            <a:custGeom>
              <a:avLst/>
              <a:gdLst>
                <a:gd name="T0" fmla="*/ 381 w 778"/>
                <a:gd name="T1" fmla="*/ 662 h 778"/>
                <a:gd name="T2" fmla="*/ 497 w 778"/>
                <a:gd name="T3" fmla="*/ 701 h 778"/>
                <a:gd name="T4" fmla="*/ 574 w 778"/>
                <a:gd name="T5" fmla="*/ 778 h 778"/>
                <a:gd name="T6" fmla="*/ 646 w 778"/>
                <a:gd name="T7" fmla="*/ 705 h 778"/>
                <a:gd name="T8" fmla="*/ 541 w 778"/>
                <a:gd name="T9" fmla="*/ 601 h 778"/>
                <a:gd name="T10" fmla="*/ 541 w 778"/>
                <a:gd name="T11" fmla="*/ 542 h 778"/>
                <a:gd name="T12" fmla="*/ 601 w 778"/>
                <a:gd name="T13" fmla="*/ 542 h 778"/>
                <a:gd name="T14" fmla="*/ 705 w 778"/>
                <a:gd name="T15" fmla="*/ 647 h 778"/>
                <a:gd name="T16" fmla="*/ 778 w 778"/>
                <a:gd name="T17" fmla="*/ 574 h 778"/>
                <a:gd name="T18" fmla="*/ 701 w 778"/>
                <a:gd name="T19" fmla="*/ 497 h 778"/>
                <a:gd name="T20" fmla="*/ 662 w 778"/>
                <a:gd name="T21" fmla="*/ 381 h 778"/>
                <a:gd name="T22" fmla="*/ 569 w 778"/>
                <a:gd name="T23" fmla="*/ 107 h 778"/>
                <a:gd name="T24" fmla="*/ 289 w 778"/>
                <a:gd name="T25" fmla="*/ 15 h 778"/>
                <a:gd name="T26" fmla="*/ 279 w 778"/>
                <a:gd name="T27" fmla="*/ 48 h 778"/>
                <a:gd name="T28" fmla="*/ 377 w 778"/>
                <a:gd name="T29" fmla="*/ 147 h 778"/>
                <a:gd name="T30" fmla="*/ 377 w 778"/>
                <a:gd name="T31" fmla="*/ 317 h 778"/>
                <a:gd name="T32" fmla="*/ 317 w 778"/>
                <a:gd name="T33" fmla="*/ 377 h 778"/>
                <a:gd name="T34" fmla="*/ 147 w 778"/>
                <a:gd name="T35" fmla="*/ 377 h 778"/>
                <a:gd name="T36" fmla="*/ 48 w 778"/>
                <a:gd name="T37" fmla="*/ 279 h 778"/>
                <a:gd name="T38" fmla="*/ 15 w 778"/>
                <a:gd name="T39" fmla="*/ 289 h 778"/>
                <a:gd name="T40" fmla="*/ 107 w 778"/>
                <a:gd name="T41" fmla="*/ 569 h 778"/>
                <a:gd name="T42" fmla="*/ 381 w 778"/>
                <a:gd name="T43" fmla="*/ 66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8" h="778">
                  <a:moveTo>
                    <a:pt x="381" y="662"/>
                  </a:moveTo>
                  <a:cubicBezTo>
                    <a:pt x="424" y="656"/>
                    <a:pt x="466" y="671"/>
                    <a:pt x="497" y="701"/>
                  </a:cubicBezTo>
                  <a:cubicBezTo>
                    <a:pt x="574" y="778"/>
                    <a:pt x="574" y="778"/>
                    <a:pt x="574" y="778"/>
                  </a:cubicBezTo>
                  <a:cubicBezTo>
                    <a:pt x="646" y="705"/>
                    <a:pt x="646" y="705"/>
                    <a:pt x="646" y="705"/>
                  </a:cubicBezTo>
                  <a:cubicBezTo>
                    <a:pt x="541" y="601"/>
                    <a:pt x="541" y="601"/>
                    <a:pt x="541" y="601"/>
                  </a:cubicBezTo>
                  <a:cubicBezTo>
                    <a:pt x="525" y="584"/>
                    <a:pt x="525" y="558"/>
                    <a:pt x="541" y="542"/>
                  </a:cubicBezTo>
                  <a:cubicBezTo>
                    <a:pt x="558" y="525"/>
                    <a:pt x="584" y="525"/>
                    <a:pt x="601" y="542"/>
                  </a:cubicBezTo>
                  <a:cubicBezTo>
                    <a:pt x="705" y="647"/>
                    <a:pt x="705" y="647"/>
                    <a:pt x="705" y="647"/>
                  </a:cubicBezTo>
                  <a:cubicBezTo>
                    <a:pt x="778" y="574"/>
                    <a:pt x="778" y="574"/>
                    <a:pt x="778" y="574"/>
                  </a:cubicBezTo>
                  <a:cubicBezTo>
                    <a:pt x="701" y="497"/>
                    <a:pt x="701" y="497"/>
                    <a:pt x="701" y="497"/>
                  </a:cubicBezTo>
                  <a:cubicBezTo>
                    <a:pt x="671" y="467"/>
                    <a:pt x="656" y="424"/>
                    <a:pt x="662" y="381"/>
                  </a:cubicBezTo>
                  <a:cubicBezTo>
                    <a:pt x="674" y="284"/>
                    <a:pt x="643" y="182"/>
                    <a:pt x="569" y="107"/>
                  </a:cubicBezTo>
                  <a:cubicBezTo>
                    <a:pt x="493" y="31"/>
                    <a:pt x="388" y="0"/>
                    <a:pt x="289" y="15"/>
                  </a:cubicBezTo>
                  <a:cubicBezTo>
                    <a:pt x="274" y="17"/>
                    <a:pt x="267" y="37"/>
                    <a:pt x="279" y="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424" y="194"/>
                    <a:pt x="424" y="270"/>
                    <a:pt x="377" y="317"/>
                  </a:cubicBezTo>
                  <a:cubicBezTo>
                    <a:pt x="317" y="377"/>
                    <a:pt x="317" y="377"/>
                    <a:pt x="317" y="377"/>
                  </a:cubicBezTo>
                  <a:cubicBezTo>
                    <a:pt x="270" y="424"/>
                    <a:pt x="193" y="424"/>
                    <a:pt x="147" y="377"/>
                  </a:cubicBezTo>
                  <a:cubicBezTo>
                    <a:pt x="48" y="279"/>
                    <a:pt x="48" y="279"/>
                    <a:pt x="48" y="279"/>
                  </a:cubicBezTo>
                  <a:cubicBezTo>
                    <a:pt x="36" y="267"/>
                    <a:pt x="17" y="274"/>
                    <a:pt x="15" y="289"/>
                  </a:cubicBezTo>
                  <a:cubicBezTo>
                    <a:pt x="0" y="388"/>
                    <a:pt x="31" y="493"/>
                    <a:pt x="107" y="569"/>
                  </a:cubicBezTo>
                  <a:cubicBezTo>
                    <a:pt x="182" y="643"/>
                    <a:pt x="283" y="674"/>
                    <a:pt x="381" y="6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-3057525" y="5624513"/>
              <a:ext cx="671513" cy="671513"/>
            </a:xfrm>
            <a:custGeom>
              <a:avLst/>
              <a:gdLst>
                <a:gd name="T0" fmla="*/ 205 w 705"/>
                <a:gd name="T1" fmla="*/ 0 h 704"/>
                <a:gd name="T2" fmla="*/ 132 w 705"/>
                <a:gd name="T3" fmla="*/ 72 h 704"/>
                <a:gd name="T4" fmla="*/ 563 w 705"/>
                <a:gd name="T5" fmla="*/ 504 h 704"/>
                <a:gd name="T6" fmla="*/ 563 w 705"/>
                <a:gd name="T7" fmla="*/ 563 h 704"/>
                <a:gd name="T8" fmla="*/ 504 w 705"/>
                <a:gd name="T9" fmla="*/ 563 h 704"/>
                <a:gd name="T10" fmla="*/ 73 w 705"/>
                <a:gd name="T11" fmla="*/ 131 h 704"/>
                <a:gd name="T12" fmla="*/ 0 w 705"/>
                <a:gd name="T13" fmla="*/ 204 h 704"/>
                <a:gd name="T14" fmla="*/ 445 w 705"/>
                <a:gd name="T15" fmla="*/ 648 h 704"/>
                <a:gd name="T16" fmla="*/ 649 w 705"/>
                <a:gd name="T17" fmla="*/ 648 h 704"/>
                <a:gd name="T18" fmla="*/ 649 w 705"/>
                <a:gd name="T19" fmla="*/ 444 h 704"/>
                <a:gd name="T20" fmla="*/ 205 w 705"/>
                <a:gd name="T2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" h="704">
                  <a:moveTo>
                    <a:pt x="205" y="0"/>
                  </a:moveTo>
                  <a:cubicBezTo>
                    <a:pt x="132" y="72"/>
                    <a:pt x="132" y="72"/>
                    <a:pt x="132" y="72"/>
                  </a:cubicBezTo>
                  <a:cubicBezTo>
                    <a:pt x="563" y="504"/>
                    <a:pt x="563" y="504"/>
                    <a:pt x="563" y="504"/>
                  </a:cubicBezTo>
                  <a:cubicBezTo>
                    <a:pt x="580" y="520"/>
                    <a:pt x="580" y="546"/>
                    <a:pt x="563" y="563"/>
                  </a:cubicBezTo>
                  <a:cubicBezTo>
                    <a:pt x="547" y="579"/>
                    <a:pt x="521" y="579"/>
                    <a:pt x="504" y="563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501" y="704"/>
                    <a:pt x="592" y="704"/>
                    <a:pt x="649" y="648"/>
                  </a:cubicBezTo>
                  <a:cubicBezTo>
                    <a:pt x="705" y="592"/>
                    <a:pt x="705" y="500"/>
                    <a:pt x="649" y="444"/>
                  </a:cubicBez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-3814763" y="4894263"/>
              <a:ext cx="1476375" cy="1476375"/>
            </a:xfrm>
            <a:custGeom>
              <a:avLst/>
              <a:gdLst>
                <a:gd name="T0" fmla="*/ 1166 w 1550"/>
                <a:gd name="T1" fmla="*/ 479 h 1550"/>
                <a:gd name="T2" fmla="*/ 1358 w 1550"/>
                <a:gd name="T3" fmla="*/ 479 h 1550"/>
                <a:gd name="T4" fmla="*/ 1550 w 1550"/>
                <a:gd name="T5" fmla="*/ 96 h 1550"/>
                <a:gd name="T6" fmla="*/ 1454 w 1550"/>
                <a:gd name="T7" fmla="*/ 0 h 1550"/>
                <a:gd name="T8" fmla="*/ 1071 w 1550"/>
                <a:gd name="T9" fmla="*/ 191 h 1550"/>
                <a:gd name="T10" fmla="*/ 1071 w 1550"/>
                <a:gd name="T11" fmla="*/ 383 h 1550"/>
                <a:gd name="T12" fmla="*/ 550 w 1550"/>
                <a:gd name="T13" fmla="*/ 903 h 1550"/>
                <a:gd name="T14" fmla="*/ 456 w 1550"/>
                <a:gd name="T15" fmla="*/ 809 h 1550"/>
                <a:gd name="T16" fmla="*/ 78 w 1550"/>
                <a:gd name="T17" fmla="*/ 1187 h 1550"/>
                <a:gd name="T18" fmla="*/ 78 w 1550"/>
                <a:gd name="T19" fmla="*/ 1471 h 1550"/>
                <a:gd name="T20" fmla="*/ 363 w 1550"/>
                <a:gd name="T21" fmla="*/ 1471 h 1550"/>
                <a:gd name="T22" fmla="*/ 741 w 1550"/>
                <a:gd name="T23" fmla="*/ 1094 h 1550"/>
                <a:gd name="T24" fmla="*/ 645 w 1550"/>
                <a:gd name="T25" fmla="*/ 998 h 1550"/>
                <a:gd name="T26" fmla="*/ 1166 w 1550"/>
                <a:gd name="T27" fmla="*/ 479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0" h="1550">
                  <a:moveTo>
                    <a:pt x="1166" y="479"/>
                  </a:moveTo>
                  <a:cubicBezTo>
                    <a:pt x="1358" y="479"/>
                    <a:pt x="1358" y="479"/>
                    <a:pt x="1358" y="479"/>
                  </a:cubicBezTo>
                  <a:cubicBezTo>
                    <a:pt x="1550" y="96"/>
                    <a:pt x="1550" y="96"/>
                    <a:pt x="1550" y="96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071" y="191"/>
                    <a:pt x="1071" y="191"/>
                    <a:pt x="1071" y="191"/>
                  </a:cubicBezTo>
                  <a:cubicBezTo>
                    <a:pt x="1071" y="383"/>
                    <a:pt x="1071" y="383"/>
                    <a:pt x="1071" y="383"/>
                  </a:cubicBezTo>
                  <a:cubicBezTo>
                    <a:pt x="550" y="903"/>
                    <a:pt x="550" y="903"/>
                    <a:pt x="550" y="903"/>
                  </a:cubicBezTo>
                  <a:cubicBezTo>
                    <a:pt x="456" y="809"/>
                    <a:pt x="456" y="809"/>
                    <a:pt x="456" y="809"/>
                  </a:cubicBezTo>
                  <a:cubicBezTo>
                    <a:pt x="78" y="1187"/>
                    <a:pt x="78" y="1187"/>
                    <a:pt x="78" y="1187"/>
                  </a:cubicBezTo>
                  <a:cubicBezTo>
                    <a:pt x="0" y="1265"/>
                    <a:pt x="0" y="1393"/>
                    <a:pt x="78" y="1471"/>
                  </a:cubicBezTo>
                  <a:cubicBezTo>
                    <a:pt x="157" y="1550"/>
                    <a:pt x="284" y="1550"/>
                    <a:pt x="363" y="1471"/>
                  </a:cubicBezTo>
                  <a:cubicBezTo>
                    <a:pt x="741" y="1094"/>
                    <a:pt x="741" y="1094"/>
                    <a:pt x="741" y="1094"/>
                  </a:cubicBezTo>
                  <a:cubicBezTo>
                    <a:pt x="645" y="998"/>
                    <a:pt x="645" y="998"/>
                    <a:pt x="645" y="998"/>
                  </a:cubicBezTo>
                  <a:lnTo>
                    <a:pt x="1166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4251462" y="3361215"/>
            <a:ext cx="423745" cy="375304"/>
          </a:xfrm>
          <a:custGeom>
            <a:avLst/>
            <a:gdLst>
              <a:gd name="T0" fmla="*/ 1301 w 1560"/>
              <a:gd name="T1" fmla="*/ 225 h 1383"/>
              <a:gd name="T2" fmla="*/ 1560 w 1560"/>
              <a:gd name="T3" fmla="*/ 1 h 1383"/>
              <a:gd name="T4" fmla="*/ 1197 w 1560"/>
              <a:gd name="T5" fmla="*/ 190 h 1383"/>
              <a:gd name="T6" fmla="*/ 772 w 1560"/>
              <a:gd name="T7" fmla="*/ 171 h 1383"/>
              <a:gd name="T8" fmla="*/ 349 w 1560"/>
              <a:gd name="T9" fmla="*/ 160 h 1383"/>
              <a:gd name="T10" fmla="*/ 0 w 1560"/>
              <a:gd name="T11" fmla="*/ 639 h 1383"/>
              <a:gd name="T12" fmla="*/ 159 w 1560"/>
              <a:gd name="T13" fmla="*/ 788 h 1383"/>
              <a:gd name="T14" fmla="*/ 108 w 1560"/>
              <a:gd name="T15" fmla="*/ 977 h 1383"/>
              <a:gd name="T16" fmla="*/ 203 w 1560"/>
              <a:gd name="T17" fmla="*/ 1026 h 1383"/>
              <a:gd name="T18" fmla="*/ 259 w 1560"/>
              <a:gd name="T19" fmla="*/ 1098 h 1383"/>
              <a:gd name="T20" fmla="*/ 380 w 1560"/>
              <a:gd name="T21" fmla="*/ 1146 h 1383"/>
              <a:gd name="T22" fmla="*/ 484 w 1560"/>
              <a:gd name="T23" fmla="*/ 1278 h 1383"/>
              <a:gd name="T24" fmla="*/ 577 w 1560"/>
              <a:gd name="T25" fmla="*/ 1256 h 1383"/>
              <a:gd name="T26" fmla="*/ 608 w 1560"/>
              <a:gd name="T27" fmla="*/ 1294 h 1383"/>
              <a:gd name="T28" fmla="*/ 690 w 1560"/>
              <a:gd name="T29" fmla="*/ 1338 h 1383"/>
              <a:gd name="T30" fmla="*/ 760 w 1560"/>
              <a:gd name="T31" fmla="*/ 1318 h 1383"/>
              <a:gd name="T32" fmla="*/ 888 w 1560"/>
              <a:gd name="T33" fmla="*/ 1358 h 1383"/>
              <a:gd name="T34" fmla="*/ 920 w 1560"/>
              <a:gd name="T35" fmla="*/ 1264 h 1383"/>
              <a:gd name="T36" fmla="*/ 1079 w 1560"/>
              <a:gd name="T37" fmla="*/ 1192 h 1383"/>
              <a:gd name="T38" fmla="*/ 1197 w 1560"/>
              <a:gd name="T39" fmla="*/ 1204 h 1383"/>
              <a:gd name="T40" fmla="*/ 1343 w 1560"/>
              <a:gd name="T41" fmla="*/ 1101 h 1383"/>
              <a:gd name="T42" fmla="*/ 1321 w 1560"/>
              <a:gd name="T43" fmla="*/ 902 h 1383"/>
              <a:gd name="T44" fmla="*/ 1511 w 1560"/>
              <a:gd name="T45" fmla="*/ 711 h 1383"/>
              <a:gd name="T46" fmla="*/ 1560 w 1560"/>
              <a:gd name="T47" fmla="*/ 606 h 1383"/>
              <a:gd name="T48" fmla="*/ 1391 w 1560"/>
              <a:gd name="T49" fmla="*/ 728 h 1383"/>
              <a:gd name="T50" fmla="*/ 1166 w 1560"/>
              <a:gd name="T51" fmla="*/ 843 h 1383"/>
              <a:gd name="T52" fmla="*/ 1145 w 1560"/>
              <a:gd name="T53" fmla="*/ 981 h 1383"/>
              <a:gd name="T54" fmla="*/ 1039 w 1560"/>
              <a:gd name="T55" fmla="*/ 979 h 1383"/>
              <a:gd name="T56" fmla="*/ 1002 w 1560"/>
              <a:gd name="T57" fmla="*/ 1069 h 1383"/>
              <a:gd name="T58" fmla="*/ 899 w 1560"/>
              <a:gd name="T59" fmla="*/ 1081 h 1383"/>
              <a:gd name="T60" fmla="*/ 834 w 1560"/>
              <a:gd name="T61" fmla="*/ 1179 h 1383"/>
              <a:gd name="T62" fmla="*/ 736 w 1560"/>
              <a:gd name="T63" fmla="*/ 1260 h 1383"/>
              <a:gd name="T64" fmla="*/ 688 w 1560"/>
              <a:gd name="T65" fmla="*/ 1277 h 1383"/>
              <a:gd name="T66" fmla="*/ 650 w 1560"/>
              <a:gd name="T67" fmla="*/ 1224 h 1383"/>
              <a:gd name="T68" fmla="*/ 821 w 1560"/>
              <a:gd name="T69" fmla="*/ 1079 h 1383"/>
              <a:gd name="T70" fmla="*/ 803 w 1560"/>
              <a:gd name="T71" fmla="*/ 1023 h 1383"/>
              <a:gd name="T72" fmla="*/ 541 w 1560"/>
              <a:gd name="T73" fmla="*/ 1205 h 1383"/>
              <a:gd name="T74" fmla="*/ 452 w 1560"/>
              <a:gd name="T75" fmla="*/ 1190 h 1383"/>
              <a:gd name="T76" fmla="*/ 757 w 1560"/>
              <a:gd name="T77" fmla="*/ 896 h 1383"/>
              <a:gd name="T78" fmla="*/ 738 w 1560"/>
              <a:gd name="T79" fmla="*/ 840 h 1383"/>
              <a:gd name="T80" fmla="*/ 430 w 1560"/>
              <a:gd name="T81" fmla="*/ 1057 h 1383"/>
              <a:gd name="T82" fmla="*/ 308 w 1560"/>
              <a:gd name="T83" fmla="*/ 1064 h 1383"/>
              <a:gd name="T84" fmla="*/ 345 w 1560"/>
              <a:gd name="T85" fmla="*/ 961 h 1383"/>
              <a:gd name="T86" fmla="*/ 674 w 1560"/>
              <a:gd name="T87" fmla="*/ 722 h 1383"/>
              <a:gd name="T88" fmla="*/ 627 w 1560"/>
              <a:gd name="T89" fmla="*/ 694 h 1383"/>
              <a:gd name="T90" fmla="*/ 280 w 1560"/>
              <a:gd name="T91" fmla="*/ 932 h 1383"/>
              <a:gd name="T92" fmla="*/ 160 w 1560"/>
              <a:gd name="T93" fmla="*/ 941 h 1383"/>
              <a:gd name="T94" fmla="*/ 813 w 1560"/>
              <a:gd name="T95" fmla="*/ 384 h 1383"/>
              <a:gd name="T96" fmla="*/ 1090 w 1560"/>
              <a:gd name="T97" fmla="*/ 649 h 1383"/>
              <a:gd name="T98" fmla="*/ 1078 w 1560"/>
              <a:gd name="T99" fmla="*/ 359 h 1383"/>
              <a:gd name="T100" fmla="*/ 1147 w 1560"/>
              <a:gd name="T101" fmla="*/ 251 h 1383"/>
              <a:gd name="T102" fmla="*/ 1212 w 1560"/>
              <a:gd name="T103" fmla="*/ 250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0" h="1383">
                <a:moveTo>
                  <a:pt x="1212" y="250"/>
                </a:moveTo>
                <a:cubicBezTo>
                  <a:pt x="1243" y="250"/>
                  <a:pt x="1274" y="242"/>
                  <a:pt x="1301" y="225"/>
                </a:cubicBezTo>
                <a:cubicBezTo>
                  <a:pt x="1560" y="73"/>
                  <a:pt x="1560" y="73"/>
                  <a:pt x="1560" y="73"/>
                </a:cubicBezTo>
                <a:cubicBezTo>
                  <a:pt x="1560" y="1"/>
                  <a:pt x="1560" y="1"/>
                  <a:pt x="1560" y="1"/>
                </a:cubicBezTo>
                <a:cubicBezTo>
                  <a:pt x="1269" y="170"/>
                  <a:pt x="1269" y="170"/>
                  <a:pt x="1269" y="170"/>
                </a:cubicBezTo>
                <a:cubicBezTo>
                  <a:pt x="1247" y="183"/>
                  <a:pt x="1222" y="190"/>
                  <a:pt x="1197" y="190"/>
                </a:cubicBezTo>
                <a:cubicBezTo>
                  <a:pt x="812" y="185"/>
                  <a:pt x="812" y="185"/>
                  <a:pt x="812" y="185"/>
                </a:cubicBezTo>
                <a:cubicBezTo>
                  <a:pt x="793" y="178"/>
                  <a:pt x="778" y="174"/>
                  <a:pt x="772" y="171"/>
                </a:cubicBezTo>
                <a:cubicBezTo>
                  <a:pt x="652" y="145"/>
                  <a:pt x="557" y="155"/>
                  <a:pt x="493" y="172"/>
                </a:cubicBezTo>
                <a:cubicBezTo>
                  <a:pt x="445" y="185"/>
                  <a:pt x="394" y="180"/>
                  <a:pt x="349" y="160"/>
                </a:cubicBezTo>
                <a:cubicBezTo>
                  <a:pt x="0" y="0"/>
                  <a:pt x="0" y="0"/>
                  <a:pt x="0" y="0"/>
                </a:cubicBezTo>
                <a:cubicBezTo>
                  <a:pt x="0" y="639"/>
                  <a:pt x="0" y="639"/>
                  <a:pt x="0" y="639"/>
                </a:cubicBezTo>
                <a:cubicBezTo>
                  <a:pt x="36" y="659"/>
                  <a:pt x="36" y="659"/>
                  <a:pt x="36" y="659"/>
                </a:cubicBezTo>
                <a:cubicBezTo>
                  <a:pt x="90" y="688"/>
                  <a:pt x="132" y="733"/>
                  <a:pt x="159" y="788"/>
                </a:cubicBezTo>
                <a:cubicBezTo>
                  <a:pt x="138" y="804"/>
                  <a:pt x="138" y="804"/>
                  <a:pt x="138" y="804"/>
                </a:cubicBezTo>
                <a:cubicBezTo>
                  <a:pt x="83" y="844"/>
                  <a:pt x="71" y="922"/>
                  <a:pt x="108" y="977"/>
                </a:cubicBezTo>
                <a:cubicBezTo>
                  <a:pt x="128" y="1003"/>
                  <a:pt x="156" y="1020"/>
                  <a:pt x="189" y="1026"/>
                </a:cubicBezTo>
                <a:cubicBezTo>
                  <a:pt x="193" y="1026"/>
                  <a:pt x="198" y="1026"/>
                  <a:pt x="203" y="1026"/>
                </a:cubicBezTo>
                <a:cubicBezTo>
                  <a:pt x="214" y="1027"/>
                  <a:pt x="226" y="1026"/>
                  <a:pt x="236" y="1024"/>
                </a:cubicBezTo>
                <a:cubicBezTo>
                  <a:pt x="236" y="1052"/>
                  <a:pt x="243" y="1075"/>
                  <a:pt x="259" y="1098"/>
                </a:cubicBezTo>
                <a:cubicBezTo>
                  <a:pt x="281" y="1128"/>
                  <a:pt x="316" y="1142"/>
                  <a:pt x="353" y="1144"/>
                </a:cubicBezTo>
                <a:cubicBezTo>
                  <a:pt x="362" y="1145"/>
                  <a:pt x="372" y="1145"/>
                  <a:pt x="380" y="1146"/>
                </a:cubicBezTo>
                <a:cubicBezTo>
                  <a:pt x="376" y="1175"/>
                  <a:pt x="385" y="1204"/>
                  <a:pt x="403" y="1229"/>
                </a:cubicBezTo>
                <a:cubicBezTo>
                  <a:pt x="423" y="1255"/>
                  <a:pt x="452" y="1272"/>
                  <a:pt x="484" y="1278"/>
                </a:cubicBezTo>
                <a:cubicBezTo>
                  <a:pt x="488" y="1278"/>
                  <a:pt x="494" y="1279"/>
                  <a:pt x="498" y="1279"/>
                </a:cubicBezTo>
                <a:cubicBezTo>
                  <a:pt x="527" y="1280"/>
                  <a:pt x="555" y="1272"/>
                  <a:pt x="577" y="1256"/>
                </a:cubicBezTo>
                <a:cubicBezTo>
                  <a:pt x="589" y="1246"/>
                  <a:pt x="589" y="1246"/>
                  <a:pt x="589" y="1246"/>
                </a:cubicBezTo>
                <a:cubicBezTo>
                  <a:pt x="592" y="1264"/>
                  <a:pt x="597" y="1280"/>
                  <a:pt x="608" y="1294"/>
                </a:cubicBezTo>
                <a:cubicBezTo>
                  <a:pt x="625" y="1317"/>
                  <a:pt x="649" y="1332"/>
                  <a:pt x="678" y="1337"/>
                </a:cubicBezTo>
                <a:cubicBezTo>
                  <a:pt x="682" y="1338"/>
                  <a:pt x="686" y="1338"/>
                  <a:pt x="690" y="1338"/>
                </a:cubicBezTo>
                <a:cubicBezTo>
                  <a:pt x="714" y="1339"/>
                  <a:pt x="737" y="1332"/>
                  <a:pt x="758" y="1318"/>
                </a:cubicBezTo>
                <a:cubicBezTo>
                  <a:pt x="760" y="1318"/>
                  <a:pt x="760" y="1318"/>
                  <a:pt x="760" y="1318"/>
                </a:cubicBezTo>
                <a:cubicBezTo>
                  <a:pt x="774" y="1338"/>
                  <a:pt x="774" y="1338"/>
                  <a:pt x="774" y="1338"/>
                </a:cubicBezTo>
                <a:cubicBezTo>
                  <a:pt x="799" y="1375"/>
                  <a:pt x="852" y="1383"/>
                  <a:pt x="888" y="1358"/>
                </a:cubicBezTo>
                <a:cubicBezTo>
                  <a:pt x="919" y="1336"/>
                  <a:pt x="931" y="1294"/>
                  <a:pt x="917" y="1260"/>
                </a:cubicBezTo>
                <a:cubicBezTo>
                  <a:pt x="920" y="1264"/>
                  <a:pt x="920" y="1264"/>
                  <a:pt x="920" y="1264"/>
                </a:cubicBezTo>
                <a:cubicBezTo>
                  <a:pt x="944" y="1299"/>
                  <a:pt x="989" y="1314"/>
                  <a:pt x="1029" y="1298"/>
                </a:cubicBezTo>
                <a:cubicBezTo>
                  <a:pt x="1073" y="1280"/>
                  <a:pt x="1090" y="1233"/>
                  <a:pt x="1079" y="1192"/>
                </a:cubicBezTo>
                <a:cubicBezTo>
                  <a:pt x="1108" y="1225"/>
                  <a:pt x="1159" y="1232"/>
                  <a:pt x="1195" y="1206"/>
                </a:cubicBezTo>
                <a:cubicBezTo>
                  <a:pt x="1197" y="1204"/>
                  <a:pt x="1197" y="1204"/>
                  <a:pt x="1197" y="1204"/>
                </a:cubicBezTo>
                <a:cubicBezTo>
                  <a:pt x="1234" y="1179"/>
                  <a:pt x="1244" y="1131"/>
                  <a:pt x="1225" y="1092"/>
                </a:cubicBezTo>
                <a:cubicBezTo>
                  <a:pt x="1256" y="1122"/>
                  <a:pt x="1307" y="1126"/>
                  <a:pt x="1343" y="1101"/>
                </a:cubicBezTo>
                <a:cubicBezTo>
                  <a:pt x="1386" y="1070"/>
                  <a:pt x="1397" y="1010"/>
                  <a:pt x="1366" y="967"/>
                </a:cubicBezTo>
                <a:cubicBezTo>
                  <a:pt x="1321" y="902"/>
                  <a:pt x="1321" y="902"/>
                  <a:pt x="1321" y="902"/>
                </a:cubicBezTo>
                <a:cubicBezTo>
                  <a:pt x="1420" y="787"/>
                  <a:pt x="1420" y="787"/>
                  <a:pt x="1420" y="787"/>
                </a:cubicBezTo>
                <a:cubicBezTo>
                  <a:pt x="1445" y="756"/>
                  <a:pt x="1476" y="731"/>
                  <a:pt x="1511" y="711"/>
                </a:cubicBezTo>
                <a:cubicBezTo>
                  <a:pt x="1560" y="682"/>
                  <a:pt x="1560" y="682"/>
                  <a:pt x="1560" y="682"/>
                </a:cubicBezTo>
                <a:cubicBezTo>
                  <a:pt x="1560" y="606"/>
                  <a:pt x="1560" y="606"/>
                  <a:pt x="1560" y="606"/>
                </a:cubicBezTo>
                <a:cubicBezTo>
                  <a:pt x="1492" y="644"/>
                  <a:pt x="1492" y="644"/>
                  <a:pt x="1492" y="644"/>
                </a:cubicBezTo>
                <a:cubicBezTo>
                  <a:pt x="1454" y="666"/>
                  <a:pt x="1420" y="694"/>
                  <a:pt x="1391" y="728"/>
                </a:cubicBezTo>
                <a:cubicBezTo>
                  <a:pt x="1284" y="851"/>
                  <a:pt x="1284" y="851"/>
                  <a:pt x="1284" y="851"/>
                </a:cubicBezTo>
                <a:cubicBezTo>
                  <a:pt x="1253" y="822"/>
                  <a:pt x="1202" y="818"/>
                  <a:pt x="1166" y="843"/>
                </a:cubicBezTo>
                <a:cubicBezTo>
                  <a:pt x="1123" y="874"/>
                  <a:pt x="1112" y="934"/>
                  <a:pt x="1143" y="977"/>
                </a:cubicBezTo>
                <a:cubicBezTo>
                  <a:pt x="1145" y="981"/>
                  <a:pt x="1145" y="981"/>
                  <a:pt x="1145" y="981"/>
                </a:cubicBezTo>
                <a:cubicBezTo>
                  <a:pt x="1143" y="981"/>
                  <a:pt x="1143" y="981"/>
                  <a:pt x="1143" y="981"/>
                </a:cubicBezTo>
                <a:cubicBezTo>
                  <a:pt x="1113" y="960"/>
                  <a:pt x="1072" y="957"/>
                  <a:pt x="1039" y="979"/>
                </a:cubicBezTo>
                <a:cubicBezTo>
                  <a:pt x="1037" y="981"/>
                  <a:pt x="1037" y="981"/>
                  <a:pt x="1037" y="981"/>
                </a:cubicBezTo>
                <a:cubicBezTo>
                  <a:pt x="1009" y="1001"/>
                  <a:pt x="996" y="1035"/>
                  <a:pt x="1002" y="1069"/>
                </a:cubicBezTo>
                <a:cubicBezTo>
                  <a:pt x="991" y="1076"/>
                  <a:pt x="991" y="1076"/>
                  <a:pt x="991" y="1076"/>
                </a:cubicBezTo>
                <a:cubicBezTo>
                  <a:pt x="963" y="1061"/>
                  <a:pt x="928" y="1061"/>
                  <a:pt x="899" y="1081"/>
                </a:cubicBezTo>
                <a:cubicBezTo>
                  <a:pt x="873" y="1099"/>
                  <a:pt x="860" y="1132"/>
                  <a:pt x="862" y="1161"/>
                </a:cubicBezTo>
                <a:cubicBezTo>
                  <a:pt x="834" y="1179"/>
                  <a:pt x="834" y="1179"/>
                  <a:pt x="834" y="1179"/>
                </a:cubicBezTo>
                <a:cubicBezTo>
                  <a:pt x="812" y="1174"/>
                  <a:pt x="789" y="1179"/>
                  <a:pt x="771" y="1191"/>
                </a:cubicBezTo>
                <a:cubicBezTo>
                  <a:pt x="748" y="1208"/>
                  <a:pt x="735" y="1234"/>
                  <a:pt x="736" y="1260"/>
                </a:cubicBezTo>
                <a:cubicBezTo>
                  <a:pt x="722" y="1269"/>
                  <a:pt x="722" y="1269"/>
                  <a:pt x="722" y="1269"/>
                </a:cubicBezTo>
                <a:cubicBezTo>
                  <a:pt x="713" y="1276"/>
                  <a:pt x="700" y="1279"/>
                  <a:pt x="688" y="1277"/>
                </a:cubicBezTo>
                <a:cubicBezTo>
                  <a:pt x="676" y="1274"/>
                  <a:pt x="665" y="1268"/>
                  <a:pt x="658" y="1258"/>
                </a:cubicBezTo>
                <a:cubicBezTo>
                  <a:pt x="650" y="1249"/>
                  <a:pt x="647" y="1235"/>
                  <a:pt x="650" y="1224"/>
                </a:cubicBezTo>
                <a:cubicBezTo>
                  <a:pt x="652" y="1212"/>
                  <a:pt x="659" y="1201"/>
                  <a:pt x="669" y="1194"/>
                </a:cubicBezTo>
                <a:cubicBezTo>
                  <a:pt x="821" y="1079"/>
                  <a:pt x="821" y="1079"/>
                  <a:pt x="821" y="1079"/>
                </a:cubicBezTo>
                <a:cubicBezTo>
                  <a:pt x="829" y="1073"/>
                  <a:pt x="834" y="1066"/>
                  <a:pt x="834" y="1056"/>
                </a:cubicBezTo>
                <a:cubicBezTo>
                  <a:pt x="835" y="1038"/>
                  <a:pt x="820" y="1023"/>
                  <a:pt x="803" y="1023"/>
                </a:cubicBezTo>
                <a:cubicBezTo>
                  <a:pt x="796" y="1023"/>
                  <a:pt x="791" y="1025"/>
                  <a:pt x="785" y="1028"/>
                </a:cubicBezTo>
                <a:cubicBezTo>
                  <a:pt x="541" y="1205"/>
                  <a:pt x="541" y="1205"/>
                  <a:pt x="541" y="1205"/>
                </a:cubicBezTo>
                <a:cubicBezTo>
                  <a:pt x="527" y="1214"/>
                  <a:pt x="511" y="1219"/>
                  <a:pt x="494" y="1216"/>
                </a:cubicBezTo>
                <a:cubicBezTo>
                  <a:pt x="476" y="1213"/>
                  <a:pt x="461" y="1204"/>
                  <a:pt x="452" y="1190"/>
                </a:cubicBezTo>
                <a:cubicBezTo>
                  <a:pt x="432" y="1164"/>
                  <a:pt x="438" y="1123"/>
                  <a:pt x="467" y="1103"/>
                </a:cubicBezTo>
                <a:cubicBezTo>
                  <a:pt x="757" y="896"/>
                  <a:pt x="757" y="896"/>
                  <a:pt x="757" y="896"/>
                </a:cubicBezTo>
                <a:cubicBezTo>
                  <a:pt x="764" y="890"/>
                  <a:pt x="768" y="882"/>
                  <a:pt x="768" y="872"/>
                </a:cubicBezTo>
                <a:cubicBezTo>
                  <a:pt x="768" y="855"/>
                  <a:pt x="755" y="841"/>
                  <a:pt x="738" y="840"/>
                </a:cubicBezTo>
                <a:cubicBezTo>
                  <a:pt x="728" y="840"/>
                  <a:pt x="721" y="843"/>
                  <a:pt x="714" y="851"/>
                </a:cubicBezTo>
                <a:cubicBezTo>
                  <a:pt x="430" y="1057"/>
                  <a:pt x="430" y="1057"/>
                  <a:pt x="430" y="1057"/>
                </a:cubicBezTo>
                <a:cubicBezTo>
                  <a:pt x="422" y="1060"/>
                  <a:pt x="418" y="1066"/>
                  <a:pt x="412" y="1071"/>
                </a:cubicBezTo>
                <a:cubicBezTo>
                  <a:pt x="377" y="1093"/>
                  <a:pt x="327" y="1088"/>
                  <a:pt x="308" y="1064"/>
                </a:cubicBezTo>
                <a:cubicBezTo>
                  <a:pt x="290" y="1038"/>
                  <a:pt x="294" y="1002"/>
                  <a:pt x="317" y="980"/>
                </a:cubicBezTo>
                <a:cubicBezTo>
                  <a:pt x="345" y="961"/>
                  <a:pt x="345" y="961"/>
                  <a:pt x="345" y="961"/>
                </a:cubicBezTo>
                <a:cubicBezTo>
                  <a:pt x="661" y="745"/>
                  <a:pt x="661" y="745"/>
                  <a:pt x="661" y="745"/>
                </a:cubicBezTo>
                <a:cubicBezTo>
                  <a:pt x="669" y="739"/>
                  <a:pt x="674" y="732"/>
                  <a:pt x="674" y="722"/>
                </a:cubicBezTo>
                <a:cubicBezTo>
                  <a:pt x="675" y="712"/>
                  <a:pt x="670" y="702"/>
                  <a:pt x="661" y="696"/>
                </a:cubicBezTo>
                <a:cubicBezTo>
                  <a:pt x="650" y="688"/>
                  <a:pt x="639" y="687"/>
                  <a:pt x="627" y="694"/>
                </a:cubicBezTo>
                <a:cubicBezTo>
                  <a:pt x="288" y="924"/>
                  <a:pt x="288" y="924"/>
                  <a:pt x="288" y="924"/>
                </a:cubicBezTo>
                <a:cubicBezTo>
                  <a:pt x="286" y="928"/>
                  <a:pt x="282" y="930"/>
                  <a:pt x="280" y="932"/>
                </a:cubicBezTo>
                <a:cubicBezTo>
                  <a:pt x="247" y="955"/>
                  <a:pt x="247" y="955"/>
                  <a:pt x="247" y="955"/>
                </a:cubicBezTo>
                <a:cubicBezTo>
                  <a:pt x="221" y="976"/>
                  <a:pt x="180" y="970"/>
                  <a:pt x="160" y="941"/>
                </a:cubicBezTo>
                <a:cubicBezTo>
                  <a:pt x="140" y="914"/>
                  <a:pt x="146" y="874"/>
                  <a:pt x="175" y="854"/>
                </a:cubicBezTo>
                <a:cubicBezTo>
                  <a:pt x="813" y="384"/>
                  <a:pt x="813" y="384"/>
                  <a:pt x="813" y="384"/>
                </a:cubicBezTo>
                <a:cubicBezTo>
                  <a:pt x="864" y="414"/>
                  <a:pt x="902" y="474"/>
                  <a:pt x="902" y="474"/>
                </a:cubicBezTo>
                <a:cubicBezTo>
                  <a:pt x="965" y="671"/>
                  <a:pt x="1043" y="673"/>
                  <a:pt x="1090" y="649"/>
                </a:cubicBezTo>
                <a:cubicBezTo>
                  <a:pt x="1115" y="637"/>
                  <a:pt x="1126" y="608"/>
                  <a:pt x="1117" y="581"/>
                </a:cubicBezTo>
                <a:cubicBezTo>
                  <a:pt x="1092" y="506"/>
                  <a:pt x="1078" y="359"/>
                  <a:pt x="1078" y="359"/>
                </a:cubicBezTo>
                <a:cubicBezTo>
                  <a:pt x="1060" y="321"/>
                  <a:pt x="1004" y="281"/>
                  <a:pt x="941" y="248"/>
                </a:cubicBezTo>
                <a:cubicBezTo>
                  <a:pt x="1147" y="251"/>
                  <a:pt x="1147" y="251"/>
                  <a:pt x="1147" y="251"/>
                </a:cubicBezTo>
                <a:lnTo>
                  <a:pt x="1212" y="250"/>
                </a:lnTo>
                <a:close/>
                <a:moveTo>
                  <a:pt x="1212" y="250"/>
                </a:moveTo>
                <a:cubicBezTo>
                  <a:pt x="1212" y="250"/>
                  <a:pt x="1212" y="250"/>
                  <a:pt x="1212" y="25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5" name="TextBox 24"/>
          <p:cNvSpPr txBox="1"/>
          <p:nvPr/>
        </p:nvSpPr>
        <p:spPr>
          <a:xfrm>
            <a:off x="410971" y="3305703"/>
            <a:ext cx="26935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中華民國字體" pitchFamily="2" charset="-122"/>
              </a:rPr>
              <a:t>Business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971" y="4076576"/>
            <a:ext cx="98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Process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9968" y="3192319"/>
            <a:ext cx="25137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quis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nostrud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exercitation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ullamco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laboris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nisi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aliquip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ex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aea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commodo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consequat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541324" y="12101"/>
            <a:ext cx="3873807" cy="1140001"/>
          </a:xfrm>
          <a:custGeom>
            <a:avLst/>
            <a:gdLst>
              <a:gd name="T0" fmla="*/ 1618 w 1641"/>
              <a:gd name="T1" fmla="*/ 0 h 483"/>
              <a:gd name="T2" fmla="*/ 820 w 1641"/>
              <a:gd name="T3" fmla="*/ 463 h 483"/>
              <a:gd name="T4" fmla="*/ 23 w 1641"/>
              <a:gd name="T5" fmla="*/ 0 h 483"/>
              <a:gd name="T6" fmla="*/ 0 w 1641"/>
              <a:gd name="T7" fmla="*/ 0 h 483"/>
              <a:gd name="T8" fmla="*/ 156 w 1641"/>
              <a:gd name="T9" fmla="*/ 208 h 483"/>
              <a:gd name="T10" fmla="*/ 820 w 1641"/>
              <a:gd name="T11" fmla="*/ 483 h 483"/>
              <a:gd name="T12" fmla="*/ 1484 w 1641"/>
              <a:gd name="T13" fmla="*/ 208 h 483"/>
              <a:gd name="T14" fmla="*/ 1641 w 1641"/>
              <a:gd name="T15" fmla="*/ 0 h 483"/>
              <a:gd name="T16" fmla="*/ 1618 w 1641"/>
              <a:gd name="T1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1" h="483">
                <a:moveTo>
                  <a:pt x="1618" y="0"/>
                </a:moveTo>
                <a:cubicBezTo>
                  <a:pt x="1459" y="276"/>
                  <a:pt x="1161" y="463"/>
                  <a:pt x="820" y="463"/>
                </a:cubicBezTo>
                <a:cubicBezTo>
                  <a:pt x="480" y="463"/>
                  <a:pt x="182" y="276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41" y="75"/>
                  <a:pt x="94" y="145"/>
                  <a:pt x="156" y="208"/>
                </a:cubicBezTo>
                <a:cubicBezTo>
                  <a:pt x="334" y="385"/>
                  <a:pt x="570" y="483"/>
                  <a:pt x="820" y="483"/>
                </a:cubicBezTo>
                <a:cubicBezTo>
                  <a:pt x="1071" y="483"/>
                  <a:pt x="1307" y="385"/>
                  <a:pt x="1484" y="208"/>
                </a:cubicBezTo>
                <a:cubicBezTo>
                  <a:pt x="1547" y="145"/>
                  <a:pt x="1599" y="75"/>
                  <a:pt x="1641" y="0"/>
                </a:cubicBezTo>
                <a:lnTo>
                  <a:pt x="1618" y="0"/>
                </a:lnTo>
                <a:close/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34" name="TextBox 33"/>
          <p:cNvSpPr txBox="1"/>
          <p:nvPr/>
        </p:nvSpPr>
        <p:spPr>
          <a:xfrm>
            <a:off x="235431" y="49779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225" dirty="0"/>
              <a:t>ANALYSIS</a:t>
            </a:r>
            <a:endParaRPr lang="en-US" sz="1800" b="1" spc="225" dirty="0"/>
          </a:p>
        </p:txBody>
      </p:sp>
      <p:sp>
        <p:nvSpPr>
          <p:cNvPr id="35" name="TextBox 34"/>
          <p:cNvSpPr txBox="1"/>
          <p:nvPr/>
        </p:nvSpPr>
        <p:spPr>
          <a:xfrm>
            <a:off x="1726132" y="1223368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225" dirty="0"/>
              <a:t>COMMUNICATION</a:t>
            </a:r>
            <a:endParaRPr lang="en-US" sz="1800" b="1" spc="225" dirty="0"/>
          </a:p>
        </p:txBody>
      </p:sp>
      <p:sp>
        <p:nvSpPr>
          <p:cNvPr id="36" name="TextBox 35"/>
          <p:cNvSpPr txBox="1"/>
          <p:nvPr/>
        </p:nvSpPr>
        <p:spPr>
          <a:xfrm>
            <a:off x="3448764" y="244286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225" dirty="0"/>
              <a:t>RECRUITMENT</a:t>
            </a:r>
            <a:endParaRPr lang="en-US" sz="1800" b="1" spc="225" dirty="0"/>
          </a:p>
        </p:txBody>
      </p:sp>
      <p:sp>
        <p:nvSpPr>
          <p:cNvPr id="37" name="TextBox 36"/>
          <p:cNvSpPr txBox="1"/>
          <p:nvPr/>
        </p:nvSpPr>
        <p:spPr>
          <a:xfrm>
            <a:off x="5132607" y="1217062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225" dirty="0"/>
              <a:t>PLANNING</a:t>
            </a:r>
            <a:endParaRPr lang="en-US" sz="1800" b="1" spc="225" dirty="0"/>
          </a:p>
        </p:txBody>
      </p:sp>
      <p:sp>
        <p:nvSpPr>
          <p:cNvPr id="38" name="TextBox 37"/>
          <p:cNvSpPr txBox="1"/>
          <p:nvPr/>
        </p:nvSpPr>
        <p:spPr>
          <a:xfrm>
            <a:off x="6947186" y="490821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225" dirty="0"/>
              <a:t>MANAGEMENT</a:t>
            </a:r>
            <a:endParaRPr lang="en-US" sz="1800" b="1" spc="22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 animBg="1"/>
      <p:bldP spid="17" grpId="0" animBg="1"/>
      <p:bldP spid="18" grpId="0" animBg="1"/>
      <p:bldP spid="23" grpId="0" animBg="1"/>
      <p:bldP spid="25" grpId="0"/>
      <p:bldP spid="26" grpId="0"/>
      <p:bldP spid="27" grpId="0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7829" y="918561"/>
            <a:ext cx="4591100" cy="3312810"/>
            <a:chOff x="10007600" y="7594600"/>
            <a:chExt cx="6121466" cy="4417080"/>
          </a:xfrm>
        </p:grpSpPr>
        <p:sp>
          <p:nvSpPr>
            <p:cNvPr id="18" name="Circle"/>
            <p:cNvSpPr/>
            <p:nvPr/>
          </p:nvSpPr>
          <p:spPr>
            <a:xfrm>
              <a:off x="10007600" y="7594600"/>
              <a:ext cx="4417080" cy="4417080"/>
            </a:xfrm>
            <a:prstGeom prst="ellipse">
              <a:avLst/>
            </a:prstGeom>
            <a:solidFill>
              <a:srgbClr val="F9D2E7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9" name="Circle"/>
            <p:cNvSpPr/>
            <p:nvPr/>
          </p:nvSpPr>
          <p:spPr>
            <a:xfrm>
              <a:off x="10591800" y="8585200"/>
              <a:ext cx="3165646" cy="3165647"/>
            </a:xfrm>
            <a:prstGeom prst="ellipse">
              <a:avLst/>
            </a:prstGeom>
            <a:solidFill>
              <a:srgbClr val="FEAFC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0" name="Circle"/>
            <p:cNvSpPr/>
            <p:nvPr/>
          </p:nvSpPr>
          <p:spPr>
            <a:xfrm>
              <a:off x="11366500" y="9690100"/>
              <a:ext cx="1691649" cy="1691651"/>
            </a:xfrm>
            <a:prstGeom prst="ellipse">
              <a:avLst/>
            </a:prstGeom>
            <a:solidFill>
              <a:srgbClr val="97D8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250" dirty="0"/>
                <a:t> </a:t>
              </a:r>
              <a:endParaRPr sz="2250" dirty="0"/>
            </a:p>
          </p:txBody>
        </p:sp>
        <p:sp>
          <p:nvSpPr>
            <p:cNvPr id="21" name="Shape"/>
            <p:cNvSpPr/>
            <p:nvPr/>
          </p:nvSpPr>
          <p:spPr>
            <a:xfrm>
              <a:off x="13320412" y="8659273"/>
              <a:ext cx="2808654" cy="52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8661" y="0"/>
                  </a:lnTo>
                  <a:lnTo>
                    <a:pt x="18661" y="7283"/>
                  </a:lnTo>
                  <a:lnTo>
                    <a:pt x="0" y="7283"/>
                  </a:lnTo>
                  <a:lnTo>
                    <a:pt x="0" y="14317"/>
                  </a:lnTo>
                  <a:lnTo>
                    <a:pt x="18661" y="14317"/>
                  </a:lnTo>
                  <a:lnTo>
                    <a:pt x="18661" y="21600"/>
                  </a:lnTo>
                  <a:cubicBezTo>
                    <a:pt x="18661" y="216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9D2E7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2" name="Shape"/>
            <p:cNvSpPr/>
            <p:nvPr/>
          </p:nvSpPr>
          <p:spPr>
            <a:xfrm>
              <a:off x="13116820" y="9833528"/>
              <a:ext cx="3012246" cy="52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8860" y="0"/>
                  </a:lnTo>
                  <a:lnTo>
                    <a:pt x="18860" y="7283"/>
                  </a:lnTo>
                  <a:lnTo>
                    <a:pt x="0" y="7283"/>
                  </a:lnTo>
                  <a:lnTo>
                    <a:pt x="0" y="14317"/>
                  </a:lnTo>
                  <a:lnTo>
                    <a:pt x="18860" y="14317"/>
                  </a:lnTo>
                  <a:lnTo>
                    <a:pt x="18860" y="21600"/>
                  </a:lnTo>
                  <a:cubicBezTo>
                    <a:pt x="18860" y="216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9D2E7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3" name="Shape"/>
            <p:cNvSpPr/>
            <p:nvPr/>
          </p:nvSpPr>
          <p:spPr>
            <a:xfrm>
              <a:off x="12440286" y="10922604"/>
              <a:ext cx="3688780" cy="52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9362" y="0"/>
                  </a:lnTo>
                  <a:lnTo>
                    <a:pt x="19362" y="7283"/>
                  </a:lnTo>
                  <a:lnTo>
                    <a:pt x="0" y="7283"/>
                  </a:lnTo>
                  <a:lnTo>
                    <a:pt x="0" y="14317"/>
                  </a:lnTo>
                  <a:lnTo>
                    <a:pt x="19362" y="14317"/>
                  </a:lnTo>
                  <a:lnTo>
                    <a:pt x="19362" y="21600"/>
                  </a:lnTo>
                  <a:cubicBezTo>
                    <a:pt x="19362" y="216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97D8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sp>
        <p:nvSpPr>
          <p:cNvPr id="4" name="Freeform 7"/>
          <p:cNvSpPr/>
          <p:nvPr/>
        </p:nvSpPr>
        <p:spPr bwMode="auto">
          <a:xfrm>
            <a:off x="6490212" y="0"/>
            <a:ext cx="1722835" cy="1426369"/>
          </a:xfrm>
          <a:custGeom>
            <a:avLst/>
            <a:gdLst>
              <a:gd name="T0" fmla="*/ 636 w 725"/>
              <a:gd name="T1" fmla="*/ 0 h 600"/>
              <a:gd name="T2" fmla="*/ 89 w 725"/>
              <a:gd name="T3" fmla="*/ 0 h 600"/>
              <a:gd name="T4" fmla="*/ 0 w 725"/>
              <a:gd name="T5" fmla="*/ 238 h 600"/>
              <a:gd name="T6" fmla="*/ 363 w 725"/>
              <a:gd name="T7" fmla="*/ 600 h 600"/>
              <a:gd name="T8" fmla="*/ 725 w 725"/>
              <a:gd name="T9" fmla="*/ 238 h 600"/>
              <a:gd name="T10" fmla="*/ 636 w 725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600">
                <a:moveTo>
                  <a:pt x="636" y="0"/>
                </a:moveTo>
                <a:cubicBezTo>
                  <a:pt x="89" y="0"/>
                  <a:pt x="89" y="0"/>
                  <a:pt x="89" y="0"/>
                </a:cubicBezTo>
                <a:cubicBezTo>
                  <a:pt x="34" y="64"/>
                  <a:pt x="0" y="147"/>
                  <a:pt x="0" y="238"/>
                </a:cubicBezTo>
                <a:cubicBezTo>
                  <a:pt x="0" y="438"/>
                  <a:pt x="162" y="600"/>
                  <a:pt x="363" y="600"/>
                </a:cubicBezTo>
                <a:cubicBezTo>
                  <a:pt x="563" y="600"/>
                  <a:pt x="725" y="438"/>
                  <a:pt x="725" y="238"/>
                </a:cubicBezTo>
                <a:cubicBezTo>
                  <a:pt x="725" y="147"/>
                  <a:pt x="692" y="64"/>
                  <a:pt x="636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5" name="TextBox 4"/>
          <p:cNvSpPr txBox="1"/>
          <p:nvPr/>
        </p:nvSpPr>
        <p:spPr>
          <a:xfrm>
            <a:off x="6588760" y="414655"/>
            <a:ext cx="25552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Size of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1269" y="1212732"/>
            <a:ext cx="98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Market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1982" y="1488914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9D2E7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1</a:t>
            </a:r>
            <a:endParaRPr lang="en-US" sz="4500" b="1" dirty="0">
              <a:solidFill>
                <a:srgbClr val="F9D2E7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982" y="3308433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9D2E7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3</a:t>
            </a:r>
            <a:endParaRPr lang="en-US" sz="4500" b="1" dirty="0">
              <a:solidFill>
                <a:srgbClr val="F9D2E7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982" y="2407075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9D2E7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2</a:t>
            </a:r>
            <a:endParaRPr lang="en-US" sz="4500" b="1" dirty="0">
              <a:solidFill>
                <a:srgbClr val="F9D2E7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7400" y="1680228"/>
            <a:ext cx="260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Potential Market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286" y="2041232"/>
            <a:ext cx="30825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9899" y="2946043"/>
            <a:ext cx="30825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9899" y="3814957"/>
            <a:ext cx="30825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7400" y="3539082"/>
            <a:ext cx="260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Market Revenue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0507" y="2609630"/>
            <a:ext cx="260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Market Share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7004" y="1147285"/>
            <a:ext cx="12160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$ 100 B</a:t>
            </a:r>
            <a:endParaRPr lang="en-US" sz="225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5028" y="1952926"/>
            <a:ext cx="12160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$ 45 B</a:t>
            </a:r>
            <a:endParaRPr lang="en-US" sz="225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9278" y="2964617"/>
            <a:ext cx="12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$ 2.5 B</a:t>
            </a:r>
            <a:endParaRPr lang="en-US" sz="1800" b="1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9525" y="2231232"/>
            <a:ext cx="9141619" cy="2921794"/>
          </a:xfrm>
          <a:custGeom>
            <a:avLst/>
            <a:gdLst>
              <a:gd name="T0" fmla="*/ 3299 w 3839"/>
              <a:gd name="T1" fmla="*/ 0 h 1225"/>
              <a:gd name="T2" fmla="*/ 2979 w 3839"/>
              <a:gd name="T3" fmla="*/ 77 h 1225"/>
              <a:gd name="T4" fmla="*/ 1917 w 3839"/>
              <a:gd name="T5" fmla="*/ 893 h 1225"/>
              <a:gd name="T6" fmla="*/ 1884 w 3839"/>
              <a:gd name="T7" fmla="*/ 892 h 1225"/>
              <a:gd name="T8" fmla="*/ 803 w 3839"/>
              <a:gd name="T9" fmla="*/ 145 h 1225"/>
              <a:gd name="T10" fmla="*/ 455 w 3839"/>
              <a:gd name="T11" fmla="*/ 41 h 1225"/>
              <a:gd name="T12" fmla="*/ 0 w 3839"/>
              <a:gd name="T13" fmla="*/ 145 h 1225"/>
              <a:gd name="T14" fmla="*/ 0 w 3839"/>
              <a:gd name="T15" fmla="*/ 1225 h 1225"/>
              <a:gd name="T16" fmla="*/ 3839 w 3839"/>
              <a:gd name="T17" fmla="*/ 1225 h 1225"/>
              <a:gd name="T18" fmla="*/ 3839 w 3839"/>
              <a:gd name="T19" fmla="*/ 139 h 1225"/>
              <a:gd name="T20" fmla="*/ 3299 w 3839"/>
              <a:gd name="T21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39" h="1225">
                <a:moveTo>
                  <a:pt x="3299" y="0"/>
                </a:moveTo>
                <a:cubicBezTo>
                  <a:pt x="3191" y="0"/>
                  <a:pt x="3080" y="20"/>
                  <a:pt x="2979" y="77"/>
                </a:cubicBezTo>
                <a:cubicBezTo>
                  <a:pt x="2591" y="294"/>
                  <a:pt x="2442" y="893"/>
                  <a:pt x="1917" y="893"/>
                </a:cubicBezTo>
                <a:cubicBezTo>
                  <a:pt x="1907" y="893"/>
                  <a:pt x="1895" y="893"/>
                  <a:pt x="1884" y="892"/>
                </a:cubicBezTo>
                <a:cubicBezTo>
                  <a:pt x="1332" y="867"/>
                  <a:pt x="1117" y="378"/>
                  <a:pt x="803" y="145"/>
                </a:cubicBezTo>
                <a:cubicBezTo>
                  <a:pt x="698" y="67"/>
                  <a:pt x="574" y="41"/>
                  <a:pt x="455" y="41"/>
                </a:cubicBezTo>
                <a:cubicBezTo>
                  <a:pt x="217" y="41"/>
                  <a:pt x="0" y="145"/>
                  <a:pt x="0" y="145"/>
                </a:cubicBezTo>
                <a:cubicBezTo>
                  <a:pt x="0" y="1225"/>
                  <a:pt x="0" y="1225"/>
                  <a:pt x="0" y="1225"/>
                </a:cubicBezTo>
                <a:cubicBezTo>
                  <a:pt x="3839" y="1225"/>
                  <a:pt x="3839" y="1225"/>
                  <a:pt x="3839" y="1225"/>
                </a:cubicBezTo>
                <a:cubicBezTo>
                  <a:pt x="3839" y="139"/>
                  <a:pt x="3839" y="139"/>
                  <a:pt x="3839" y="139"/>
                </a:cubicBezTo>
                <a:cubicBezTo>
                  <a:pt x="3839" y="139"/>
                  <a:pt x="3580" y="0"/>
                  <a:pt x="3299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7" name="TextBox 6"/>
          <p:cNvSpPr txBox="1"/>
          <p:nvPr/>
        </p:nvSpPr>
        <p:spPr>
          <a:xfrm>
            <a:off x="2950328" y="541115"/>
            <a:ext cx="3226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中華民國字體" pitchFamily="2" charset="-122"/>
              </a:rPr>
              <a:t>Head Officer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6245" y="213191"/>
            <a:ext cx="161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Adorable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0767" y="1829890"/>
            <a:ext cx="2056457" cy="1985762"/>
            <a:chOff x="2948736" y="1476832"/>
            <a:chExt cx="4046453" cy="3907347"/>
          </a:xfrm>
        </p:grpSpPr>
        <p:sp>
          <p:nvSpPr>
            <p:cNvPr id="10" name="Oval 9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C0E7F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1" name="Oval 10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0E6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2" name="Oval 11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97D8F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3516" y="1837882"/>
            <a:ext cx="2056457" cy="1985762"/>
            <a:chOff x="2948736" y="1476832"/>
            <a:chExt cx="4046453" cy="3907347"/>
          </a:xfrm>
        </p:grpSpPr>
        <p:sp>
          <p:nvSpPr>
            <p:cNvPr id="14" name="Oval 13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C0E7F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5" name="Oval 14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0E6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6" name="Oval 15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75C7E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5946" y="1872706"/>
            <a:ext cx="2056457" cy="1985762"/>
            <a:chOff x="2948736" y="1476832"/>
            <a:chExt cx="4046453" cy="3907347"/>
          </a:xfrm>
        </p:grpSpPr>
        <p:sp>
          <p:nvSpPr>
            <p:cNvPr id="18" name="Oval 17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C0E7F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9" name="Oval 18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0E6E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0" name="Oval 19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75C7E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1737" y="4075506"/>
            <a:ext cx="2131230" cy="698436"/>
            <a:chOff x="668982" y="5434008"/>
            <a:chExt cx="2841640" cy="931248"/>
          </a:xfrm>
        </p:grpSpPr>
        <p:sp>
          <p:nvSpPr>
            <p:cNvPr id="22" name="TextBox 21"/>
            <p:cNvSpPr txBox="1"/>
            <p:nvPr/>
          </p:nvSpPr>
          <p:spPr>
            <a:xfrm>
              <a:off x="668982" y="5434008"/>
              <a:ext cx="284164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dirty="0">
                  <a:latin typeface="中華民國字體" pitchFamily="2" charset="-122"/>
                </a:rPr>
                <a:t>Antony </a:t>
              </a:r>
              <a:r>
                <a:rPr lang="en-US" sz="2250" dirty="0" err="1">
                  <a:latin typeface="中華民國字體" pitchFamily="2" charset="-122"/>
                </a:rPr>
                <a:t>Liem</a:t>
              </a:r>
              <a:endParaRPr lang="en-US" sz="2250" dirty="0">
                <a:latin typeface="中華民國字體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7271" y="6057480"/>
              <a:ext cx="23250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spc="22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CEO &amp; FOUNDER</a:t>
              </a:r>
              <a:endParaRPr lang="en-US" sz="900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16935" y="4075430"/>
            <a:ext cx="2643505" cy="697492"/>
            <a:chOff x="637092" y="5434008"/>
            <a:chExt cx="3223526" cy="929954"/>
          </a:xfrm>
        </p:grpSpPr>
        <p:sp>
          <p:nvSpPr>
            <p:cNvPr id="25" name="TextBox 24"/>
            <p:cNvSpPr txBox="1"/>
            <p:nvPr/>
          </p:nvSpPr>
          <p:spPr>
            <a:xfrm>
              <a:off x="668839" y="5434008"/>
              <a:ext cx="3191779" cy="5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dirty="0">
                  <a:latin typeface="中華民國字體" pitchFamily="2" charset="-122"/>
                </a:rPr>
                <a:t>Stephanie </a:t>
              </a:r>
              <a:r>
                <a:rPr lang="en-US" sz="2250" dirty="0" err="1">
                  <a:latin typeface="中華民國字體" pitchFamily="2" charset="-122"/>
                </a:rPr>
                <a:t>Wijaya</a:t>
              </a:r>
              <a:endParaRPr lang="en-US" sz="2250" dirty="0">
                <a:latin typeface="中華民國字體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7092" y="6057480"/>
              <a:ext cx="2873530" cy="30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spc="22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MANAGING EXECUTIVE</a:t>
              </a:r>
              <a:endParaRPr lang="en-US" sz="900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94040" y="4071295"/>
            <a:ext cx="2155148" cy="698436"/>
            <a:chOff x="637092" y="5434008"/>
            <a:chExt cx="2873530" cy="931248"/>
          </a:xfrm>
        </p:grpSpPr>
        <p:sp>
          <p:nvSpPr>
            <p:cNvPr id="28" name="TextBox 27"/>
            <p:cNvSpPr txBox="1"/>
            <p:nvPr/>
          </p:nvSpPr>
          <p:spPr>
            <a:xfrm>
              <a:off x="668983" y="5434008"/>
              <a:ext cx="284163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dirty="0" err="1">
                  <a:latin typeface="中華民國字體" pitchFamily="2" charset="-122"/>
                </a:rPr>
                <a:t>Russel</a:t>
              </a:r>
              <a:r>
                <a:rPr lang="en-US" sz="2250" dirty="0">
                  <a:latin typeface="中華民國字體" pitchFamily="2" charset="-122"/>
                </a:rPr>
                <a:t> Rudolf</a:t>
              </a:r>
              <a:endParaRPr lang="en-US" sz="2250" dirty="0">
                <a:latin typeface="中華民國字體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7092" y="6057480"/>
              <a:ext cx="28735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spc="22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CREATIVE PRODUCER</a:t>
              </a:r>
              <a:endParaRPr lang="en-US" sz="900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1" y="0"/>
            <a:ext cx="4232672" cy="5143500"/>
          </a:xfrm>
          <a:custGeom>
            <a:avLst/>
            <a:gdLst>
              <a:gd name="T0" fmla="*/ 1244 w 1698"/>
              <a:gd name="T1" fmla="*/ 0 h 2064"/>
              <a:gd name="T2" fmla="*/ 0 w 1698"/>
              <a:gd name="T3" fmla="*/ 0 h 2064"/>
              <a:gd name="T4" fmla="*/ 0 w 1698"/>
              <a:gd name="T5" fmla="*/ 1925 h 2064"/>
              <a:gd name="T6" fmla="*/ 549 w 1698"/>
              <a:gd name="T7" fmla="*/ 2064 h 2064"/>
              <a:gd name="T8" fmla="*/ 1698 w 1698"/>
              <a:gd name="T9" fmla="*/ 915 h 2064"/>
              <a:gd name="T10" fmla="*/ 1244 w 1698"/>
              <a:gd name="T11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8" h="2064">
                <a:moveTo>
                  <a:pt x="124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5"/>
                  <a:pt x="0" y="1925"/>
                  <a:pt x="0" y="1925"/>
                </a:cubicBezTo>
                <a:cubicBezTo>
                  <a:pt x="163" y="2013"/>
                  <a:pt x="350" y="2064"/>
                  <a:pt x="549" y="2064"/>
                </a:cubicBezTo>
                <a:cubicBezTo>
                  <a:pt x="1184" y="2064"/>
                  <a:pt x="1698" y="1550"/>
                  <a:pt x="1698" y="915"/>
                </a:cubicBezTo>
                <a:cubicBezTo>
                  <a:pt x="1698" y="542"/>
                  <a:pt x="1520" y="210"/>
                  <a:pt x="1244" y="0"/>
                </a:cubicBezTo>
              </a:path>
            </a:pathLst>
          </a:custGeom>
          <a:solidFill>
            <a:srgbClr val="F6D8FA">
              <a:alpha val="25098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5" name="Freeform 37"/>
          <p:cNvSpPr/>
          <p:nvPr/>
        </p:nvSpPr>
        <p:spPr bwMode="auto">
          <a:xfrm>
            <a:off x="0" y="0"/>
            <a:ext cx="3702788" cy="5139473"/>
          </a:xfrm>
          <a:custGeom>
            <a:avLst/>
            <a:gdLst>
              <a:gd name="T0" fmla="*/ 959 w 1560"/>
              <a:gd name="T1" fmla="*/ 0 h 2164"/>
              <a:gd name="T2" fmla="*/ 0 w 1560"/>
              <a:gd name="T3" fmla="*/ 0 h 2164"/>
              <a:gd name="T4" fmla="*/ 0 w 1560"/>
              <a:gd name="T5" fmla="*/ 2164 h 2164"/>
              <a:gd name="T6" fmla="*/ 852 w 1560"/>
              <a:gd name="T7" fmla="*/ 2164 h 2164"/>
              <a:gd name="T8" fmla="*/ 1560 w 1560"/>
              <a:gd name="T9" fmla="*/ 1054 h 2164"/>
              <a:gd name="T10" fmla="*/ 959 w 1560"/>
              <a:gd name="T11" fmla="*/ 0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0" h="2164">
                <a:moveTo>
                  <a:pt x="9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4"/>
                  <a:pt x="0" y="2164"/>
                  <a:pt x="0" y="2164"/>
                </a:cubicBezTo>
                <a:cubicBezTo>
                  <a:pt x="852" y="2164"/>
                  <a:pt x="852" y="2164"/>
                  <a:pt x="852" y="2164"/>
                </a:cubicBezTo>
                <a:cubicBezTo>
                  <a:pt x="1270" y="1969"/>
                  <a:pt x="1560" y="1545"/>
                  <a:pt x="1560" y="1054"/>
                </a:cubicBezTo>
                <a:cubicBezTo>
                  <a:pt x="1560" y="605"/>
                  <a:pt x="1319" y="213"/>
                  <a:pt x="959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" name="Freeform 42"/>
          <p:cNvSpPr/>
          <p:nvPr/>
        </p:nvSpPr>
        <p:spPr bwMode="auto">
          <a:xfrm>
            <a:off x="0" y="-1645"/>
            <a:ext cx="3988594" cy="5141119"/>
          </a:xfrm>
          <a:custGeom>
            <a:avLst/>
            <a:gdLst>
              <a:gd name="T0" fmla="*/ 493 w 1628"/>
              <a:gd name="T1" fmla="*/ 0 h 2099"/>
              <a:gd name="T2" fmla="*/ 0 w 1628"/>
              <a:gd name="T3" fmla="*/ 112 h 2099"/>
              <a:gd name="T4" fmla="*/ 0 w 1628"/>
              <a:gd name="T5" fmla="*/ 2099 h 2099"/>
              <a:gd name="T6" fmla="*/ 1092 w 1628"/>
              <a:gd name="T7" fmla="*/ 2099 h 2099"/>
              <a:gd name="T8" fmla="*/ 1628 w 1628"/>
              <a:gd name="T9" fmla="*/ 1135 h 2099"/>
              <a:gd name="T10" fmla="*/ 493 w 1628"/>
              <a:gd name="T11" fmla="*/ 0 h 2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8" h="2099">
                <a:moveTo>
                  <a:pt x="493" y="0"/>
                </a:moveTo>
                <a:cubicBezTo>
                  <a:pt x="316" y="0"/>
                  <a:pt x="149" y="40"/>
                  <a:pt x="0" y="112"/>
                </a:cubicBezTo>
                <a:cubicBezTo>
                  <a:pt x="0" y="2099"/>
                  <a:pt x="0" y="2099"/>
                  <a:pt x="0" y="2099"/>
                </a:cubicBezTo>
                <a:cubicBezTo>
                  <a:pt x="1092" y="2099"/>
                  <a:pt x="1092" y="2099"/>
                  <a:pt x="1092" y="2099"/>
                </a:cubicBezTo>
                <a:cubicBezTo>
                  <a:pt x="1414" y="1899"/>
                  <a:pt x="1628" y="1542"/>
                  <a:pt x="1628" y="1135"/>
                </a:cubicBezTo>
                <a:cubicBezTo>
                  <a:pt x="1628" y="508"/>
                  <a:pt x="1120" y="0"/>
                  <a:pt x="493" y="0"/>
                </a:cubicBezTo>
              </a:path>
            </a:pathLst>
          </a:custGeom>
          <a:solidFill>
            <a:srgbClr val="97D8F6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2" name="Group 1"/>
          <p:cNvGrpSpPr/>
          <p:nvPr/>
        </p:nvGrpSpPr>
        <p:grpSpPr>
          <a:xfrm>
            <a:off x="4680465" y="1123190"/>
            <a:ext cx="3692438" cy="2700837"/>
            <a:chOff x="6240620" y="1431024"/>
            <a:chExt cx="4923250" cy="3601116"/>
          </a:xfrm>
        </p:grpSpPr>
        <p:sp>
          <p:nvSpPr>
            <p:cNvPr id="8" name="Oval 7"/>
            <p:cNvSpPr/>
            <p:nvPr/>
          </p:nvSpPr>
          <p:spPr>
            <a:xfrm>
              <a:off x="7908980" y="1431024"/>
              <a:ext cx="1918467" cy="1918467"/>
            </a:xfrm>
            <a:prstGeom prst="ellipse">
              <a:avLst/>
            </a:prstGeom>
            <a:solidFill>
              <a:srgbClr val="97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8980" y="1929253"/>
              <a:ext cx="325489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500" dirty="0">
                  <a:latin typeface="中華民國字體" pitchFamily="2" charset="-122"/>
                </a:rPr>
                <a:t>Welcome</a:t>
              </a:r>
              <a:endParaRPr lang="en-US" sz="4500" dirty="0">
                <a:latin typeface="中華民國字體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10852" y="2843248"/>
              <a:ext cx="1853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Messages</a:t>
              </a:r>
              <a:endPara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0620" y="3524035"/>
              <a:ext cx="492325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250"/>
                </a:spcAft>
              </a:pP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Lorem ipsum dolor sit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amet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,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consectetur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adipiscing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elit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,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sed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do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eiusmod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tempor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incididunt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ut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labore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et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dolore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magna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aliqua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.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Ut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enim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ad minim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veniam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,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quis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nostrud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exercitation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ullamco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laboris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nisi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ut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aliquip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ex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ea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commodo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consequat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.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Duis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aute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</a:t>
              </a:r>
              <a:r>
                <a:rPr lang="en-US" sz="900" spc="75" dirty="0" err="1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irure</a:t>
              </a:r>
              <a:r>
                <a:rPr lang="en-US" sz="900" spc="75" dirty="0"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 dolor in</a:t>
              </a:r>
              <a:endPara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8489" cy="51435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0" y="1"/>
            <a:ext cx="3590925" cy="5145881"/>
          </a:xfrm>
          <a:custGeom>
            <a:avLst/>
            <a:gdLst>
              <a:gd name="T0" fmla="*/ 1008 w 1506"/>
              <a:gd name="T1" fmla="*/ 0 h 2158"/>
              <a:gd name="T2" fmla="*/ 0 w 1506"/>
              <a:gd name="T3" fmla="*/ 0 h 2158"/>
              <a:gd name="T4" fmla="*/ 0 w 1506"/>
              <a:gd name="T5" fmla="*/ 2158 h 2158"/>
              <a:gd name="T6" fmla="*/ 1308 w 1506"/>
              <a:gd name="T7" fmla="*/ 2158 h 2158"/>
              <a:gd name="T8" fmla="*/ 1469 w 1506"/>
              <a:gd name="T9" fmla="*/ 1593 h 2158"/>
              <a:gd name="T10" fmla="*/ 801 w 1506"/>
              <a:gd name="T11" fmla="*/ 698 h 2158"/>
              <a:gd name="T12" fmla="*/ 1008 w 1506"/>
              <a:gd name="T13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" h="2158">
                <a:moveTo>
                  <a:pt x="10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58"/>
                  <a:pt x="0" y="2158"/>
                  <a:pt x="0" y="2158"/>
                </a:cubicBezTo>
                <a:cubicBezTo>
                  <a:pt x="1308" y="2158"/>
                  <a:pt x="1308" y="2158"/>
                  <a:pt x="1308" y="2158"/>
                </a:cubicBezTo>
                <a:cubicBezTo>
                  <a:pt x="1356" y="2092"/>
                  <a:pt x="1506" y="1860"/>
                  <a:pt x="1469" y="1593"/>
                </a:cubicBezTo>
                <a:cubicBezTo>
                  <a:pt x="1425" y="1275"/>
                  <a:pt x="851" y="1078"/>
                  <a:pt x="801" y="698"/>
                </a:cubicBezTo>
                <a:cubicBezTo>
                  <a:pt x="752" y="328"/>
                  <a:pt x="945" y="73"/>
                  <a:pt x="1008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8" name="TextBox 7"/>
          <p:cNvSpPr txBox="1"/>
          <p:nvPr/>
        </p:nvSpPr>
        <p:spPr>
          <a:xfrm>
            <a:off x="5534298" y="606165"/>
            <a:ext cx="315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中華民國字體" pitchFamily="2" charset="-122"/>
              </a:rPr>
              <a:t>Antony </a:t>
            </a:r>
            <a:r>
              <a:rPr lang="en-US" sz="3600" dirty="0" err="1">
                <a:latin typeface="中華民國字體" pitchFamily="2" charset="-122"/>
              </a:rPr>
              <a:t>Liem</a:t>
            </a:r>
            <a:endParaRPr lang="en-US" sz="3600" dirty="0">
              <a:latin typeface="中華民國字體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298" y="1174507"/>
            <a:ext cx="3159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CEO &amp; FOUNDER</a:t>
            </a:r>
            <a:endParaRPr lang="en-US" sz="1050" spc="22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0962" y="1464858"/>
            <a:ext cx="291042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quis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nostrud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exerci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tation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7465" y="2450727"/>
            <a:ext cx="195438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i="1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Personal Contact</a:t>
            </a:r>
            <a:endParaRPr lang="en-US" sz="1575" b="1" i="1" spc="7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8356" y="295506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Facebook</a:t>
            </a:r>
            <a:endParaRPr lang="en-US" sz="1200" b="1" i="1" spc="22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0740" y="3544873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Twitter</a:t>
            </a:r>
            <a:endParaRPr lang="en-US" sz="1200" b="1" i="1" spc="22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808" y="2934312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pc="22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Linkedin</a:t>
            </a:r>
            <a:endParaRPr lang="en-US" sz="1200" b="1" i="1" spc="22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3807" y="3539245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pc="22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Email</a:t>
            </a:r>
            <a:endParaRPr lang="en-US" sz="1200" b="1" i="1" spc="22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26413" y="3568580"/>
            <a:ext cx="426372" cy="426372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1" name="Oval 20"/>
          <p:cNvSpPr/>
          <p:nvPr/>
        </p:nvSpPr>
        <p:spPr>
          <a:xfrm>
            <a:off x="3730236" y="2934311"/>
            <a:ext cx="426372" cy="426372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grpSp>
        <p:nvGrpSpPr>
          <p:cNvPr id="22" name="Group 21"/>
          <p:cNvGrpSpPr/>
          <p:nvPr/>
        </p:nvGrpSpPr>
        <p:grpSpPr>
          <a:xfrm>
            <a:off x="3255489" y="459734"/>
            <a:ext cx="1913416" cy="1847638"/>
            <a:chOff x="2948736" y="1476832"/>
            <a:chExt cx="4046453" cy="3907347"/>
          </a:xfrm>
        </p:grpSpPr>
        <p:sp>
          <p:nvSpPr>
            <p:cNvPr id="23" name="Oval 22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C0E7F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4" name="Oval 23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E4A8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75C7E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sp>
        <p:nvSpPr>
          <p:cNvPr id="26" name="Freeform 42"/>
          <p:cNvSpPr/>
          <p:nvPr/>
        </p:nvSpPr>
        <p:spPr bwMode="auto">
          <a:xfrm>
            <a:off x="3880012" y="3022482"/>
            <a:ext cx="123825" cy="250031"/>
          </a:xfrm>
          <a:custGeom>
            <a:avLst/>
            <a:gdLst>
              <a:gd name="T0" fmla="*/ 36 w 44"/>
              <a:gd name="T1" fmla="*/ 17 h 89"/>
              <a:gd name="T2" fmla="*/ 29 w 44"/>
              <a:gd name="T3" fmla="*/ 25 h 89"/>
              <a:gd name="T4" fmla="*/ 29 w 44"/>
              <a:gd name="T5" fmla="*/ 31 h 89"/>
              <a:gd name="T6" fmla="*/ 44 w 44"/>
              <a:gd name="T7" fmla="*/ 31 h 89"/>
              <a:gd name="T8" fmla="*/ 43 w 44"/>
              <a:gd name="T9" fmla="*/ 49 h 89"/>
              <a:gd name="T10" fmla="*/ 29 w 44"/>
              <a:gd name="T11" fmla="*/ 49 h 89"/>
              <a:gd name="T12" fmla="*/ 29 w 44"/>
              <a:gd name="T13" fmla="*/ 89 h 89"/>
              <a:gd name="T14" fmla="*/ 11 w 44"/>
              <a:gd name="T15" fmla="*/ 89 h 89"/>
              <a:gd name="T16" fmla="*/ 11 w 44"/>
              <a:gd name="T17" fmla="*/ 49 h 89"/>
              <a:gd name="T18" fmla="*/ 0 w 44"/>
              <a:gd name="T19" fmla="*/ 49 h 89"/>
              <a:gd name="T20" fmla="*/ 0 w 44"/>
              <a:gd name="T21" fmla="*/ 31 h 89"/>
              <a:gd name="T22" fmla="*/ 11 w 44"/>
              <a:gd name="T23" fmla="*/ 31 h 89"/>
              <a:gd name="T24" fmla="*/ 11 w 44"/>
              <a:gd name="T25" fmla="*/ 17 h 89"/>
              <a:gd name="T26" fmla="*/ 29 w 44"/>
              <a:gd name="T27" fmla="*/ 0 h 89"/>
              <a:gd name="T28" fmla="*/ 44 w 44"/>
              <a:gd name="T29" fmla="*/ 0 h 89"/>
              <a:gd name="T30" fmla="*/ 44 w 44"/>
              <a:gd name="T31" fmla="*/ 17 h 89"/>
              <a:gd name="T32" fmla="*/ 36 w 44"/>
              <a:gd name="T33" fmla="*/ 1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89">
                <a:moveTo>
                  <a:pt x="36" y="17"/>
                </a:moveTo>
                <a:cubicBezTo>
                  <a:pt x="30" y="17"/>
                  <a:pt x="29" y="21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3" y="49"/>
                  <a:pt x="43" y="49"/>
                  <a:pt x="43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89"/>
                  <a:pt x="29" y="89"/>
                  <a:pt x="2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49"/>
                  <a:pt x="11" y="49"/>
                  <a:pt x="11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31"/>
                  <a:pt x="0" y="31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6"/>
                  <a:pt x="17" y="0"/>
                  <a:pt x="2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7"/>
                  <a:pt x="44" y="17"/>
                  <a:pt x="44" y="17"/>
                </a:cubicBezTo>
                <a:lnTo>
                  <a:pt x="36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7" name="Oval 26"/>
          <p:cNvSpPr/>
          <p:nvPr/>
        </p:nvSpPr>
        <p:spPr>
          <a:xfrm>
            <a:off x="6686541" y="3564470"/>
            <a:ext cx="426372" cy="426372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6794095" y="3712687"/>
            <a:ext cx="211265" cy="129941"/>
          </a:xfrm>
          <a:custGeom>
            <a:avLst/>
            <a:gdLst>
              <a:gd name="T0" fmla="*/ 99 w 101"/>
              <a:gd name="T1" fmla="*/ 17 h 62"/>
              <a:gd name="T2" fmla="*/ 99 w 101"/>
              <a:gd name="T3" fmla="*/ 57 h 62"/>
              <a:gd name="T4" fmla="*/ 94 w 101"/>
              <a:gd name="T5" fmla="*/ 62 h 62"/>
              <a:gd name="T6" fmla="*/ 7 w 101"/>
              <a:gd name="T7" fmla="*/ 62 h 62"/>
              <a:gd name="T8" fmla="*/ 2 w 101"/>
              <a:gd name="T9" fmla="*/ 57 h 62"/>
              <a:gd name="T10" fmla="*/ 2 w 101"/>
              <a:gd name="T11" fmla="*/ 17 h 62"/>
              <a:gd name="T12" fmla="*/ 4 w 101"/>
              <a:gd name="T13" fmla="*/ 16 h 62"/>
              <a:gd name="T14" fmla="*/ 45 w 101"/>
              <a:gd name="T15" fmla="*/ 38 h 62"/>
              <a:gd name="T16" fmla="*/ 50 w 101"/>
              <a:gd name="T17" fmla="*/ 39 h 62"/>
              <a:gd name="T18" fmla="*/ 55 w 101"/>
              <a:gd name="T19" fmla="*/ 38 h 62"/>
              <a:gd name="T20" fmla="*/ 97 w 101"/>
              <a:gd name="T21" fmla="*/ 16 h 62"/>
              <a:gd name="T22" fmla="*/ 99 w 101"/>
              <a:gd name="T23" fmla="*/ 17 h 62"/>
              <a:gd name="T24" fmla="*/ 5 w 101"/>
              <a:gd name="T25" fmla="*/ 0 h 62"/>
              <a:gd name="T26" fmla="*/ 96 w 101"/>
              <a:gd name="T27" fmla="*/ 0 h 62"/>
              <a:gd name="T28" fmla="*/ 96 w 101"/>
              <a:gd name="T29" fmla="*/ 5 h 62"/>
              <a:gd name="T30" fmla="*/ 55 w 101"/>
              <a:gd name="T31" fmla="*/ 27 h 62"/>
              <a:gd name="T32" fmla="*/ 50 w 101"/>
              <a:gd name="T33" fmla="*/ 28 h 62"/>
              <a:gd name="T34" fmla="*/ 45 w 101"/>
              <a:gd name="T35" fmla="*/ 27 h 62"/>
              <a:gd name="T36" fmla="*/ 5 w 101"/>
              <a:gd name="T37" fmla="*/ 5 h 62"/>
              <a:gd name="T38" fmla="*/ 5 w 101"/>
              <a:gd name="T3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62">
                <a:moveTo>
                  <a:pt x="99" y="17"/>
                </a:moveTo>
                <a:cubicBezTo>
                  <a:pt x="99" y="18"/>
                  <a:pt x="99" y="57"/>
                  <a:pt x="99" y="57"/>
                </a:cubicBezTo>
                <a:cubicBezTo>
                  <a:pt x="99" y="59"/>
                  <a:pt x="96" y="62"/>
                  <a:pt x="94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2" y="59"/>
                  <a:pt x="2" y="57"/>
                </a:cubicBezTo>
                <a:cubicBezTo>
                  <a:pt x="2" y="57"/>
                  <a:pt x="2" y="18"/>
                  <a:pt x="2" y="17"/>
                </a:cubicBezTo>
                <a:cubicBezTo>
                  <a:pt x="2" y="16"/>
                  <a:pt x="2" y="15"/>
                  <a:pt x="4" y="16"/>
                </a:cubicBezTo>
                <a:cubicBezTo>
                  <a:pt x="7" y="18"/>
                  <a:pt x="43" y="37"/>
                  <a:pt x="45" y="38"/>
                </a:cubicBezTo>
                <a:cubicBezTo>
                  <a:pt x="47" y="39"/>
                  <a:pt x="48" y="39"/>
                  <a:pt x="50" y="39"/>
                </a:cubicBezTo>
                <a:cubicBezTo>
                  <a:pt x="52" y="39"/>
                  <a:pt x="53" y="39"/>
                  <a:pt x="55" y="38"/>
                </a:cubicBezTo>
                <a:cubicBezTo>
                  <a:pt x="57" y="37"/>
                  <a:pt x="94" y="18"/>
                  <a:pt x="97" y="16"/>
                </a:cubicBezTo>
                <a:cubicBezTo>
                  <a:pt x="99" y="15"/>
                  <a:pt x="99" y="16"/>
                  <a:pt x="99" y="17"/>
                </a:cubicBezTo>
                <a:close/>
                <a:moveTo>
                  <a:pt x="5" y="0"/>
                </a:moveTo>
                <a:cubicBezTo>
                  <a:pt x="96" y="0"/>
                  <a:pt x="96" y="0"/>
                  <a:pt x="96" y="0"/>
                </a:cubicBezTo>
                <a:cubicBezTo>
                  <a:pt x="101" y="0"/>
                  <a:pt x="98" y="4"/>
                  <a:pt x="96" y="5"/>
                </a:cubicBezTo>
                <a:cubicBezTo>
                  <a:pt x="93" y="7"/>
                  <a:pt x="56" y="27"/>
                  <a:pt x="55" y="27"/>
                </a:cubicBezTo>
                <a:cubicBezTo>
                  <a:pt x="54" y="28"/>
                  <a:pt x="52" y="28"/>
                  <a:pt x="50" y="28"/>
                </a:cubicBezTo>
                <a:cubicBezTo>
                  <a:pt x="48" y="28"/>
                  <a:pt x="47" y="28"/>
                  <a:pt x="45" y="27"/>
                </a:cubicBezTo>
                <a:cubicBezTo>
                  <a:pt x="44" y="27"/>
                  <a:pt x="8" y="7"/>
                  <a:pt x="5" y="5"/>
                </a:cubicBezTo>
                <a:cubicBezTo>
                  <a:pt x="2" y="4"/>
                  <a:pt x="0" y="0"/>
                  <a:pt x="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9" name="Freeform 326"/>
          <p:cNvSpPr/>
          <p:nvPr/>
        </p:nvSpPr>
        <p:spPr bwMode="auto">
          <a:xfrm>
            <a:off x="3781666" y="3679650"/>
            <a:ext cx="289727" cy="240168"/>
          </a:xfrm>
          <a:custGeom>
            <a:avLst/>
            <a:gdLst>
              <a:gd name="T0" fmla="*/ 57 w 64"/>
              <a:gd name="T1" fmla="*/ 20 h 53"/>
              <a:gd name="T2" fmla="*/ 64 w 64"/>
              <a:gd name="T3" fmla="*/ 15 h 53"/>
              <a:gd name="T4" fmla="*/ 56 w 64"/>
              <a:gd name="T5" fmla="*/ 16 h 53"/>
              <a:gd name="T6" fmla="*/ 56 w 64"/>
              <a:gd name="T7" fmla="*/ 15 h 53"/>
              <a:gd name="T8" fmla="*/ 42 w 64"/>
              <a:gd name="T9" fmla="*/ 4 h 53"/>
              <a:gd name="T10" fmla="*/ 44 w 64"/>
              <a:gd name="T11" fmla="*/ 4 h 53"/>
              <a:gd name="T12" fmla="*/ 48 w 64"/>
              <a:gd name="T13" fmla="*/ 1 h 53"/>
              <a:gd name="T14" fmla="*/ 42 w 64"/>
              <a:gd name="T15" fmla="*/ 2 h 53"/>
              <a:gd name="T16" fmla="*/ 45 w 64"/>
              <a:gd name="T17" fmla="*/ 0 h 53"/>
              <a:gd name="T18" fmla="*/ 40 w 64"/>
              <a:gd name="T19" fmla="*/ 2 h 53"/>
              <a:gd name="T20" fmla="*/ 41 w 64"/>
              <a:gd name="T21" fmla="*/ 0 h 53"/>
              <a:gd name="T22" fmla="*/ 31 w 64"/>
              <a:gd name="T23" fmla="*/ 16 h 53"/>
              <a:gd name="T24" fmla="*/ 26 w 64"/>
              <a:gd name="T25" fmla="*/ 12 h 53"/>
              <a:gd name="T26" fmla="*/ 10 w 64"/>
              <a:gd name="T27" fmla="*/ 5 h 53"/>
              <a:gd name="T28" fmla="*/ 15 w 64"/>
              <a:gd name="T29" fmla="*/ 13 h 53"/>
              <a:gd name="T30" fmla="*/ 11 w 64"/>
              <a:gd name="T31" fmla="*/ 13 h 53"/>
              <a:gd name="T32" fmla="*/ 18 w 64"/>
              <a:gd name="T33" fmla="*/ 20 h 53"/>
              <a:gd name="T34" fmla="*/ 14 w 64"/>
              <a:gd name="T35" fmla="*/ 21 h 53"/>
              <a:gd name="T36" fmla="*/ 22 w 64"/>
              <a:gd name="T37" fmla="*/ 25 h 53"/>
              <a:gd name="T38" fmla="*/ 24 w 64"/>
              <a:gd name="T39" fmla="*/ 31 h 53"/>
              <a:gd name="T40" fmla="*/ 0 w 64"/>
              <a:gd name="T41" fmla="*/ 31 h 53"/>
              <a:gd name="T42" fmla="*/ 56 w 64"/>
              <a:gd name="T43" fmla="*/ 23 h 53"/>
              <a:gd name="T44" fmla="*/ 64 w 64"/>
              <a:gd name="T45" fmla="*/ 20 h 53"/>
              <a:gd name="T46" fmla="*/ 57 w 64"/>
              <a:gd name="T47" fmla="*/ 2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" h="53">
                <a:moveTo>
                  <a:pt x="57" y="20"/>
                </a:moveTo>
                <a:cubicBezTo>
                  <a:pt x="60" y="19"/>
                  <a:pt x="63" y="18"/>
                  <a:pt x="64" y="15"/>
                </a:cubicBezTo>
                <a:cubicBezTo>
                  <a:pt x="62" y="16"/>
                  <a:pt x="58" y="17"/>
                  <a:pt x="56" y="16"/>
                </a:cubicBezTo>
                <a:cubicBezTo>
                  <a:pt x="56" y="16"/>
                  <a:pt x="56" y="15"/>
                  <a:pt x="56" y="15"/>
                </a:cubicBezTo>
                <a:cubicBezTo>
                  <a:pt x="54" y="9"/>
                  <a:pt x="48" y="4"/>
                  <a:pt x="42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4" y="3"/>
                  <a:pt x="48" y="3"/>
                  <a:pt x="48" y="1"/>
                </a:cubicBezTo>
                <a:cubicBezTo>
                  <a:pt x="47" y="0"/>
                  <a:pt x="42" y="2"/>
                  <a:pt x="42" y="2"/>
                </a:cubicBezTo>
                <a:cubicBezTo>
                  <a:pt x="43" y="2"/>
                  <a:pt x="45" y="1"/>
                  <a:pt x="45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2"/>
                  <a:pt x="41" y="1"/>
                  <a:pt x="41" y="0"/>
                </a:cubicBezTo>
                <a:cubicBezTo>
                  <a:pt x="36" y="3"/>
                  <a:pt x="33" y="10"/>
                  <a:pt x="31" y="16"/>
                </a:cubicBezTo>
                <a:cubicBezTo>
                  <a:pt x="29" y="14"/>
                  <a:pt x="27" y="13"/>
                  <a:pt x="26" y="12"/>
                </a:cubicBezTo>
                <a:cubicBezTo>
                  <a:pt x="22" y="10"/>
                  <a:pt x="17" y="8"/>
                  <a:pt x="10" y="5"/>
                </a:cubicBezTo>
                <a:cubicBezTo>
                  <a:pt x="9" y="7"/>
                  <a:pt x="11" y="11"/>
                  <a:pt x="15" y="13"/>
                </a:cubicBezTo>
                <a:cubicBezTo>
                  <a:pt x="14" y="13"/>
                  <a:pt x="12" y="13"/>
                  <a:pt x="11" y="13"/>
                </a:cubicBezTo>
                <a:cubicBezTo>
                  <a:pt x="12" y="16"/>
                  <a:pt x="13" y="18"/>
                  <a:pt x="18" y="20"/>
                </a:cubicBezTo>
                <a:cubicBezTo>
                  <a:pt x="16" y="20"/>
                  <a:pt x="15" y="20"/>
                  <a:pt x="14" y="21"/>
                </a:cubicBezTo>
                <a:cubicBezTo>
                  <a:pt x="15" y="23"/>
                  <a:pt x="17" y="26"/>
                  <a:pt x="22" y="25"/>
                </a:cubicBezTo>
                <a:cubicBezTo>
                  <a:pt x="17" y="27"/>
                  <a:pt x="20" y="31"/>
                  <a:pt x="24" y="31"/>
                </a:cubicBezTo>
                <a:cubicBezTo>
                  <a:pt x="17" y="38"/>
                  <a:pt x="6" y="37"/>
                  <a:pt x="0" y="31"/>
                </a:cubicBezTo>
                <a:cubicBezTo>
                  <a:pt x="16" y="53"/>
                  <a:pt x="51" y="44"/>
                  <a:pt x="56" y="23"/>
                </a:cubicBezTo>
                <a:cubicBezTo>
                  <a:pt x="60" y="23"/>
                  <a:pt x="63" y="22"/>
                  <a:pt x="64" y="20"/>
                </a:cubicBezTo>
                <a:cubicBezTo>
                  <a:pt x="62" y="21"/>
                  <a:pt x="58" y="20"/>
                  <a:pt x="5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0" name="Oval 29"/>
          <p:cNvSpPr/>
          <p:nvPr/>
        </p:nvSpPr>
        <p:spPr>
          <a:xfrm>
            <a:off x="6681980" y="2924948"/>
            <a:ext cx="426372" cy="426372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6817660" y="3042237"/>
            <a:ext cx="181385" cy="173312"/>
          </a:xfrm>
          <a:custGeom>
            <a:avLst/>
            <a:gdLst>
              <a:gd name="T0" fmla="*/ 288 w 288"/>
              <a:gd name="T1" fmla="*/ 169 h 275"/>
              <a:gd name="T2" fmla="*/ 288 w 288"/>
              <a:gd name="T3" fmla="*/ 275 h 275"/>
              <a:gd name="T4" fmla="*/ 226 w 288"/>
              <a:gd name="T5" fmla="*/ 275 h 275"/>
              <a:gd name="T6" fmla="*/ 226 w 288"/>
              <a:gd name="T7" fmla="*/ 176 h 275"/>
              <a:gd name="T8" fmla="*/ 195 w 288"/>
              <a:gd name="T9" fmla="*/ 134 h 275"/>
              <a:gd name="T10" fmla="*/ 163 w 288"/>
              <a:gd name="T11" fmla="*/ 156 h 275"/>
              <a:gd name="T12" fmla="*/ 161 w 288"/>
              <a:gd name="T13" fmla="*/ 171 h 275"/>
              <a:gd name="T14" fmla="*/ 161 w 288"/>
              <a:gd name="T15" fmla="*/ 275 h 275"/>
              <a:gd name="T16" fmla="*/ 100 w 288"/>
              <a:gd name="T17" fmla="*/ 275 h 275"/>
              <a:gd name="T18" fmla="*/ 100 w 288"/>
              <a:gd name="T19" fmla="*/ 90 h 275"/>
              <a:gd name="T20" fmla="*/ 161 w 288"/>
              <a:gd name="T21" fmla="*/ 90 h 275"/>
              <a:gd name="T22" fmla="*/ 161 w 288"/>
              <a:gd name="T23" fmla="*/ 116 h 275"/>
              <a:gd name="T24" fmla="*/ 161 w 288"/>
              <a:gd name="T25" fmla="*/ 116 h 275"/>
              <a:gd name="T26" fmla="*/ 161 w 288"/>
              <a:gd name="T27" fmla="*/ 116 h 275"/>
              <a:gd name="T28" fmla="*/ 161 w 288"/>
              <a:gd name="T29" fmla="*/ 116 h 275"/>
              <a:gd name="T30" fmla="*/ 217 w 288"/>
              <a:gd name="T31" fmla="*/ 85 h 275"/>
              <a:gd name="T32" fmla="*/ 288 w 288"/>
              <a:gd name="T33" fmla="*/ 169 h 275"/>
              <a:gd name="T34" fmla="*/ 35 w 288"/>
              <a:gd name="T35" fmla="*/ 0 h 275"/>
              <a:gd name="T36" fmla="*/ 0 w 288"/>
              <a:gd name="T37" fmla="*/ 32 h 275"/>
              <a:gd name="T38" fmla="*/ 34 w 288"/>
              <a:gd name="T39" fmla="*/ 64 h 275"/>
              <a:gd name="T40" fmla="*/ 35 w 288"/>
              <a:gd name="T41" fmla="*/ 64 h 275"/>
              <a:gd name="T42" fmla="*/ 69 w 288"/>
              <a:gd name="T43" fmla="*/ 32 h 275"/>
              <a:gd name="T44" fmla="*/ 35 w 288"/>
              <a:gd name="T45" fmla="*/ 0 h 275"/>
              <a:gd name="T46" fmla="*/ 4 w 288"/>
              <a:gd name="T47" fmla="*/ 275 h 275"/>
              <a:gd name="T48" fmla="*/ 65 w 288"/>
              <a:gd name="T49" fmla="*/ 275 h 275"/>
              <a:gd name="T50" fmla="*/ 65 w 288"/>
              <a:gd name="T51" fmla="*/ 90 h 275"/>
              <a:gd name="T52" fmla="*/ 4 w 288"/>
              <a:gd name="T53" fmla="*/ 90 h 275"/>
              <a:gd name="T54" fmla="*/ 4 w 288"/>
              <a:gd name="T55" fmla="*/ 275 h 275"/>
              <a:gd name="T56" fmla="*/ 4 w 288"/>
              <a:gd name="T57" fmla="*/ 275 h 275"/>
              <a:gd name="T58" fmla="*/ 4 w 288"/>
              <a:gd name="T5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75">
                <a:moveTo>
                  <a:pt x="288" y="169"/>
                </a:moveTo>
                <a:cubicBezTo>
                  <a:pt x="288" y="275"/>
                  <a:pt x="288" y="275"/>
                  <a:pt x="288" y="275"/>
                </a:cubicBezTo>
                <a:cubicBezTo>
                  <a:pt x="226" y="275"/>
                  <a:pt x="226" y="275"/>
                  <a:pt x="226" y="275"/>
                </a:cubicBezTo>
                <a:cubicBezTo>
                  <a:pt x="226" y="176"/>
                  <a:pt x="226" y="176"/>
                  <a:pt x="226" y="176"/>
                </a:cubicBezTo>
                <a:cubicBezTo>
                  <a:pt x="226" y="151"/>
                  <a:pt x="217" y="134"/>
                  <a:pt x="195" y="134"/>
                </a:cubicBezTo>
                <a:cubicBezTo>
                  <a:pt x="178" y="134"/>
                  <a:pt x="168" y="145"/>
                  <a:pt x="163" y="156"/>
                </a:cubicBezTo>
                <a:cubicBezTo>
                  <a:pt x="162" y="160"/>
                  <a:pt x="161" y="166"/>
                  <a:pt x="161" y="171"/>
                </a:cubicBezTo>
                <a:cubicBezTo>
                  <a:pt x="161" y="275"/>
                  <a:pt x="161" y="275"/>
                  <a:pt x="161" y="275"/>
                </a:cubicBezTo>
                <a:cubicBezTo>
                  <a:pt x="100" y="275"/>
                  <a:pt x="100" y="275"/>
                  <a:pt x="100" y="275"/>
                </a:cubicBezTo>
                <a:cubicBezTo>
                  <a:pt x="100" y="275"/>
                  <a:pt x="100" y="107"/>
                  <a:pt x="100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9" y="103"/>
                  <a:pt x="184" y="85"/>
                  <a:pt x="217" y="85"/>
                </a:cubicBezTo>
                <a:cubicBezTo>
                  <a:pt x="258" y="85"/>
                  <a:pt x="288" y="112"/>
                  <a:pt x="288" y="169"/>
                </a:cubicBezTo>
                <a:close/>
                <a:moveTo>
                  <a:pt x="35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3" y="64"/>
                  <a:pt x="34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56" y="64"/>
                  <a:pt x="69" y="50"/>
                  <a:pt x="69" y="32"/>
                </a:cubicBezTo>
                <a:cubicBezTo>
                  <a:pt x="69" y="14"/>
                  <a:pt x="56" y="0"/>
                  <a:pt x="35" y="0"/>
                </a:cubicBezTo>
                <a:close/>
                <a:moveTo>
                  <a:pt x="4" y="275"/>
                </a:moveTo>
                <a:cubicBezTo>
                  <a:pt x="65" y="275"/>
                  <a:pt x="65" y="275"/>
                  <a:pt x="65" y="275"/>
                </a:cubicBezTo>
                <a:cubicBezTo>
                  <a:pt x="65" y="90"/>
                  <a:pt x="65" y="90"/>
                  <a:pt x="65" y="90"/>
                </a:cubicBezTo>
                <a:cubicBezTo>
                  <a:pt x="4" y="90"/>
                  <a:pt x="4" y="90"/>
                  <a:pt x="4" y="90"/>
                </a:cubicBezTo>
                <a:lnTo>
                  <a:pt x="4" y="275"/>
                </a:lnTo>
                <a:close/>
                <a:moveTo>
                  <a:pt x="4" y="275"/>
                </a:moveTo>
                <a:cubicBezTo>
                  <a:pt x="4" y="275"/>
                  <a:pt x="4" y="275"/>
                  <a:pt x="4" y="27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33" name="Group 32"/>
          <p:cNvGrpSpPr/>
          <p:nvPr/>
        </p:nvGrpSpPr>
        <p:grpSpPr>
          <a:xfrm>
            <a:off x="332218" y="3441270"/>
            <a:ext cx="3226013" cy="1731245"/>
            <a:chOff x="287725" y="4589372"/>
            <a:chExt cx="4301350" cy="2308326"/>
          </a:xfrm>
        </p:grpSpPr>
        <p:sp>
          <p:nvSpPr>
            <p:cNvPr id="34" name="TextBox 33"/>
            <p:cNvSpPr txBox="1"/>
            <p:nvPr/>
          </p:nvSpPr>
          <p:spPr>
            <a:xfrm>
              <a:off x="287725" y="4927927"/>
              <a:ext cx="4301350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bg1"/>
                  </a:solidFill>
                  <a:latin typeface="中華民國字體" pitchFamily="2" charset="-122"/>
                </a:rPr>
                <a:t>Head Officer</a:t>
              </a:r>
              <a:endParaRPr lang="en-US" sz="4500" dirty="0">
                <a:solidFill>
                  <a:schemeClr val="bg1"/>
                </a:solidFill>
                <a:latin typeface="中華民國字體" pitchFamily="2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180" y="4589372"/>
              <a:ext cx="215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225" dirty="0">
                  <a:solidFill>
                    <a:schemeClr val="bg1"/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Our Adorable</a:t>
              </a:r>
              <a:endParaRPr lang="en-US" sz="1200" spc="225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2382" y="0"/>
            <a:ext cx="7210576" cy="4815876"/>
          </a:xfrm>
          <a:custGeom>
            <a:avLst/>
            <a:gdLst>
              <a:gd name="T0" fmla="*/ 2971 w 2971"/>
              <a:gd name="T1" fmla="*/ 0 h 1983"/>
              <a:gd name="T2" fmla="*/ 0 w 2971"/>
              <a:gd name="T3" fmla="*/ 0 h 1983"/>
              <a:gd name="T4" fmla="*/ 0 w 2971"/>
              <a:gd name="T5" fmla="*/ 1983 h 1983"/>
              <a:gd name="T6" fmla="*/ 1410 w 2971"/>
              <a:gd name="T7" fmla="*/ 1389 h 1983"/>
              <a:gd name="T8" fmla="*/ 2200 w 2971"/>
              <a:gd name="T9" fmla="*/ 339 h 1983"/>
              <a:gd name="T10" fmla="*/ 2971 w 2971"/>
              <a:gd name="T11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1" h="1983">
                <a:moveTo>
                  <a:pt x="29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83"/>
                  <a:pt x="0" y="1983"/>
                  <a:pt x="0" y="1983"/>
                </a:cubicBezTo>
                <a:cubicBezTo>
                  <a:pt x="303" y="1936"/>
                  <a:pt x="1022" y="1787"/>
                  <a:pt x="1410" y="1389"/>
                </a:cubicBezTo>
                <a:cubicBezTo>
                  <a:pt x="1791" y="997"/>
                  <a:pt x="1714" y="773"/>
                  <a:pt x="2200" y="339"/>
                </a:cubicBezTo>
                <a:cubicBezTo>
                  <a:pt x="2371" y="187"/>
                  <a:pt x="2663" y="49"/>
                  <a:pt x="2971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2" name="Freeform 22"/>
          <p:cNvSpPr/>
          <p:nvPr/>
        </p:nvSpPr>
        <p:spPr bwMode="auto">
          <a:xfrm>
            <a:off x="2380" y="-2380"/>
            <a:ext cx="6166658" cy="5009809"/>
          </a:xfrm>
          <a:custGeom>
            <a:avLst/>
            <a:gdLst>
              <a:gd name="T0" fmla="*/ 2476 w 2476"/>
              <a:gd name="T1" fmla="*/ 0 h 2010"/>
              <a:gd name="T2" fmla="*/ 0 w 2476"/>
              <a:gd name="T3" fmla="*/ 0 h 2010"/>
              <a:gd name="T4" fmla="*/ 0 w 2476"/>
              <a:gd name="T5" fmla="*/ 2010 h 2010"/>
              <a:gd name="T6" fmla="*/ 1242 w 2476"/>
              <a:gd name="T7" fmla="*/ 1461 h 2010"/>
              <a:gd name="T8" fmla="*/ 1867 w 2476"/>
              <a:gd name="T9" fmla="*/ 439 h 2010"/>
              <a:gd name="T10" fmla="*/ 2476 w 2476"/>
              <a:gd name="T11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6" h="2010">
                <a:moveTo>
                  <a:pt x="2476" y="0"/>
                </a:moveTo>
                <a:cubicBezTo>
                  <a:pt x="2476" y="0"/>
                  <a:pt x="277" y="0"/>
                  <a:pt x="0" y="0"/>
                </a:cubicBezTo>
                <a:cubicBezTo>
                  <a:pt x="0" y="2010"/>
                  <a:pt x="0" y="2010"/>
                  <a:pt x="0" y="2010"/>
                </a:cubicBezTo>
                <a:cubicBezTo>
                  <a:pt x="0" y="2010"/>
                  <a:pt x="839" y="1919"/>
                  <a:pt x="1242" y="1461"/>
                </a:cubicBezTo>
                <a:cubicBezTo>
                  <a:pt x="1658" y="988"/>
                  <a:pt x="1519" y="903"/>
                  <a:pt x="1867" y="439"/>
                </a:cubicBezTo>
                <a:cubicBezTo>
                  <a:pt x="2042" y="207"/>
                  <a:pt x="2256" y="77"/>
                  <a:pt x="2476" y="0"/>
                </a:cubicBezTo>
              </a:path>
            </a:pathLst>
          </a:custGeom>
          <a:solidFill>
            <a:srgbClr val="F9D2E7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23" name="图片占位符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5916070" cy="4587498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</p:spPr>
      </p:pic>
      <p:grpSp>
        <p:nvGrpSpPr>
          <p:cNvPr id="18" name="Group 17"/>
          <p:cNvGrpSpPr/>
          <p:nvPr/>
        </p:nvGrpSpPr>
        <p:grpSpPr>
          <a:xfrm>
            <a:off x="1695094" y="869397"/>
            <a:ext cx="3482874" cy="3363143"/>
            <a:chOff x="2948736" y="1476832"/>
            <a:chExt cx="4046453" cy="3907347"/>
          </a:xfrm>
        </p:grpSpPr>
        <p:sp>
          <p:nvSpPr>
            <p:cNvPr id="19" name="Oval 18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97D8F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0" name="Oval 19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EAFC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Oval 20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F9D2E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8669" y="1811648"/>
            <a:ext cx="2632697" cy="1430505"/>
            <a:chOff x="6801770" y="2375020"/>
            <a:chExt cx="3510262" cy="1907340"/>
          </a:xfrm>
        </p:grpSpPr>
        <p:sp>
          <p:nvSpPr>
            <p:cNvPr id="10" name="Title 1"/>
            <p:cNvSpPr txBox="1"/>
            <p:nvPr/>
          </p:nvSpPr>
          <p:spPr>
            <a:xfrm>
              <a:off x="6801770" y="2375020"/>
              <a:ext cx="3457775" cy="94111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PART </a:t>
              </a:r>
              <a:r>
                <a:rPr lang="en-US" sz="4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FOUR</a:t>
              </a:r>
              <a:endPara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Tangerine" panose="02000000000000000000" pitchFamily="2" charset="0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6854258" y="3786687"/>
              <a:ext cx="3457774" cy="49567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5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Your kind word here</a:t>
              </a:r>
              <a:endParaRPr lang="en-US" sz="135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70158" y="2748877"/>
            <a:ext cx="501326" cy="501326"/>
          </a:xfrm>
          <a:prstGeom prst="ellipse">
            <a:avLst/>
          </a:prstGeom>
          <a:solidFill>
            <a:srgbClr val="F0E6E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Oval 13"/>
          <p:cNvSpPr/>
          <p:nvPr/>
        </p:nvSpPr>
        <p:spPr>
          <a:xfrm>
            <a:off x="5193885" y="3770434"/>
            <a:ext cx="426372" cy="426372"/>
          </a:xfrm>
          <a:prstGeom prst="ellipse">
            <a:avLst/>
          </a:prstGeom>
          <a:solidFill>
            <a:srgbClr val="F9D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Oval 15"/>
          <p:cNvSpPr/>
          <p:nvPr/>
        </p:nvSpPr>
        <p:spPr>
          <a:xfrm>
            <a:off x="5568498" y="2151683"/>
            <a:ext cx="255633" cy="255633"/>
          </a:xfrm>
          <a:prstGeom prst="ellipse">
            <a:avLst/>
          </a:prstGeom>
          <a:solidFill>
            <a:srgbClr val="97D8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TextBox 13"/>
          <p:cNvSpPr txBox="1"/>
          <p:nvPr/>
        </p:nvSpPr>
        <p:spPr>
          <a:xfrm>
            <a:off x="5533574" y="1488406"/>
            <a:ext cx="28783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500" dirty="0">
                <a:latin typeface="中華民國字體" pitchFamily="2" charset="-122"/>
              </a:rPr>
              <a:t>SWOT</a:t>
            </a:r>
            <a:endParaRPr lang="en-US" altLang="zh-CN" sz="4500" dirty="0">
              <a:latin typeface="中華民國字體" pitchFamily="2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6360232" y="2212880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857177" y="2582424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3" grpId="0" animBg="1"/>
      <p:bldP spid="14" grpId="0" animBg="1"/>
      <p:bldP spid="16" grpId="0" animBg="1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4476750"/>
          </a:xfrm>
        </p:spPr>
      </p:pic>
      <p:sp>
        <p:nvSpPr>
          <p:cNvPr id="12" name="Freeform 5"/>
          <p:cNvSpPr/>
          <p:nvPr/>
        </p:nvSpPr>
        <p:spPr bwMode="auto">
          <a:xfrm>
            <a:off x="-4763" y="-2293"/>
            <a:ext cx="9148763" cy="4157575"/>
          </a:xfrm>
          <a:custGeom>
            <a:avLst/>
            <a:gdLst>
              <a:gd name="T0" fmla="*/ 3839 w 3839"/>
              <a:gd name="T1" fmla="*/ 0 h 1669"/>
              <a:gd name="T2" fmla="*/ 0 w 3839"/>
              <a:gd name="T3" fmla="*/ 0 h 1669"/>
              <a:gd name="T4" fmla="*/ 0 w 3839"/>
              <a:gd name="T5" fmla="*/ 331 h 1669"/>
              <a:gd name="T6" fmla="*/ 146 w 3839"/>
              <a:gd name="T7" fmla="*/ 316 h 1669"/>
              <a:gd name="T8" fmla="*/ 858 w 3839"/>
              <a:gd name="T9" fmla="*/ 868 h 1669"/>
              <a:gd name="T10" fmla="*/ 860 w 3839"/>
              <a:gd name="T11" fmla="*/ 868 h 1669"/>
              <a:gd name="T12" fmla="*/ 1920 w 3839"/>
              <a:gd name="T13" fmla="*/ 1669 h 1669"/>
              <a:gd name="T14" fmla="*/ 2980 w 3839"/>
              <a:gd name="T15" fmla="*/ 868 h 1669"/>
              <a:gd name="T16" fmla="*/ 2982 w 3839"/>
              <a:gd name="T17" fmla="*/ 868 h 1669"/>
              <a:gd name="T18" fmla="*/ 3694 w 3839"/>
              <a:gd name="T19" fmla="*/ 316 h 1669"/>
              <a:gd name="T20" fmla="*/ 3839 w 3839"/>
              <a:gd name="T21" fmla="*/ 331 h 1669"/>
              <a:gd name="T22" fmla="*/ 3839 w 3839"/>
              <a:gd name="T23" fmla="*/ 0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39" h="1669">
                <a:moveTo>
                  <a:pt x="383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31"/>
                  <a:pt x="0" y="331"/>
                  <a:pt x="0" y="331"/>
                </a:cubicBezTo>
                <a:cubicBezTo>
                  <a:pt x="47" y="321"/>
                  <a:pt x="96" y="316"/>
                  <a:pt x="146" y="316"/>
                </a:cubicBezTo>
                <a:cubicBezTo>
                  <a:pt x="489" y="316"/>
                  <a:pt x="777" y="551"/>
                  <a:pt x="858" y="868"/>
                </a:cubicBezTo>
                <a:cubicBezTo>
                  <a:pt x="860" y="868"/>
                  <a:pt x="860" y="868"/>
                  <a:pt x="860" y="868"/>
                </a:cubicBezTo>
                <a:cubicBezTo>
                  <a:pt x="991" y="1330"/>
                  <a:pt x="1416" y="1669"/>
                  <a:pt x="1920" y="1669"/>
                </a:cubicBezTo>
                <a:cubicBezTo>
                  <a:pt x="2424" y="1669"/>
                  <a:pt x="2849" y="1330"/>
                  <a:pt x="2980" y="868"/>
                </a:cubicBezTo>
                <a:cubicBezTo>
                  <a:pt x="2982" y="868"/>
                  <a:pt x="2982" y="868"/>
                  <a:pt x="2982" y="868"/>
                </a:cubicBezTo>
                <a:cubicBezTo>
                  <a:pt x="3063" y="551"/>
                  <a:pt x="3351" y="316"/>
                  <a:pt x="3694" y="316"/>
                </a:cubicBezTo>
                <a:cubicBezTo>
                  <a:pt x="3744" y="316"/>
                  <a:pt x="3792" y="321"/>
                  <a:pt x="3839" y="331"/>
                </a:cubicBezTo>
                <a:cubicBezTo>
                  <a:pt x="3839" y="0"/>
                  <a:pt x="3839" y="0"/>
                  <a:pt x="3839" y="0"/>
                </a:cubicBezTo>
              </a:path>
            </a:pathLst>
          </a:custGeom>
          <a:solidFill>
            <a:srgbClr val="97D8F6">
              <a:alpha val="69804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3" name="Freeform 17"/>
          <p:cNvSpPr/>
          <p:nvPr/>
        </p:nvSpPr>
        <p:spPr bwMode="auto">
          <a:xfrm>
            <a:off x="0" y="-9525"/>
            <a:ext cx="9141619" cy="3758804"/>
          </a:xfrm>
          <a:custGeom>
            <a:avLst/>
            <a:gdLst>
              <a:gd name="T0" fmla="*/ 3839 w 3839"/>
              <a:gd name="T1" fmla="*/ 0 h 1577"/>
              <a:gd name="T2" fmla="*/ 0 w 3839"/>
              <a:gd name="T3" fmla="*/ 0 h 1577"/>
              <a:gd name="T4" fmla="*/ 0 w 3839"/>
              <a:gd name="T5" fmla="*/ 239 h 1577"/>
              <a:gd name="T6" fmla="*/ 146 w 3839"/>
              <a:gd name="T7" fmla="*/ 224 h 1577"/>
              <a:gd name="T8" fmla="*/ 858 w 3839"/>
              <a:gd name="T9" fmla="*/ 776 h 1577"/>
              <a:gd name="T10" fmla="*/ 860 w 3839"/>
              <a:gd name="T11" fmla="*/ 776 h 1577"/>
              <a:gd name="T12" fmla="*/ 1920 w 3839"/>
              <a:gd name="T13" fmla="*/ 1577 h 1577"/>
              <a:gd name="T14" fmla="*/ 2979 w 3839"/>
              <a:gd name="T15" fmla="*/ 776 h 1577"/>
              <a:gd name="T16" fmla="*/ 2981 w 3839"/>
              <a:gd name="T17" fmla="*/ 776 h 1577"/>
              <a:gd name="T18" fmla="*/ 3694 w 3839"/>
              <a:gd name="T19" fmla="*/ 224 h 1577"/>
              <a:gd name="T20" fmla="*/ 3839 w 3839"/>
              <a:gd name="T21" fmla="*/ 239 h 1577"/>
              <a:gd name="T22" fmla="*/ 3839 w 3839"/>
              <a:gd name="T23" fmla="*/ 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39" h="1577">
                <a:moveTo>
                  <a:pt x="383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47" y="229"/>
                  <a:pt x="96" y="224"/>
                  <a:pt x="146" y="224"/>
                </a:cubicBezTo>
                <a:cubicBezTo>
                  <a:pt x="488" y="224"/>
                  <a:pt x="776" y="459"/>
                  <a:pt x="858" y="776"/>
                </a:cubicBezTo>
                <a:cubicBezTo>
                  <a:pt x="860" y="776"/>
                  <a:pt x="860" y="776"/>
                  <a:pt x="860" y="776"/>
                </a:cubicBezTo>
                <a:cubicBezTo>
                  <a:pt x="990" y="1238"/>
                  <a:pt x="1415" y="1577"/>
                  <a:pt x="1920" y="1577"/>
                </a:cubicBezTo>
                <a:cubicBezTo>
                  <a:pt x="2424" y="1577"/>
                  <a:pt x="2849" y="1238"/>
                  <a:pt x="2979" y="776"/>
                </a:cubicBezTo>
                <a:cubicBezTo>
                  <a:pt x="2981" y="776"/>
                  <a:pt x="2981" y="776"/>
                  <a:pt x="2981" y="776"/>
                </a:cubicBezTo>
                <a:cubicBezTo>
                  <a:pt x="3063" y="459"/>
                  <a:pt x="3351" y="224"/>
                  <a:pt x="3694" y="224"/>
                </a:cubicBezTo>
                <a:cubicBezTo>
                  <a:pt x="3743" y="224"/>
                  <a:pt x="3792" y="229"/>
                  <a:pt x="3839" y="239"/>
                </a:cubicBezTo>
                <a:cubicBezTo>
                  <a:pt x="3839" y="0"/>
                  <a:pt x="3839" y="0"/>
                  <a:pt x="3839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4" name="TextBox 13"/>
          <p:cNvSpPr txBox="1"/>
          <p:nvPr/>
        </p:nvSpPr>
        <p:spPr>
          <a:xfrm>
            <a:off x="2853629" y="68808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It’s not about</a:t>
            </a:r>
            <a:endParaRPr lang="en-US" sz="1800" spc="225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8383" y="1033853"/>
            <a:ext cx="27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It’s about making</a:t>
            </a:r>
            <a:endParaRPr lang="en-US" sz="1800" spc="225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79" y="680578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中華民國字體" pitchFamily="2" charset="-122"/>
              </a:rPr>
              <a:t>Ideas</a:t>
            </a:r>
            <a:endParaRPr lang="en-US" sz="5400" dirty="0">
              <a:solidFill>
                <a:schemeClr val="bg1"/>
              </a:solidFill>
              <a:latin typeface="中華民國字體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4390" y="1727707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中華民國字體" pitchFamily="2" charset="-122"/>
              </a:rPr>
              <a:t>. . Happen . .</a:t>
            </a:r>
            <a:endParaRPr lang="en-US" sz="5400" dirty="0">
              <a:solidFill>
                <a:schemeClr val="bg1"/>
              </a:solidFill>
              <a:latin typeface="中華民國字體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4012" y="2636338"/>
            <a:ext cx="16979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5" spc="225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- Scott </a:t>
            </a:r>
            <a:r>
              <a:rPr lang="en-US" sz="1015" spc="225" dirty="0" err="1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Belsky</a:t>
            </a:r>
            <a:r>
              <a:rPr lang="en-US" sz="1015" spc="225" dirty="0">
                <a:solidFill>
                  <a:schemeClr val="bg1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-</a:t>
            </a:r>
            <a:endParaRPr lang="en-US" sz="1015" spc="225" dirty="0">
              <a:solidFill>
                <a:schemeClr val="bg1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4533899" y="1296"/>
            <a:ext cx="4011514" cy="2007768"/>
          </a:xfrm>
          <a:custGeom>
            <a:avLst/>
            <a:gdLst>
              <a:gd name="T0" fmla="*/ 1687 w 1687"/>
              <a:gd name="T1" fmla="*/ 0 h 844"/>
              <a:gd name="T2" fmla="*/ 0 w 1687"/>
              <a:gd name="T3" fmla="*/ 0 h 844"/>
              <a:gd name="T4" fmla="*/ 843 w 1687"/>
              <a:gd name="T5" fmla="*/ 844 h 844"/>
              <a:gd name="T6" fmla="*/ 1687 w 1687"/>
              <a:gd name="T7" fmla="*/ 0 h 844"/>
              <a:gd name="T8" fmla="*/ 1687 w 1687"/>
              <a:gd name="T9" fmla="*/ 0 h 844"/>
              <a:gd name="T10" fmla="*/ 1687 w 1687"/>
              <a:gd name="T11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7" h="844">
                <a:moveTo>
                  <a:pt x="168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66"/>
                  <a:pt x="377" y="844"/>
                  <a:pt x="843" y="844"/>
                </a:cubicBezTo>
                <a:cubicBezTo>
                  <a:pt x="1309" y="844"/>
                  <a:pt x="1687" y="466"/>
                  <a:pt x="1687" y="0"/>
                </a:cubicBezTo>
                <a:moveTo>
                  <a:pt x="1687" y="0"/>
                </a:moveTo>
                <a:cubicBezTo>
                  <a:pt x="1687" y="0"/>
                  <a:pt x="1687" y="0"/>
                  <a:pt x="1687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" name="Freeform 6"/>
          <p:cNvSpPr/>
          <p:nvPr/>
        </p:nvSpPr>
        <p:spPr bwMode="auto">
          <a:xfrm>
            <a:off x="1254272" y="2085975"/>
            <a:ext cx="5832011" cy="3072046"/>
          </a:xfrm>
          <a:custGeom>
            <a:avLst/>
            <a:gdLst>
              <a:gd name="T0" fmla="*/ 546 w 1092"/>
              <a:gd name="T1" fmla="*/ 0 h 575"/>
              <a:gd name="T2" fmla="*/ 0 w 1092"/>
              <a:gd name="T3" fmla="*/ 546 h 575"/>
              <a:gd name="T4" fmla="*/ 1 w 1092"/>
              <a:gd name="T5" fmla="*/ 575 h 575"/>
              <a:gd name="T6" fmla="*/ 1092 w 1092"/>
              <a:gd name="T7" fmla="*/ 575 h 575"/>
              <a:gd name="T8" fmla="*/ 1092 w 1092"/>
              <a:gd name="T9" fmla="*/ 546 h 575"/>
              <a:gd name="T10" fmla="*/ 546 w 1092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2" h="575">
                <a:moveTo>
                  <a:pt x="546" y="0"/>
                </a:moveTo>
                <a:cubicBezTo>
                  <a:pt x="245" y="0"/>
                  <a:pt x="0" y="245"/>
                  <a:pt x="0" y="546"/>
                </a:cubicBezTo>
                <a:cubicBezTo>
                  <a:pt x="0" y="556"/>
                  <a:pt x="0" y="566"/>
                  <a:pt x="1" y="575"/>
                </a:cubicBezTo>
                <a:cubicBezTo>
                  <a:pt x="1092" y="575"/>
                  <a:pt x="1092" y="575"/>
                  <a:pt x="1092" y="575"/>
                </a:cubicBezTo>
                <a:cubicBezTo>
                  <a:pt x="1092" y="566"/>
                  <a:pt x="1092" y="556"/>
                  <a:pt x="1092" y="546"/>
                </a:cubicBezTo>
                <a:cubicBezTo>
                  <a:pt x="1092" y="245"/>
                  <a:pt x="848" y="0"/>
                  <a:pt x="546" y="0"/>
                </a:cubicBezTo>
              </a:path>
            </a:pathLst>
          </a:custGeom>
          <a:solidFill>
            <a:srgbClr val="B5E3F5">
              <a:alpha val="69804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7" name="Freeform 7"/>
          <p:cNvSpPr/>
          <p:nvPr/>
        </p:nvSpPr>
        <p:spPr bwMode="auto">
          <a:xfrm>
            <a:off x="1524001" y="2085975"/>
            <a:ext cx="5803859" cy="3057525"/>
          </a:xfrm>
          <a:custGeom>
            <a:avLst/>
            <a:gdLst>
              <a:gd name="T0" fmla="*/ 439 w 877"/>
              <a:gd name="T1" fmla="*/ 0 h 462"/>
              <a:gd name="T2" fmla="*/ 0 w 877"/>
              <a:gd name="T3" fmla="*/ 439 h 462"/>
              <a:gd name="T4" fmla="*/ 1 w 877"/>
              <a:gd name="T5" fmla="*/ 462 h 462"/>
              <a:gd name="T6" fmla="*/ 876 w 877"/>
              <a:gd name="T7" fmla="*/ 462 h 462"/>
              <a:gd name="T8" fmla="*/ 877 w 877"/>
              <a:gd name="T9" fmla="*/ 439 h 462"/>
              <a:gd name="T10" fmla="*/ 439 w 877"/>
              <a:gd name="T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462">
                <a:moveTo>
                  <a:pt x="439" y="0"/>
                </a:moveTo>
                <a:cubicBezTo>
                  <a:pt x="197" y="0"/>
                  <a:pt x="0" y="197"/>
                  <a:pt x="0" y="439"/>
                </a:cubicBezTo>
                <a:cubicBezTo>
                  <a:pt x="0" y="446"/>
                  <a:pt x="0" y="454"/>
                  <a:pt x="1" y="462"/>
                </a:cubicBezTo>
                <a:cubicBezTo>
                  <a:pt x="876" y="462"/>
                  <a:pt x="876" y="462"/>
                  <a:pt x="876" y="462"/>
                </a:cubicBezTo>
                <a:cubicBezTo>
                  <a:pt x="877" y="454"/>
                  <a:pt x="877" y="446"/>
                  <a:pt x="877" y="439"/>
                </a:cubicBezTo>
                <a:cubicBezTo>
                  <a:pt x="877" y="197"/>
                  <a:pt x="681" y="0"/>
                  <a:pt x="439" y="0"/>
                </a:cubicBezTo>
                <a:close/>
              </a:path>
            </a:pathLst>
          </a:custGeom>
          <a:solidFill>
            <a:srgbClr val="FEAFC5">
              <a:alpha val="69804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8" name="Freeform 5"/>
          <p:cNvSpPr/>
          <p:nvPr/>
        </p:nvSpPr>
        <p:spPr bwMode="auto">
          <a:xfrm>
            <a:off x="1781175" y="2019300"/>
            <a:ext cx="5816412" cy="3138721"/>
          </a:xfrm>
          <a:custGeom>
            <a:avLst/>
            <a:gdLst>
              <a:gd name="T0" fmla="*/ 1215 w 2430"/>
              <a:gd name="T1" fmla="*/ 0 h 1311"/>
              <a:gd name="T2" fmla="*/ 0 w 2430"/>
              <a:gd name="T3" fmla="*/ 1215 h 1311"/>
              <a:gd name="T4" fmla="*/ 4 w 2430"/>
              <a:gd name="T5" fmla="*/ 1311 h 1311"/>
              <a:gd name="T6" fmla="*/ 2427 w 2430"/>
              <a:gd name="T7" fmla="*/ 1311 h 1311"/>
              <a:gd name="T8" fmla="*/ 2430 w 2430"/>
              <a:gd name="T9" fmla="*/ 1215 h 1311"/>
              <a:gd name="T10" fmla="*/ 1215 w 2430"/>
              <a:gd name="T11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0" h="1311">
                <a:moveTo>
                  <a:pt x="1215" y="0"/>
                </a:moveTo>
                <a:cubicBezTo>
                  <a:pt x="544" y="0"/>
                  <a:pt x="0" y="544"/>
                  <a:pt x="0" y="1215"/>
                </a:cubicBezTo>
                <a:cubicBezTo>
                  <a:pt x="0" y="1247"/>
                  <a:pt x="2" y="1279"/>
                  <a:pt x="4" y="1311"/>
                </a:cubicBezTo>
                <a:cubicBezTo>
                  <a:pt x="2427" y="1311"/>
                  <a:pt x="2427" y="1311"/>
                  <a:pt x="2427" y="1311"/>
                </a:cubicBezTo>
                <a:cubicBezTo>
                  <a:pt x="2429" y="1279"/>
                  <a:pt x="2430" y="1247"/>
                  <a:pt x="2430" y="1215"/>
                </a:cubicBezTo>
                <a:cubicBezTo>
                  <a:pt x="2430" y="544"/>
                  <a:pt x="1886" y="0"/>
                  <a:pt x="1215" y="0"/>
                </a:cubicBezTo>
              </a:path>
            </a:pathLst>
          </a:custGeom>
          <a:solidFill>
            <a:srgbClr val="97D8F6">
              <a:alpha val="69804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" name="TextBox 8"/>
          <p:cNvSpPr txBox="1"/>
          <p:nvPr/>
        </p:nvSpPr>
        <p:spPr>
          <a:xfrm>
            <a:off x="6450418" y="9810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rgbClr val="565C5B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don’t happen</a:t>
            </a:r>
            <a:endParaRPr lang="en-US" sz="1800" spc="225" dirty="0">
              <a:solidFill>
                <a:srgbClr val="565C5B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977" y="1339172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rgbClr val="565C5B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You create them</a:t>
            </a:r>
            <a:endParaRPr lang="en-US" sz="1800" spc="225" dirty="0">
              <a:solidFill>
                <a:srgbClr val="565C5B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1955" y="535714"/>
            <a:ext cx="468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中華民國字體" pitchFamily="2" charset="-122"/>
              </a:rPr>
              <a:t>Opportunities</a:t>
            </a:r>
            <a:endParaRPr lang="en-US" sz="5400" dirty="0">
              <a:latin typeface="中華民國字體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762" y="1350829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- Chris Grosser</a:t>
            </a:r>
            <a:endParaRPr lang="en-US" sz="1800" spc="225" dirty="0">
              <a:solidFill>
                <a:srgbClr val="97D8F6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 b="126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5980" y="2026708"/>
            <a:ext cx="1719617" cy="1719617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7" name="TextBox 6"/>
          <p:cNvSpPr txBox="1"/>
          <p:nvPr/>
        </p:nvSpPr>
        <p:spPr>
          <a:xfrm>
            <a:off x="4455516" y="1920896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spc="225" dirty="0">
                <a:solidFill>
                  <a:srgbClr val="222222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takes place outside the</a:t>
            </a:r>
            <a:endParaRPr lang="en-US" sz="1800" b="1" spc="225" dirty="0">
              <a:solidFill>
                <a:srgbClr val="222222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529" y="1172995"/>
            <a:ext cx="37625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750" spc="45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All progress</a:t>
            </a:r>
            <a:endParaRPr lang="en-US" sz="3750" spc="45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8687" y="2511229"/>
            <a:ext cx="4339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latin typeface="中華民國字體" pitchFamily="2" charset="-122"/>
              </a:rPr>
              <a:t>Comfort Zone</a:t>
            </a:r>
            <a:endParaRPr lang="en-US" sz="5400" dirty="0">
              <a:latin typeface="中華民國字體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938" y="3737642"/>
            <a:ext cx="30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pc="225" dirty="0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- Michael John </a:t>
            </a:r>
            <a:r>
              <a:rPr lang="en-US" sz="1800" spc="225" dirty="0" err="1">
                <a:solidFill>
                  <a:srgbClr val="97D8F6"/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Bobak</a:t>
            </a:r>
            <a:endParaRPr lang="en-US" sz="1800" spc="225" dirty="0">
              <a:solidFill>
                <a:srgbClr val="97D8F6"/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916277" cy="5144015"/>
          </a:xfrm>
        </p:spPr>
      </p:pic>
      <p:sp>
        <p:nvSpPr>
          <p:cNvPr id="14" name="Freeform 5"/>
          <p:cNvSpPr/>
          <p:nvPr/>
        </p:nvSpPr>
        <p:spPr bwMode="auto">
          <a:xfrm>
            <a:off x="0" y="1111971"/>
            <a:ext cx="5987955" cy="4032044"/>
          </a:xfrm>
          <a:custGeom>
            <a:avLst/>
            <a:gdLst>
              <a:gd name="T0" fmla="*/ 0 w 2489"/>
              <a:gd name="T1" fmla="*/ 0 h 1674"/>
              <a:gd name="T2" fmla="*/ 0 w 2489"/>
              <a:gd name="T3" fmla="*/ 1674 h 1674"/>
              <a:gd name="T4" fmla="*/ 2489 w 2489"/>
              <a:gd name="T5" fmla="*/ 1674 h 1674"/>
              <a:gd name="T6" fmla="*/ 1900 w 2489"/>
              <a:gd name="T7" fmla="*/ 1566 h 1674"/>
              <a:gd name="T8" fmla="*/ 334 w 2489"/>
              <a:gd name="T9" fmla="*/ 171 h 1674"/>
              <a:gd name="T10" fmla="*/ 0 w 2489"/>
              <a:gd name="T11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9" h="1674">
                <a:moveTo>
                  <a:pt x="0" y="0"/>
                </a:moveTo>
                <a:cubicBezTo>
                  <a:pt x="0" y="1674"/>
                  <a:pt x="0" y="1674"/>
                  <a:pt x="0" y="1674"/>
                </a:cubicBezTo>
                <a:cubicBezTo>
                  <a:pt x="2489" y="1674"/>
                  <a:pt x="2489" y="1674"/>
                  <a:pt x="2489" y="1674"/>
                </a:cubicBezTo>
                <a:cubicBezTo>
                  <a:pt x="2272" y="1653"/>
                  <a:pt x="2066" y="1619"/>
                  <a:pt x="1900" y="1566"/>
                </a:cubicBezTo>
                <a:cubicBezTo>
                  <a:pt x="1138" y="1324"/>
                  <a:pt x="1041" y="634"/>
                  <a:pt x="334" y="171"/>
                </a:cubicBezTo>
                <a:cubicBezTo>
                  <a:pt x="218" y="95"/>
                  <a:pt x="105" y="40"/>
                  <a:pt x="0" y="0"/>
                </a:cubicBezTo>
              </a:path>
            </a:pathLst>
          </a:custGeom>
          <a:solidFill>
            <a:srgbClr val="97D8F6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5" name="Freeform 6"/>
          <p:cNvSpPr/>
          <p:nvPr/>
        </p:nvSpPr>
        <p:spPr bwMode="auto">
          <a:xfrm>
            <a:off x="0" y="2516819"/>
            <a:ext cx="3882629" cy="2627710"/>
          </a:xfrm>
          <a:custGeom>
            <a:avLst/>
            <a:gdLst>
              <a:gd name="T0" fmla="*/ 0 w 1567"/>
              <a:gd name="T1" fmla="*/ 0 h 1059"/>
              <a:gd name="T2" fmla="*/ 0 w 1567"/>
              <a:gd name="T3" fmla="*/ 1059 h 1059"/>
              <a:gd name="T4" fmla="*/ 1567 w 1567"/>
              <a:gd name="T5" fmla="*/ 1059 h 1059"/>
              <a:gd name="T6" fmla="*/ 1074 w 1567"/>
              <a:gd name="T7" fmla="*/ 951 h 1059"/>
              <a:gd name="T8" fmla="*/ 0 w 1567"/>
              <a:gd name="T9" fmla="*/ 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7" h="1059">
                <a:moveTo>
                  <a:pt x="0" y="0"/>
                </a:moveTo>
                <a:cubicBezTo>
                  <a:pt x="0" y="1059"/>
                  <a:pt x="0" y="1059"/>
                  <a:pt x="0" y="1059"/>
                </a:cubicBezTo>
                <a:cubicBezTo>
                  <a:pt x="1567" y="1059"/>
                  <a:pt x="1567" y="1059"/>
                  <a:pt x="1567" y="1059"/>
                </a:cubicBezTo>
                <a:cubicBezTo>
                  <a:pt x="1381" y="1030"/>
                  <a:pt x="1210" y="994"/>
                  <a:pt x="1074" y="951"/>
                </a:cubicBezTo>
                <a:cubicBezTo>
                  <a:pt x="533" y="780"/>
                  <a:pt x="327" y="382"/>
                  <a:pt x="0" y="0"/>
                </a:cubicBezTo>
              </a:path>
            </a:pathLst>
          </a:custGeom>
          <a:solidFill>
            <a:srgbClr val="FEAFC5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5190" y="1285192"/>
            <a:ext cx="5716987" cy="2467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xm6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715350" y="1801812"/>
            <a:ext cx="580871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386080" fontAlgn="base">
              <a:spcBef>
                <a:spcPct val="0"/>
              </a:spcBef>
              <a:spcAft>
                <a:spcPct val="0"/>
              </a:spcAft>
              <a:tabLst>
                <a:tab pos="1611630" algn="l"/>
              </a:tabLst>
            </a:pPr>
            <a:r>
              <a:rPr lang="zh-CN" altLang="en-US" sz="4800" b="1" spc="-113" dirty="0" smtClean="0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sym typeface="Calibri" panose="020F0502020204030204" pitchFamily="34" charset="0"/>
              </a:rPr>
              <a:t>演示完毕，谢谢观看</a:t>
            </a:r>
            <a:endParaRPr lang="en-US" altLang="zh-CN" sz="4800" b="1" spc="-113" dirty="0">
              <a:blipFill>
                <a:blip r:embed="rId1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361536" y="2728055"/>
            <a:ext cx="4420926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ipsum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dolor sit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amet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consectetuer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adipiscing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.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Aenean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commodo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ligula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eget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dolor. Cum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sociis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natoque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penatibus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et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magnis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dis parturient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montes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nascetur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ridiculus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mus. 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0605" y="1399430"/>
            <a:ext cx="5518205" cy="2258170"/>
          </a:xfrm>
          <a:prstGeom prst="rect">
            <a:avLst/>
          </a:prstGeom>
          <a:noFill/>
          <a:ln>
            <a:solidFill>
              <a:srgbClr val="31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-2381" y="0"/>
            <a:ext cx="9146381" cy="1495425"/>
          </a:xfrm>
          <a:custGeom>
            <a:avLst/>
            <a:gdLst>
              <a:gd name="T0" fmla="*/ 3619 w 3619"/>
              <a:gd name="T1" fmla="*/ 0 h 591"/>
              <a:gd name="T2" fmla="*/ 0 w 3619"/>
              <a:gd name="T3" fmla="*/ 0 h 591"/>
              <a:gd name="T4" fmla="*/ 0 w 3619"/>
              <a:gd name="T5" fmla="*/ 504 h 591"/>
              <a:gd name="T6" fmla="*/ 405 w 3619"/>
              <a:gd name="T7" fmla="*/ 248 h 591"/>
              <a:gd name="T8" fmla="*/ 680 w 3619"/>
              <a:gd name="T9" fmla="*/ 219 h 591"/>
              <a:gd name="T10" fmla="*/ 1596 w 3619"/>
              <a:gd name="T11" fmla="*/ 405 h 591"/>
              <a:gd name="T12" fmla="*/ 2378 w 3619"/>
              <a:gd name="T13" fmla="*/ 591 h 591"/>
              <a:gd name="T14" fmla="*/ 2403 w 3619"/>
              <a:gd name="T15" fmla="*/ 590 h 591"/>
              <a:gd name="T16" fmla="*/ 3619 w 3619"/>
              <a:gd name="T17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9" h="591">
                <a:moveTo>
                  <a:pt x="361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04"/>
                  <a:pt x="56" y="329"/>
                  <a:pt x="405" y="248"/>
                </a:cubicBezTo>
                <a:cubicBezTo>
                  <a:pt x="494" y="228"/>
                  <a:pt x="586" y="219"/>
                  <a:pt x="680" y="219"/>
                </a:cubicBezTo>
                <a:cubicBezTo>
                  <a:pt x="982" y="219"/>
                  <a:pt x="1300" y="312"/>
                  <a:pt x="1596" y="405"/>
                </a:cubicBezTo>
                <a:cubicBezTo>
                  <a:pt x="1892" y="498"/>
                  <a:pt x="2165" y="591"/>
                  <a:pt x="2378" y="591"/>
                </a:cubicBezTo>
                <a:cubicBezTo>
                  <a:pt x="2386" y="591"/>
                  <a:pt x="2394" y="591"/>
                  <a:pt x="2403" y="590"/>
                </a:cubicBezTo>
                <a:cubicBezTo>
                  <a:pt x="2898" y="573"/>
                  <a:pt x="3396" y="194"/>
                  <a:pt x="3619" y="0"/>
                </a:cubicBezTo>
              </a:path>
            </a:pathLst>
          </a:custGeom>
          <a:solidFill>
            <a:srgbClr val="F6D8FA">
              <a:alpha val="50196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" name="Freeform 5"/>
          <p:cNvSpPr/>
          <p:nvPr/>
        </p:nvSpPr>
        <p:spPr bwMode="auto">
          <a:xfrm>
            <a:off x="0" y="1"/>
            <a:ext cx="9144000" cy="1699022"/>
          </a:xfrm>
          <a:custGeom>
            <a:avLst/>
            <a:gdLst>
              <a:gd name="T0" fmla="*/ 3495 w 3495"/>
              <a:gd name="T1" fmla="*/ 0 h 648"/>
              <a:gd name="T2" fmla="*/ 0 w 3495"/>
              <a:gd name="T3" fmla="*/ 0 h 648"/>
              <a:gd name="T4" fmla="*/ 0 w 3495"/>
              <a:gd name="T5" fmla="*/ 648 h 648"/>
              <a:gd name="T6" fmla="*/ 405 w 3495"/>
              <a:gd name="T7" fmla="*/ 480 h 648"/>
              <a:gd name="T8" fmla="*/ 1190 w 3495"/>
              <a:gd name="T9" fmla="*/ 401 h 648"/>
              <a:gd name="T10" fmla="*/ 1688 w 3495"/>
              <a:gd name="T11" fmla="*/ 418 h 648"/>
              <a:gd name="T12" fmla="*/ 2132 w 3495"/>
              <a:gd name="T13" fmla="*/ 434 h 648"/>
              <a:gd name="T14" fmla="*/ 2235 w 3495"/>
              <a:gd name="T15" fmla="*/ 432 h 648"/>
              <a:gd name="T16" fmla="*/ 3495 w 3495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5" h="648">
                <a:moveTo>
                  <a:pt x="34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648"/>
                  <a:pt x="56" y="561"/>
                  <a:pt x="405" y="480"/>
                </a:cubicBezTo>
                <a:cubicBezTo>
                  <a:pt x="672" y="419"/>
                  <a:pt x="937" y="401"/>
                  <a:pt x="1190" y="401"/>
                </a:cubicBezTo>
                <a:cubicBezTo>
                  <a:pt x="1363" y="401"/>
                  <a:pt x="1530" y="409"/>
                  <a:pt x="1688" y="418"/>
                </a:cubicBezTo>
                <a:cubicBezTo>
                  <a:pt x="1846" y="426"/>
                  <a:pt x="1995" y="434"/>
                  <a:pt x="2132" y="434"/>
                </a:cubicBezTo>
                <a:cubicBezTo>
                  <a:pt x="2167" y="434"/>
                  <a:pt x="2201" y="434"/>
                  <a:pt x="2235" y="432"/>
                </a:cubicBezTo>
                <a:cubicBezTo>
                  <a:pt x="2901" y="408"/>
                  <a:pt x="3495" y="0"/>
                  <a:pt x="3495" y="0"/>
                </a:cubicBezTo>
              </a:path>
            </a:pathLst>
          </a:custGeom>
          <a:solidFill>
            <a:srgbClr val="97D8F6">
              <a:alpha val="50196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51" name="xm6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697997" y="0"/>
            <a:ext cx="19069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4000" b="1" spc="300" dirty="0">
                <a:latin typeface="+mj-ea"/>
                <a:ea typeface="+mj-ea"/>
                <a:sym typeface="Calibri" panose="020F0502020204030204" pitchFamily="34" charset="0"/>
              </a:rPr>
              <a:t>目 录</a:t>
            </a:r>
            <a:endParaRPr lang="en-US" altLang="zh-CN" sz="4000" b="1" spc="300" dirty="0"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52" name="xm6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697997" y="681604"/>
            <a:ext cx="185649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1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  <a:ea typeface="微软雅黑 Light" panose="020B0502040204020203" charset="-122"/>
                <a:sym typeface="Calibri" panose="020F0502020204030204" pitchFamily="34" charset="0"/>
              </a:rPr>
              <a:t>CONTENTS</a:t>
            </a:r>
            <a:endParaRPr lang="en-US" altLang="zh-CN" sz="1600" b="1" spc="30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/>
              <a:ea typeface="微软雅黑 Light" panose="020B0502040204020203" charset="-122"/>
              <a:sym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4526902" y="1086218"/>
            <a:ext cx="249142" cy="0"/>
          </a:xfrm>
          <a:prstGeom prst="line">
            <a:avLst/>
          </a:prstGeom>
          <a:noFill/>
          <a:ln w="28575" cap="flat" cmpd="sng" algn="ctr">
            <a:solidFill>
              <a:srgbClr val="317079"/>
            </a:solidFill>
            <a:prstDash val="solid"/>
            <a:miter lim="800000"/>
          </a:ln>
          <a:effectLst/>
        </p:spPr>
      </p:cxnSp>
      <p:sp>
        <p:nvSpPr>
          <p:cNvPr id="54" name="椭圆 53"/>
          <p:cNvSpPr/>
          <p:nvPr/>
        </p:nvSpPr>
        <p:spPr>
          <a:xfrm>
            <a:off x="1145460" y="2110016"/>
            <a:ext cx="548640" cy="548640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+mj-lt"/>
              </a:rPr>
              <a:t>01</a:t>
            </a:r>
            <a:endParaRPr lang="zh-CN" altLang="en-US" sz="1400">
              <a:latin typeface="+mj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431213" y="2110016"/>
            <a:ext cx="548640" cy="548640"/>
          </a:xfrm>
          <a:prstGeom prst="ellipse">
            <a:avLst/>
          </a:prstGeom>
          <a:solidFill>
            <a:srgbClr val="97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+mj-lt"/>
              </a:rPr>
              <a:t>02</a:t>
            </a:r>
            <a:endParaRPr lang="zh-CN" altLang="en-US" sz="1400">
              <a:latin typeface="+mj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96158" y="2005941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796158" y="2293150"/>
            <a:ext cx="259637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kern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Aenean commodo ligula eget dolor. 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29618" y="2005941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29618" y="2293150"/>
            <a:ext cx="259637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kern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Aenean commodo ligula eget dolor. 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45460" y="3606092"/>
            <a:ext cx="548640" cy="548640"/>
          </a:xfrm>
          <a:prstGeom prst="ellipse">
            <a:avLst/>
          </a:prstGeom>
          <a:solidFill>
            <a:srgbClr val="97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+mj-lt"/>
              </a:rPr>
              <a:t>03</a:t>
            </a:r>
            <a:endParaRPr lang="zh-CN" altLang="en-US" sz="1400">
              <a:latin typeface="+mj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431213" y="3606092"/>
            <a:ext cx="548640" cy="548640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+mj-lt"/>
              </a:rPr>
              <a:t>04</a:t>
            </a:r>
            <a:endParaRPr lang="zh-CN" altLang="en-US" sz="1400">
              <a:latin typeface="+mj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796158" y="350201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96158" y="3789226"/>
            <a:ext cx="259637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kern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Aenean commodo ligula eget dolor. 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29618" y="350201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129618" y="3789226"/>
            <a:ext cx="259637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kern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Aenean commodo ligula eget dolor. 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1" grpId="0"/>
      <p:bldP spid="52" grpId="0"/>
      <p:bldP spid="54" grpId="0" animBg="1"/>
      <p:bldP spid="55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2382" y="0"/>
            <a:ext cx="7210576" cy="4815876"/>
          </a:xfrm>
          <a:custGeom>
            <a:avLst/>
            <a:gdLst>
              <a:gd name="T0" fmla="*/ 2971 w 2971"/>
              <a:gd name="T1" fmla="*/ 0 h 1983"/>
              <a:gd name="T2" fmla="*/ 0 w 2971"/>
              <a:gd name="T3" fmla="*/ 0 h 1983"/>
              <a:gd name="T4" fmla="*/ 0 w 2971"/>
              <a:gd name="T5" fmla="*/ 1983 h 1983"/>
              <a:gd name="T6" fmla="*/ 1410 w 2971"/>
              <a:gd name="T7" fmla="*/ 1389 h 1983"/>
              <a:gd name="T8" fmla="*/ 2200 w 2971"/>
              <a:gd name="T9" fmla="*/ 339 h 1983"/>
              <a:gd name="T10" fmla="*/ 2971 w 2971"/>
              <a:gd name="T11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1" h="1983">
                <a:moveTo>
                  <a:pt x="29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83"/>
                  <a:pt x="0" y="1983"/>
                  <a:pt x="0" y="1983"/>
                </a:cubicBezTo>
                <a:cubicBezTo>
                  <a:pt x="303" y="1936"/>
                  <a:pt x="1022" y="1787"/>
                  <a:pt x="1410" y="1389"/>
                </a:cubicBezTo>
                <a:cubicBezTo>
                  <a:pt x="1791" y="997"/>
                  <a:pt x="1714" y="773"/>
                  <a:pt x="2200" y="339"/>
                </a:cubicBezTo>
                <a:cubicBezTo>
                  <a:pt x="2371" y="187"/>
                  <a:pt x="2663" y="49"/>
                  <a:pt x="2971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2" name="Freeform 22"/>
          <p:cNvSpPr/>
          <p:nvPr/>
        </p:nvSpPr>
        <p:spPr bwMode="auto">
          <a:xfrm>
            <a:off x="2380" y="-2380"/>
            <a:ext cx="6166658" cy="5009809"/>
          </a:xfrm>
          <a:custGeom>
            <a:avLst/>
            <a:gdLst>
              <a:gd name="T0" fmla="*/ 2476 w 2476"/>
              <a:gd name="T1" fmla="*/ 0 h 2010"/>
              <a:gd name="T2" fmla="*/ 0 w 2476"/>
              <a:gd name="T3" fmla="*/ 0 h 2010"/>
              <a:gd name="T4" fmla="*/ 0 w 2476"/>
              <a:gd name="T5" fmla="*/ 2010 h 2010"/>
              <a:gd name="T6" fmla="*/ 1242 w 2476"/>
              <a:gd name="T7" fmla="*/ 1461 h 2010"/>
              <a:gd name="T8" fmla="*/ 1867 w 2476"/>
              <a:gd name="T9" fmla="*/ 439 h 2010"/>
              <a:gd name="T10" fmla="*/ 2476 w 2476"/>
              <a:gd name="T11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6" h="2010">
                <a:moveTo>
                  <a:pt x="2476" y="0"/>
                </a:moveTo>
                <a:cubicBezTo>
                  <a:pt x="2476" y="0"/>
                  <a:pt x="277" y="0"/>
                  <a:pt x="0" y="0"/>
                </a:cubicBezTo>
                <a:cubicBezTo>
                  <a:pt x="0" y="2010"/>
                  <a:pt x="0" y="2010"/>
                  <a:pt x="0" y="2010"/>
                </a:cubicBezTo>
                <a:cubicBezTo>
                  <a:pt x="0" y="2010"/>
                  <a:pt x="839" y="1919"/>
                  <a:pt x="1242" y="1461"/>
                </a:cubicBezTo>
                <a:cubicBezTo>
                  <a:pt x="1658" y="988"/>
                  <a:pt x="1519" y="903"/>
                  <a:pt x="1867" y="439"/>
                </a:cubicBezTo>
                <a:cubicBezTo>
                  <a:pt x="2042" y="207"/>
                  <a:pt x="2256" y="77"/>
                  <a:pt x="2476" y="0"/>
                </a:cubicBezTo>
              </a:path>
            </a:pathLst>
          </a:custGeom>
          <a:solidFill>
            <a:srgbClr val="F9D2E7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23" name="图片占位符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5916070" cy="4587498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</p:spPr>
      </p:pic>
      <p:grpSp>
        <p:nvGrpSpPr>
          <p:cNvPr id="18" name="Group 17"/>
          <p:cNvGrpSpPr/>
          <p:nvPr/>
        </p:nvGrpSpPr>
        <p:grpSpPr>
          <a:xfrm>
            <a:off x="1695094" y="869397"/>
            <a:ext cx="3482874" cy="3363143"/>
            <a:chOff x="2948736" y="1476832"/>
            <a:chExt cx="4046453" cy="3907347"/>
          </a:xfrm>
        </p:grpSpPr>
        <p:sp>
          <p:nvSpPr>
            <p:cNvPr id="19" name="Oval 18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97D8F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0" name="Oval 19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EAFC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Oval 20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F9D2E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8669" y="1811648"/>
            <a:ext cx="2632697" cy="1430505"/>
            <a:chOff x="6801770" y="2375020"/>
            <a:chExt cx="3510262" cy="1907340"/>
          </a:xfrm>
        </p:grpSpPr>
        <p:sp>
          <p:nvSpPr>
            <p:cNvPr id="10" name="Title 1"/>
            <p:cNvSpPr txBox="1"/>
            <p:nvPr/>
          </p:nvSpPr>
          <p:spPr>
            <a:xfrm>
              <a:off x="6801770" y="2375020"/>
              <a:ext cx="3457775" cy="94111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PART ONE</a:t>
              </a:r>
              <a:endPara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Tangerine" panose="02000000000000000000" pitchFamily="2" charset="0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6854258" y="3786687"/>
              <a:ext cx="3457774" cy="49567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5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Your kind word here</a:t>
              </a:r>
              <a:endParaRPr lang="en-US" sz="135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70158" y="2748877"/>
            <a:ext cx="501326" cy="501326"/>
          </a:xfrm>
          <a:prstGeom prst="ellipse">
            <a:avLst/>
          </a:prstGeom>
          <a:solidFill>
            <a:srgbClr val="F0E6E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Oval 13"/>
          <p:cNvSpPr/>
          <p:nvPr/>
        </p:nvSpPr>
        <p:spPr>
          <a:xfrm>
            <a:off x="5193885" y="3770434"/>
            <a:ext cx="426372" cy="426372"/>
          </a:xfrm>
          <a:prstGeom prst="ellipse">
            <a:avLst/>
          </a:prstGeom>
          <a:solidFill>
            <a:srgbClr val="F9D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Oval 15"/>
          <p:cNvSpPr/>
          <p:nvPr/>
        </p:nvSpPr>
        <p:spPr>
          <a:xfrm>
            <a:off x="5568498" y="2151683"/>
            <a:ext cx="255633" cy="255633"/>
          </a:xfrm>
          <a:prstGeom prst="ellipse">
            <a:avLst/>
          </a:prstGeom>
          <a:solidFill>
            <a:srgbClr val="97D8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TextBox 13"/>
          <p:cNvSpPr txBox="1"/>
          <p:nvPr/>
        </p:nvSpPr>
        <p:spPr>
          <a:xfrm>
            <a:off x="6686957" y="1512995"/>
            <a:ext cx="1724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About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6360232" y="2212880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857177" y="2582424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3" grpId="0" animBg="1"/>
      <p:bldP spid="14" grpId="0" animBg="1"/>
      <p:bldP spid="16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5290458" y="1612241"/>
            <a:ext cx="3853543" cy="3542145"/>
          </a:xfrm>
          <a:custGeom>
            <a:avLst/>
            <a:gdLst>
              <a:gd name="T0" fmla="*/ 1014 w 1620"/>
              <a:gd name="T1" fmla="*/ 0 h 1488"/>
              <a:gd name="T2" fmla="*/ 0 w 1620"/>
              <a:gd name="T3" fmla="*/ 1014 h 1488"/>
              <a:gd name="T4" fmla="*/ 117 w 1620"/>
              <a:gd name="T5" fmla="*/ 1488 h 1488"/>
              <a:gd name="T6" fmla="*/ 1620 w 1620"/>
              <a:gd name="T7" fmla="*/ 1488 h 1488"/>
              <a:gd name="T8" fmla="*/ 1620 w 1620"/>
              <a:gd name="T9" fmla="*/ 201 h 1488"/>
              <a:gd name="T10" fmla="*/ 1014 w 1620"/>
              <a:gd name="T11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0" h="1488">
                <a:moveTo>
                  <a:pt x="1014" y="0"/>
                </a:moveTo>
                <a:cubicBezTo>
                  <a:pt x="454" y="0"/>
                  <a:pt x="0" y="454"/>
                  <a:pt x="0" y="1014"/>
                </a:cubicBezTo>
                <a:cubicBezTo>
                  <a:pt x="0" y="1185"/>
                  <a:pt x="42" y="1347"/>
                  <a:pt x="117" y="1488"/>
                </a:cubicBezTo>
                <a:cubicBezTo>
                  <a:pt x="1620" y="1488"/>
                  <a:pt x="1620" y="1488"/>
                  <a:pt x="1620" y="1488"/>
                </a:cubicBezTo>
                <a:cubicBezTo>
                  <a:pt x="1620" y="201"/>
                  <a:pt x="1620" y="201"/>
                  <a:pt x="1620" y="201"/>
                </a:cubicBezTo>
                <a:cubicBezTo>
                  <a:pt x="1451" y="75"/>
                  <a:pt x="1241" y="0"/>
                  <a:pt x="1014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5" name="TextBox 4"/>
          <p:cNvSpPr txBox="1"/>
          <p:nvPr/>
        </p:nvSpPr>
        <p:spPr>
          <a:xfrm>
            <a:off x="6692941" y="2068807"/>
            <a:ext cx="1724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About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6215" y="2794228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Company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347" y="3166155"/>
            <a:ext cx="393557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quis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nostrud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exercitation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ullamco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laboris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nisi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aliquip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ex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ea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commodo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spc="75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consequat</a:t>
            </a:r>
            <a:r>
              <a:rPr lang="en-US" sz="900" spc="75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endParaRPr lang="en-US" sz="900" spc="75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2382" y="0"/>
            <a:ext cx="7210576" cy="4815876"/>
          </a:xfrm>
          <a:custGeom>
            <a:avLst/>
            <a:gdLst>
              <a:gd name="T0" fmla="*/ 2971 w 2971"/>
              <a:gd name="T1" fmla="*/ 0 h 1983"/>
              <a:gd name="T2" fmla="*/ 0 w 2971"/>
              <a:gd name="T3" fmla="*/ 0 h 1983"/>
              <a:gd name="T4" fmla="*/ 0 w 2971"/>
              <a:gd name="T5" fmla="*/ 1983 h 1983"/>
              <a:gd name="T6" fmla="*/ 1410 w 2971"/>
              <a:gd name="T7" fmla="*/ 1389 h 1983"/>
              <a:gd name="T8" fmla="*/ 2200 w 2971"/>
              <a:gd name="T9" fmla="*/ 339 h 1983"/>
              <a:gd name="T10" fmla="*/ 2971 w 2971"/>
              <a:gd name="T11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1" h="1983">
                <a:moveTo>
                  <a:pt x="29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83"/>
                  <a:pt x="0" y="1983"/>
                  <a:pt x="0" y="1983"/>
                </a:cubicBezTo>
                <a:cubicBezTo>
                  <a:pt x="303" y="1936"/>
                  <a:pt x="1022" y="1787"/>
                  <a:pt x="1410" y="1389"/>
                </a:cubicBezTo>
                <a:cubicBezTo>
                  <a:pt x="1791" y="997"/>
                  <a:pt x="1714" y="773"/>
                  <a:pt x="2200" y="339"/>
                </a:cubicBezTo>
                <a:cubicBezTo>
                  <a:pt x="2371" y="187"/>
                  <a:pt x="2663" y="49"/>
                  <a:pt x="2971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" name="Freeform 22"/>
          <p:cNvSpPr/>
          <p:nvPr/>
        </p:nvSpPr>
        <p:spPr bwMode="auto">
          <a:xfrm>
            <a:off x="2380" y="-2380"/>
            <a:ext cx="6166658" cy="5009809"/>
          </a:xfrm>
          <a:custGeom>
            <a:avLst/>
            <a:gdLst>
              <a:gd name="T0" fmla="*/ 2476 w 2476"/>
              <a:gd name="T1" fmla="*/ 0 h 2010"/>
              <a:gd name="T2" fmla="*/ 0 w 2476"/>
              <a:gd name="T3" fmla="*/ 0 h 2010"/>
              <a:gd name="T4" fmla="*/ 0 w 2476"/>
              <a:gd name="T5" fmla="*/ 2010 h 2010"/>
              <a:gd name="T6" fmla="*/ 1242 w 2476"/>
              <a:gd name="T7" fmla="*/ 1461 h 2010"/>
              <a:gd name="T8" fmla="*/ 1867 w 2476"/>
              <a:gd name="T9" fmla="*/ 439 h 2010"/>
              <a:gd name="T10" fmla="*/ 2476 w 2476"/>
              <a:gd name="T11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6" h="2010">
                <a:moveTo>
                  <a:pt x="2476" y="0"/>
                </a:moveTo>
                <a:cubicBezTo>
                  <a:pt x="2476" y="0"/>
                  <a:pt x="277" y="0"/>
                  <a:pt x="0" y="0"/>
                </a:cubicBezTo>
                <a:cubicBezTo>
                  <a:pt x="0" y="2010"/>
                  <a:pt x="0" y="2010"/>
                  <a:pt x="0" y="2010"/>
                </a:cubicBezTo>
                <a:cubicBezTo>
                  <a:pt x="0" y="2010"/>
                  <a:pt x="839" y="1919"/>
                  <a:pt x="1242" y="1461"/>
                </a:cubicBezTo>
                <a:cubicBezTo>
                  <a:pt x="1658" y="988"/>
                  <a:pt x="1519" y="903"/>
                  <a:pt x="1867" y="439"/>
                </a:cubicBezTo>
                <a:cubicBezTo>
                  <a:pt x="2042" y="207"/>
                  <a:pt x="2256" y="77"/>
                  <a:pt x="2476" y="0"/>
                </a:cubicBezTo>
              </a:path>
            </a:pathLst>
          </a:custGeom>
          <a:solidFill>
            <a:srgbClr val="F9D2E7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5916070" cy="4463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TextBox 13"/>
          <p:cNvSpPr txBox="1"/>
          <p:nvPr/>
        </p:nvSpPr>
        <p:spPr>
          <a:xfrm>
            <a:off x="6604559" y="1691954"/>
            <a:ext cx="1724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About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7834" y="2391839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4779" y="2761383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451677" y="399198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17" name="Oval 16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8" name="Oval 17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9" name="Oval 18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1559" cy="5143500"/>
          </a:xfrm>
        </p:spPr>
      </p:pic>
      <p:grpSp>
        <p:nvGrpSpPr>
          <p:cNvPr id="23" name="Group 22"/>
          <p:cNvGrpSpPr/>
          <p:nvPr/>
        </p:nvGrpSpPr>
        <p:grpSpPr>
          <a:xfrm>
            <a:off x="2184201" y="1052923"/>
            <a:ext cx="3082705" cy="2985212"/>
            <a:chOff x="2912268" y="1403896"/>
            <a:chExt cx="4110273" cy="3980283"/>
          </a:xfrm>
        </p:grpSpPr>
        <p:sp>
          <p:nvSpPr>
            <p:cNvPr id="24" name="Oval 23"/>
            <p:cNvSpPr/>
            <p:nvPr/>
          </p:nvSpPr>
          <p:spPr>
            <a:xfrm>
              <a:off x="3056104" y="1403896"/>
              <a:ext cx="3837855" cy="3837854"/>
            </a:xfrm>
            <a:prstGeom prst="ellipse">
              <a:avLst/>
            </a:prstGeom>
            <a:solidFill>
              <a:srgbClr val="97D8F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5" name="Oval 24"/>
            <p:cNvSpPr/>
            <p:nvPr/>
          </p:nvSpPr>
          <p:spPr>
            <a:xfrm>
              <a:off x="2912268" y="1645336"/>
              <a:ext cx="3738844" cy="3738843"/>
            </a:xfrm>
            <a:prstGeom prst="ellipse">
              <a:avLst/>
            </a:prstGeom>
            <a:solidFill>
              <a:srgbClr val="F9D2E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6" name="Oval 25"/>
            <p:cNvSpPr/>
            <p:nvPr/>
          </p:nvSpPr>
          <p:spPr>
            <a:xfrm>
              <a:off x="3283697" y="1645335"/>
              <a:ext cx="3738844" cy="3738843"/>
            </a:xfrm>
            <a:prstGeom prst="ellipse">
              <a:avLst/>
            </a:prstGeom>
            <a:solidFill>
              <a:srgbClr val="FEAFC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41859" y="2007726"/>
            <a:ext cx="920114" cy="1051404"/>
            <a:chOff x="906560" y="4460352"/>
            <a:chExt cx="1346200" cy="1538288"/>
          </a:xfrm>
          <a:solidFill>
            <a:schemeClr val="bg1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906560" y="4555602"/>
              <a:ext cx="1346200" cy="1443038"/>
            </a:xfrm>
            <a:custGeom>
              <a:avLst/>
              <a:gdLst>
                <a:gd name="T0" fmla="*/ 351 w 424"/>
                <a:gd name="T1" fmla="*/ 306 h 454"/>
                <a:gd name="T2" fmla="*/ 284 w 424"/>
                <a:gd name="T3" fmla="*/ 293 h 454"/>
                <a:gd name="T4" fmla="*/ 272 w 424"/>
                <a:gd name="T5" fmla="*/ 278 h 454"/>
                <a:gd name="T6" fmla="*/ 272 w 424"/>
                <a:gd name="T7" fmla="*/ 263 h 454"/>
                <a:gd name="T8" fmla="*/ 285 w 424"/>
                <a:gd name="T9" fmla="*/ 240 h 454"/>
                <a:gd name="T10" fmla="*/ 295 w 424"/>
                <a:gd name="T11" fmla="*/ 222 h 454"/>
                <a:gd name="T12" fmla="*/ 326 w 424"/>
                <a:gd name="T13" fmla="*/ 173 h 454"/>
                <a:gd name="T14" fmla="*/ 322 w 424"/>
                <a:gd name="T15" fmla="*/ 138 h 454"/>
                <a:gd name="T16" fmla="*/ 316 w 424"/>
                <a:gd name="T17" fmla="*/ 76 h 454"/>
                <a:gd name="T18" fmla="*/ 301 w 424"/>
                <a:gd name="T19" fmla="*/ 28 h 454"/>
                <a:gd name="T20" fmla="*/ 273 w 424"/>
                <a:gd name="T21" fmla="*/ 16 h 454"/>
                <a:gd name="T22" fmla="*/ 262 w 424"/>
                <a:gd name="T23" fmla="*/ 13 h 454"/>
                <a:gd name="T24" fmla="*/ 211 w 424"/>
                <a:gd name="T25" fmla="*/ 0 h 454"/>
                <a:gd name="T26" fmla="*/ 106 w 424"/>
                <a:gd name="T27" fmla="*/ 72 h 454"/>
                <a:gd name="T28" fmla="*/ 102 w 424"/>
                <a:gd name="T29" fmla="*/ 127 h 454"/>
                <a:gd name="T30" fmla="*/ 101 w 424"/>
                <a:gd name="T31" fmla="*/ 138 h 454"/>
                <a:gd name="T32" fmla="*/ 97 w 424"/>
                <a:gd name="T33" fmla="*/ 173 h 454"/>
                <a:gd name="T34" fmla="*/ 128 w 424"/>
                <a:gd name="T35" fmla="*/ 222 h 454"/>
                <a:gd name="T36" fmla="*/ 138 w 424"/>
                <a:gd name="T37" fmla="*/ 240 h 454"/>
                <a:gd name="T38" fmla="*/ 151 w 424"/>
                <a:gd name="T39" fmla="*/ 263 h 454"/>
                <a:gd name="T40" fmla="*/ 151 w 424"/>
                <a:gd name="T41" fmla="*/ 278 h 454"/>
                <a:gd name="T42" fmla="*/ 139 w 424"/>
                <a:gd name="T43" fmla="*/ 293 h 454"/>
                <a:gd name="T44" fmla="*/ 73 w 424"/>
                <a:gd name="T45" fmla="*/ 306 h 454"/>
                <a:gd name="T46" fmla="*/ 0 w 424"/>
                <a:gd name="T47" fmla="*/ 395 h 454"/>
                <a:gd name="T48" fmla="*/ 0 w 424"/>
                <a:gd name="T49" fmla="*/ 424 h 454"/>
                <a:gd name="T50" fmla="*/ 30 w 424"/>
                <a:gd name="T51" fmla="*/ 454 h 454"/>
                <a:gd name="T52" fmla="*/ 393 w 424"/>
                <a:gd name="T53" fmla="*/ 454 h 454"/>
                <a:gd name="T54" fmla="*/ 424 w 424"/>
                <a:gd name="T55" fmla="*/ 424 h 454"/>
                <a:gd name="T56" fmla="*/ 424 w 424"/>
                <a:gd name="T57" fmla="*/ 395 h 454"/>
                <a:gd name="T58" fmla="*/ 351 w 424"/>
                <a:gd name="T59" fmla="*/ 30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4" h="454">
                  <a:moveTo>
                    <a:pt x="351" y="306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77" y="291"/>
                    <a:pt x="272" y="285"/>
                    <a:pt x="272" y="278"/>
                  </a:cubicBezTo>
                  <a:cubicBezTo>
                    <a:pt x="272" y="263"/>
                    <a:pt x="272" y="263"/>
                    <a:pt x="272" y="263"/>
                  </a:cubicBezTo>
                  <a:cubicBezTo>
                    <a:pt x="277" y="256"/>
                    <a:pt x="281" y="248"/>
                    <a:pt x="285" y="240"/>
                  </a:cubicBezTo>
                  <a:cubicBezTo>
                    <a:pt x="288" y="234"/>
                    <a:pt x="293" y="224"/>
                    <a:pt x="295" y="222"/>
                  </a:cubicBezTo>
                  <a:cubicBezTo>
                    <a:pt x="308" y="209"/>
                    <a:pt x="322" y="194"/>
                    <a:pt x="326" y="173"/>
                  </a:cubicBezTo>
                  <a:cubicBezTo>
                    <a:pt x="330" y="155"/>
                    <a:pt x="326" y="145"/>
                    <a:pt x="322" y="138"/>
                  </a:cubicBezTo>
                  <a:cubicBezTo>
                    <a:pt x="322" y="123"/>
                    <a:pt x="322" y="96"/>
                    <a:pt x="316" y="76"/>
                  </a:cubicBezTo>
                  <a:cubicBezTo>
                    <a:pt x="316" y="53"/>
                    <a:pt x="312" y="39"/>
                    <a:pt x="301" y="28"/>
                  </a:cubicBezTo>
                  <a:cubicBezTo>
                    <a:pt x="293" y="19"/>
                    <a:pt x="282" y="17"/>
                    <a:pt x="273" y="16"/>
                  </a:cubicBezTo>
                  <a:cubicBezTo>
                    <a:pt x="269" y="15"/>
                    <a:pt x="264" y="14"/>
                    <a:pt x="262" y="13"/>
                  </a:cubicBezTo>
                  <a:cubicBezTo>
                    <a:pt x="247" y="5"/>
                    <a:pt x="231" y="0"/>
                    <a:pt x="211" y="0"/>
                  </a:cubicBezTo>
                  <a:cubicBezTo>
                    <a:pt x="171" y="1"/>
                    <a:pt x="122" y="27"/>
                    <a:pt x="106" y="72"/>
                  </a:cubicBezTo>
                  <a:cubicBezTo>
                    <a:pt x="101" y="86"/>
                    <a:pt x="101" y="109"/>
                    <a:pt x="102" y="127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97" y="145"/>
                    <a:pt x="94" y="155"/>
                    <a:pt x="97" y="173"/>
                  </a:cubicBezTo>
                  <a:cubicBezTo>
                    <a:pt x="102" y="194"/>
                    <a:pt x="115" y="209"/>
                    <a:pt x="128" y="222"/>
                  </a:cubicBezTo>
                  <a:cubicBezTo>
                    <a:pt x="130" y="224"/>
                    <a:pt x="135" y="234"/>
                    <a:pt x="138" y="240"/>
                  </a:cubicBezTo>
                  <a:cubicBezTo>
                    <a:pt x="143" y="248"/>
                    <a:pt x="147" y="256"/>
                    <a:pt x="151" y="263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1" y="285"/>
                    <a:pt x="146" y="291"/>
                    <a:pt x="139" y="293"/>
                  </a:cubicBezTo>
                  <a:cubicBezTo>
                    <a:pt x="73" y="306"/>
                    <a:pt x="73" y="306"/>
                    <a:pt x="73" y="306"/>
                  </a:cubicBezTo>
                  <a:cubicBezTo>
                    <a:pt x="31" y="314"/>
                    <a:pt x="0" y="352"/>
                    <a:pt x="0" y="39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40"/>
                    <a:pt x="13" y="454"/>
                    <a:pt x="30" y="454"/>
                  </a:cubicBezTo>
                  <a:cubicBezTo>
                    <a:pt x="393" y="454"/>
                    <a:pt x="393" y="454"/>
                    <a:pt x="393" y="454"/>
                  </a:cubicBezTo>
                  <a:cubicBezTo>
                    <a:pt x="410" y="454"/>
                    <a:pt x="424" y="440"/>
                    <a:pt x="424" y="424"/>
                  </a:cubicBezTo>
                  <a:cubicBezTo>
                    <a:pt x="424" y="395"/>
                    <a:pt x="424" y="395"/>
                    <a:pt x="424" y="395"/>
                  </a:cubicBezTo>
                  <a:cubicBezTo>
                    <a:pt x="424" y="352"/>
                    <a:pt x="393" y="314"/>
                    <a:pt x="351" y="3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906560" y="4460352"/>
              <a:ext cx="288925" cy="385763"/>
            </a:xfrm>
            <a:custGeom>
              <a:avLst/>
              <a:gdLst>
                <a:gd name="T0" fmla="*/ 15 w 91"/>
                <a:gd name="T1" fmla="*/ 121 h 121"/>
                <a:gd name="T2" fmla="*/ 30 w 91"/>
                <a:gd name="T3" fmla="*/ 106 h 121"/>
                <a:gd name="T4" fmla="*/ 30 w 91"/>
                <a:gd name="T5" fmla="*/ 30 h 121"/>
                <a:gd name="T6" fmla="*/ 75 w 91"/>
                <a:gd name="T7" fmla="*/ 30 h 121"/>
                <a:gd name="T8" fmla="*/ 91 w 91"/>
                <a:gd name="T9" fmla="*/ 15 h 121"/>
                <a:gd name="T10" fmla="*/ 75 w 91"/>
                <a:gd name="T11" fmla="*/ 0 h 121"/>
                <a:gd name="T12" fmla="*/ 15 w 91"/>
                <a:gd name="T13" fmla="*/ 0 h 121"/>
                <a:gd name="T14" fmla="*/ 0 w 91"/>
                <a:gd name="T15" fmla="*/ 15 h 121"/>
                <a:gd name="T16" fmla="*/ 0 w 91"/>
                <a:gd name="T17" fmla="*/ 106 h 121"/>
                <a:gd name="T18" fmla="*/ 15 w 91"/>
                <a:gd name="T1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1">
                  <a:moveTo>
                    <a:pt x="15" y="121"/>
                  </a:moveTo>
                  <a:cubicBezTo>
                    <a:pt x="23" y="121"/>
                    <a:pt x="30" y="114"/>
                    <a:pt x="30" y="10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84" y="30"/>
                    <a:pt x="91" y="23"/>
                    <a:pt x="91" y="15"/>
                  </a:cubicBezTo>
                  <a:cubicBezTo>
                    <a:pt x="91" y="6"/>
                    <a:pt x="84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4"/>
                    <a:pt x="7" y="121"/>
                    <a:pt x="1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906560" y="5036614"/>
              <a:ext cx="288925" cy="384175"/>
            </a:xfrm>
            <a:custGeom>
              <a:avLst/>
              <a:gdLst>
                <a:gd name="T0" fmla="*/ 15 w 91"/>
                <a:gd name="T1" fmla="*/ 121 h 121"/>
                <a:gd name="T2" fmla="*/ 75 w 91"/>
                <a:gd name="T3" fmla="*/ 121 h 121"/>
                <a:gd name="T4" fmla="*/ 91 w 91"/>
                <a:gd name="T5" fmla="*/ 106 h 121"/>
                <a:gd name="T6" fmla="*/ 75 w 91"/>
                <a:gd name="T7" fmla="*/ 91 h 121"/>
                <a:gd name="T8" fmla="*/ 30 w 91"/>
                <a:gd name="T9" fmla="*/ 91 h 121"/>
                <a:gd name="T10" fmla="*/ 30 w 91"/>
                <a:gd name="T11" fmla="*/ 15 h 121"/>
                <a:gd name="T12" fmla="*/ 15 w 91"/>
                <a:gd name="T13" fmla="*/ 0 h 121"/>
                <a:gd name="T14" fmla="*/ 0 w 91"/>
                <a:gd name="T15" fmla="*/ 15 h 121"/>
                <a:gd name="T16" fmla="*/ 0 w 91"/>
                <a:gd name="T17" fmla="*/ 106 h 121"/>
                <a:gd name="T18" fmla="*/ 15 w 91"/>
                <a:gd name="T1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1">
                  <a:moveTo>
                    <a:pt x="15" y="121"/>
                  </a:moveTo>
                  <a:cubicBezTo>
                    <a:pt x="75" y="121"/>
                    <a:pt x="75" y="121"/>
                    <a:pt x="75" y="121"/>
                  </a:cubicBezTo>
                  <a:cubicBezTo>
                    <a:pt x="84" y="121"/>
                    <a:pt x="91" y="114"/>
                    <a:pt x="91" y="106"/>
                  </a:cubicBezTo>
                  <a:cubicBezTo>
                    <a:pt x="91" y="98"/>
                    <a:pt x="84" y="91"/>
                    <a:pt x="75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4"/>
                    <a:pt x="7" y="121"/>
                    <a:pt x="1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1963835" y="4460352"/>
              <a:ext cx="288925" cy="385763"/>
            </a:xfrm>
            <a:custGeom>
              <a:avLst/>
              <a:gdLst>
                <a:gd name="T0" fmla="*/ 75 w 91"/>
                <a:gd name="T1" fmla="*/ 0 h 121"/>
                <a:gd name="T2" fmla="*/ 15 w 91"/>
                <a:gd name="T3" fmla="*/ 0 h 121"/>
                <a:gd name="T4" fmla="*/ 0 w 91"/>
                <a:gd name="T5" fmla="*/ 15 h 121"/>
                <a:gd name="T6" fmla="*/ 15 w 91"/>
                <a:gd name="T7" fmla="*/ 30 h 121"/>
                <a:gd name="T8" fmla="*/ 60 w 91"/>
                <a:gd name="T9" fmla="*/ 30 h 121"/>
                <a:gd name="T10" fmla="*/ 60 w 91"/>
                <a:gd name="T11" fmla="*/ 106 h 121"/>
                <a:gd name="T12" fmla="*/ 75 w 91"/>
                <a:gd name="T13" fmla="*/ 121 h 121"/>
                <a:gd name="T14" fmla="*/ 91 w 91"/>
                <a:gd name="T15" fmla="*/ 106 h 121"/>
                <a:gd name="T16" fmla="*/ 91 w 91"/>
                <a:gd name="T17" fmla="*/ 15 h 121"/>
                <a:gd name="T18" fmla="*/ 75 w 9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1">
                  <a:moveTo>
                    <a:pt x="7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14"/>
                    <a:pt x="67" y="121"/>
                    <a:pt x="75" y="121"/>
                  </a:cubicBezTo>
                  <a:cubicBezTo>
                    <a:pt x="84" y="121"/>
                    <a:pt x="91" y="114"/>
                    <a:pt x="91" y="10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6"/>
                    <a:pt x="84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1963835" y="5036614"/>
              <a:ext cx="288925" cy="384175"/>
            </a:xfrm>
            <a:custGeom>
              <a:avLst/>
              <a:gdLst>
                <a:gd name="T0" fmla="*/ 75 w 91"/>
                <a:gd name="T1" fmla="*/ 0 h 121"/>
                <a:gd name="T2" fmla="*/ 60 w 91"/>
                <a:gd name="T3" fmla="*/ 15 h 121"/>
                <a:gd name="T4" fmla="*/ 60 w 91"/>
                <a:gd name="T5" fmla="*/ 91 h 121"/>
                <a:gd name="T6" fmla="*/ 15 w 91"/>
                <a:gd name="T7" fmla="*/ 91 h 121"/>
                <a:gd name="T8" fmla="*/ 0 w 91"/>
                <a:gd name="T9" fmla="*/ 106 h 121"/>
                <a:gd name="T10" fmla="*/ 15 w 91"/>
                <a:gd name="T11" fmla="*/ 121 h 121"/>
                <a:gd name="T12" fmla="*/ 75 w 91"/>
                <a:gd name="T13" fmla="*/ 121 h 121"/>
                <a:gd name="T14" fmla="*/ 91 w 91"/>
                <a:gd name="T15" fmla="*/ 106 h 121"/>
                <a:gd name="T16" fmla="*/ 91 w 91"/>
                <a:gd name="T17" fmla="*/ 15 h 121"/>
                <a:gd name="T18" fmla="*/ 75 w 9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1">
                  <a:moveTo>
                    <a:pt x="75" y="0"/>
                  </a:moveTo>
                  <a:cubicBezTo>
                    <a:pt x="67" y="0"/>
                    <a:pt x="60" y="7"/>
                    <a:pt x="60" y="15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7" y="91"/>
                    <a:pt x="0" y="98"/>
                    <a:pt x="0" y="106"/>
                  </a:cubicBezTo>
                  <a:cubicBezTo>
                    <a:pt x="0" y="114"/>
                    <a:pt x="7" y="121"/>
                    <a:pt x="1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84" y="121"/>
                    <a:pt x="91" y="114"/>
                    <a:pt x="91" y="10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7"/>
                    <a:pt x="84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41771" y="999298"/>
            <a:ext cx="1438850" cy="1438850"/>
          </a:xfrm>
          <a:prstGeom prst="ellipse">
            <a:avLst/>
          </a:prstGeom>
          <a:solidFill>
            <a:srgbClr val="F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7" name="TextBox 16"/>
          <p:cNvSpPr txBox="1"/>
          <p:nvPr/>
        </p:nvSpPr>
        <p:spPr>
          <a:xfrm>
            <a:off x="912495" y="1395095"/>
            <a:ext cx="279971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中華民國字體" pitchFamily="2" charset="-122"/>
              </a:rPr>
              <a:t>Workspace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763" y="2135944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764" y="2505488"/>
            <a:ext cx="279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71145" y="3031332"/>
            <a:ext cx="5158979" cy="2112169"/>
          </a:xfrm>
          <a:custGeom>
            <a:avLst/>
            <a:gdLst>
              <a:gd name="T0" fmla="*/ 1071 w 2141"/>
              <a:gd name="T1" fmla="*/ 0 h 876"/>
              <a:gd name="T2" fmla="*/ 0 w 2141"/>
              <a:gd name="T3" fmla="*/ 876 h 876"/>
              <a:gd name="T4" fmla="*/ 2141 w 2141"/>
              <a:gd name="T5" fmla="*/ 876 h 876"/>
              <a:gd name="T6" fmla="*/ 1071 w 2141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1" h="876">
                <a:moveTo>
                  <a:pt x="1071" y="0"/>
                </a:moveTo>
                <a:cubicBezTo>
                  <a:pt x="542" y="0"/>
                  <a:pt x="100" y="376"/>
                  <a:pt x="0" y="876"/>
                </a:cubicBezTo>
                <a:cubicBezTo>
                  <a:pt x="2141" y="876"/>
                  <a:pt x="2141" y="876"/>
                  <a:pt x="2141" y="876"/>
                </a:cubicBezTo>
                <a:cubicBezTo>
                  <a:pt x="2041" y="376"/>
                  <a:pt x="1600" y="0"/>
                  <a:pt x="1071" y="0"/>
                </a:cubicBezTo>
              </a:path>
            </a:pathLst>
          </a:custGeom>
          <a:solidFill>
            <a:srgbClr val="FEAF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1" name="Freeform 6"/>
          <p:cNvSpPr/>
          <p:nvPr/>
        </p:nvSpPr>
        <p:spPr bwMode="auto">
          <a:xfrm>
            <a:off x="3712830" y="3144441"/>
            <a:ext cx="4883944" cy="1999060"/>
          </a:xfrm>
          <a:custGeom>
            <a:avLst/>
            <a:gdLst>
              <a:gd name="T0" fmla="*/ 1014 w 2027"/>
              <a:gd name="T1" fmla="*/ 0 h 829"/>
              <a:gd name="T2" fmla="*/ 0 w 2027"/>
              <a:gd name="T3" fmla="*/ 829 h 829"/>
              <a:gd name="T4" fmla="*/ 2027 w 2027"/>
              <a:gd name="T5" fmla="*/ 829 h 829"/>
              <a:gd name="T6" fmla="*/ 1014 w 2027"/>
              <a:gd name="T7" fmla="*/ 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7" h="829">
                <a:moveTo>
                  <a:pt x="1014" y="0"/>
                </a:moveTo>
                <a:cubicBezTo>
                  <a:pt x="513" y="0"/>
                  <a:pt x="95" y="356"/>
                  <a:pt x="0" y="829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1932" y="356"/>
                  <a:pt x="1515" y="0"/>
                  <a:pt x="1014" y="0"/>
                </a:cubicBezTo>
              </a:path>
            </a:pathLst>
          </a:custGeom>
          <a:solidFill>
            <a:srgbClr val="A6D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2" name="Freeform 11"/>
          <p:cNvSpPr/>
          <p:nvPr/>
        </p:nvSpPr>
        <p:spPr bwMode="auto">
          <a:xfrm>
            <a:off x="4446984" y="141"/>
            <a:ext cx="4697016" cy="1921669"/>
          </a:xfrm>
          <a:custGeom>
            <a:avLst/>
            <a:gdLst>
              <a:gd name="T0" fmla="*/ 1903 w 1903"/>
              <a:gd name="T1" fmla="*/ 0 h 778"/>
              <a:gd name="T2" fmla="*/ 0 w 1903"/>
              <a:gd name="T3" fmla="*/ 0 h 778"/>
              <a:gd name="T4" fmla="*/ 952 w 1903"/>
              <a:gd name="T5" fmla="*/ 778 h 778"/>
              <a:gd name="T6" fmla="*/ 1903 w 1903"/>
              <a:gd name="T7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3" h="778">
                <a:moveTo>
                  <a:pt x="1903" y="0"/>
                </a:moveTo>
                <a:cubicBezTo>
                  <a:pt x="0" y="0"/>
                  <a:pt x="0" y="0"/>
                  <a:pt x="0" y="0"/>
                </a:cubicBezTo>
                <a:cubicBezTo>
                  <a:pt x="89" y="444"/>
                  <a:pt x="481" y="778"/>
                  <a:pt x="952" y="778"/>
                </a:cubicBezTo>
                <a:cubicBezTo>
                  <a:pt x="1422" y="778"/>
                  <a:pt x="1814" y="444"/>
                  <a:pt x="1903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3" name="Freeform 12"/>
          <p:cNvSpPr/>
          <p:nvPr/>
        </p:nvSpPr>
        <p:spPr bwMode="auto">
          <a:xfrm>
            <a:off x="3501559" y="140"/>
            <a:ext cx="5283994" cy="2163366"/>
          </a:xfrm>
          <a:custGeom>
            <a:avLst/>
            <a:gdLst>
              <a:gd name="T0" fmla="*/ 2141 w 2141"/>
              <a:gd name="T1" fmla="*/ 0 h 876"/>
              <a:gd name="T2" fmla="*/ 0 w 2141"/>
              <a:gd name="T3" fmla="*/ 0 h 876"/>
              <a:gd name="T4" fmla="*/ 1071 w 2141"/>
              <a:gd name="T5" fmla="*/ 876 h 876"/>
              <a:gd name="T6" fmla="*/ 2141 w 2141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1" h="876">
                <a:moveTo>
                  <a:pt x="2141" y="0"/>
                </a:moveTo>
                <a:cubicBezTo>
                  <a:pt x="0" y="0"/>
                  <a:pt x="0" y="0"/>
                  <a:pt x="0" y="0"/>
                </a:cubicBezTo>
                <a:cubicBezTo>
                  <a:pt x="100" y="500"/>
                  <a:pt x="541" y="876"/>
                  <a:pt x="1071" y="876"/>
                </a:cubicBezTo>
                <a:cubicBezTo>
                  <a:pt x="1600" y="876"/>
                  <a:pt x="2041" y="500"/>
                  <a:pt x="2141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37" y="3264695"/>
            <a:ext cx="4509134" cy="1878806"/>
          </a:xfr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01" y="1742"/>
            <a:ext cx="4612005" cy="192166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0" y="0"/>
            <a:ext cx="5591175" cy="5143500"/>
          </a:xfrm>
          <a:custGeom>
            <a:avLst/>
            <a:gdLst>
              <a:gd name="T0" fmla="*/ 2151 w 2349"/>
              <a:gd name="T1" fmla="*/ 0 h 2160"/>
              <a:gd name="T2" fmla="*/ 0 w 2349"/>
              <a:gd name="T3" fmla="*/ 0 h 2160"/>
              <a:gd name="T4" fmla="*/ 0 w 2349"/>
              <a:gd name="T5" fmla="*/ 2160 h 2160"/>
              <a:gd name="T6" fmla="*/ 1852 w 2349"/>
              <a:gd name="T7" fmla="*/ 2160 h 2160"/>
              <a:gd name="T8" fmla="*/ 1644 w 2349"/>
              <a:gd name="T9" fmla="*/ 1460 h 2160"/>
              <a:gd name="T10" fmla="*/ 2312 w 2349"/>
              <a:gd name="T11" fmla="*/ 565 h 2160"/>
              <a:gd name="T12" fmla="*/ 2151 w 2349"/>
              <a:gd name="T13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49" h="2160">
                <a:moveTo>
                  <a:pt x="21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791" y="2091"/>
                  <a:pt x="1594" y="1834"/>
                  <a:pt x="1644" y="1460"/>
                </a:cubicBezTo>
                <a:cubicBezTo>
                  <a:pt x="1694" y="1080"/>
                  <a:pt x="2268" y="883"/>
                  <a:pt x="2312" y="565"/>
                </a:cubicBezTo>
                <a:cubicBezTo>
                  <a:pt x="2349" y="298"/>
                  <a:pt x="2199" y="66"/>
                  <a:pt x="2151" y="0"/>
                </a:cubicBezTo>
              </a:path>
            </a:pathLst>
          </a:custGeom>
          <a:solidFill>
            <a:srgbClr val="F9D2E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" name="TextBox 5"/>
          <p:cNvSpPr txBox="1"/>
          <p:nvPr/>
        </p:nvSpPr>
        <p:spPr>
          <a:xfrm>
            <a:off x="5902843" y="531600"/>
            <a:ext cx="2554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中華民國字體" pitchFamily="2" charset="-122"/>
              </a:rPr>
              <a:t>Product</a:t>
            </a:r>
            <a:endParaRPr lang="en-US" sz="4500" dirty="0">
              <a:latin typeface="中華民國字體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81" y="1309546"/>
            <a:ext cx="252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Company Product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18" y="531601"/>
            <a:ext cx="18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Business Application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75" y="1214570"/>
            <a:ext cx="21345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quis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nostrud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exerci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tation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513" y="3177983"/>
            <a:ext cx="21345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quis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nostrud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exerci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tation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513" y="2460119"/>
            <a:ext cx="18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Trade Marketing</a:t>
            </a:r>
            <a:endParaRPr lang="en-US" sz="1800" b="1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4872" y="4493727"/>
            <a:ext cx="1135469" cy="245660"/>
            <a:chOff x="9935570" y="532264"/>
            <a:chExt cx="1513958" cy="327546"/>
          </a:xfrm>
          <a:solidFill>
            <a:srgbClr val="97D8F6"/>
          </a:solidFill>
        </p:grpSpPr>
        <p:sp>
          <p:nvSpPr>
            <p:cNvPr id="13" name="Oval 12"/>
            <p:cNvSpPr/>
            <p:nvPr/>
          </p:nvSpPr>
          <p:spPr>
            <a:xfrm>
              <a:off x="9935570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4" name="Oval 13"/>
            <p:cNvSpPr/>
            <p:nvPr/>
          </p:nvSpPr>
          <p:spPr>
            <a:xfrm>
              <a:off x="10538346" y="545911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15" name="Oval 14"/>
            <p:cNvSpPr/>
            <p:nvPr/>
          </p:nvSpPr>
          <p:spPr>
            <a:xfrm>
              <a:off x="11135629" y="532264"/>
              <a:ext cx="313899" cy="313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pic>
        <p:nvPicPr>
          <p:cNvPr id="17" name="图片占位符 16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2382" y="0"/>
            <a:ext cx="7210576" cy="4815876"/>
          </a:xfrm>
          <a:custGeom>
            <a:avLst/>
            <a:gdLst>
              <a:gd name="T0" fmla="*/ 2971 w 2971"/>
              <a:gd name="T1" fmla="*/ 0 h 1983"/>
              <a:gd name="T2" fmla="*/ 0 w 2971"/>
              <a:gd name="T3" fmla="*/ 0 h 1983"/>
              <a:gd name="T4" fmla="*/ 0 w 2971"/>
              <a:gd name="T5" fmla="*/ 1983 h 1983"/>
              <a:gd name="T6" fmla="*/ 1410 w 2971"/>
              <a:gd name="T7" fmla="*/ 1389 h 1983"/>
              <a:gd name="T8" fmla="*/ 2200 w 2971"/>
              <a:gd name="T9" fmla="*/ 339 h 1983"/>
              <a:gd name="T10" fmla="*/ 2971 w 2971"/>
              <a:gd name="T11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1" h="1983">
                <a:moveTo>
                  <a:pt x="29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83"/>
                  <a:pt x="0" y="1983"/>
                  <a:pt x="0" y="1983"/>
                </a:cubicBezTo>
                <a:cubicBezTo>
                  <a:pt x="303" y="1936"/>
                  <a:pt x="1022" y="1787"/>
                  <a:pt x="1410" y="1389"/>
                </a:cubicBezTo>
                <a:cubicBezTo>
                  <a:pt x="1791" y="997"/>
                  <a:pt x="1714" y="773"/>
                  <a:pt x="2200" y="339"/>
                </a:cubicBezTo>
                <a:cubicBezTo>
                  <a:pt x="2371" y="187"/>
                  <a:pt x="2663" y="49"/>
                  <a:pt x="2971" y="0"/>
                </a:cubicBezTo>
              </a:path>
            </a:pathLst>
          </a:custGeom>
          <a:solidFill>
            <a:srgbClr val="97D8F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2" name="Freeform 22"/>
          <p:cNvSpPr/>
          <p:nvPr/>
        </p:nvSpPr>
        <p:spPr bwMode="auto">
          <a:xfrm>
            <a:off x="2380" y="-2380"/>
            <a:ext cx="6166658" cy="5009809"/>
          </a:xfrm>
          <a:custGeom>
            <a:avLst/>
            <a:gdLst>
              <a:gd name="T0" fmla="*/ 2476 w 2476"/>
              <a:gd name="T1" fmla="*/ 0 h 2010"/>
              <a:gd name="T2" fmla="*/ 0 w 2476"/>
              <a:gd name="T3" fmla="*/ 0 h 2010"/>
              <a:gd name="T4" fmla="*/ 0 w 2476"/>
              <a:gd name="T5" fmla="*/ 2010 h 2010"/>
              <a:gd name="T6" fmla="*/ 1242 w 2476"/>
              <a:gd name="T7" fmla="*/ 1461 h 2010"/>
              <a:gd name="T8" fmla="*/ 1867 w 2476"/>
              <a:gd name="T9" fmla="*/ 439 h 2010"/>
              <a:gd name="T10" fmla="*/ 2476 w 2476"/>
              <a:gd name="T11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6" h="2010">
                <a:moveTo>
                  <a:pt x="2476" y="0"/>
                </a:moveTo>
                <a:cubicBezTo>
                  <a:pt x="2476" y="0"/>
                  <a:pt x="277" y="0"/>
                  <a:pt x="0" y="0"/>
                </a:cubicBezTo>
                <a:cubicBezTo>
                  <a:pt x="0" y="2010"/>
                  <a:pt x="0" y="2010"/>
                  <a:pt x="0" y="2010"/>
                </a:cubicBezTo>
                <a:cubicBezTo>
                  <a:pt x="0" y="2010"/>
                  <a:pt x="839" y="1919"/>
                  <a:pt x="1242" y="1461"/>
                </a:cubicBezTo>
                <a:cubicBezTo>
                  <a:pt x="1658" y="988"/>
                  <a:pt x="1519" y="903"/>
                  <a:pt x="1867" y="439"/>
                </a:cubicBezTo>
                <a:cubicBezTo>
                  <a:pt x="2042" y="207"/>
                  <a:pt x="2256" y="77"/>
                  <a:pt x="2476" y="0"/>
                </a:cubicBezTo>
              </a:path>
            </a:pathLst>
          </a:custGeom>
          <a:solidFill>
            <a:srgbClr val="F9D2E7">
              <a:alpha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pic>
        <p:nvPicPr>
          <p:cNvPr id="23" name="图片占位符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5916070" cy="4587498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</p:spPr>
      </p:pic>
      <p:grpSp>
        <p:nvGrpSpPr>
          <p:cNvPr id="18" name="Group 17"/>
          <p:cNvGrpSpPr/>
          <p:nvPr/>
        </p:nvGrpSpPr>
        <p:grpSpPr>
          <a:xfrm>
            <a:off x="1695094" y="869397"/>
            <a:ext cx="3482874" cy="3363143"/>
            <a:chOff x="2948736" y="1476832"/>
            <a:chExt cx="4046453" cy="3907347"/>
          </a:xfrm>
        </p:grpSpPr>
        <p:sp>
          <p:nvSpPr>
            <p:cNvPr id="19" name="Oval 18"/>
            <p:cNvSpPr/>
            <p:nvPr/>
          </p:nvSpPr>
          <p:spPr>
            <a:xfrm>
              <a:off x="3046986" y="1476832"/>
              <a:ext cx="3837856" cy="3837857"/>
            </a:xfrm>
            <a:prstGeom prst="ellipse">
              <a:avLst/>
            </a:prstGeom>
            <a:solidFill>
              <a:srgbClr val="97D8F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0" name="Oval 19"/>
            <p:cNvSpPr/>
            <p:nvPr/>
          </p:nvSpPr>
          <p:spPr>
            <a:xfrm>
              <a:off x="2948736" y="1645336"/>
              <a:ext cx="3738845" cy="3738843"/>
            </a:xfrm>
            <a:prstGeom prst="ellipse">
              <a:avLst/>
            </a:prstGeom>
            <a:solidFill>
              <a:srgbClr val="FEAFC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Oval 20"/>
            <p:cNvSpPr/>
            <p:nvPr/>
          </p:nvSpPr>
          <p:spPr>
            <a:xfrm>
              <a:off x="3256344" y="1645335"/>
              <a:ext cx="3738845" cy="3738843"/>
            </a:xfrm>
            <a:prstGeom prst="ellipse">
              <a:avLst/>
            </a:prstGeom>
            <a:solidFill>
              <a:srgbClr val="F9D2E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8669" y="1811648"/>
            <a:ext cx="2632697" cy="1430505"/>
            <a:chOff x="6801770" y="2375020"/>
            <a:chExt cx="3510262" cy="1907340"/>
          </a:xfrm>
        </p:grpSpPr>
        <p:sp>
          <p:nvSpPr>
            <p:cNvPr id="10" name="Title 1"/>
            <p:cNvSpPr txBox="1"/>
            <p:nvPr/>
          </p:nvSpPr>
          <p:spPr>
            <a:xfrm>
              <a:off x="6801770" y="2375020"/>
              <a:ext cx="3457775" cy="94111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PART </a:t>
              </a:r>
              <a:r>
                <a:rPr lang="en-US" sz="4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Tangerine" panose="02000000000000000000" pitchFamily="2" charset="0"/>
                </a:rPr>
                <a:t>TWO</a:t>
              </a:r>
              <a:endPara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Tangerine" panose="02000000000000000000" pitchFamily="2" charset="0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6854258" y="3786687"/>
              <a:ext cx="3457774" cy="49567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350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中華民國字體" pitchFamily="2" charset="-122"/>
                  <a:ea typeface="中華民國字體" pitchFamily="2" charset="-122"/>
                  <a:cs typeface="Open Sans" panose="020B0606030504020204" pitchFamily="34" charset="0"/>
                </a:rPr>
                <a:t>Your kind word here</a:t>
              </a:r>
              <a:endParaRPr lang="en-US" sz="135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70158" y="2748877"/>
            <a:ext cx="501326" cy="501326"/>
          </a:xfrm>
          <a:prstGeom prst="ellipse">
            <a:avLst/>
          </a:prstGeom>
          <a:solidFill>
            <a:srgbClr val="F0E6E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Oval 13"/>
          <p:cNvSpPr/>
          <p:nvPr/>
        </p:nvSpPr>
        <p:spPr>
          <a:xfrm>
            <a:off x="5193885" y="3770434"/>
            <a:ext cx="426372" cy="426372"/>
          </a:xfrm>
          <a:prstGeom prst="ellipse">
            <a:avLst/>
          </a:prstGeom>
          <a:solidFill>
            <a:srgbClr val="F9D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Oval 15"/>
          <p:cNvSpPr/>
          <p:nvPr/>
        </p:nvSpPr>
        <p:spPr>
          <a:xfrm>
            <a:off x="5568498" y="2151683"/>
            <a:ext cx="255633" cy="255633"/>
          </a:xfrm>
          <a:prstGeom prst="ellipse">
            <a:avLst/>
          </a:prstGeom>
          <a:solidFill>
            <a:srgbClr val="97D8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TextBox 13"/>
          <p:cNvSpPr txBox="1"/>
          <p:nvPr/>
        </p:nvSpPr>
        <p:spPr>
          <a:xfrm>
            <a:off x="6450879" y="1488406"/>
            <a:ext cx="2596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500" dirty="0">
                <a:latin typeface="中華民國字體" pitchFamily="2" charset="-122"/>
              </a:rPr>
              <a:t>Services</a:t>
            </a:r>
            <a:endParaRPr lang="en-US" altLang="zh-CN" sz="4500" dirty="0">
              <a:latin typeface="中華民國字體" pitchFamily="2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6360232" y="2212880"/>
            <a:ext cx="2051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Our Office</a:t>
            </a:r>
            <a:endParaRPr lang="en-US" sz="1200" spc="225" dirty="0">
              <a:solidFill>
                <a:schemeClr val="tx1">
                  <a:lumMod val="65000"/>
                  <a:lumOff val="35000"/>
                </a:schemeClr>
              </a:solidFill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857177" y="2582424"/>
            <a:ext cx="255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250"/>
              </a:spcAft>
            </a:pP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sed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do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eiusmod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tempor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incididunt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labore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et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dolore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magna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aliqua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enim</a:t>
            </a:r>
            <a:r>
              <a:rPr lang="en-US" sz="900" dirty="0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 ad minim </a:t>
            </a:r>
            <a:r>
              <a:rPr lang="en-US" sz="900" dirty="0" err="1">
                <a:latin typeface="中華民國字體" pitchFamily="2" charset="-122"/>
                <a:ea typeface="中華民國字體" pitchFamily="2" charset="-122"/>
                <a:cs typeface="Open Sans" panose="020B0606030504020204" pitchFamily="34" charset="0"/>
              </a:rPr>
              <a:t>veniam</a:t>
            </a:r>
            <a:endParaRPr lang="en-US" sz="900" dirty="0">
              <a:latin typeface="中華民國字體" pitchFamily="2" charset="-122"/>
              <a:ea typeface="中華民國字體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3" grpId="0" animBg="1"/>
      <p:bldP spid="14" grpId="0" animBg="1"/>
      <p:bldP spid="16" grpId="0" animBg="1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4930</Words>
  <Application>WPS 演示</Application>
  <PresentationFormat>全屏显示(16:9)</PresentationFormat>
  <Paragraphs>296</Paragraphs>
  <Slides>25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中華民國字體</vt:lpstr>
      <vt:lpstr>Open Sans</vt:lpstr>
      <vt:lpstr>Calibri Light</vt:lpstr>
      <vt:lpstr>微软雅黑 Light</vt:lpstr>
      <vt:lpstr>Tangerine</vt:lpstr>
      <vt:lpstr>Arial Unicode MS</vt:lpstr>
      <vt:lpstr>Segoe Print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一颗苹果</cp:lastModifiedBy>
  <cp:revision>26</cp:revision>
  <dcterms:created xsi:type="dcterms:W3CDTF">2018-11-16T10:39:00Z</dcterms:created>
  <dcterms:modified xsi:type="dcterms:W3CDTF">2021-09-13T02:37:08Z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239CA2B03D83483DBBCD4C2CB9CBB17F</vt:lpwstr>
  </property>
  <property fmtid="{D5CDD505-2E9C-101B-9397-08002B2CF9AE}" pid="3" name="KSOProductBuildVer">
    <vt:lpwstr>2052-11.1.0.10700</vt:lpwstr>
  </property>
</Properties>
</file>