
<file path=[Content_Types].xml><?xml version="1.0" encoding="utf-8"?>
<Types xmlns="http://schemas.openxmlformats.org/package/2006/content-types">
  <Default Extension="jpeg" ContentType="image/jpeg"/>
  <Default Extension="JPG" ContentType="image/.jpg"/>
  <Default Extension="xlsx" ContentType="application/vnd.openxmlformats-officedocument.spreadsheetml.sheet"/>
  <Default Extension="png" ContentType="image/png"/>
  <Default Extension="wdp" ContentType="image/vnd.ms-photo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olors1.xml" ContentType="application/vnd.ms-office.chartcolorstyle+xml"/>
  <Override PartName="/ppt/charts/style1.xml" ContentType="application/vnd.ms-office.chartstyl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28"/>
  </p:handoutMasterIdLst>
  <p:sldIdLst>
    <p:sldId id="256" r:id="rId3"/>
    <p:sldId id="278" r:id="rId5"/>
    <p:sldId id="274" r:id="rId6"/>
    <p:sldId id="257" r:id="rId7"/>
    <p:sldId id="273" r:id="rId8"/>
    <p:sldId id="272" r:id="rId9"/>
    <p:sldId id="271" r:id="rId10"/>
    <p:sldId id="277" r:id="rId11"/>
    <p:sldId id="270" r:id="rId12"/>
    <p:sldId id="269" r:id="rId13"/>
    <p:sldId id="268" r:id="rId14"/>
    <p:sldId id="267" r:id="rId15"/>
    <p:sldId id="266" r:id="rId16"/>
    <p:sldId id="276" r:id="rId17"/>
    <p:sldId id="265" r:id="rId18"/>
    <p:sldId id="264" r:id="rId19"/>
    <p:sldId id="263" r:id="rId20"/>
    <p:sldId id="262" r:id="rId21"/>
    <p:sldId id="275" r:id="rId22"/>
    <p:sldId id="261" r:id="rId23"/>
    <p:sldId id="260" r:id="rId24"/>
    <p:sldId id="259" r:id="rId25"/>
    <p:sldId id="258" r:id="rId26"/>
    <p:sldId id="279" r:id="rId27"/>
  </p:sldIdLst>
  <p:sldSz cx="12192000" cy="6858000"/>
  <p:notesSz cx="7103745" cy="10234295"/>
  <p:custDataLst>
    <p:tags r:id="rId3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A67F"/>
    <a:srgbClr val="404040"/>
    <a:srgbClr val="FF8955"/>
    <a:srgbClr val="B2B2B2"/>
    <a:srgbClr val="202020"/>
    <a:srgbClr val="323232"/>
    <a:srgbClr val="CC3300"/>
    <a:srgbClr val="CC0000"/>
    <a:srgbClr val="FF33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77" d="100"/>
          <a:sy n="77" d="100"/>
        </p:scale>
        <p:origin x="798" y="84"/>
      </p:cViewPr>
      <p:guideLst>
        <p:guide orient="horz" pos="2159"/>
        <p:guide pos="3819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2" Type="http://schemas.openxmlformats.org/officeDocument/2006/relationships/tags" Target="tags/tag46.xml"/><Relationship Id="rId31" Type="http://schemas.openxmlformats.org/officeDocument/2006/relationships/tableStyles" Target="tableStyles.xml"/><Relationship Id="rId30" Type="http://schemas.openxmlformats.org/officeDocument/2006/relationships/viewProps" Target="viewProps.xml"/><Relationship Id="rId3" Type="http://schemas.openxmlformats.org/officeDocument/2006/relationships/slide" Target="slides/slide1.xml"/><Relationship Id="rId29" Type="http://schemas.openxmlformats.org/officeDocument/2006/relationships/presProps" Target="presProps.xml"/><Relationship Id="rId28" Type="http://schemas.openxmlformats.org/officeDocument/2006/relationships/handoutMaster" Target="handoutMasters/handoutMaster1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Workbook1.xlsx"/></Relationships>
</file>

<file path=ppt/charts/_rels/chart2.xml.rels><?xml version="1.0" encoding="UTF-8" standalone="yes"?>
<Relationships xmlns="http://schemas.openxmlformats.org/package/2006/relationships"><Relationship Id="rId4" Type="http://schemas.microsoft.com/office/2011/relationships/chartColorStyle" Target="colors1.xml"/><Relationship Id="rId3" Type="http://schemas.microsoft.com/office/2011/relationships/chartStyle" Target="style1.xml"/><Relationship Id="rId2" Type="http://schemas.openxmlformats.org/officeDocument/2006/relationships/image" Target="../media/image2.png"/><Relationship Id="rId1" Type="http://schemas.openxmlformats.org/officeDocument/2006/relationships/package" Target="../embeddings/Workbook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rgbClr val="FDA67F"/>
            </a:solidFill>
            <a:ln>
              <a:noFill/>
            </a:ln>
            <a:effectLst/>
          </c:spPr>
          <c:invertIfNegative val="0"/>
          <c:dLbls>
            <c:delete val="1"/>
          </c:dLbls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Series 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4"/>
                      <c:pt idx="0">
                        <c:v>Category 1</c:v>
                      </c:pt>
                      <c:pt idx="1">
                        <c:v>Category 2</c:v>
                      </c:pt>
                      <c:pt idx="2">
                        <c:v>Category 3</c:v>
                      </c:pt>
                      <c:pt idx="3">
                        <c:v>Category 4</c:v>
                      </c:pt>
                    </c:strCache>
                  </c:strRef>
                </c15:cat>
              </c15:filteredCategoryTitle>
            </c:ext>
          </c:extLst>
        </c:ser>
        <c:ser>
          <c:idx val="1"/>
          <c:order val="1"/>
          <c:spPr>
            <a:solidFill>
              <a:srgbClr val="404040"/>
            </a:solidFill>
            <a:ln>
              <a:noFill/>
            </a:ln>
            <a:effectLst/>
          </c:spPr>
          <c:invertIfNegative val="0"/>
          <c:dLbls>
            <c:delete val="1"/>
          </c:dLbls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Series 2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4"/>
                      <c:pt idx="0">
                        <c:v>Category 1</c:v>
                      </c:pt>
                      <c:pt idx="1">
                        <c:v>Category 2</c:v>
                      </c:pt>
                      <c:pt idx="2">
                        <c:v>Category 3</c:v>
                      </c:pt>
                      <c:pt idx="3">
                        <c:v>Category 4</c:v>
                      </c:pt>
                    </c:strCache>
                  </c:strRef>
                </c15:cat>
              </c15:filteredCategoryTitle>
            </c:ext>
          </c:extLst>
        </c:ser>
        <c:ser>
          <c:idx val="2"/>
          <c:order val="2"/>
          <c:spPr>
            <a:solidFill>
              <a:srgbClr val="FDA67F"/>
            </a:solidFill>
            <a:ln>
              <a:noFill/>
            </a:ln>
            <a:effectLst/>
          </c:spPr>
          <c:invertIfNegative val="0"/>
          <c:dLbls>
            <c:delete val="1"/>
          </c:dLbls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Series 3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4"/>
                      <c:pt idx="0">
                        <c:v>Category 1</c:v>
                      </c:pt>
                      <c:pt idx="1">
                        <c:v>Category 2</c:v>
                      </c:pt>
                      <c:pt idx="2">
                        <c:v>Category 3</c:v>
                      </c:pt>
                      <c:pt idx="3">
                        <c:v>Category 4</c:v>
                      </c:pt>
                    </c:strCache>
                  </c:strRef>
                </c15:cat>
              </c15:filteredCategory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89467584"/>
        <c:axId val="-289465952"/>
      </c:barChart>
      <c:catAx>
        <c:axId val="-2894675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2">
                <a:lumMod val="90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4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cs"/>
                <a:sym typeface="Arial" panose="020B0604020202020204" pitchFamily="34" charset="0"/>
              </a:defRPr>
            </a:pPr>
          </a:p>
        </c:txPr>
        <c:crossAx val="-289465952"/>
        <c:crosses val="autoZero"/>
        <c:auto val="1"/>
        <c:lblAlgn val="ctr"/>
        <c:lblOffset val="100"/>
        <c:noMultiLvlLbl val="0"/>
      </c:catAx>
      <c:valAx>
        <c:axId val="-2894659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solidFill>
              <a:schemeClr val="bg2">
                <a:lumMod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4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cs"/>
                <a:sym typeface="Arial" panose="020B0604020202020204" pitchFamily="34" charset="0"/>
              </a:defRPr>
            </a:pPr>
          </a:p>
        </c:txPr>
        <c:crossAx val="-2894675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 sz="1400">
          <a:solidFill>
            <a:schemeClr val="bg1">
              <a:lumMod val="65000"/>
            </a:schemeClr>
          </a:solidFill>
          <a:latin typeface="Arial" panose="020B0604020202020204" pitchFamily="34" charset="0"/>
          <a:ea typeface="微软雅黑" panose="020B0503020204020204" charset="-122"/>
          <a:sym typeface="Arial" panose="020B0604020202020204" pitchFamily="34" charset="0"/>
        </a:defRPr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系列2</c:v>
                </c:pt>
              </c:strCache>
            </c:strRef>
          </c:tx>
          <c:spPr>
            <a:solidFill>
              <a:srgbClr val="FDA67F"/>
            </a:solidFill>
            <a:ln w="19050"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DA67F"/>
              </a:solidFill>
              <a:ln w="19050"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404040"/>
              </a:solidFill>
              <a:ln w="19050"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FDA67F"/>
              </a:solidFill>
              <a:ln w="19050"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404040"/>
              </a:solidFill>
              <a:ln w="19050"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FDA67F"/>
              </a:solidFill>
              <a:ln w="19050"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rgbClr val="404040"/>
              </a:solidFill>
              <a:ln w="19050">
                <a:noFill/>
              </a:ln>
              <a:effectLst/>
            </c:spPr>
          </c:dPt>
          <c:dLbls>
            <c:dLbl>
              <c:idx val="0"/>
              <c:delete val="1"/>
            </c:dLbl>
            <c:dLbl>
              <c:idx val="1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zh-CN" sz="1195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cs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  <c:pt idx="4">
                  <c:v>类别 5</c:v>
                </c:pt>
                <c:pt idx="5">
                  <c:v>类别 6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3.3</c:v>
                </c:pt>
                <c:pt idx="1">
                  <c:v>2.5</c:v>
                </c:pt>
                <c:pt idx="2">
                  <c:v>3.5</c:v>
                </c:pt>
                <c:pt idx="3">
                  <c:v>4.2</c:v>
                </c:pt>
                <c:pt idx="4">
                  <c:v>5.7</c:v>
                </c:pt>
                <c:pt idx="5">
                  <c:v>3.7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1</c:v>
                </c:pt>
              </c:strCache>
            </c:strRef>
          </c:tx>
          <c:spPr>
            <a:blipFill>
              <a:blip xmlns:r="http://schemas.openxmlformats.org/officeDocument/2006/relationships" r:embed="rId2"/>
              <a:stretch>
                <a:fillRect/>
              </a:stretch>
            </a:blip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  <c:pt idx="4">
                  <c:v>类别 5</c:v>
                </c:pt>
                <c:pt idx="5">
                  <c:v>类别 6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3.3</c:v>
                </c:pt>
                <c:pt idx="1">
                  <c:v>2.5</c:v>
                </c:pt>
                <c:pt idx="2">
                  <c:v>3.5</c:v>
                </c:pt>
                <c:pt idx="3">
                  <c:v>4.2</c:v>
                </c:pt>
                <c:pt idx="4">
                  <c:v>5.7</c:v>
                </c:pt>
                <c:pt idx="5">
                  <c:v>3.7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3"/>
        <c:axId val="-289479552"/>
        <c:axId val="-289469760"/>
      </c:barChart>
      <c:catAx>
        <c:axId val="-289479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pPr>
          </a:p>
        </c:txPr>
        <c:crossAx val="-289469760"/>
        <c:crosses val="autoZero"/>
        <c:auto val="0"/>
        <c:lblAlgn val="l"/>
        <c:lblOffset val="100"/>
        <c:noMultiLvlLbl val="0"/>
      </c:catAx>
      <c:valAx>
        <c:axId val="-28946976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pPr>
          </a:p>
        </c:txPr>
        <c:crossAx val="-2894795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>
          <a:latin typeface="微软雅黑 Light" panose="020B0502040204020203" pitchFamily="34" charset="-122"/>
          <a:ea typeface="微软雅黑 Light" panose="020B0502040204020203" pitchFamily="34" charset="-122"/>
        </a:defRPr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角三角形 6"/>
          <p:cNvSpPr/>
          <p:nvPr userDrawn="1"/>
        </p:nvSpPr>
        <p:spPr>
          <a:xfrm>
            <a:off x="0" y="2530475"/>
            <a:ext cx="4633595" cy="4327525"/>
          </a:xfrm>
          <a:prstGeom prst="rtTriangle">
            <a:avLst/>
          </a:prstGeom>
          <a:solidFill>
            <a:srgbClr val="FDA6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直角三角形 7"/>
          <p:cNvSpPr/>
          <p:nvPr userDrawn="1"/>
        </p:nvSpPr>
        <p:spPr>
          <a:xfrm flipH="1" flipV="1">
            <a:off x="7558405" y="0"/>
            <a:ext cx="4633595" cy="4327525"/>
          </a:xfrm>
          <a:prstGeom prst="rtTriangle">
            <a:avLst/>
          </a:prstGeom>
          <a:solidFill>
            <a:srgbClr val="FDA6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 userDrawn="1"/>
        </p:nvSpPr>
        <p:spPr>
          <a:xfrm>
            <a:off x="516890" y="368935"/>
            <a:ext cx="11157585" cy="611949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3751117"/>
            <a:ext cx="7321550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cxnSp>
        <p:nvCxnSpPr>
          <p:cNvPr id="8" name="直接连接符 7" hidden="1"/>
          <p:cNvCxnSpPr/>
          <p:nvPr userDrawn="1"/>
        </p:nvCxnSpPr>
        <p:spPr>
          <a:xfrm>
            <a:off x="742950" y="434340"/>
            <a:ext cx="0" cy="13912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tags" Target="../tags/tag3.xml"/><Relationship Id="rId12" Type="http://schemas.openxmlformats.org/officeDocument/2006/relationships/tags" Target="../tags/tag2.xml"/><Relationship Id="rId11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chemeClr val="bg1">
                <a:lumMod val="95000"/>
              </a:schemeClr>
            </a:gs>
            <a:gs pos="100000">
              <a:schemeClr val="tx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1"/>
            </p:custDataLst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2"/>
            </p:custDataLst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KSO_TEMPLATE" hidden="1"/>
          <p:cNvSpPr/>
          <p:nvPr userDrawn="1">
            <p:custDataLst>
              <p:tags r:id="rId1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4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3.xml"/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chart" Target="../charts/chart1.xml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4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17.xml"/><Relationship Id="rId1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9" Type="http://schemas.openxmlformats.org/officeDocument/2006/relationships/tags" Target="../tags/tag26.xml"/><Relationship Id="rId8" Type="http://schemas.openxmlformats.org/officeDocument/2006/relationships/tags" Target="../tags/tag25.xml"/><Relationship Id="rId7" Type="http://schemas.openxmlformats.org/officeDocument/2006/relationships/tags" Target="../tags/tag24.xml"/><Relationship Id="rId6" Type="http://schemas.openxmlformats.org/officeDocument/2006/relationships/tags" Target="../tags/tag23.xml"/><Relationship Id="rId5" Type="http://schemas.openxmlformats.org/officeDocument/2006/relationships/tags" Target="../tags/tag22.xml"/><Relationship Id="rId4" Type="http://schemas.openxmlformats.org/officeDocument/2006/relationships/tags" Target="../tags/tag21.xml"/><Relationship Id="rId3" Type="http://schemas.openxmlformats.org/officeDocument/2006/relationships/tags" Target="../tags/tag20.xml"/><Relationship Id="rId21" Type="http://schemas.openxmlformats.org/officeDocument/2006/relationships/notesSlide" Target="../notesSlides/notesSlide15.xml"/><Relationship Id="rId20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9" Type="http://schemas.openxmlformats.org/officeDocument/2006/relationships/tags" Target="../tags/tag36.xml"/><Relationship Id="rId18" Type="http://schemas.openxmlformats.org/officeDocument/2006/relationships/tags" Target="../tags/tag35.xml"/><Relationship Id="rId17" Type="http://schemas.openxmlformats.org/officeDocument/2006/relationships/tags" Target="../tags/tag34.xml"/><Relationship Id="rId16" Type="http://schemas.openxmlformats.org/officeDocument/2006/relationships/tags" Target="../tags/tag33.xml"/><Relationship Id="rId15" Type="http://schemas.openxmlformats.org/officeDocument/2006/relationships/tags" Target="../tags/tag32.xml"/><Relationship Id="rId14" Type="http://schemas.openxmlformats.org/officeDocument/2006/relationships/tags" Target="../tags/tag31.xml"/><Relationship Id="rId13" Type="http://schemas.openxmlformats.org/officeDocument/2006/relationships/tags" Target="../tags/tag30.xml"/><Relationship Id="rId12" Type="http://schemas.openxmlformats.org/officeDocument/2006/relationships/tags" Target="../tags/tag29.xml"/><Relationship Id="rId11" Type="http://schemas.openxmlformats.org/officeDocument/2006/relationships/tags" Target="../tags/tag28.xml"/><Relationship Id="rId10" Type="http://schemas.openxmlformats.org/officeDocument/2006/relationships/tags" Target="../tags/tag27.xml"/><Relationship Id="rId1" Type="http://schemas.openxmlformats.org/officeDocument/2006/relationships/tags" Target="../tags/tag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7.xml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7.xml"/><Relationship Id="rId3" Type="http://schemas.openxmlformats.org/officeDocument/2006/relationships/slideLayout" Target="../slideLayouts/slideLayout2.xml"/><Relationship Id="rId2" Type="http://schemas.openxmlformats.org/officeDocument/2006/relationships/tags" Target="../tags/tag38.xml"/><Relationship Id="rId1" Type="http://schemas.openxmlformats.org/officeDocument/2006/relationships/chart" Target="../charts/char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9.xml"/></Relationships>
</file>

<file path=ppt/slides/_rels/slide1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9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40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5.xml"/><Relationship Id="rId1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9" Type="http://schemas.openxmlformats.org/officeDocument/2006/relationships/tags" Target="../tags/tag41.xml"/><Relationship Id="rId8" Type="http://schemas.microsoft.com/office/2007/relationships/hdphoto" Target="../media/image10.wdp"/><Relationship Id="rId7" Type="http://schemas.openxmlformats.org/officeDocument/2006/relationships/image" Target="../media/image9.png"/><Relationship Id="rId6" Type="http://schemas.microsoft.com/office/2007/relationships/hdphoto" Target="../media/image8.wdp"/><Relationship Id="rId5" Type="http://schemas.openxmlformats.org/officeDocument/2006/relationships/image" Target="../media/image7.png"/><Relationship Id="rId4" Type="http://schemas.microsoft.com/office/2007/relationships/hdphoto" Target="../media/image6.wdp"/><Relationship Id="rId3" Type="http://schemas.openxmlformats.org/officeDocument/2006/relationships/image" Target="../media/image5.png"/><Relationship Id="rId2" Type="http://schemas.microsoft.com/office/2007/relationships/hdphoto" Target="../media/image4.wdp"/><Relationship Id="rId11" Type="http://schemas.openxmlformats.org/officeDocument/2006/relationships/notesSlide" Target="../notesSlides/notesSlide20.xml"/><Relationship Id="rId10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4.xml"/></Relationships>
</file>

<file path=ppt/slides/_rels/slide2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4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45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6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8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11.xml"/><Relationship Id="rId1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10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16200000">
            <a:off x="2640330" y="-2679065"/>
            <a:ext cx="6890385" cy="12185650"/>
          </a:xfrm>
          <a:prstGeom prst="rect">
            <a:avLst/>
          </a:prstGeom>
        </p:spPr>
      </p:pic>
      <p:sp>
        <p:nvSpPr>
          <p:cNvPr id="7" name="椭圆 6"/>
          <p:cNvSpPr/>
          <p:nvPr/>
        </p:nvSpPr>
        <p:spPr>
          <a:xfrm>
            <a:off x="2326005" y="1495425"/>
            <a:ext cx="7540625" cy="38671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14"/>
          <p:cNvSpPr txBox="1"/>
          <p:nvPr/>
        </p:nvSpPr>
        <p:spPr>
          <a:xfrm>
            <a:off x="2970530" y="2713990"/>
            <a:ext cx="625157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  <a:cs typeface="Noto Sans S Chinese Black" panose="020B0A00000000000000" charset="-122"/>
              </a:rPr>
              <a:t>几何菱形岗位竞聘</a:t>
            </a:r>
            <a:endParaRPr lang="zh-CN" altLang="en-US" sz="4400" dirty="0" smtClean="0">
              <a:solidFill>
                <a:schemeClr val="tx1">
                  <a:lumMod val="75000"/>
                  <a:lumOff val="25000"/>
                </a:schemeClr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  <a:cs typeface="Noto Sans S Chinese Black" panose="020B0A00000000000000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2546985" y="3482340"/>
            <a:ext cx="7138670" cy="5530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Light" panose="020B0300000000000000" charset="-122"/>
                <a:ea typeface="Noto Sans S Chinese Light" panose="020B0300000000000000" charset="-122"/>
                <a:sym typeface="+mn-ea"/>
              </a:rPr>
              <a:t>PleaseaddaclearbusinesstemplateforthetitlecontentyouwanttoaddPleasePleaseaddaclearbusinesstemplateforthetiPleaseaddacleaPleaseaddaclearbusinesstemplateforthetitlecontenPleaseaddaclearbusinesstemplate</a:t>
            </a:r>
            <a:endParaRPr lang="zh-CN" altLang="en-US" sz="1000" dirty="0" smtClean="0">
              <a:solidFill>
                <a:schemeClr val="tx1">
                  <a:lumMod val="75000"/>
                  <a:lumOff val="25000"/>
                </a:schemeClr>
              </a:solidFill>
              <a:latin typeface="Noto Sans S Chinese Light" panose="020B0300000000000000" charset="-122"/>
              <a:ea typeface="Noto Sans S Chinese Light" panose="020B0300000000000000" charset="-122"/>
              <a:sym typeface="+mn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4025583" y="2171700"/>
            <a:ext cx="3980180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1C9A9E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  <a:cs typeface="Noto Sans S Chinese Black" panose="020B0A00000000000000" charset="-122"/>
              </a:rPr>
              <a:t>SUMMARY OF  WORK</a:t>
            </a:r>
            <a:endParaRPr lang="en-US" altLang="zh-CN" sz="2400" dirty="0">
              <a:solidFill>
                <a:schemeClr val="tx1">
                  <a:lumMod val="75000"/>
                  <a:lumOff val="25000"/>
                </a:schemeClr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  <a:cs typeface="Noto Sans S Chinese Black" panose="020B0A00000000000000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890770" y="4431030"/>
            <a:ext cx="2249805" cy="306705"/>
          </a:xfrm>
          <a:prstGeom prst="rect">
            <a:avLst/>
          </a:prstGeom>
          <a:solidFill>
            <a:srgbClr val="FDA67F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dist"/>
            <a:r>
              <a:rPr lang="zh-CN" sz="1400" dirty="0">
                <a:solidFill>
                  <a:schemeClr val="bg1"/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  <a:cs typeface="Noto Sans S Chinese Regular" panose="020B0500000000000000" pitchFamily="34" charset="-122"/>
              </a:rPr>
              <a:t>汇报人</a:t>
            </a:r>
            <a:r>
              <a:rPr lang="zh-CN" sz="1400" dirty="0" smtClean="0">
                <a:solidFill>
                  <a:schemeClr val="bg1"/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  <a:cs typeface="Noto Sans S Chinese Regular" panose="020B0500000000000000" pitchFamily="34" charset="-122"/>
              </a:rPr>
              <a:t>：</a:t>
            </a:r>
            <a:r>
              <a:rPr lang="en-US" altLang="zh-CN" sz="1400" dirty="0" smtClean="0">
                <a:solidFill>
                  <a:schemeClr val="bg1"/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  <a:cs typeface="Noto Sans S Chinese Regular" panose="020B0500000000000000" pitchFamily="34" charset="-122"/>
              </a:rPr>
              <a:t>XXX</a:t>
            </a:r>
            <a:endParaRPr lang="en-US" altLang="zh-CN" sz="1400" b="1" dirty="0" smtClean="0">
              <a:solidFill>
                <a:schemeClr val="bg1"/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  <a:cs typeface="Noto Sans S Chinese Regular" panose="020B0500000000000000" pitchFamily="34" charset="-122"/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 advTm="0">
        <p14:glitter pattern="hexagon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 bldLvl="0" animBg="1"/>
      <p:bldP spid="11" grpId="0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76"/>
          <p:cNvSpPr txBox="1"/>
          <p:nvPr/>
        </p:nvSpPr>
        <p:spPr>
          <a:xfrm>
            <a:off x="617220" y="406400"/>
            <a:ext cx="224218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</a:rPr>
              <a:t>此处添加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</a:rPr>
              <a:t>标题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</a:endParaRPr>
          </a:p>
        </p:txBody>
      </p:sp>
      <p:grpSp>
        <p:nvGrpSpPr>
          <p:cNvPr id="9" name="组合 1"/>
          <p:cNvGrpSpPr/>
          <p:nvPr/>
        </p:nvGrpSpPr>
        <p:grpSpPr bwMode="auto">
          <a:xfrm>
            <a:off x="1195070" y="4426585"/>
            <a:ext cx="4482803" cy="378460"/>
            <a:chOff x="774922" y="3714498"/>
            <a:chExt cx="3361511" cy="283847"/>
          </a:xfrm>
        </p:grpSpPr>
        <p:sp>
          <p:nvSpPr>
            <p:cNvPr id="20" name="Rectangle 11"/>
            <p:cNvSpPr/>
            <p:nvPr/>
          </p:nvSpPr>
          <p:spPr>
            <a:xfrm>
              <a:off x="774922" y="3714498"/>
              <a:ext cx="493308" cy="28384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865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Noto Sans S Chinese Thin" panose="020B0200000000000000" pitchFamily="34" charset="-122"/>
                  <a:ea typeface="Noto Sans S Chinese Thin" panose="020B0200000000000000" pitchFamily="34" charset="-122"/>
                  <a:cs typeface="Open Sans" panose="020B0606030504020204" pitchFamily="34" charset="0"/>
                  <a:sym typeface="Arial" panose="020B0604020202020204"/>
                </a:rPr>
                <a:t>2018</a:t>
              </a:r>
              <a:endParaRPr lang="en-US" sz="1865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cs typeface="Open Sans" panose="020B0606030504020204" pitchFamily="34" charset="0"/>
                <a:sym typeface="Arial" panose="020B0604020202020204"/>
              </a:endParaRPr>
            </a:p>
          </p:txBody>
        </p:sp>
        <p:sp>
          <p:nvSpPr>
            <p:cNvPr id="21" name="Rectangle 12"/>
            <p:cNvSpPr/>
            <p:nvPr/>
          </p:nvSpPr>
          <p:spPr>
            <a:xfrm>
              <a:off x="1774904" y="3714498"/>
              <a:ext cx="493308" cy="28384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865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oto Sans S Chinese Thin" panose="020B0200000000000000" pitchFamily="34" charset="-122"/>
                  <a:ea typeface="Noto Sans S Chinese Thin" panose="020B0200000000000000" pitchFamily="34" charset="-122"/>
                  <a:cs typeface="Open Sans" panose="020B0606030504020204" pitchFamily="34" charset="0"/>
                  <a:sym typeface="Arial" panose="020B0604020202020204"/>
                </a:rPr>
                <a:t>2019</a:t>
              </a:r>
              <a:endParaRPr lang="en-US" sz="1865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cs typeface="Open Sans" panose="020B0606030504020204" pitchFamily="34" charset="0"/>
                <a:sym typeface="Arial" panose="020B0604020202020204"/>
              </a:endParaRPr>
            </a:p>
          </p:txBody>
        </p:sp>
        <p:sp>
          <p:nvSpPr>
            <p:cNvPr id="22" name="Rectangle 13"/>
            <p:cNvSpPr/>
            <p:nvPr/>
          </p:nvSpPr>
          <p:spPr>
            <a:xfrm>
              <a:off x="2643143" y="3714498"/>
              <a:ext cx="493308" cy="28384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865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oto Sans S Chinese Thin" panose="020B0200000000000000" pitchFamily="34" charset="-122"/>
                  <a:ea typeface="Noto Sans S Chinese Thin" panose="020B0200000000000000" pitchFamily="34" charset="-122"/>
                  <a:cs typeface="Open Sans" panose="020B0606030504020204" pitchFamily="34" charset="0"/>
                  <a:sym typeface="Arial" panose="020B0604020202020204"/>
                </a:rPr>
                <a:t>2020</a:t>
              </a:r>
              <a:endParaRPr lang="en-US" sz="1865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cs typeface="Open Sans" panose="020B0606030504020204" pitchFamily="34" charset="0"/>
                <a:sym typeface="Arial" panose="020B0604020202020204"/>
              </a:endParaRPr>
            </a:p>
          </p:txBody>
        </p:sp>
        <p:sp>
          <p:nvSpPr>
            <p:cNvPr id="23" name="Rectangle 14"/>
            <p:cNvSpPr/>
            <p:nvPr/>
          </p:nvSpPr>
          <p:spPr>
            <a:xfrm>
              <a:off x="3643125" y="3714498"/>
              <a:ext cx="493308" cy="28384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865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oto Sans S Chinese Thin" panose="020B0200000000000000" pitchFamily="34" charset="-122"/>
                  <a:ea typeface="Noto Sans S Chinese Thin" panose="020B0200000000000000" pitchFamily="34" charset="-122"/>
                  <a:cs typeface="Open Sans" panose="020B0606030504020204" pitchFamily="34" charset="0"/>
                  <a:sym typeface="Arial" panose="020B0604020202020204"/>
                </a:rPr>
                <a:t>2021</a:t>
              </a:r>
              <a:endParaRPr lang="en-US" sz="1865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cs typeface="Open Sans" panose="020B0606030504020204" pitchFamily="34" charset="0"/>
                <a:sym typeface="Arial" panose="020B0604020202020204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2164080" y="2231390"/>
            <a:ext cx="1644650" cy="2032000"/>
            <a:chOff x="3122" y="3529"/>
            <a:chExt cx="2590" cy="3200"/>
          </a:xfrm>
          <a:solidFill>
            <a:srgbClr val="FDA67F"/>
          </a:solidFill>
        </p:grpSpPr>
        <p:sp>
          <p:nvSpPr>
            <p:cNvPr id="11" name="Freeform 5"/>
            <p:cNvSpPr/>
            <p:nvPr/>
          </p:nvSpPr>
          <p:spPr bwMode="auto">
            <a:xfrm>
              <a:off x="3122" y="3529"/>
              <a:ext cx="1293" cy="3200"/>
            </a:xfrm>
            <a:custGeom>
              <a:avLst/>
              <a:gdLst>
                <a:gd name="T0" fmla="*/ 372 w 372"/>
                <a:gd name="T1" fmla="*/ 0 h 744"/>
                <a:gd name="T2" fmla="*/ 0 w 372"/>
                <a:gd name="T3" fmla="*/ 744 h 744"/>
                <a:gd name="T4" fmla="*/ 372 w 372"/>
                <a:gd name="T5" fmla="*/ 744 h 744"/>
                <a:gd name="T6" fmla="*/ 372 w 372"/>
                <a:gd name="T7" fmla="*/ 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2" h="744">
                  <a:moveTo>
                    <a:pt x="372" y="0"/>
                  </a:moveTo>
                  <a:cubicBezTo>
                    <a:pt x="372" y="0"/>
                    <a:pt x="280" y="528"/>
                    <a:pt x="0" y="744"/>
                  </a:cubicBezTo>
                  <a:cubicBezTo>
                    <a:pt x="372" y="744"/>
                    <a:pt x="372" y="744"/>
                    <a:pt x="372" y="744"/>
                  </a:cubicBezTo>
                  <a:lnTo>
                    <a:pt x="37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 lang="en-US" sz="1350">
                <a:latin typeface="Noto Sans S Chinese Thin" panose="020B0200000000000000" pitchFamily="34" charset="-122"/>
                <a:ea typeface="Noto Sans S Chinese Thin" panose="020B0200000000000000" pitchFamily="34" charset="-122"/>
                <a:sym typeface="Arial" panose="020B0604020202020204"/>
              </a:endParaRPr>
            </a:p>
          </p:txBody>
        </p:sp>
        <p:sp>
          <p:nvSpPr>
            <p:cNvPr id="12" name="Freeform 6"/>
            <p:cNvSpPr/>
            <p:nvPr/>
          </p:nvSpPr>
          <p:spPr bwMode="auto">
            <a:xfrm>
              <a:off x="4416" y="3529"/>
              <a:ext cx="1297" cy="3200"/>
            </a:xfrm>
            <a:custGeom>
              <a:avLst/>
              <a:gdLst>
                <a:gd name="T0" fmla="*/ 0 w 372"/>
                <a:gd name="T1" fmla="*/ 0 h 744"/>
                <a:gd name="T2" fmla="*/ 372 w 372"/>
                <a:gd name="T3" fmla="*/ 744 h 744"/>
                <a:gd name="T4" fmla="*/ 0 w 372"/>
                <a:gd name="T5" fmla="*/ 744 h 744"/>
                <a:gd name="T6" fmla="*/ 0 w 372"/>
                <a:gd name="T7" fmla="*/ 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2" h="744">
                  <a:moveTo>
                    <a:pt x="0" y="0"/>
                  </a:moveTo>
                  <a:cubicBezTo>
                    <a:pt x="0" y="0"/>
                    <a:pt x="92" y="528"/>
                    <a:pt x="372" y="744"/>
                  </a:cubicBezTo>
                  <a:cubicBezTo>
                    <a:pt x="0" y="744"/>
                    <a:pt x="0" y="744"/>
                    <a:pt x="0" y="744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 lang="en-US" sz="1350">
                <a:latin typeface="Noto Sans S Chinese Thin" panose="020B0200000000000000" pitchFamily="34" charset="-122"/>
                <a:ea typeface="Noto Sans S Chinese Thin" panose="020B0200000000000000" pitchFamily="34" charset="-122"/>
                <a:sym typeface="Arial" panose="020B0604020202020204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3375660" y="1210945"/>
            <a:ext cx="1644015" cy="3035300"/>
            <a:chOff x="5066" y="1949"/>
            <a:chExt cx="2589" cy="4780"/>
          </a:xfrm>
          <a:solidFill>
            <a:srgbClr val="404040"/>
          </a:solidFill>
        </p:grpSpPr>
        <p:sp>
          <p:nvSpPr>
            <p:cNvPr id="13" name="Freeform 5"/>
            <p:cNvSpPr/>
            <p:nvPr/>
          </p:nvSpPr>
          <p:spPr bwMode="auto">
            <a:xfrm>
              <a:off x="5066" y="1949"/>
              <a:ext cx="1293" cy="4780"/>
            </a:xfrm>
            <a:custGeom>
              <a:avLst/>
              <a:gdLst>
                <a:gd name="T0" fmla="*/ 372 w 372"/>
                <a:gd name="T1" fmla="*/ 0 h 744"/>
                <a:gd name="T2" fmla="*/ 0 w 372"/>
                <a:gd name="T3" fmla="*/ 744 h 744"/>
                <a:gd name="T4" fmla="*/ 372 w 372"/>
                <a:gd name="T5" fmla="*/ 744 h 744"/>
                <a:gd name="T6" fmla="*/ 372 w 372"/>
                <a:gd name="T7" fmla="*/ 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2" h="744">
                  <a:moveTo>
                    <a:pt x="372" y="0"/>
                  </a:moveTo>
                  <a:cubicBezTo>
                    <a:pt x="372" y="0"/>
                    <a:pt x="280" y="528"/>
                    <a:pt x="0" y="744"/>
                  </a:cubicBezTo>
                  <a:cubicBezTo>
                    <a:pt x="372" y="744"/>
                    <a:pt x="372" y="744"/>
                    <a:pt x="372" y="744"/>
                  </a:cubicBezTo>
                  <a:lnTo>
                    <a:pt x="37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 lang="en-US" sz="1350">
                <a:latin typeface="Noto Sans S Chinese Thin" panose="020B0200000000000000" pitchFamily="34" charset="-122"/>
                <a:ea typeface="Noto Sans S Chinese Thin" panose="020B0200000000000000" pitchFamily="34" charset="-122"/>
                <a:sym typeface="Arial" panose="020B0604020202020204"/>
              </a:endParaRPr>
            </a:p>
          </p:txBody>
        </p:sp>
        <p:sp>
          <p:nvSpPr>
            <p:cNvPr id="14" name="Freeform 6"/>
            <p:cNvSpPr/>
            <p:nvPr/>
          </p:nvSpPr>
          <p:spPr bwMode="auto">
            <a:xfrm>
              <a:off x="6359" y="1949"/>
              <a:ext cx="1297" cy="4780"/>
            </a:xfrm>
            <a:custGeom>
              <a:avLst/>
              <a:gdLst>
                <a:gd name="T0" fmla="*/ 0 w 372"/>
                <a:gd name="T1" fmla="*/ 0 h 744"/>
                <a:gd name="T2" fmla="*/ 372 w 372"/>
                <a:gd name="T3" fmla="*/ 744 h 744"/>
                <a:gd name="T4" fmla="*/ 0 w 372"/>
                <a:gd name="T5" fmla="*/ 744 h 744"/>
                <a:gd name="T6" fmla="*/ 0 w 372"/>
                <a:gd name="T7" fmla="*/ 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2" h="744">
                  <a:moveTo>
                    <a:pt x="0" y="0"/>
                  </a:moveTo>
                  <a:cubicBezTo>
                    <a:pt x="0" y="0"/>
                    <a:pt x="92" y="528"/>
                    <a:pt x="372" y="744"/>
                  </a:cubicBezTo>
                  <a:cubicBezTo>
                    <a:pt x="0" y="744"/>
                    <a:pt x="0" y="744"/>
                    <a:pt x="0" y="744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 lang="en-US" sz="1350">
                <a:latin typeface="Noto Sans S Chinese Thin" panose="020B0200000000000000" pitchFamily="34" charset="-122"/>
                <a:ea typeface="Noto Sans S Chinese Thin" panose="020B0200000000000000" pitchFamily="34" charset="-122"/>
                <a:sym typeface="Arial" panose="020B0604020202020204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930275" y="3150870"/>
            <a:ext cx="1644015" cy="1099820"/>
            <a:chOff x="1179" y="4996"/>
            <a:chExt cx="2589" cy="1732"/>
          </a:xfrm>
          <a:solidFill>
            <a:srgbClr val="404040"/>
          </a:solidFill>
        </p:grpSpPr>
        <p:sp>
          <p:nvSpPr>
            <p:cNvPr id="2" name="Freeform 5"/>
            <p:cNvSpPr/>
            <p:nvPr/>
          </p:nvSpPr>
          <p:spPr bwMode="auto">
            <a:xfrm>
              <a:off x="1179" y="4996"/>
              <a:ext cx="1293" cy="1733"/>
            </a:xfrm>
            <a:custGeom>
              <a:avLst/>
              <a:gdLst>
                <a:gd name="T0" fmla="*/ 372 w 372"/>
                <a:gd name="T1" fmla="*/ 0 h 744"/>
                <a:gd name="T2" fmla="*/ 0 w 372"/>
                <a:gd name="T3" fmla="*/ 744 h 744"/>
                <a:gd name="T4" fmla="*/ 372 w 372"/>
                <a:gd name="T5" fmla="*/ 744 h 744"/>
                <a:gd name="T6" fmla="*/ 372 w 372"/>
                <a:gd name="T7" fmla="*/ 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2" h="744">
                  <a:moveTo>
                    <a:pt x="372" y="0"/>
                  </a:moveTo>
                  <a:cubicBezTo>
                    <a:pt x="372" y="0"/>
                    <a:pt x="280" y="528"/>
                    <a:pt x="0" y="744"/>
                  </a:cubicBezTo>
                  <a:cubicBezTo>
                    <a:pt x="372" y="744"/>
                    <a:pt x="372" y="744"/>
                    <a:pt x="372" y="744"/>
                  </a:cubicBezTo>
                  <a:lnTo>
                    <a:pt x="37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 lang="en-US" sz="1350">
                <a:latin typeface="Noto Sans S Chinese Thin" panose="020B0200000000000000" pitchFamily="34" charset="-122"/>
                <a:ea typeface="Noto Sans S Chinese Thin" panose="020B0200000000000000" pitchFamily="34" charset="-122"/>
                <a:sym typeface="Arial" panose="020B0604020202020204"/>
              </a:endParaRPr>
            </a:p>
          </p:txBody>
        </p:sp>
        <p:sp>
          <p:nvSpPr>
            <p:cNvPr id="16" name="Freeform 6"/>
            <p:cNvSpPr/>
            <p:nvPr/>
          </p:nvSpPr>
          <p:spPr bwMode="auto">
            <a:xfrm>
              <a:off x="2472" y="4996"/>
              <a:ext cx="1297" cy="1733"/>
            </a:xfrm>
            <a:custGeom>
              <a:avLst/>
              <a:gdLst>
                <a:gd name="T0" fmla="*/ 0 w 372"/>
                <a:gd name="T1" fmla="*/ 0 h 744"/>
                <a:gd name="T2" fmla="*/ 372 w 372"/>
                <a:gd name="T3" fmla="*/ 744 h 744"/>
                <a:gd name="T4" fmla="*/ 0 w 372"/>
                <a:gd name="T5" fmla="*/ 744 h 744"/>
                <a:gd name="T6" fmla="*/ 0 w 372"/>
                <a:gd name="T7" fmla="*/ 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2" h="744">
                  <a:moveTo>
                    <a:pt x="0" y="0"/>
                  </a:moveTo>
                  <a:cubicBezTo>
                    <a:pt x="0" y="0"/>
                    <a:pt x="92" y="528"/>
                    <a:pt x="372" y="744"/>
                  </a:cubicBezTo>
                  <a:cubicBezTo>
                    <a:pt x="0" y="744"/>
                    <a:pt x="0" y="744"/>
                    <a:pt x="0" y="744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 lang="en-US" sz="1350">
                <a:latin typeface="Noto Sans S Chinese Thin" panose="020B0200000000000000" pitchFamily="34" charset="-122"/>
                <a:ea typeface="Noto Sans S Chinese Thin" panose="020B0200000000000000" pitchFamily="34" charset="-122"/>
                <a:sym typeface="Arial" panose="020B0604020202020204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4632960" y="2606675"/>
            <a:ext cx="1644650" cy="1644650"/>
            <a:chOff x="7009" y="4139"/>
            <a:chExt cx="2590" cy="2590"/>
          </a:xfrm>
          <a:solidFill>
            <a:srgbClr val="FDA67F"/>
          </a:solidFill>
        </p:grpSpPr>
        <p:sp>
          <p:nvSpPr>
            <p:cNvPr id="17" name="Freeform 5"/>
            <p:cNvSpPr/>
            <p:nvPr/>
          </p:nvSpPr>
          <p:spPr bwMode="auto">
            <a:xfrm>
              <a:off x="7009" y="4139"/>
              <a:ext cx="1293" cy="2590"/>
            </a:xfrm>
            <a:custGeom>
              <a:avLst/>
              <a:gdLst>
                <a:gd name="T0" fmla="*/ 372 w 372"/>
                <a:gd name="T1" fmla="*/ 0 h 744"/>
                <a:gd name="T2" fmla="*/ 0 w 372"/>
                <a:gd name="T3" fmla="*/ 744 h 744"/>
                <a:gd name="T4" fmla="*/ 372 w 372"/>
                <a:gd name="T5" fmla="*/ 744 h 744"/>
                <a:gd name="T6" fmla="*/ 372 w 372"/>
                <a:gd name="T7" fmla="*/ 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2" h="744">
                  <a:moveTo>
                    <a:pt x="372" y="0"/>
                  </a:moveTo>
                  <a:cubicBezTo>
                    <a:pt x="372" y="0"/>
                    <a:pt x="280" y="528"/>
                    <a:pt x="0" y="744"/>
                  </a:cubicBezTo>
                  <a:cubicBezTo>
                    <a:pt x="372" y="744"/>
                    <a:pt x="372" y="744"/>
                    <a:pt x="372" y="744"/>
                  </a:cubicBezTo>
                  <a:lnTo>
                    <a:pt x="37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 lang="en-US" sz="1350">
                <a:latin typeface="Noto Sans S Chinese Thin" panose="020B0200000000000000" pitchFamily="34" charset="-122"/>
                <a:ea typeface="Noto Sans S Chinese Thin" panose="020B0200000000000000" pitchFamily="34" charset="-122"/>
                <a:sym typeface="Arial" panose="020B0604020202020204"/>
              </a:endParaRPr>
            </a:p>
          </p:txBody>
        </p:sp>
        <p:sp>
          <p:nvSpPr>
            <p:cNvPr id="18" name="Freeform 6"/>
            <p:cNvSpPr/>
            <p:nvPr/>
          </p:nvSpPr>
          <p:spPr bwMode="auto">
            <a:xfrm>
              <a:off x="8303" y="4139"/>
              <a:ext cx="1297" cy="2590"/>
            </a:xfrm>
            <a:custGeom>
              <a:avLst/>
              <a:gdLst>
                <a:gd name="T0" fmla="*/ 0 w 372"/>
                <a:gd name="T1" fmla="*/ 0 h 744"/>
                <a:gd name="T2" fmla="*/ 372 w 372"/>
                <a:gd name="T3" fmla="*/ 744 h 744"/>
                <a:gd name="T4" fmla="*/ 0 w 372"/>
                <a:gd name="T5" fmla="*/ 744 h 744"/>
                <a:gd name="T6" fmla="*/ 0 w 372"/>
                <a:gd name="T7" fmla="*/ 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2" h="744">
                  <a:moveTo>
                    <a:pt x="0" y="0"/>
                  </a:moveTo>
                  <a:cubicBezTo>
                    <a:pt x="0" y="0"/>
                    <a:pt x="92" y="528"/>
                    <a:pt x="372" y="744"/>
                  </a:cubicBezTo>
                  <a:cubicBezTo>
                    <a:pt x="0" y="744"/>
                    <a:pt x="0" y="744"/>
                    <a:pt x="0" y="744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 lang="en-US" sz="1350">
                <a:latin typeface="Noto Sans S Chinese Thin" panose="020B0200000000000000" pitchFamily="34" charset="-122"/>
                <a:ea typeface="Noto Sans S Chinese Thin" panose="020B0200000000000000" pitchFamily="34" charset="-122"/>
                <a:sym typeface="Arial" panose="020B0604020202020204"/>
              </a:endParaRPr>
            </a:p>
          </p:txBody>
        </p:sp>
      </p:grpSp>
      <p:sp>
        <p:nvSpPr>
          <p:cNvPr id="19" name="Rectangle 95"/>
          <p:cNvSpPr/>
          <p:nvPr/>
        </p:nvSpPr>
        <p:spPr>
          <a:xfrm>
            <a:off x="634365" y="4246245"/>
            <a:ext cx="5643245" cy="381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>
              <a:latin typeface="Noto Sans S Chinese Thin" panose="020B0200000000000000" pitchFamily="34" charset="-122"/>
              <a:ea typeface="Noto Sans S Chinese Thin" panose="020B0200000000000000" pitchFamily="34" charset="-122"/>
              <a:sym typeface="Arial" panose="020B0604020202020204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6276340" y="1586230"/>
            <a:ext cx="5433060" cy="142049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240000"/>
              </a:lnSpc>
            </a:pPr>
            <a:r>
              <a:rPr lang="zh-CN" sz="1200" dirty="0">
                <a:solidFill>
                  <a:schemeClr val="tx1"/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  <a:sym typeface="+mn-ea"/>
              </a:rPr>
              <a:t>请在此添加您的文字内容，请在此添加您的文字内容。</a:t>
            </a:r>
            <a:r>
              <a:rPr lang="zh-CN" sz="1200" dirty="0">
                <a:latin typeface="Noto Sans S Chinese Regular" panose="020B0500000000000000" pitchFamily="34" charset="-122"/>
                <a:ea typeface="Noto Sans S Chinese Regular" panose="020B0500000000000000" pitchFamily="34" charset="-122"/>
                <a:sym typeface="+mn-ea"/>
              </a:rPr>
              <a:t>请在此添加您的文字内容，请在此添加您的文字内容。请在此添加您的文字内容，请在此添加您的文字内容。请在此添加您的文字内容，请在此添加您的文字内容。</a:t>
            </a:r>
            <a:endParaRPr lang="zh-CN" altLang="zh-CN" sz="1200" dirty="0" smtClean="0">
              <a:solidFill>
                <a:schemeClr val="tx1"/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  <a:sym typeface="+mn-ea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2457450" y="5276215"/>
            <a:ext cx="8625205" cy="68135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60000"/>
              </a:lnSpc>
            </a:pPr>
            <a:r>
              <a:rPr lang="zh-CN" sz="1200" dirty="0">
                <a:solidFill>
                  <a:schemeClr val="tx1"/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  <a:sym typeface="+mn-ea"/>
              </a:rPr>
              <a:t>请在此添加您的文字内容，请在此添加您的文字内容。</a:t>
            </a:r>
            <a:r>
              <a:rPr lang="zh-CN" sz="1200" dirty="0">
                <a:latin typeface="Noto Sans S Chinese Regular" panose="020B0500000000000000" pitchFamily="34" charset="-122"/>
                <a:ea typeface="Noto Sans S Chinese Regular" panose="020B0500000000000000" pitchFamily="34" charset="-122"/>
                <a:sym typeface="+mn-ea"/>
              </a:rPr>
              <a:t>请在此添加您的文字内容，请在此添加您的文字内容。请在此添加您的文字内容，请在此添加您的文字内容。请在此添加您的文字内容，请在此添加您的文字内容。</a:t>
            </a:r>
            <a:endParaRPr lang="zh-CN" altLang="zh-CN" sz="1200" dirty="0" smtClean="0">
              <a:solidFill>
                <a:schemeClr val="tx1"/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 advTm="0">
        <p14:pan dir="u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bldLvl="0" animBg="1"/>
      <p:bldP spid="27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76"/>
          <p:cNvSpPr txBox="1"/>
          <p:nvPr/>
        </p:nvSpPr>
        <p:spPr>
          <a:xfrm>
            <a:off x="617220" y="406400"/>
            <a:ext cx="224218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</a:rPr>
              <a:t>此处添加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</a:rPr>
              <a:t>标题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</a:endParaRPr>
          </a:p>
        </p:txBody>
      </p:sp>
      <p:sp>
        <p:nvSpPr>
          <p:cNvPr id="30" name="文本1"/>
          <p:cNvSpPr>
            <a:spLocks noChangeArrowheads="1"/>
          </p:cNvSpPr>
          <p:nvPr/>
        </p:nvSpPr>
        <p:spPr bwMode="gray">
          <a:xfrm>
            <a:off x="3975239" y="1540686"/>
            <a:ext cx="6104145" cy="1195991"/>
          </a:xfrm>
          <a:prstGeom prst="roundRect">
            <a:avLst>
              <a:gd name="adj" fmla="val 11505"/>
            </a:avLst>
          </a:prstGeom>
          <a:noFill/>
          <a:ln w="1587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  <p:txBody>
          <a:bodyPr lIns="82824" tIns="41411" rIns="82824" bIns="41411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endParaRPr lang="en-US" altLang="zh-CN" sz="1600" dirty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</a:endParaRPr>
          </a:p>
        </p:txBody>
      </p:sp>
      <p:sp>
        <p:nvSpPr>
          <p:cNvPr id="31" name="标题1"/>
          <p:cNvSpPr>
            <a:spLocks noChangeArrowheads="1"/>
          </p:cNvSpPr>
          <p:nvPr/>
        </p:nvSpPr>
        <p:spPr bwMode="gray">
          <a:xfrm>
            <a:off x="2540612" y="1533930"/>
            <a:ext cx="1242605" cy="1202113"/>
          </a:xfrm>
          <a:prstGeom prst="roundRect">
            <a:avLst>
              <a:gd name="adj" fmla="val 11921"/>
            </a:avLst>
          </a:prstGeom>
          <a:solidFill>
            <a:srgbClr val="404040"/>
          </a:solidFill>
          <a:ln w="63500" cap="flat" cmpd="sng" algn="ctr">
            <a:noFill/>
            <a:prstDash val="solid"/>
          </a:ln>
          <a:effectLst/>
        </p:spPr>
        <p:txBody>
          <a:bodyPr lIns="82824" tIns="41411" rIns="82824" bIns="41411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218565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865" dirty="0">
                <a:solidFill>
                  <a:schemeClr val="bg1"/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</a:rPr>
              <a:t>输入标题</a:t>
            </a:r>
            <a:endParaRPr lang="zh-CN" altLang="en-US" sz="1865" dirty="0">
              <a:solidFill>
                <a:schemeClr val="bg1"/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</a:endParaRPr>
          </a:p>
        </p:txBody>
      </p:sp>
      <p:sp>
        <p:nvSpPr>
          <p:cNvPr id="32" name="文本2"/>
          <p:cNvSpPr>
            <a:spLocks noChangeArrowheads="1"/>
          </p:cNvSpPr>
          <p:nvPr/>
        </p:nvSpPr>
        <p:spPr bwMode="gray">
          <a:xfrm>
            <a:off x="3975239" y="2994063"/>
            <a:ext cx="6104145" cy="1192036"/>
          </a:xfrm>
          <a:prstGeom prst="roundRect">
            <a:avLst>
              <a:gd name="adj" fmla="val 11505"/>
            </a:avLst>
          </a:prstGeom>
          <a:noFill/>
          <a:ln w="15875" cap="flat" cmpd="sng" algn="ctr">
            <a:solidFill>
              <a:srgbClr val="FDA67F"/>
            </a:solidFill>
            <a:prstDash val="solid"/>
          </a:ln>
          <a:effectLst/>
        </p:spPr>
        <p:txBody>
          <a:bodyPr lIns="82824" tIns="41411" rIns="82824" bIns="41411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endParaRPr lang="en-US" altLang="zh-CN" sz="1600" dirty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</a:endParaRPr>
          </a:p>
        </p:txBody>
      </p:sp>
      <p:sp>
        <p:nvSpPr>
          <p:cNvPr id="33" name="标题2"/>
          <p:cNvSpPr>
            <a:spLocks noChangeArrowheads="1"/>
          </p:cNvSpPr>
          <p:nvPr/>
        </p:nvSpPr>
        <p:spPr bwMode="gray">
          <a:xfrm>
            <a:off x="2540612" y="2994063"/>
            <a:ext cx="1242607" cy="1192036"/>
          </a:xfrm>
          <a:prstGeom prst="roundRect">
            <a:avLst>
              <a:gd name="adj" fmla="val 11921"/>
            </a:avLst>
          </a:prstGeom>
          <a:solidFill>
            <a:srgbClr val="FDA67F"/>
          </a:solidFill>
          <a:ln w="63500" cap="flat" cmpd="sng" algn="ctr">
            <a:noFill/>
            <a:prstDash val="solid"/>
          </a:ln>
          <a:effectLst/>
        </p:spPr>
        <p:txBody>
          <a:bodyPr lIns="82824" tIns="41411" rIns="82824" bIns="41411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218565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865" dirty="0">
                <a:solidFill>
                  <a:schemeClr val="bg1"/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</a:rPr>
              <a:t>输入标题</a:t>
            </a:r>
            <a:endParaRPr lang="zh-CN" altLang="en-US" sz="1865" dirty="0">
              <a:solidFill>
                <a:schemeClr val="bg1"/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</a:endParaRPr>
          </a:p>
        </p:txBody>
      </p:sp>
      <p:sp>
        <p:nvSpPr>
          <p:cNvPr id="34" name="文本3"/>
          <p:cNvSpPr>
            <a:spLocks noChangeArrowheads="1"/>
          </p:cNvSpPr>
          <p:nvPr/>
        </p:nvSpPr>
        <p:spPr bwMode="ltGray">
          <a:xfrm>
            <a:off x="3975239" y="4435135"/>
            <a:ext cx="6104145" cy="1181401"/>
          </a:xfrm>
          <a:prstGeom prst="roundRect">
            <a:avLst>
              <a:gd name="adj" fmla="val 11505"/>
            </a:avLst>
          </a:prstGeom>
          <a:noFill/>
          <a:ln w="1587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  <p:txBody>
          <a:bodyPr lIns="82824" tIns="41411" rIns="82824" bIns="41411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endParaRPr lang="en-US" altLang="zh-CN" sz="1600" dirty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</a:endParaRPr>
          </a:p>
        </p:txBody>
      </p:sp>
      <p:sp>
        <p:nvSpPr>
          <p:cNvPr id="35" name="标题3"/>
          <p:cNvSpPr>
            <a:spLocks noChangeArrowheads="1"/>
          </p:cNvSpPr>
          <p:nvPr/>
        </p:nvSpPr>
        <p:spPr bwMode="gray">
          <a:xfrm>
            <a:off x="2540612" y="4435135"/>
            <a:ext cx="1242605" cy="1181401"/>
          </a:xfrm>
          <a:prstGeom prst="roundRect">
            <a:avLst>
              <a:gd name="adj" fmla="val 11921"/>
            </a:avLst>
          </a:prstGeom>
          <a:solidFill>
            <a:srgbClr val="404040"/>
          </a:solidFill>
          <a:ln w="63500" cap="flat" cmpd="sng" algn="ctr">
            <a:noFill/>
            <a:prstDash val="solid"/>
          </a:ln>
          <a:effectLst/>
        </p:spPr>
        <p:txBody>
          <a:bodyPr lIns="82824" tIns="41411" rIns="82824" bIns="41411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218565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865" dirty="0">
                <a:solidFill>
                  <a:schemeClr val="bg1"/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</a:rPr>
              <a:t>输入标题</a:t>
            </a:r>
            <a:endParaRPr lang="zh-CN" altLang="en-US" sz="1865" dirty="0">
              <a:solidFill>
                <a:schemeClr val="bg1"/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4217035" y="1767205"/>
            <a:ext cx="5620385" cy="73723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  <a:sym typeface="+mn-ea"/>
              </a:rPr>
              <a:t>请在此添加您的文字内容，请在此添加您的文字内容。请在此添加您的文字内容，请在此添加您的文字内容。</a:t>
            </a:r>
            <a:endParaRPr lang="zh-CN" altLang="zh-CN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217035" y="3221355"/>
            <a:ext cx="5620385" cy="73723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  <a:sym typeface="+mn-ea"/>
              </a:rPr>
              <a:t>请在此添加您的文字内容，请在此添加您的文字内容。请在此添加您的文字内容，请在此添加您的文字内容。</a:t>
            </a:r>
            <a:endParaRPr lang="zh-CN" altLang="zh-CN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217035" y="4656455"/>
            <a:ext cx="5620385" cy="73723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  <a:sym typeface="+mn-ea"/>
              </a:rPr>
              <a:t>请在此添加您的文字内容，请在此添加您的文字内容。请在此添加您的文字内容，请在此添加您的文字内容。</a:t>
            </a:r>
            <a:endParaRPr lang="zh-CN" altLang="zh-CN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 advTm="0">
        <p14:pan dir="u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ldLvl="0" animBg="1"/>
      <p:bldP spid="31" grpId="0" bldLvl="0" animBg="1"/>
      <p:bldP spid="32" grpId="0" bldLvl="0" animBg="1"/>
      <p:bldP spid="33" grpId="0" bldLvl="0" animBg="1"/>
      <p:bldP spid="34" grpId="0" bldLvl="0" animBg="1"/>
      <p:bldP spid="35" grpId="0" bldLvl="0" animBg="1"/>
      <p:bldP spid="27" grpId="0" bldLvl="0" animBg="1"/>
      <p:bldP spid="2" grpId="0" bldLvl="0" animBg="1"/>
      <p:bldP spid="7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76"/>
          <p:cNvSpPr txBox="1"/>
          <p:nvPr/>
        </p:nvSpPr>
        <p:spPr>
          <a:xfrm>
            <a:off x="617220" y="406400"/>
            <a:ext cx="224218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</a:rPr>
              <a:t>此处添加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</a:rPr>
              <a:t>标题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</a:endParaRPr>
          </a:p>
        </p:txBody>
      </p:sp>
      <p:sp>
        <p:nvSpPr>
          <p:cNvPr id="8" name="Freeform 5"/>
          <p:cNvSpPr/>
          <p:nvPr/>
        </p:nvSpPr>
        <p:spPr bwMode="auto">
          <a:xfrm>
            <a:off x="1307882" y="930813"/>
            <a:ext cx="304587" cy="4310063"/>
          </a:xfrm>
          <a:custGeom>
            <a:avLst/>
            <a:gdLst>
              <a:gd name="T0" fmla="*/ 175 w 351"/>
              <a:gd name="T1" fmla="*/ 0 h 4948"/>
              <a:gd name="T2" fmla="*/ 175 w 351"/>
              <a:gd name="T3" fmla="*/ 0 h 4948"/>
              <a:gd name="T4" fmla="*/ 351 w 351"/>
              <a:gd name="T5" fmla="*/ 176 h 4948"/>
              <a:gd name="T6" fmla="*/ 351 w 351"/>
              <a:gd name="T7" fmla="*/ 4772 h 4948"/>
              <a:gd name="T8" fmla="*/ 175 w 351"/>
              <a:gd name="T9" fmla="*/ 4948 h 4948"/>
              <a:gd name="T10" fmla="*/ 175 w 351"/>
              <a:gd name="T11" fmla="*/ 4948 h 4948"/>
              <a:gd name="T12" fmla="*/ 0 w 351"/>
              <a:gd name="T13" fmla="*/ 4772 h 4948"/>
              <a:gd name="T14" fmla="*/ 0 w 351"/>
              <a:gd name="T15" fmla="*/ 176 h 4948"/>
              <a:gd name="T16" fmla="*/ 175 w 351"/>
              <a:gd name="T17" fmla="*/ 0 h 49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51" h="4948">
                <a:moveTo>
                  <a:pt x="175" y="0"/>
                </a:moveTo>
                <a:lnTo>
                  <a:pt x="175" y="0"/>
                </a:lnTo>
                <a:cubicBezTo>
                  <a:pt x="272" y="0"/>
                  <a:pt x="351" y="79"/>
                  <a:pt x="351" y="176"/>
                </a:cubicBezTo>
                <a:lnTo>
                  <a:pt x="351" y="4772"/>
                </a:lnTo>
                <a:cubicBezTo>
                  <a:pt x="351" y="4869"/>
                  <a:pt x="272" y="4948"/>
                  <a:pt x="175" y="4948"/>
                </a:cubicBezTo>
                <a:lnTo>
                  <a:pt x="175" y="4948"/>
                </a:lnTo>
                <a:cubicBezTo>
                  <a:pt x="79" y="4948"/>
                  <a:pt x="0" y="4869"/>
                  <a:pt x="0" y="4772"/>
                </a:cubicBezTo>
                <a:lnTo>
                  <a:pt x="0" y="176"/>
                </a:lnTo>
                <a:cubicBezTo>
                  <a:pt x="0" y="79"/>
                  <a:pt x="79" y="0"/>
                  <a:pt x="175" y="0"/>
                </a:cubicBezTo>
                <a:close/>
              </a:path>
            </a:pathLst>
          </a:custGeom>
          <a:solidFill>
            <a:srgbClr val="C1C0C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388" tIns="45694" rIns="91388" bIns="45694" numCol="1" anchor="t" anchorCtr="0" compatLnSpc="1"/>
          <a:lstStyle/>
          <a:p>
            <a:endParaRPr lang="zh-CN" altLang="en-US" sz="2400">
              <a:latin typeface="Noto Sans S Chinese Light" panose="020B0300000000000000" charset="-122"/>
              <a:ea typeface="Noto Sans S Chinese Light" panose="020B0300000000000000" charset="-122"/>
            </a:endParaRPr>
          </a:p>
        </p:txBody>
      </p:sp>
      <p:sp>
        <p:nvSpPr>
          <p:cNvPr id="9" name="Freeform 6"/>
          <p:cNvSpPr/>
          <p:nvPr/>
        </p:nvSpPr>
        <p:spPr bwMode="auto">
          <a:xfrm>
            <a:off x="1307882" y="1410236"/>
            <a:ext cx="304587" cy="3830639"/>
          </a:xfrm>
          <a:custGeom>
            <a:avLst/>
            <a:gdLst>
              <a:gd name="T0" fmla="*/ 175 w 351"/>
              <a:gd name="T1" fmla="*/ 0 h 4397"/>
              <a:gd name="T2" fmla="*/ 175 w 351"/>
              <a:gd name="T3" fmla="*/ 0 h 4397"/>
              <a:gd name="T4" fmla="*/ 351 w 351"/>
              <a:gd name="T5" fmla="*/ 143 h 4397"/>
              <a:gd name="T6" fmla="*/ 351 w 351"/>
              <a:gd name="T7" fmla="*/ 4254 h 4397"/>
              <a:gd name="T8" fmla="*/ 175 w 351"/>
              <a:gd name="T9" fmla="*/ 4397 h 4397"/>
              <a:gd name="T10" fmla="*/ 175 w 351"/>
              <a:gd name="T11" fmla="*/ 4397 h 4397"/>
              <a:gd name="T12" fmla="*/ 0 w 351"/>
              <a:gd name="T13" fmla="*/ 4254 h 4397"/>
              <a:gd name="T14" fmla="*/ 0 w 351"/>
              <a:gd name="T15" fmla="*/ 143 h 4397"/>
              <a:gd name="T16" fmla="*/ 175 w 351"/>
              <a:gd name="T17" fmla="*/ 0 h 4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51" h="4397">
                <a:moveTo>
                  <a:pt x="175" y="0"/>
                </a:moveTo>
                <a:lnTo>
                  <a:pt x="175" y="0"/>
                </a:lnTo>
                <a:cubicBezTo>
                  <a:pt x="272" y="0"/>
                  <a:pt x="351" y="64"/>
                  <a:pt x="351" y="143"/>
                </a:cubicBezTo>
                <a:lnTo>
                  <a:pt x="351" y="4254"/>
                </a:lnTo>
                <a:cubicBezTo>
                  <a:pt x="351" y="4332"/>
                  <a:pt x="272" y="4397"/>
                  <a:pt x="175" y="4397"/>
                </a:cubicBezTo>
                <a:lnTo>
                  <a:pt x="175" y="4397"/>
                </a:lnTo>
                <a:cubicBezTo>
                  <a:pt x="79" y="4397"/>
                  <a:pt x="0" y="4332"/>
                  <a:pt x="0" y="4254"/>
                </a:cubicBezTo>
                <a:lnTo>
                  <a:pt x="0" y="143"/>
                </a:lnTo>
                <a:cubicBezTo>
                  <a:pt x="0" y="64"/>
                  <a:pt x="79" y="0"/>
                  <a:pt x="175" y="0"/>
                </a:cubicBezTo>
                <a:close/>
              </a:path>
            </a:pathLst>
          </a:custGeom>
          <a:solidFill>
            <a:srgbClr val="FDA6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388" tIns="45694" rIns="91388" bIns="45694" numCol="1" anchor="t" anchorCtr="0" compatLnSpc="1"/>
          <a:lstStyle/>
          <a:p>
            <a:endParaRPr lang="zh-CN" altLang="en-US" sz="2400">
              <a:latin typeface="Noto Sans S Chinese Light" panose="020B0300000000000000" charset="-122"/>
              <a:ea typeface="Noto Sans S Chinese Light" panose="020B0300000000000000" charset="-122"/>
            </a:endParaRPr>
          </a:p>
        </p:txBody>
      </p:sp>
      <p:sp>
        <p:nvSpPr>
          <p:cNvPr id="10" name="Oval 7"/>
          <p:cNvSpPr>
            <a:spLocks noChangeArrowheads="1"/>
          </p:cNvSpPr>
          <p:nvPr/>
        </p:nvSpPr>
        <p:spPr bwMode="auto">
          <a:xfrm>
            <a:off x="1177798" y="4872574"/>
            <a:ext cx="585378" cy="585789"/>
          </a:xfrm>
          <a:prstGeom prst="ellipse">
            <a:avLst/>
          </a:prstGeom>
          <a:solidFill>
            <a:srgbClr val="FDA6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388" tIns="45694" rIns="91388" bIns="45694" numCol="1" anchor="t" anchorCtr="0" compatLnSpc="1"/>
          <a:lstStyle/>
          <a:p>
            <a:endParaRPr lang="zh-CN" altLang="en-US" sz="2400">
              <a:latin typeface="Noto Sans S Chinese Light" panose="020B0300000000000000" charset="-122"/>
              <a:ea typeface="Noto Sans S Chinese Light" panose="020B0300000000000000" charset="-122"/>
            </a:endParaRPr>
          </a:p>
        </p:txBody>
      </p:sp>
      <p:sp>
        <p:nvSpPr>
          <p:cNvPr id="11" name="Freeform 8"/>
          <p:cNvSpPr/>
          <p:nvPr/>
        </p:nvSpPr>
        <p:spPr bwMode="auto">
          <a:xfrm>
            <a:off x="2481983" y="930813"/>
            <a:ext cx="306174" cy="4310063"/>
          </a:xfrm>
          <a:custGeom>
            <a:avLst/>
            <a:gdLst>
              <a:gd name="T0" fmla="*/ 175 w 351"/>
              <a:gd name="T1" fmla="*/ 0 h 4948"/>
              <a:gd name="T2" fmla="*/ 175 w 351"/>
              <a:gd name="T3" fmla="*/ 0 h 4948"/>
              <a:gd name="T4" fmla="*/ 351 w 351"/>
              <a:gd name="T5" fmla="*/ 176 h 4948"/>
              <a:gd name="T6" fmla="*/ 351 w 351"/>
              <a:gd name="T7" fmla="*/ 4772 h 4948"/>
              <a:gd name="T8" fmla="*/ 175 w 351"/>
              <a:gd name="T9" fmla="*/ 4948 h 4948"/>
              <a:gd name="T10" fmla="*/ 175 w 351"/>
              <a:gd name="T11" fmla="*/ 4948 h 4948"/>
              <a:gd name="T12" fmla="*/ 0 w 351"/>
              <a:gd name="T13" fmla="*/ 4772 h 4948"/>
              <a:gd name="T14" fmla="*/ 0 w 351"/>
              <a:gd name="T15" fmla="*/ 176 h 4948"/>
              <a:gd name="T16" fmla="*/ 175 w 351"/>
              <a:gd name="T17" fmla="*/ 0 h 49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51" h="4948">
                <a:moveTo>
                  <a:pt x="175" y="0"/>
                </a:moveTo>
                <a:lnTo>
                  <a:pt x="175" y="0"/>
                </a:lnTo>
                <a:cubicBezTo>
                  <a:pt x="272" y="0"/>
                  <a:pt x="351" y="79"/>
                  <a:pt x="351" y="176"/>
                </a:cubicBezTo>
                <a:lnTo>
                  <a:pt x="351" y="4772"/>
                </a:lnTo>
                <a:cubicBezTo>
                  <a:pt x="351" y="4869"/>
                  <a:pt x="272" y="4948"/>
                  <a:pt x="175" y="4948"/>
                </a:cubicBezTo>
                <a:lnTo>
                  <a:pt x="175" y="4948"/>
                </a:lnTo>
                <a:cubicBezTo>
                  <a:pt x="79" y="4948"/>
                  <a:pt x="0" y="4869"/>
                  <a:pt x="0" y="4772"/>
                </a:cubicBezTo>
                <a:lnTo>
                  <a:pt x="0" y="176"/>
                </a:lnTo>
                <a:cubicBezTo>
                  <a:pt x="0" y="79"/>
                  <a:pt x="79" y="0"/>
                  <a:pt x="175" y="0"/>
                </a:cubicBezTo>
                <a:close/>
              </a:path>
            </a:pathLst>
          </a:custGeom>
          <a:solidFill>
            <a:srgbClr val="C1C0C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388" tIns="45694" rIns="91388" bIns="45694" numCol="1" anchor="t" anchorCtr="0" compatLnSpc="1"/>
          <a:lstStyle/>
          <a:p>
            <a:endParaRPr lang="zh-CN" altLang="en-US" sz="2400">
              <a:latin typeface="Noto Sans S Chinese Light" panose="020B0300000000000000" charset="-122"/>
              <a:ea typeface="Noto Sans S Chinese Light" panose="020B0300000000000000" charset="-122"/>
            </a:endParaRPr>
          </a:p>
        </p:txBody>
      </p:sp>
      <p:sp>
        <p:nvSpPr>
          <p:cNvPr id="12" name="7"/>
          <p:cNvSpPr/>
          <p:nvPr/>
        </p:nvSpPr>
        <p:spPr bwMode="auto">
          <a:xfrm>
            <a:off x="2481983" y="1907124"/>
            <a:ext cx="306174" cy="3333750"/>
          </a:xfrm>
          <a:custGeom>
            <a:avLst/>
            <a:gdLst>
              <a:gd name="T0" fmla="*/ 175 w 351"/>
              <a:gd name="T1" fmla="*/ 0 h 3828"/>
              <a:gd name="T2" fmla="*/ 175 w 351"/>
              <a:gd name="T3" fmla="*/ 0 h 3828"/>
              <a:gd name="T4" fmla="*/ 351 w 351"/>
              <a:gd name="T5" fmla="*/ 124 h 3828"/>
              <a:gd name="T6" fmla="*/ 351 w 351"/>
              <a:gd name="T7" fmla="*/ 3703 h 3828"/>
              <a:gd name="T8" fmla="*/ 175 w 351"/>
              <a:gd name="T9" fmla="*/ 3828 h 3828"/>
              <a:gd name="T10" fmla="*/ 175 w 351"/>
              <a:gd name="T11" fmla="*/ 3828 h 3828"/>
              <a:gd name="T12" fmla="*/ 0 w 351"/>
              <a:gd name="T13" fmla="*/ 3703 h 3828"/>
              <a:gd name="T14" fmla="*/ 0 w 351"/>
              <a:gd name="T15" fmla="*/ 124 h 3828"/>
              <a:gd name="T16" fmla="*/ 175 w 351"/>
              <a:gd name="T17" fmla="*/ 0 h 38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51" h="3828">
                <a:moveTo>
                  <a:pt x="175" y="0"/>
                </a:moveTo>
                <a:lnTo>
                  <a:pt x="175" y="0"/>
                </a:lnTo>
                <a:cubicBezTo>
                  <a:pt x="272" y="0"/>
                  <a:pt x="351" y="56"/>
                  <a:pt x="351" y="124"/>
                </a:cubicBezTo>
                <a:lnTo>
                  <a:pt x="351" y="3703"/>
                </a:lnTo>
                <a:cubicBezTo>
                  <a:pt x="351" y="3772"/>
                  <a:pt x="272" y="3828"/>
                  <a:pt x="175" y="3828"/>
                </a:cubicBezTo>
                <a:lnTo>
                  <a:pt x="175" y="3828"/>
                </a:lnTo>
                <a:cubicBezTo>
                  <a:pt x="79" y="3828"/>
                  <a:pt x="0" y="3772"/>
                  <a:pt x="0" y="3703"/>
                </a:cubicBezTo>
                <a:lnTo>
                  <a:pt x="0" y="124"/>
                </a:lnTo>
                <a:cubicBezTo>
                  <a:pt x="0" y="56"/>
                  <a:pt x="79" y="0"/>
                  <a:pt x="175" y="0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388" tIns="45694" rIns="91388" bIns="45694" numCol="1" anchor="t" anchorCtr="0" compatLnSpc="1"/>
          <a:lstStyle/>
          <a:p>
            <a:endParaRPr lang="zh-CN" altLang="en-US" sz="2400">
              <a:latin typeface="Noto Sans S Chinese Light" panose="020B0300000000000000" charset="-122"/>
              <a:ea typeface="Noto Sans S Chinese Light" panose="020B0300000000000000" charset="-122"/>
            </a:endParaRPr>
          </a:p>
        </p:txBody>
      </p:sp>
      <p:sp>
        <p:nvSpPr>
          <p:cNvPr id="13" name="5"/>
          <p:cNvSpPr>
            <a:spLocks noChangeArrowheads="1"/>
          </p:cNvSpPr>
          <p:nvPr/>
        </p:nvSpPr>
        <p:spPr bwMode="auto">
          <a:xfrm>
            <a:off x="2351900" y="4872574"/>
            <a:ext cx="585378" cy="585789"/>
          </a:xfrm>
          <a:prstGeom prst="ellipse">
            <a:avLst/>
          </a:prstGeom>
          <a:solidFill>
            <a:srgbClr val="4040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388" tIns="45694" rIns="91388" bIns="45694" numCol="1" anchor="t" anchorCtr="0" compatLnSpc="1"/>
          <a:lstStyle/>
          <a:p>
            <a:endParaRPr lang="zh-CN" altLang="en-US" sz="2400">
              <a:latin typeface="Noto Sans S Chinese Light" panose="020B0300000000000000" charset="-122"/>
              <a:ea typeface="Noto Sans S Chinese Light" panose="020B0300000000000000" charset="-122"/>
            </a:endParaRPr>
          </a:p>
        </p:txBody>
      </p:sp>
      <p:sp>
        <p:nvSpPr>
          <p:cNvPr id="14" name="7"/>
          <p:cNvSpPr/>
          <p:nvPr/>
        </p:nvSpPr>
        <p:spPr bwMode="auto">
          <a:xfrm>
            <a:off x="3581923" y="930813"/>
            <a:ext cx="306174" cy="4310063"/>
          </a:xfrm>
          <a:custGeom>
            <a:avLst/>
            <a:gdLst>
              <a:gd name="T0" fmla="*/ 175 w 351"/>
              <a:gd name="T1" fmla="*/ 0 h 4948"/>
              <a:gd name="T2" fmla="*/ 175 w 351"/>
              <a:gd name="T3" fmla="*/ 0 h 4948"/>
              <a:gd name="T4" fmla="*/ 351 w 351"/>
              <a:gd name="T5" fmla="*/ 176 h 4948"/>
              <a:gd name="T6" fmla="*/ 351 w 351"/>
              <a:gd name="T7" fmla="*/ 4772 h 4948"/>
              <a:gd name="T8" fmla="*/ 175 w 351"/>
              <a:gd name="T9" fmla="*/ 4948 h 4948"/>
              <a:gd name="T10" fmla="*/ 175 w 351"/>
              <a:gd name="T11" fmla="*/ 4948 h 4948"/>
              <a:gd name="T12" fmla="*/ 0 w 351"/>
              <a:gd name="T13" fmla="*/ 4772 h 4948"/>
              <a:gd name="T14" fmla="*/ 0 w 351"/>
              <a:gd name="T15" fmla="*/ 176 h 4948"/>
              <a:gd name="T16" fmla="*/ 175 w 351"/>
              <a:gd name="T17" fmla="*/ 0 h 49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51" h="4948">
                <a:moveTo>
                  <a:pt x="175" y="0"/>
                </a:moveTo>
                <a:lnTo>
                  <a:pt x="175" y="0"/>
                </a:lnTo>
                <a:cubicBezTo>
                  <a:pt x="272" y="0"/>
                  <a:pt x="351" y="79"/>
                  <a:pt x="351" y="176"/>
                </a:cubicBezTo>
                <a:lnTo>
                  <a:pt x="351" y="4772"/>
                </a:lnTo>
                <a:cubicBezTo>
                  <a:pt x="351" y="4869"/>
                  <a:pt x="272" y="4948"/>
                  <a:pt x="175" y="4948"/>
                </a:cubicBezTo>
                <a:lnTo>
                  <a:pt x="175" y="4948"/>
                </a:lnTo>
                <a:cubicBezTo>
                  <a:pt x="79" y="4948"/>
                  <a:pt x="0" y="4869"/>
                  <a:pt x="0" y="4772"/>
                </a:cubicBezTo>
                <a:lnTo>
                  <a:pt x="0" y="176"/>
                </a:lnTo>
                <a:cubicBezTo>
                  <a:pt x="0" y="79"/>
                  <a:pt x="79" y="0"/>
                  <a:pt x="175" y="0"/>
                </a:cubicBezTo>
                <a:close/>
              </a:path>
            </a:pathLst>
          </a:custGeom>
          <a:solidFill>
            <a:srgbClr val="C1C0C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388" tIns="45694" rIns="91388" bIns="45694" numCol="1" anchor="t" anchorCtr="0" compatLnSpc="1"/>
          <a:lstStyle/>
          <a:p>
            <a:endParaRPr lang="zh-CN" altLang="en-US" sz="2400">
              <a:latin typeface="Noto Sans S Chinese Light" panose="020B0300000000000000" charset="-122"/>
              <a:ea typeface="Noto Sans S Chinese Light" panose="020B0300000000000000" charset="-122"/>
            </a:endParaRPr>
          </a:p>
        </p:txBody>
      </p:sp>
      <p:sp>
        <p:nvSpPr>
          <p:cNvPr id="2" name="Freeform 12"/>
          <p:cNvSpPr/>
          <p:nvPr/>
        </p:nvSpPr>
        <p:spPr bwMode="auto">
          <a:xfrm>
            <a:off x="3581923" y="1108612"/>
            <a:ext cx="306174" cy="4132263"/>
          </a:xfrm>
          <a:custGeom>
            <a:avLst/>
            <a:gdLst>
              <a:gd name="T0" fmla="*/ 175 w 351"/>
              <a:gd name="T1" fmla="*/ 0 h 4744"/>
              <a:gd name="T2" fmla="*/ 175 w 351"/>
              <a:gd name="T3" fmla="*/ 0 h 4744"/>
              <a:gd name="T4" fmla="*/ 351 w 351"/>
              <a:gd name="T5" fmla="*/ 154 h 4744"/>
              <a:gd name="T6" fmla="*/ 351 w 351"/>
              <a:gd name="T7" fmla="*/ 4589 h 4744"/>
              <a:gd name="T8" fmla="*/ 175 w 351"/>
              <a:gd name="T9" fmla="*/ 4744 h 4744"/>
              <a:gd name="T10" fmla="*/ 175 w 351"/>
              <a:gd name="T11" fmla="*/ 4744 h 4744"/>
              <a:gd name="T12" fmla="*/ 0 w 351"/>
              <a:gd name="T13" fmla="*/ 4589 h 4744"/>
              <a:gd name="T14" fmla="*/ 0 w 351"/>
              <a:gd name="T15" fmla="*/ 154 h 4744"/>
              <a:gd name="T16" fmla="*/ 175 w 351"/>
              <a:gd name="T17" fmla="*/ 0 h 47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51" h="4744">
                <a:moveTo>
                  <a:pt x="175" y="0"/>
                </a:moveTo>
                <a:lnTo>
                  <a:pt x="175" y="0"/>
                </a:lnTo>
                <a:cubicBezTo>
                  <a:pt x="272" y="0"/>
                  <a:pt x="351" y="69"/>
                  <a:pt x="351" y="154"/>
                </a:cubicBezTo>
                <a:lnTo>
                  <a:pt x="351" y="4589"/>
                </a:lnTo>
                <a:cubicBezTo>
                  <a:pt x="351" y="4674"/>
                  <a:pt x="272" y="4744"/>
                  <a:pt x="175" y="4744"/>
                </a:cubicBezTo>
                <a:lnTo>
                  <a:pt x="175" y="4744"/>
                </a:lnTo>
                <a:cubicBezTo>
                  <a:pt x="79" y="4744"/>
                  <a:pt x="0" y="4674"/>
                  <a:pt x="0" y="4589"/>
                </a:cubicBezTo>
                <a:lnTo>
                  <a:pt x="0" y="154"/>
                </a:lnTo>
                <a:cubicBezTo>
                  <a:pt x="0" y="69"/>
                  <a:pt x="79" y="0"/>
                  <a:pt x="175" y="0"/>
                </a:cubicBezTo>
                <a:close/>
              </a:path>
            </a:pathLst>
          </a:custGeom>
          <a:solidFill>
            <a:srgbClr val="FDA6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388" tIns="45694" rIns="91388" bIns="45694" numCol="1" anchor="t" anchorCtr="0" compatLnSpc="1"/>
          <a:lstStyle/>
          <a:p>
            <a:endParaRPr lang="zh-CN" altLang="en-US" sz="2400">
              <a:latin typeface="Noto Sans S Chinese Light" panose="020B0300000000000000" charset="-122"/>
              <a:ea typeface="Noto Sans S Chinese Light" panose="020B0300000000000000" charset="-122"/>
            </a:endParaRPr>
          </a:p>
        </p:txBody>
      </p:sp>
      <p:sp>
        <p:nvSpPr>
          <p:cNvPr id="16" name="Oval 13"/>
          <p:cNvSpPr>
            <a:spLocks noChangeArrowheads="1"/>
          </p:cNvSpPr>
          <p:nvPr/>
        </p:nvSpPr>
        <p:spPr bwMode="auto">
          <a:xfrm>
            <a:off x="3451839" y="4872574"/>
            <a:ext cx="585378" cy="585789"/>
          </a:xfrm>
          <a:prstGeom prst="ellipse">
            <a:avLst/>
          </a:prstGeom>
          <a:solidFill>
            <a:srgbClr val="FDA6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388" tIns="45694" rIns="91388" bIns="45694" numCol="1" anchor="t" anchorCtr="0" compatLnSpc="1"/>
          <a:lstStyle/>
          <a:p>
            <a:endParaRPr lang="zh-CN" altLang="en-US" sz="2400">
              <a:latin typeface="Noto Sans S Chinese Light" panose="020B0300000000000000" charset="-122"/>
              <a:ea typeface="Noto Sans S Chinese Light" panose="020B0300000000000000" charset="-122"/>
            </a:endParaRPr>
          </a:p>
        </p:txBody>
      </p:sp>
      <p:sp>
        <p:nvSpPr>
          <p:cNvPr id="17" name="Freeform 14"/>
          <p:cNvSpPr/>
          <p:nvPr/>
        </p:nvSpPr>
        <p:spPr bwMode="auto">
          <a:xfrm>
            <a:off x="4823049" y="930813"/>
            <a:ext cx="306174" cy="4310063"/>
          </a:xfrm>
          <a:custGeom>
            <a:avLst/>
            <a:gdLst>
              <a:gd name="T0" fmla="*/ 176 w 352"/>
              <a:gd name="T1" fmla="*/ 0 h 4948"/>
              <a:gd name="T2" fmla="*/ 176 w 352"/>
              <a:gd name="T3" fmla="*/ 0 h 4948"/>
              <a:gd name="T4" fmla="*/ 352 w 352"/>
              <a:gd name="T5" fmla="*/ 176 h 4948"/>
              <a:gd name="T6" fmla="*/ 352 w 352"/>
              <a:gd name="T7" fmla="*/ 4772 h 4948"/>
              <a:gd name="T8" fmla="*/ 176 w 352"/>
              <a:gd name="T9" fmla="*/ 4948 h 4948"/>
              <a:gd name="T10" fmla="*/ 176 w 352"/>
              <a:gd name="T11" fmla="*/ 4948 h 4948"/>
              <a:gd name="T12" fmla="*/ 0 w 352"/>
              <a:gd name="T13" fmla="*/ 4772 h 4948"/>
              <a:gd name="T14" fmla="*/ 0 w 352"/>
              <a:gd name="T15" fmla="*/ 176 h 4948"/>
              <a:gd name="T16" fmla="*/ 176 w 352"/>
              <a:gd name="T17" fmla="*/ 0 h 49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52" h="4948">
                <a:moveTo>
                  <a:pt x="176" y="0"/>
                </a:moveTo>
                <a:lnTo>
                  <a:pt x="176" y="0"/>
                </a:lnTo>
                <a:cubicBezTo>
                  <a:pt x="273" y="0"/>
                  <a:pt x="352" y="79"/>
                  <a:pt x="352" y="176"/>
                </a:cubicBezTo>
                <a:lnTo>
                  <a:pt x="352" y="4772"/>
                </a:lnTo>
                <a:cubicBezTo>
                  <a:pt x="352" y="4869"/>
                  <a:pt x="273" y="4948"/>
                  <a:pt x="176" y="4948"/>
                </a:cubicBezTo>
                <a:lnTo>
                  <a:pt x="176" y="4948"/>
                </a:lnTo>
                <a:cubicBezTo>
                  <a:pt x="79" y="4948"/>
                  <a:pt x="0" y="4869"/>
                  <a:pt x="0" y="4772"/>
                </a:cubicBezTo>
                <a:lnTo>
                  <a:pt x="0" y="176"/>
                </a:lnTo>
                <a:cubicBezTo>
                  <a:pt x="0" y="79"/>
                  <a:pt x="79" y="0"/>
                  <a:pt x="176" y="0"/>
                </a:cubicBezTo>
                <a:close/>
              </a:path>
            </a:pathLst>
          </a:custGeom>
          <a:solidFill>
            <a:srgbClr val="C1C0C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388" tIns="45694" rIns="91388" bIns="45694" numCol="1" anchor="t" anchorCtr="0" compatLnSpc="1"/>
          <a:lstStyle/>
          <a:p>
            <a:endParaRPr lang="zh-CN" altLang="en-US" sz="2400">
              <a:latin typeface="Noto Sans S Chinese Light" panose="020B0300000000000000" charset="-122"/>
              <a:ea typeface="Noto Sans S Chinese Light" panose="020B0300000000000000" charset="-122"/>
            </a:endParaRPr>
          </a:p>
        </p:txBody>
      </p:sp>
      <p:sp>
        <p:nvSpPr>
          <p:cNvPr id="18" name="7"/>
          <p:cNvSpPr/>
          <p:nvPr/>
        </p:nvSpPr>
        <p:spPr bwMode="auto">
          <a:xfrm>
            <a:off x="4823049" y="1578885"/>
            <a:ext cx="306174" cy="3661991"/>
          </a:xfrm>
          <a:custGeom>
            <a:avLst/>
            <a:gdLst>
              <a:gd name="T0" fmla="*/ 176 w 352"/>
              <a:gd name="T1" fmla="*/ 0 h 4581"/>
              <a:gd name="T2" fmla="*/ 176 w 352"/>
              <a:gd name="T3" fmla="*/ 0 h 4581"/>
              <a:gd name="T4" fmla="*/ 352 w 352"/>
              <a:gd name="T5" fmla="*/ 149 h 4581"/>
              <a:gd name="T6" fmla="*/ 352 w 352"/>
              <a:gd name="T7" fmla="*/ 4432 h 4581"/>
              <a:gd name="T8" fmla="*/ 176 w 352"/>
              <a:gd name="T9" fmla="*/ 4581 h 4581"/>
              <a:gd name="T10" fmla="*/ 176 w 352"/>
              <a:gd name="T11" fmla="*/ 4581 h 4581"/>
              <a:gd name="T12" fmla="*/ 0 w 352"/>
              <a:gd name="T13" fmla="*/ 4432 h 4581"/>
              <a:gd name="T14" fmla="*/ 0 w 352"/>
              <a:gd name="T15" fmla="*/ 149 h 4581"/>
              <a:gd name="T16" fmla="*/ 176 w 352"/>
              <a:gd name="T17" fmla="*/ 0 h 45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52" h="4581">
                <a:moveTo>
                  <a:pt x="176" y="0"/>
                </a:moveTo>
                <a:lnTo>
                  <a:pt x="176" y="0"/>
                </a:lnTo>
                <a:cubicBezTo>
                  <a:pt x="273" y="0"/>
                  <a:pt x="352" y="67"/>
                  <a:pt x="352" y="149"/>
                </a:cubicBezTo>
                <a:lnTo>
                  <a:pt x="352" y="4432"/>
                </a:lnTo>
                <a:cubicBezTo>
                  <a:pt x="352" y="4514"/>
                  <a:pt x="273" y="4581"/>
                  <a:pt x="176" y="4581"/>
                </a:cubicBezTo>
                <a:lnTo>
                  <a:pt x="176" y="4581"/>
                </a:lnTo>
                <a:cubicBezTo>
                  <a:pt x="79" y="4581"/>
                  <a:pt x="0" y="4514"/>
                  <a:pt x="0" y="4432"/>
                </a:cubicBezTo>
                <a:lnTo>
                  <a:pt x="0" y="149"/>
                </a:lnTo>
                <a:cubicBezTo>
                  <a:pt x="0" y="67"/>
                  <a:pt x="79" y="0"/>
                  <a:pt x="176" y="0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388" tIns="45694" rIns="91388" bIns="45694" numCol="1" anchor="t" anchorCtr="0" compatLnSpc="1"/>
          <a:lstStyle/>
          <a:p>
            <a:endParaRPr lang="zh-CN" altLang="en-US" sz="2400">
              <a:latin typeface="Noto Sans S Chinese Light" panose="020B0300000000000000" charset="-122"/>
              <a:ea typeface="Noto Sans S Chinese Light" panose="020B0300000000000000" charset="-122"/>
            </a:endParaRPr>
          </a:p>
        </p:txBody>
      </p:sp>
      <p:sp>
        <p:nvSpPr>
          <p:cNvPr id="19" name="Oval 16"/>
          <p:cNvSpPr>
            <a:spLocks noChangeArrowheads="1"/>
          </p:cNvSpPr>
          <p:nvPr/>
        </p:nvSpPr>
        <p:spPr bwMode="auto">
          <a:xfrm>
            <a:off x="4694553" y="4872574"/>
            <a:ext cx="585378" cy="585789"/>
          </a:xfrm>
          <a:prstGeom prst="ellipse">
            <a:avLst/>
          </a:prstGeom>
          <a:solidFill>
            <a:srgbClr val="4040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388" tIns="45694" rIns="91388" bIns="45694" numCol="1" anchor="t" anchorCtr="0" compatLnSpc="1"/>
          <a:lstStyle/>
          <a:p>
            <a:endParaRPr lang="zh-CN" altLang="en-US" sz="2400">
              <a:latin typeface="Noto Sans S Chinese Light" panose="020B0300000000000000" charset="-122"/>
              <a:ea typeface="Noto Sans S Chinese Light" panose="020B0300000000000000" charset="-122"/>
            </a:endParaRPr>
          </a:p>
        </p:txBody>
      </p:sp>
      <p:sp>
        <p:nvSpPr>
          <p:cNvPr id="25" name="矩形 83"/>
          <p:cNvSpPr>
            <a:spLocks noChangeArrowheads="1"/>
          </p:cNvSpPr>
          <p:nvPr/>
        </p:nvSpPr>
        <p:spPr bwMode="auto">
          <a:xfrm>
            <a:off x="6337300" y="1239520"/>
            <a:ext cx="4424680" cy="4497705"/>
          </a:xfrm>
          <a:prstGeom prst="rect">
            <a:avLst/>
          </a:prstGeom>
          <a:noFill/>
          <a:ln w="9525" cmpd="sng">
            <a:solidFill>
              <a:srgbClr val="FDA67F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2F2F2"/>
                </a:solidFill>
              </a14:hiddenFill>
            </a:ext>
          </a:extLst>
        </p:spPr>
        <p:txBody>
          <a:bodyPr lIns="91388" tIns="45694" rIns="91388" bIns="45694"/>
          <a:lstStyle/>
          <a:p>
            <a:endParaRPr lang="zh-CN" altLang="en-US" sz="2400">
              <a:latin typeface="Noto Sans S Chinese Light" panose="020B0300000000000000" charset="-122"/>
              <a:ea typeface="Noto Sans S Chinese Light" panose="020B0300000000000000" charset="-122"/>
            </a:endParaRPr>
          </a:p>
        </p:txBody>
      </p:sp>
      <p:sp>
        <p:nvSpPr>
          <p:cNvPr id="27" name="7"/>
          <p:cNvSpPr/>
          <p:nvPr/>
        </p:nvSpPr>
        <p:spPr bwMode="auto">
          <a:xfrm>
            <a:off x="6218957" y="1108740"/>
            <a:ext cx="528269" cy="530226"/>
          </a:xfrm>
          <a:custGeom>
            <a:avLst/>
            <a:gdLst>
              <a:gd name="T0" fmla="*/ 0 w 1446"/>
              <a:gd name="T1" fmla="*/ 0 h 1446"/>
              <a:gd name="T2" fmla="*/ 1446 w 1446"/>
              <a:gd name="T3" fmla="*/ 0 h 1446"/>
              <a:gd name="T4" fmla="*/ 1446 w 1446"/>
              <a:gd name="T5" fmla="*/ 458 h 1446"/>
              <a:gd name="T6" fmla="*/ 438 w 1446"/>
              <a:gd name="T7" fmla="*/ 458 h 1446"/>
              <a:gd name="T8" fmla="*/ 438 w 1446"/>
              <a:gd name="T9" fmla="*/ 1446 h 1446"/>
              <a:gd name="T10" fmla="*/ 0 w 1446"/>
              <a:gd name="T11" fmla="*/ 1446 h 1446"/>
              <a:gd name="T12" fmla="*/ 0 w 1446"/>
              <a:gd name="T13" fmla="*/ 0 h 1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46" h="1446">
                <a:moveTo>
                  <a:pt x="0" y="0"/>
                </a:moveTo>
                <a:lnTo>
                  <a:pt x="1446" y="0"/>
                </a:lnTo>
                <a:lnTo>
                  <a:pt x="1446" y="458"/>
                </a:lnTo>
                <a:lnTo>
                  <a:pt x="438" y="458"/>
                </a:lnTo>
                <a:lnTo>
                  <a:pt x="438" y="1446"/>
                </a:lnTo>
                <a:lnTo>
                  <a:pt x="0" y="1446"/>
                </a:lnTo>
                <a:lnTo>
                  <a:pt x="0" y="0"/>
                </a:lnTo>
                <a:close/>
              </a:path>
            </a:pathLst>
          </a:custGeom>
          <a:solidFill>
            <a:srgbClr val="FDA6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1388" tIns="45694" rIns="91388" bIns="45694"/>
          <a:lstStyle/>
          <a:p>
            <a:endParaRPr lang="zh-CN" altLang="en-US" sz="2400">
              <a:latin typeface="Noto Sans S Chinese Light" panose="020B0300000000000000" charset="-122"/>
              <a:ea typeface="Noto Sans S Chinese Light" panose="020B0300000000000000" charset="-122"/>
            </a:endParaRPr>
          </a:p>
        </p:txBody>
      </p:sp>
      <p:sp>
        <p:nvSpPr>
          <p:cNvPr id="28" name="5"/>
          <p:cNvSpPr/>
          <p:nvPr/>
        </p:nvSpPr>
        <p:spPr bwMode="auto">
          <a:xfrm flipH="1" flipV="1">
            <a:off x="10405492" y="5338875"/>
            <a:ext cx="528269" cy="530226"/>
          </a:xfrm>
          <a:custGeom>
            <a:avLst/>
            <a:gdLst>
              <a:gd name="T0" fmla="*/ 0 w 1446"/>
              <a:gd name="T1" fmla="*/ 0 h 1446"/>
              <a:gd name="T2" fmla="*/ 1446 w 1446"/>
              <a:gd name="T3" fmla="*/ 0 h 1446"/>
              <a:gd name="T4" fmla="*/ 1446 w 1446"/>
              <a:gd name="T5" fmla="*/ 458 h 1446"/>
              <a:gd name="T6" fmla="*/ 438 w 1446"/>
              <a:gd name="T7" fmla="*/ 458 h 1446"/>
              <a:gd name="T8" fmla="*/ 438 w 1446"/>
              <a:gd name="T9" fmla="*/ 1446 h 1446"/>
              <a:gd name="T10" fmla="*/ 0 w 1446"/>
              <a:gd name="T11" fmla="*/ 1446 h 1446"/>
              <a:gd name="T12" fmla="*/ 0 w 1446"/>
              <a:gd name="T13" fmla="*/ 0 h 1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46" h="1446">
                <a:moveTo>
                  <a:pt x="0" y="0"/>
                </a:moveTo>
                <a:lnTo>
                  <a:pt x="1446" y="0"/>
                </a:lnTo>
                <a:lnTo>
                  <a:pt x="1446" y="458"/>
                </a:lnTo>
                <a:lnTo>
                  <a:pt x="438" y="458"/>
                </a:lnTo>
                <a:lnTo>
                  <a:pt x="438" y="1446"/>
                </a:lnTo>
                <a:lnTo>
                  <a:pt x="0" y="1446"/>
                </a:lnTo>
                <a:lnTo>
                  <a:pt x="0" y="0"/>
                </a:lnTo>
                <a:close/>
              </a:path>
            </a:pathLst>
          </a:custGeom>
          <a:solidFill>
            <a:srgbClr val="FDA6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1388" tIns="45694" rIns="91388" bIns="45694"/>
          <a:lstStyle/>
          <a:p>
            <a:endParaRPr lang="zh-CN" altLang="en-US" sz="2400">
              <a:latin typeface="Noto Sans S Chinese Light" panose="020B0300000000000000" charset="-122"/>
              <a:ea typeface="Noto Sans S Chinese Light" panose="020B0300000000000000" charset="-122"/>
            </a:endParaRPr>
          </a:p>
        </p:txBody>
      </p:sp>
      <p:sp>
        <p:nvSpPr>
          <p:cNvPr id="21" name="5"/>
          <p:cNvSpPr txBox="1"/>
          <p:nvPr/>
        </p:nvSpPr>
        <p:spPr>
          <a:xfrm>
            <a:off x="1216687" y="5025975"/>
            <a:ext cx="586915" cy="338373"/>
          </a:xfrm>
          <a:prstGeom prst="rect">
            <a:avLst/>
          </a:prstGeom>
          <a:noFill/>
        </p:spPr>
        <p:txBody>
          <a:bodyPr wrap="none" lIns="91388" tIns="45694" rIns="91388" bIns="45694" rtlCol="0">
            <a:spAutoFit/>
          </a:bodyPr>
          <a:lstStyle/>
          <a:p>
            <a:r>
              <a:rPr lang="en-US" altLang="zh-CN" sz="1600" dirty="0">
                <a:solidFill>
                  <a:schemeClr val="bg1">
                    <a:lumMod val="95000"/>
                  </a:schemeClr>
                </a:solidFill>
                <a:latin typeface="Noto Sans S Chinese Light" panose="020B0300000000000000" charset="-122"/>
                <a:ea typeface="Noto Sans S Chinese Light" panose="020B0300000000000000" charset="-122"/>
              </a:rPr>
              <a:t>90%</a:t>
            </a:r>
            <a:endParaRPr lang="zh-CN" altLang="en-US" sz="1600" dirty="0">
              <a:solidFill>
                <a:schemeClr val="bg1">
                  <a:lumMod val="95000"/>
                </a:schemeClr>
              </a:solidFill>
              <a:latin typeface="Noto Sans S Chinese Light" panose="020B0300000000000000" charset="-122"/>
              <a:ea typeface="Noto Sans S Chinese Light" panose="020B0300000000000000" charset="-122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382519" y="5025975"/>
            <a:ext cx="586915" cy="338373"/>
          </a:xfrm>
          <a:prstGeom prst="rect">
            <a:avLst/>
          </a:prstGeom>
          <a:noFill/>
        </p:spPr>
        <p:txBody>
          <a:bodyPr wrap="none" lIns="91388" tIns="45694" rIns="91388" bIns="45694" rtlCol="0">
            <a:spAutoFit/>
          </a:bodyPr>
          <a:lstStyle/>
          <a:p>
            <a:r>
              <a:rPr lang="en-US" altLang="zh-CN" sz="1600" dirty="0">
                <a:solidFill>
                  <a:schemeClr val="bg1">
                    <a:lumMod val="95000"/>
                  </a:schemeClr>
                </a:solidFill>
                <a:latin typeface="Noto Sans S Chinese Light" panose="020B0300000000000000" charset="-122"/>
                <a:ea typeface="Noto Sans S Chinese Light" panose="020B0300000000000000" charset="-122"/>
              </a:rPr>
              <a:t>70%</a:t>
            </a:r>
            <a:endParaRPr lang="zh-CN" altLang="en-US" sz="1600" dirty="0">
              <a:solidFill>
                <a:schemeClr val="bg1">
                  <a:lumMod val="95000"/>
                </a:schemeClr>
              </a:solidFill>
              <a:latin typeface="Noto Sans S Chinese Light" panose="020B0300000000000000" charset="-122"/>
              <a:ea typeface="Noto Sans S Chinese Light" panose="020B0300000000000000" charset="-122"/>
            </a:endParaRPr>
          </a:p>
        </p:txBody>
      </p:sp>
      <p:sp>
        <p:nvSpPr>
          <p:cNvPr id="31" name="5"/>
          <p:cNvSpPr txBox="1"/>
          <p:nvPr/>
        </p:nvSpPr>
        <p:spPr>
          <a:xfrm>
            <a:off x="3485333" y="5025975"/>
            <a:ext cx="586915" cy="338373"/>
          </a:xfrm>
          <a:prstGeom prst="rect">
            <a:avLst/>
          </a:prstGeom>
          <a:noFill/>
        </p:spPr>
        <p:txBody>
          <a:bodyPr wrap="none" lIns="91388" tIns="45694" rIns="91388" bIns="45694" rtlCol="0">
            <a:spAutoFit/>
          </a:bodyPr>
          <a:lstStyle/>
          <a:p>
            <a:r>
              <a:rPr lang="en-US" altLang="zh-CN" sz="1600" dirty="0">
                <a:solidFill>
                  <a:schemeClr val="bg1">
                    <a:lumMod val="95000"/>
                  </a:schemeClr>
                </a:solidFill>
                <a:latin typeface="Noto Sans S Chinese Light" panose="020B0300000000000000" charset="-122"/>
                <a:ea typeface="Noto Sans S Chinese Light" panose="020B0300000000000000" charset="-122"/>
              </a:rPr>
              <a:t>98%</a:t>
            </a:r>
            <a:endParaRPr lang="zh-CN" altLang="en-US" sz="1600" dirty="0">
              <a:solidFill>
                <a:schemeClr val="bg1">
                  <a:lumMod val="95000"/>
                </a:schemeClr>
              </a:solidFill>
              <a:latin typeface="Noto Sans S Chinese Light" panose="020B0300000000000000" charset="-122"/>
              <a:ea typeface="Noto Sans S Chinese Light" panose="020B0300000000000000" charset="-122"/>
            </a:endParaRPr>
          </a:p>
        </p:txBody>
      </p:sp>
      <p:sp>
        <p:nvSpPr>
          <p:cNvPr id="32" name="7"/>
          <p:cNvSpPr txBox="1"/>
          <p:nvPr/>
        </p:nvSpPr>
        <p:spPr>
          <a:xfrm>
            <a:off x="4714183" y="5025975"/>
            <a:ext cx="586915" cy="338373"/>
          </a:xfrm>
          <a:prstGeom prst="rect">
            <a:avLst/>
          </a:prstGeom>
          <a:noFill/>
        </p:spPr>
        <p:txBody>
          <a:bodyPr wrap="none" lIns="91388" tIns="45694" rIns="91388" bIns="45694" rtlCol="0">
            <a:spAutoFit/>
          </a:bodyPr>
          <a:lstStyle/>
          <a:p>
            <a:r>
              <a:rPr lang="en-US" altLang="zh-CN" sz="1600" dirty="0">
                <a:solidFill>
                  <a:schemeClr val="bg1">
                    <a:lumMod val="95000"/>
                  </a:schemeClr>
                </a:solidFill>
                <a:latin typeface="Noto Sans S Chinese Light" panose="020B0300000000000000" charset="-122"/>
                <a:ea typeface="Noto Sans S Chinese Light" panose="020B0300000000000000" charset="-122"/>
              </a:rPr>
              <a:t>85%</a:t>
            </a:r>
            <a:endParaRPr lang="zh-CN" altLang="en-US" sz="1600" dirty="0">
              <a:solidFill>
                <a:schemeClr val="bg1">
                  <a:lumMod val="95000"/>
                </a:schemeClr>
              </a:solidFill>
              <a:latin typeface="Noto Sans S Chinese Light" panose="020B0300000000000000" charset="-122"/>
              <a:ea typeface="Noto Sans S Chinese Light" panose="020B0300000000000000" charset="-122"/>
            </a:endParaRPr>
          </a:p>
        </p:txBody>
      </p:sp>
      <p:sp>
        <p:nvSpPr>
          <p:cNvPr id="29" name="5"/>
          <p:cNvSpPr txBox="1"/>
          <p:nvPr/>
        </p:nvSpPr>
        <p:spPr>
          <a:xfrm>
            <a:off x="6953227" y="1653319"/>
            <a:ext cx="866141" cy="376841"/>
          </a:xfrm>
          <a:prstGeom prst="roundRect">
            <a:avLst/>
          </a:prstGeom>
          <a:solidFill>
            <a:srgbClr val="404040"/>
          </a:solidFill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Noto Sans S Chinese Light" panose="020B0300000000000000" charset="-122"/>
                <a:ea typeface="Noto Sans S Chinese Light" panose="020B0300000000000000" charset="-122"/>
                <a:cs typeface="Open Sans" panose="020B0606030504020204" pitchFamily="34" charset="0"/>
              </a:rPr>
              <a:t>标题内容</a:t>
            </a:r>
            <a:r>
              <a:rPr lang="id-ID" altLang="zh-CN" sz="1200" dirty="0">
                <a:solidFill>
                  <a:schemeClr val="bg1"/>
                </a:solidFill>
                <a:latin typeface="Noto Sans S Chinese Light" panose="020B0300000000000000" charset="-122"/>
                <a:ea typeface="Noto Sans S Chinese Light" panose="020B0300000000000000" charset="-122"/>
                <a:cs typeface="Open Sans" panose="020B0606030504020204" pitchFamily="34" charset="0"/>
              </a:rPr>
              <a:t> </a:t>
            </a:r>
            <a:endParaRPr lang="en-US" altLang="zh-CN" sz="1200" dirty="0">
              <a:solidFill>
                <a:schemeClr val="bg1"/>
              </a:solidFill>
              <a:latin typeface="Noto Sans S Chinese Light" panose="020B0300000000000000" charset="-122"/>
              <a:ea typeface="Noto Sans S Chinese Light" panose="020B0300000000000000" charset="-122"/>
              <a:cs typeface="Open Sans" panose="020B0606030504020204" pitchFamily="34" charset="0"/>
            </a:endParaRPr>
          </a:p>
        </p:txBody>
      </p:sp>
      <p:sp>
        <p:nvSpPr>
          <p:cNvPr id="33" name="7"/>
          <p:cNvSpPr txBox="1"/>
          <p:nvPr/>
        </p:nvSpPr>
        <p:spPr>
          <a:xfrm>
            <a:off x="6953227" y="3432859"/>
            <a:ext cx="866141" cy="376841"/>
          </a:xfrm>
          <a:prstGeom prst="roundRect">
            <a:avLst/>
          </a:prstGeom>
          <a:solidFill>
            <a:srgbClr val="404040"/>
          </a:solidFill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Noto Sans S Chinese Light" panose="020B0300000000000000" charset="-122"/>
                <a:ea typeface="Noto Sans S Chinese Light" panose="020B0300000000000000" charset="-122"/>
                <a:cs typeface="Open Sans" panose="020B0606030504020204" pitchFamily="34" charset="0"/>
              </a:rPr>
              <a:t>标题内容</a:t>
            </a:r>
            <a:r>
              <a:rPr lang="id-ID" altLang="zh-CN" sz="1200" dirty="0">
                <a:solidFill>
                  <a:schemeClr val="bg1"/>
                </a:solidFill>
                <a:latin typeface="Noto Sans S Chinese Light" panose="020B0300000000000000" charset="-122"/>
                <a:ea typeface="Noto Sans S Chinese Light" panose="020B0300000000000000" charset="-122"/>
                <a:cs typeface="Open Sans" panose="020B0606030504020204" pitchFamily="34" charset="0"/>
              </a:rPr>
              <a:t> </a:t>
            </a:r>
            <a:endParaRPr lang="en-US" altLang="zh-CN" sz="1200" dirty="0">
              <a:solidFill>
                <a:schemeClr val="bg1"/>
              </a:solidFill>
              <a:latin typeface="Noto Sans S Chinese Light" panose="020B0300000000000000" charset="-122"/>
              <a:ea typeface="Noto Sans S Chinese Light" panose="020B0300000000000000" charset="-122"/>
              <a:cs typeface="Open Sans" panose="020B0606030504020204" pitchFamily="34" charset="0"/>
            </a:endParaRPr>
          </a:p>
        </p:txBody>
      </p:sp>
      <p:sp>
        <p:nvSpPr>
          <p:cNvPr id="34" name="5"/>
          <p:cNvSpPr txBox="1"/>
          <p:nvPr/>
        </p:nvSpPr>
        <p:spPr>
          <a:xfrm>
            <a:off x="6953227" y="2543088"/>
            <a:ext cx="866141" cy="376841"/>
          </a:xfrm>
          <a:prstGeom prst="roundRect">
            <a:avLst/>
          </a:prstGeom>
          <a:solidFill>
            <a:srgbClr val="FDA67F"/>
          </a:solidFill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Noto Sans S Chinese Light" panose="020B0300000000000000" charset="-122"/>
                <a:ea typeface="Noto Sans S Chinese Light" panose="020B0300000000000000" charset="-122"/>
                <a:cs typeface="Open Sans" panose="020B0606030504020204" pitchFamily="34" charset="0"/>
              </a:rPr>
              <a:t>标题内容</a:t>
            </a:r>
            <a:r>
              <a:rPr lang="id-ID" altLang="zh-CN" sz="1200" dirty="0">
                <a:solidFill>
                  <a:schemeClr val="bg1"/>
                </a:solidFill>
                <a:latin typeface="Noto Sans S Chinese Light" panose="020B0300000000000000" charset="-122"/>
                <a:ea typeface="Noto Sans S Chinese Light" panose="020B0300000000000000" charset="-122"/>
                <a:cs typeface="Open Sans" panose="020B0606030504020204" pitchFamily="34" charset="0"/>
              </a:rPr>
              <a:t> </a:t>
            </a:r>
            <a:endParaRPr lang="en-US" altLang="zh-CN" sz="1200" dirty="0">
              <a:solidFill>
                <a:schemeClr val="bg1"/>
              </a:solidFill>
              <a:latin typeface="Noto Sans S Chinese Light" panose="020B0300000000000000" charset="-122"/>
              <a:ea typeface="Noto Sans S Chinese Light" panose="020B0300000000000000" charset="-122"/>
              <a:cs typeface="Open Sans" panose="020B0606030504020204" pitchFamily="34" charset="0"/>
            </a:endParaRPr>
          </a:p>
        </p:txBody>
      </p:sp>
      <p:sp>
        <p:nvSpPr>
          <p:cNvPr id="38" name="5"/>
          <p:cNvSpPr txBox="1"/>
          <p:nvPr/>
        </p:nvSpPr>
        <p:spPr>
          <a:xfrm>
            <a:off x="6953227" y="4248196"/>
            <a:ext cx="866141" cy="376841"/>
          </a:xfrm>
          <a:prstGeom prst="roundRect">
            <a:avLst/>
          </a:prstGeom>
          <a:solidFill>
            <a:srgbClr val="FDA67F"/>
          </a:solidFill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Noto Sans S Chinese Light" panose="020B0300000000000000" charset="-122"/>
                <a:ea typeface="Noto Sans S Chinese Light" panose="020B0300000000000000" charset="-122"/>
                <a:cs typeface="Open Sans" panose="020B0606030504020204" pitchFamily="34" charset="0"/>
              </a:rPr>
              <a:t>标题内容</a:t>
            </a:r>
            <a:r>
              <a:rPr lang="id-ID" altLang="zh-CN" sz="1200" dirty="0">
                <a:solidFill>
                  <a:schemeClr val="bg1"/>
                </a:solidFill>
                <a:latin typeface="Noto Sans S Chinese Light" panose="020B0300000000000000" charset="-122"/>
                <a:ea typeface="Noto Sans S Chinese Light" panose="020B0300000000000000" charset="-122"/>
                <a:cs typeface="Open Sans" panose="020B0606030504020204" pitchFamily="34" charset="0"/>
              </a:rPr>
              <a:t> </a:t>
            </a:r>
            <a:endParaRPr lang="en-US" altLang="zh-CN" sz="1200" dirty="0">
              <a:solidFill>
                <a:schemeClr val="bg1"/>
              </a:solidFill>
              <a:latin typeface="Noto Sans S Chinese Light" panose="020B0300000000000000" charset="-122"/>
              <a:ea typeface="Noto Sans S Chinese Light" panose="020B0300000000000000" charset="-122"/>
              <a:cs typeface="Open Sans" panose="020B0606030504020204" pitchFamily="34" charset="0"/>
            </a:endParaRPr>
          </a:p>
        </p:txBody>
      </p:sp>
      <p:sp>
        <p:nvSpPr>
          <p:cNvPr id="3" name="5"/>
          <p:cNvSpPr txBox="1"/>
          <p:nvPr/>
        </p:nvSpPr>
        <p:spPr>
          <a:xfrm>
            <a:off x="931545" y="5458460"/>
            <a:ext cx="1057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600" dirty="0" smtClean="0">
                <a:solidFill>
                  <a:schemeClr val="bg2">
                    <a:lumMod val="10000"/>
                  </a:schemeClr>
                </a:solidFill>
                <a:latin typeface="Noto Sans S Chinese Black" panose="020B0A00000000000000" charset="-122"/>
                <a:ea typeface="Noto Sans S Chinese Black" panose="020B0A00000000000000" charset="-122"/>
              </a:rPr>
              <a:t>添加标题</a:t>
            </a:r>
            <a:endParaRPr lang="zh-CN" altLang="en-US" sz="1600" dirty="0" smtClean="0">
              <a:solidFill>
                <a:schemeClr val="bg2">
                  <a:lumMod val="10000"/>
                </a:schemeClr>
              </a:solidFill>
              <a:latin typeface="Noto Sans S Chinese Black" panose="020B0A00000000000000" charset="-122"/>
              <a:ea typeface="Noto Sans S Chinese Black" panose="020B0A00000000000000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070215" y="1578610"/>
            <a:ext cx="2529205" cy="650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  <a:sym typeface="+mn-ea"/>
              </a:rPr>
              <a:t>请在此添加您的文字内容，请在此添加您的文字内容。</a:t>
            </a:r>
            <a:endParaRPr lang="zh-CN" altLang="zh-CN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  <a:sym typeface="+mn-ea"/>
            </a:endParaRPr>
          </a:p>
        </p:txBody>
      </p:sp>
      <p:sp>
        <p:nvSpPr>
          <p:cNvPr id="5" name="TextBox 76"/>
          <p:cNvSpPr txBox="1"/>
          <p:nvPr/>
        </p:nvSpPr>
        <p:spPr>
          <a:xfrm>
            <a:off x="2106930" y="5458460"/>
            <a:ext cx="1057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600" dirty="0" smtClean="0">
                <a:solidFill>
                  <a:schemeClr val="bg2">
                    <a:lumMod val="10000"/>
                  </a:schemeClr>
                </a:solidFill>
                <a:latin typeface="Noto Sans S Chinese Black" panose="020B0A00000000000000" charset="-122"/>
                <a:ea typeface="Noto Sans S Chinese Black" panose="020B0A00000000000000" charset="-122"/>
              </a:rPr>
              <a:t>添加标题</a:t>
            </a:r>
            <a:endParaRPr lang="zh-CN" altLang="en-US" sz="1600" dirty="0" smtClean="0">
              <a:solidFill>
                <a:schemeClr val="bg2">
                  <a:lumMod val="10000"/>
                </a:schemeClr>
              </a:solidFill>
              <a:latin typeface="Noto Sans S Chinese Black" panose="020B0A00000000000000" charset="-122"/>
              <a:ea typeface="Noto Sans S Chinese Black" panose="020B0A00000000000000" charset="-122"/>
            </a:endParaRPr>
          </a:p>
        </p:txBody>
      </p:sp>
      <p:sp>
        <p:nvSpPr>
          <p:cNvPr id="6" name="TextBox 76"/>
          <p:cNvSpPr txBox="1"/>
          <p:nvPr/>
        </p:nvSpPr>
        <p:spPr>
          <a:xfrm>
            <a:off x="3216275" y="5458460"/>
            <a:ext cx="1057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600" dirty="0" smtClean="0">
                <a:solidFill>
                  <a:schemeClr val="bg2">
                    <a:lumMod val="10000"/>
                  </a:schemeClr>
                </a:solidFill>
                <a:latin typeface="Noto Sans S Chinese Black" panose="020B0A00000000000000" charset="-122"/>
                <a:ea typeface="Noto Sans S Chinese Black" panose="020B0A00000000000000" charset="-122"/>
              </a:rPr>
              <a:t>添加标题</a:t>
            </a:r>
            <a:endParaRPr lang="zh-CN" altLang="en-US" sz="1600" dirty="0" smtClean="0">
              <a:solidFill>
                <a:schemeClr val="bg2">
                  <a:lumMod val="10000"/>
                </a:schemeClr>
              </a:solidFill>
              <a:latin typeface="Noto Sans S Chinese Black" panose="020B0A00000000000000" charset="-122"/>
              <a:ea typeface="Noto Sans S Chinese Black" panose="020B0A00000000000000" charset="-122"/>
            </a:endParaRPr>
          </a:p>
        </p:txBody>
      </p:sp>
      <p:sp>
        <p:nvSpPr>
          <p:cNvPr id="7" name="TextBox 76"/>
          <p:cNvSpPr txBox="1"/>
          <p:nvPr/>
        </p:nvSpPr>
        <p:spPr>
          <a:xfrm>
            <a:off x="4568190" y="5458460"/>
            <a:ext cx="1057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600" dirty="0" smtClean="0">
                <a:solidFill>
                  <a:schemeClr val="bg2">
                    <a:lumMod val="10000"/>
                  </a:schemeClr>
                </a:solidFill>
                <a:latin typeface="Noto Sans S Chinese Black" panose="020B0A00000000000000" charset="-122"/>
                <a:ea typeface="Noto Sans S Chinese Black" panose="020B0A00000000000000" charset="-122"/>
              </a:rPr>
              <a:t>添加标题</a:t>
            </a:r>
            <a:endParaRPr lang="zh-CN" altLang="en-US" sz="1600" dirty="0" smtClean="0">
              <a:solidFill>
                <a:schemeClr val="bg2">
                  <a:lumMod val="10000"/>
                </a:schemeClr>
              </a:solidFill>
              <a:latin typeface="Noto Sans S Chinese Black" panose="020B0A00000000000000" charset="-122"/>
              <a:ea typeface="Noto Sans S Chinese Black" panose="020B0A00000000000000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8070215" y="2406650"/>
            <a:ext cx="2529205" cy="650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  <a:sym typeface="+mn-ea"/>
              </a:rPr>
              <a:t>请在此添加您的文字内容，请在此添加您的文字内容。</a:t>
            </a:r>
            <a:endParaRPr lang="zh-CN" altLang="zh-CN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  <a:sym typeface="+mn-ea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8070215" y="3296285"/>
            <a:ext cx="2529205" cy="650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  <a:sym typeface="+mn-ea"/>
              </a:rPr>
              <a:t>请在此添加您的文字内容，请在此添加您的文字内容。</a:t>
            </a:r>
            <a:endParaRPr lang="zh-CN" altLang="zh-CN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  <a:sym typeface="+mn-ea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8070215" y="4110990"/>
            <a:ext cx="2529205" cy="650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  <a:sym typeface="+mn-ea"/>
              </a:rPr>
              <a:t>请在此添加您的文字内容，请在此添加您的文字内容。</a:t>
            </a:r>
            <a:endParaRPr lang="zh-CN" altLang="zh-CN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 advTm="0">
        <p14:pan dir="u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4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3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3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4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3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3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500"/>
                            </p:stCondLst>
                            <p:childTnLst>
                              <p:par>
                                <p:cTn id="5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000"/>
                            </p:stCondLst>
                            <p:childTnLst>
                              <p:par>
                                <p:cTn id="6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500"/>
                            </p:stCondLst>
                            <p:childTnLst>
                              <p:par>
                                <p:cTn id="6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3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3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0"/>
                            </p:stCondLst>
                            <p:childTnLst>
                              <p:par>
                                <p:cTn id="7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500"/>
                            </p:stCondLst>
                            <p:childTnLst>
                              <p:par>
                                <p:cTn id="7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4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6000"/>
                            </p:stCondLst>
                            <p:childTnLst>
                              <p:par>
                                <p:cTn id="7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3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3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65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  <p:bldP spid="9" grpId="0" bldLvl="0" animBg="1"/>
      <p:bldP spid="10" grpId="0" bldLvl="0" animBg="1"/>
      <p:bldP spid="11" grpId="0" bldLvl="0" animBg="1"/>
      <p:bldP spid="12" grpId="0" bldLvl="0" animBg="1"/>
      <p:bldP spid="13" grpId="0" bldLvl="0" animBg="1"/>
      <p:bldP spid="14" grpId="0" bldLvl="0" animBg="1"/>
      <p:bldP spid="2" grpId="0" bldLvl="0" animBg="1"/>
      <p:bldP spid="16" grpId="0" bldLvl="0" animBg="1"/>
      <p:bldP spid="17" grpId="0" bldLvl="0" animBg="1"/>
      <p:bldP spid="18" grpId="0" bldLvl="0" animBg="1"/>
      <p:bldP spid="19" grpId="0" bldLvl="0" animBg="1"/>
      <p:bldP spid="27" grpId="0" bldLvl="0" animBg="1"/>
      <p:bldP spid="28" grpId="0" bldLvl="0" animBg="1"/>
      <p:bldP spid="21" grpId="0"/>
      <p:bldP spid="30" grpId="0"/>
      <p:bldP spid="31" grpId="0"/>
      <p:bldP spid="32" grpId="0"/>
      <p:bldP spid="29" grpId="0" bldLvl="0" animBg="1"/>
      <p:bldP spid="33" grpId="0" bldLvl="0" animBg="1"/>
      <p:bldP spid="34" grpId="0" bldLvl="0" animBg="1"/>
      <p:bldP spid="38" grpId="0" bldLvl="0" animBg="1"/>
      <p:bldP spid="3" grpId="0"/>
      <p:bldP spid="4" grpId="0"/>
      <p:bldP spid="5" grpId="0"/>
      <p:bldP spid="6" grpId="0"/>
      <p:bldP spid="7" grpId="0"/>
      <p:bldP spid="26" grpId="0"/>
      <p:bldP spid="40" grpId="0"/>
      <p:bldP spid="4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76"/>
          <p:cNvSpPr txBox="1"/>
          <p:nvPr/>
        </p:nvSpPr>
        <p:spPr>
          <a:xfrm>
            <a:off x="617220" y="406400"/>
            <a:ext cx="224218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</a:rPr>
              <a:t>此处添加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</a:rPr>
              <a:t>标题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335756" y="1161106"/>
          <a:ext cx="7574678" cy="30760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8244903" y="1705291"/>
            <a:ext cx="340390" cy="340390"/>
          </a:xfrm>
          <a:prstGeom prst="roundRect">
            <a:avLst/>
          </a:prstGeom>
          <a:solidFill>
            <a:srgbClr val="FDA67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1515">
              <a:latin typeface="Noto Sans S Chinese Light" panose="020B0300000000000000" charset="-122"/>
              <a:ea typeface="Noto Sans S Chinese Light" panose="020B0300000000000000" charset="-122"/>
              <a:sym typeface="Arial" panose="020B060402020202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244903" y="2685576"/>
            <a:ext cx="340390" cy="340390"/>
          </a:xfrm>
          <a:prstGeom prst="roundRect">
            <a:avLst/>
          </a:prstGeom>
          <a:solidFill>
            <a:srgbClr val="03020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1515">
              <a:latin typeface="Noto Sans S Chinese Light" panose="020B0300000000000000" charset="-122"/>
              <a:ea typeface="Noto Sans S Chinese Light" panose="020B0300000000000000" charset="-122"/>
              <a:sym typeface="Arial" panose="020B0604020202020204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8244903" y="3700975"/>
            <a:ext cx="340390" cy="340390"/>
          </a:xfrm>
          <a:prstGeom prst="roundRect">
            <a:avLst/>
          </a:prstGeom>
          <a:solidFill>
            <a:srgbClr val="FDA67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1515">
              <a:latin typeface="Noto Sans S Chinese Light" panose="020B0300000000000000" charset="-122"/>
              <a:ea typeface="Noto Sans S Chinese Light" panose="020B0300000000000000" charset="-122"/>
              <a:sym typeface="Arial" panose="020B0604020202020204" pitchFamily="34" charset="0"/>
            </a:endParaRPr>
          </a:p>
        </p:txBody>
      </p:sp>
      <p:cxnSp>
        <p:nvCxnSpPr>
          <p:cNvPr id="20" name="Straight Connector 3"/>
          <p:cNvCxnSpPr/>
          <p:nvPr/>
        </p:nvCxnSpPr>
        <p:spPr>
          <a:xfrm>
            <a:off x="1251547" y="4793846"/>
            <a:ext cx="9432697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76"/>
          <p:cNvSpPr txBox="1"/>
          <p:nvPr/>
        </p:nvSpPr>
        <p:spPr>
          <a:xfrm>
            <a:off x="8696007" y="1336675"/>
            <a:ext cx="1194947" cy="36830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262626"/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</a:rPr>
              <a:t>添加标题</a:t>
            </a:r>
            <a:endParaRPr lang="zh-CN" altLang="en-US" b="1" dirty="0" smtClean="0">
              <a:solidFill>
                <a:srgbClr val="262626"/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695690" y="1704975"/>
            <a:ext cx="3146425" cy="53340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  <a:sym typeface="+mn-ea"/>
              </a:rPr>
              <a:t>请在此添加您的文字内容，请在此添加您的文字内容。</a:t>
            </a:r>
            <a:endParaRPr lang="zh-CN" altLang="zh-CN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  <a:sym typeface="+mn-ea"/>
            </a:endParaRPr>
          </a:p>
        </p:txBody>
      </p:sp>
      <p:sp>
        <p:nvSpPr>
          <p:cNvPr id="11" name="TextBox 76"/>
          <p:cNvSpPr txBox="1"/>
          <p:nvPr/>
        </p:nvSpPr>
        <p:spPr>
          <a:xfrm>
            <a:off x="8696007" y="2461895"/>
            <a:ext cx="1194947" cy="36830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262626"/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</a:rPr>
              <a:t>添加标题</a:t>
            </a:r>
            <a:endParaRPr lang="zh-CN" altLang="en-US" b="1" dirty="0" smtClean="0">
              <a:solidFill>
                <a:srgbClr val="262626"/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8695690" y="2830195"/>
            <a:ext cx="3146425" cy="53340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  <a:sym typeface="+mn-ea"/>
              </a:rPr>
              <a:t>请在此添加您的文字内容，请在此添加您的文字内容。</a:t>
            </a:r>
            <a:endParaRPr lang="zh-CN" altLang="zh-CN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  <a:sym typeface="+mn-ea"/>
            </a:endParaRPr>
          </a:p>
        </p:txBody>
      </p:sp>
      <p:sp>
        <p:nvSpPr>
          <p:cNvPr id="13" name="TextBox 76"/>
          <p:cNvSpPr txBox="1"/>
          <p:nvPr/>
        </p:nvSpPr>
        <p:spPr>
          <a:xfrm>
            <a:off x="8696007" y="3501390"/>
            <a:ext cx="1194947" cy="36830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262626"/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</a:rPr>
              <a:t>添加标题</a:t>
            </a:r>
            <a:endParaRPr lang="zh-CN" altLang="en-US" b="1" dirty="0" smtClean="0">
              <a:solidFill>
                <a:srgbClr val="262626"/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8695690" y="3869690"/>
            <a:ext cx="3146425" cy="53340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  <a:sym typeface="+mn-ea"/>
              </a:rPr>
              <a:t>请在此添加您的文字内容，请在此添加您的文字内容。</a:t>
            </a:r>
            <a:endParaRPr lang="zh-CN" altLang="zh-CN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  <a:sym typeface="+mn-ea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654175" y="5104130"/>
            <a:ext cx="8731250" cy="60769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  <a:sym typeface="+mn-ea"/>
              </a:rPr>
              <a:t>请在此添加您的文字内容，请在此添加您的文字内容。请在此添加您的文字内容，请在此添加您的文字内容。请在此添加您的文字内容，请在此添加您的文字内容。</a:t>
            </a:r>
            <a:endParaRPr lang="zh-CN" altLang="zh-CN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 advTm="0">
        <p14:pan dir="u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 bldLvl="0" animBg="1"/>
      <p:bldP spid="11" grpId="0" bldLvl="0" animBg="1"/>
      <p:bldP spid="12" grpId="0" bldLvl="0" animBg="1"/>
      <p:bldP spid="13" grpId="0" bldLvl="0" animBg="1"/>
      <p:bldP spid="23" grpId="0" bldLvl="0" animBg="1"/>
      <p:bldP spid="24" grpId="0" bldLvl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10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16200000">
            <a:off x="2640330" y="-2679065"/>
            <a:ext cx="6890385" cy="12185650"/>
          </a:xfrm>
          <a:prstGeom prst="rect">
            <a:avLst/>
          </a:prstGeom>
        </p:spPr>
      </p:pic>
      <p:sp>
        <p:nvSpPr>
          <p:cNvPr id="7" name="椭圆 6"/>
          <p:cNvSpPr/>
          <p:nvPr/>
        </p:nvSpPr>
        <p:spPr>
          <a:xfrm>
            <a:off x="2326005" y="1495425"/>
            <a:ext cx="7540625" cy="38671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3641725" y="3739515"/>
            <a:ext cx="4909820" cy="4914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Light" panose="020B0300000000000000" charset="-122"/>
                <a:ea typeface="Noto Sans S Chinese Light" panose="020B0300000000000000" charset="-122"/>
                <a:sym typeface="+mn-ea"/>
              </a:rPr>
              <a:t>PleaseaddaclearbusinesstemplateforthetitlecontentyouwanttoaddPleaseaddaclecontentyouwanttoaddPleaseaddaclearbarbusinesstemplat</a:t>
            </a:r>
            <a:endParaRPr lang="zh-CN" altLang="en-US" sz="1000" dirty="0" smtClean="0">
              <a:solidFill>
                <a:schemeClr val="tx1">
                  <a:lumMod val="75000"/>
                  <a:lumOff val="25000"/>
                </a:schemeClr>
              </a:solidFill>
              <a:latin typeface="Noto Sans S Chinese Light" panose="020B0300000000000000" charset="-122"/>
              <a:ea typeface="Noto Sans S Chinese Light" panose="020B0300000000000000" charset="-122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4410075" y="3041650"/>
            <a:ext cx="330454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320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Noto Sans S Chinese Regular" panose="020B0500000000000000" pitchFamily="34" charset="-122"/>
                <a:ea typeface="Noto Sans S Chinese Regular" panose="020B0500000000000000" pitchFamily="34" charset="-122"/>
                <a:sym typeface="Arial" panose="020B0604020202020204" pitchFamily="34" charset="0"/>
              </a:rPr>
              <a:t>薪酬福利</a:t>
            </a:r>
            <a:endParaRPr lang="zh-CN" altLang="en-US" sz="3200" b="1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Noto Sans S Chinese Regular" panose="020B0500000000000000" pitchFamily="34" charset="-122"/>
              <a:ea typeface="Noto Sans S Chinese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4872990" y="2282190"/>
            <a:ext cx="2447290" cy="645160"/>
          </a:xfrm>
          <a:prstGeom prst="rect">
            <a:avLst/>
          </a:prstGeom>
          <a:noFill/>
          <a:ln w="2857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262626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dist"/>
            <a:r>
              <a:rPr lang="en-US" altLang="zh-CN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</a:rPr>
              <a:t>PART 03</a:t>
            </a:r>
            <a:endParaRPr lang="en-US" altLang="zh-CN" sz="3600" dirty="0">
              <a:solidFill>
                <a:schemeClr val="tx1">
                  <a:lumMod val="75000"/>
                  <a:lumOff val="25000"/>
                </a:schemeClr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Tm="0">
        <p15:prstTrans prst="wind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8" grpId="0"/>
      <p:bldP spid="19" grpId="0" bldLvl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76"/>
          <p:cNvSpPr txBox="1"/>
          <p:nvPr/>
        </p:nvSpPr>
        <p:spPr>
          <a:xfrm>
            <a:off x="617220" y="406400"/>
            <a:ext cx="224218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</a:rPr>
              <a:t>此处添加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</a:rPr>
              <a:t>标题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</a:endParaRPr>
          </a:p>
        </p:txBody>
      </p:sp>
      <p:sp>
        <p:nvSpPr>
          <p:cNvPr id="32" name="MH_Other_1"/>
          <p:cNvSpPr/>
          <p:nvPr>
            <p:custDataLst>
              <p:tags r:id="rId1"/>
            </p:custDataLst>
          </p:nvPr>
        </p:nvSpPr>
        <p:spPr>
          <a:xfrm rot="449473">
            <a:off x="1988911" y="1653508"/>
            <a:ext cx="4939999" cy="1755137"/>
          </a:xfrm>
          <a:custGeom>
            <a:avLst/>
            <a:gdLst>
              <a:gd name="connsiteX0" fmla="*/ 0 w 7303435"/>
              <a:gd name="connsiteY0" fmla="*/ 2088232 h 2088232"/>
              <a:gd name="connsiteX1" fmla="*/ 0 w 7303435"/>
              <a:gd name="connsiteY1" fmla="*/ 0 h 2088232"/>
              <a:gd name="connsiteX2" fmla="*/ 7303435 w 7303435"/>
              <a:gd name="connsiteY2" fmla="*/ 2088232 h 2088232"/>
              <a:gd name="connsiteX3" fmla="*/ 0 w 7303435"/>
              <a:gd name="connsiteY3" fmla="*/ 2088232 h 2088232"/>
              <a:gd name="connsiteX0-1" fmla="*/ 0 w 7303435"/>
              <a:gd name="connsiteY0-2" fmla="*/ 2088232 h 2088232"/>
              <a:gd name="connsiteX1-3" fmla="*/ 0 w 7303435"/>
              <a:gd name="connsiteY1-4" fmla="*/ 0 h 2088232"/>
              <a:gd name="connsiteX2-5" fmla="*/ 1474907 w 7303435"/>
              <a:gd name="connsiteY2-6" fmla="*/ 395173 h 2088232"/>
              <a:gd name="connsiteX3-7" fmla="*/ 7303435 w 7303435"/>
              <a:gd name="connsiteY3-8" fmla="*/ 2088232 h 2088232"/>
              <a:gd name="connsiteX4" fmla="*/ 0 w 7303435"/>
              <a:gd name="connsiteY4" fmla="*/ 2088232 h 2088232"/>
              <a:gd name="connsiteX0-9" fmla="*/ 12549 w 7315984"/>
              <a:gd name="connsiteY0-10" fmla="*/ 2183662 h 2183662"/>
              <a:gd name="connsiteX1-11" fmla="*/ 0 w 7315984"/>
              <a:gd name="connsiteY1-12" fmla="*/ 0 h 2183662"/>
              <a:gd name="connsiteX2-13" fmla="*/ 1487456 w 7315984"/>
              <a:gd name="connsiteY2-14" fmla="*/ 490603 h 2183662"/>
              <a:gd name="connsiteX3-15" fmla="*/ 7315984 w 7315984"/>
              <a:gd name="connsiteY3-16" fmla="*/ 2183662 h 2183662"/>
              <a:gd name="connsiteX4-17" fmla="*/ 12549 w 7315984"/>
              <a:gd name="connsiteY4-18" fmla="*/ 2183662 h 2183662"/>
              <a:gd name="connsiteX0-19" fmla="*/ 12549 w 7315984"/>
              <a:gd name="connsiteY0-20" fmla="*/ 2183662 h 2183662"/>
              <a:gd name="connsiteX1-21" fmla="*/ 0 w 7315984"/>
              <a:gd name="connsiteY1-22" fmla="*/ 0 h 2183662"/>
              <a:gd name="connsiteX2-23" fmla="*/ 1487456 w 7315984"/>
              <a:gd name="connsiteY2-24" fmla="*/ 490603 h 2183662"/>
              <a:gd name="connsiteX3-25" fmla="*/ 7315984 w 7315984"/>
              <a:gd name="connsiteY3-26" fmla="*/ 2183662 h 2183662"/>
              <a:gd name="connsiteX4-27" fmla="*/ 12549 w 7315984"/>
              <a:gd name="connsiteY4-28" fmla="*/ 2183662 h 2183662"/>
              <a:gd name="connsiteX0-29" fmla="*/ 12549 w 7315984"/>
              <a:gd name="connsiteY0-30" fmla="*/ 2183662 h 2183662"/>
              <a:gd name="connsiteX1-31" fmla="*/ 0 w 7315984"/>
              <a:gd name="connsiteY1-32" fmla="*/ 0 h 2183662"/>
              <a:gd name="connsiteX2-33" fmla="*/ 1487456 w 7315984"/>
              <a:gd name="connsiteY2-34" fmla="*/ 490603 h 2183662"/>
              <a:gd name="connsiteX3-35" fmla="*/ 7315984 w 7315984"/>
              <a:gd name="connsiteY3-36" fmla="*/ 2183662 h 2183662"/>
              <a:gd name="connsiteX4-37" fmla="*/ 12549 w 7315984"/>
              <a:gd name="connsiteY4-38" fmla="*/ 2183662 h 2183662"/>
              <a:gd name="connsiteX0-39" fmla="*/ 12549 w 7315984"/>
              <a:gd name="connsiteY0-40" fmla="*/ 2183662 h 2183662"/>
              <a:gd name="connsiteX1-41" fmla="*/ 0 w 7315984"/>
              <a:gd name="connsiteY1-42" fmla="*/ 0 h 2183662"/>
              <a:gd name="connsiteX2-43" fmla="*/ 1487456 w 7315984"/>
              <a:gd name="connsiteY2-44" fmla="*/ 490603 h 2183662"/>
              <a:gd name="connsiteX3-45" fmla="*/ 7315984 w 7315984"/>
              <a:gd name="connsiteY3-46" fmla="*/ 2183662 h 2183662"/>
              <a:gd name="connsiteX4-47" fmla="*/ 12549 w 7315984"/>
              <a:gd name="connsiteY4-48" fmla="*/ 2183662 h 2183662"/>
              <a:gd name="connsiteX0-49" fmla="*/ 12549 w 7315984"/>
              <a:gd name="connsiteY0-50" fmla="*/ 2183662 h 2183662"/>
              <a:gd name="connsiteX1-51" fmla="*/ 0 w 7315984"/>
              <a:gd name="connsiteY1-52" fmla="*/ 0 h 2183662"/>
              <a:gd name="connsiteX2-53" fmla="*/ 1487456 w 7315984"/>
              <a:gd name="connsiteY2-54" fmla="*/ 490603 h 2183662"/>
              <a:gd name="connsiteX3-55" fmla="*/ 7315984 w 7315984"/>
              <a:gd name="connsiteY3-56" fmla="*/ 2183662 h 2183662"/>
              <a:gd name="connsiteX4-57" fmla="*/ 12549 w 7315984"/>
              <a:gd name="connsiteY4-58" fmla="*/ 2183662 h 2183662"/>
              <a:gd name="connsiteX0-59" fmla="*/ 12549 w 7315984"/>
              <a:gd name="connsiteY0-60" fmla="*/ 2183662 h 2183662"/>
              <a:gd name="connsiteX1-61" fmla="*/ 0 w 7315984"/>
              <a:gd name="connsiteY1-62" fmla="*/ 0 h 2183662"/>
              <a:gd name="connsiteX2-63" fmla="*/ 1487456 w 7315984"/>
              <a:gd name="connsiteY2-64" fmla="*/ 490603 h 2183662"/>
              <a:gd name="connsiteX3-65" fmla="*/ 7315984 w 7315984"/>
              <a:gd name="connsiteY3-66" fmla="*/ 2183662 h 2183662"/>
              <a:gd name="connsiteX4-67" fmla="*/ 12549 w 7315984"/>
              <a:gd name="connsiteY4-68" fmla="*/ 2183662 h 2183662"/>
              <a:gd name="connsiteX0-69" fmla="*/ 12549 w 7315984"/>
              <a:gd name="connsiteY0-70" fmla="*/ 2183662 h 2183662"/>
              <a:gd name="connsiteX1-71" fmla="*/ 0 w 7315984"/>
              <a:gd name="connsiteY1-72" fmla="*/ 0 h 2183662"/>
              <a:gd name="connsiteX2-73" fmla="*/ 1487456 w 7315984"/>
              <a:gd name="connsiteY2-74" fmla="*/ 490603 h 2183662"/>
              <a:gd name="connsiteX3-75" fmla="*/ 7315984 w 7315984"/>
              <a:gd name="connsiteY3-76" fmla="*/ 2183662 h 2183662"/>
              <a:gd name="connsiteX4-77" fmla="*/ 12549 w 7315984"/>
              <a:gd name="connsiteY4-78" fmla="*/ 2183662 h 2183662"/>
              <a:gd name="connsiteX0-79" fmla="*/ 12549 w 7315984"/>
              <a:gd name="connsiteY0-80" fmla="*/ 2183662 h 2183662"/>
              <a:gd name="connsiteX1-81" fmla="*/ 0 w 7315984"/>
              <a:gd name="connsiteY1-82" fmla="*/ 0 h 2183662"/>
              <a:gd name="connsiteX2-83" fmla="*/ 1487456 w 7315984"/>
              <a:gd name="connsiteY2-84" fmla="*/ 490603 h 2183662"/>
              <a:gd name="connsiteX3-85" fmla="*/ 7315984 w 7315984"/>
              <a:gd name="connsiteY3-86" fmla="*/ 2183662 h 2183662"/>
              <a:gd name="connsiteX4-87" fmla="*/ 12549 w 7315984"/>
              <a:gd name="connsiteY4-88" fmla="*/ 2183662 h 2183662"/>
              <a:gd name="connsiteX0-89" fmla="*/ 12549 w 7534947"/>
              <a:gd name="connsiteY0-90" fmla="*/ 2183662 h 2183662"/>
              <a:gd name="connsiteX1-91" fmla="*/ 0 w 7534947"/>
              <a:gd name="connsiteY1-92" fmla="*/ 0 h 2183662"/>
              <a:gd name="connsiteX2-93" fmla="*/ 1487456 w 7534947"/>
              <a:gd name="connsiteY2-94" fmla="*/ 490603 h 2183662"/>
              <a:gd name="connsiteX3-95" fmla="*/ 5257711 w 7534947"/>
              <a:gd name="connsiteY3-96" fmla="*/ 1353965 h 2183662"/>
              <a:gd name="connsiteX4-97" fmla="*/ 7315984 w 7534947"/>
              <a:gd name="connsiteY4-98" fmla="*/ 2183662 h 2183662"/>
              <a:gd name="connsiteX5" fmla="*/ 12549 w 7534947"/>
              <a:gd name="connsiteY5" fmla="*/ 2183662 h 2183662"/>
              <a:gd name="connsiteX0-99" fmla="*/ 12549 w 7315984"/>
              <a:gd name="connsiteY0-100" fmla="*/ 2183662 h 2183662"/>
              <a:gd name="connsiteX1-101" fmla="*/ 0 w 7315984"/>
              <a:gd name="connsiteY1-102" fmla="*/ 0 h 2183662"/>
              <a:gd name="connsiteX2-103" fmla="*/ 1487456 w 7315984"/>
              <a:gd name="connsiteY2-104" fmla="*/ 490603 h 2183662"/>
              <a:gd name="connsiteX3-105" fmla="*/ 5257711 w 7315984"/>
              <a:gd name="connsiteY3-106" fmla="*/ 1353965 h 2183662"/>
              <a:gd name="connsiteX4-107" fmla="*/ 7315984 w 7315984"/>
              <a:gd name="connsiteY4-108" fmla="*/ 2183662 h 2183662"/>
              <a:gd name="connsiteX5-109" fmla="*/ 12549 w 7315984"/>
              <a:gd name="connsiteY5-110" fmla="*/ 2183662 h 2183662"/>
              <a:gd name="connsiteX0-111" fmla="*/ 12549 w 7315984"/>
              <a:gd name="connsiteY0-112" fmla="*/ 2183662 h 2183662"/>
              <a:gd name="connsiteX1-113" fmla="*/ 0 w 7315984"/>
              <a:gd name="connsiteY1-114" fmla="*/ 0 h 2183662"/>
              <a:gd name="connsiteX2-115" fmla="*/ 1487456 w 7315984"/>
              <a:gd name="connsiteY2-116" fmla="*/ 490603 h 2183662"/>
              <a:gd name="connsiteX3-117" fmla="*/ 5257711 w 7315984"/>
              <a:gd name="connsiteY3-118" fmla="*/ 1353965 h 2183662"/>
              <a:gd name="connsiteX4-119" fmla="*/ 7315984 w 7315984"/>
              <a:gd name="connsiteY4-120" fmla="*/ 2183662 h 2183662"/>
              <a:gd name="connsiteX5-121" fmla="*/ 12549 w 7315984"/>
              <a:gd name="connsiteY5-122" fmla="*/ 2183662 h 2183662"/>
              <a:gd name="connsiteX0-123" fmla="*/ 12549 w 7315984"/>
              <a:gd name="connsiteY0-124" fmla="*/ 2262674 h 2262674"/>
              <a:gd name="connsiteX1-125" fmla="*/ 0 w 7315984"/>
              <a:gd name="connsiteY1-126" fmla="*/ 79012 h 2262674"/>
              <a:gd name="connsiteX2-127" fmla="*/ 1487456 w 7315984"/>
              <a:gd name="connsiteY2-128" fmla="*/ 569615 h 2262674"/>
              <a:gd name="connsiteX3-129" fmla="*/ 5257711 w 7315984"/>
              <a:gd name="connsiteY3-130" fmla="*/ 1432977 h 2262674"/>
              <a:gd name="connsiteX4-131" fmla="*/ 7315984 w 7315984"/>
              <a:gd name="connsiteY4-132" fmla="*/ 2262674 h 2262674"/>
              <a:gd name="connsiteX5-133" fmla="*/ 12549 w 7315984"/>
              <a:gd name="connsiteY5-134" fmla="*/ 2262674 h 2262674"/>
              <a:gd name="connsiteX0-135" fmla="*/ 12549 w 7315984"/>
              <a:gd name="connsiteY0-136" fmla="*/ 2254555 h 2254555"/>
              <a:gd name="connsiteX1-137" fmla="*/ 0 w 7315984"/>
              <a:gd name="connsiteY1-138" fmla="*/ 70893 h 2254555"/>
              <a:gd name="connsiteX2-139" fmla="*/ 1487456 w 7315984"/>
              <a:gd name="connsiteY2-140" fmla="*/ 561496 h 2254555"/>
              <a:gd name="connsiteX3-141" fmla="*/ 5257711 w 7315984"/>
              <a:gd name="connsiteY3-142" fmla="*/ 1424858 h 2254555"/>
              <a:gd name="connsiteX4-143" fmla="*/ 7315984 w 7315984"/>
              <a:gd name="connsiteY4-144" fmla="*/ 2254555 h 2254555"/>
              <a:gd name="connsiteX5-145" fmla="*/ 12549 w 7315984"/>
              <a:gd name="connsiteY5-146" fmla="*/ 2254555 h 2254555"/>
              <a:gd name="connsiteX0-147" fmla="*/ 12549 w 7315984"/>
              <a:gd name="connsiteY0-148" fmla="*/ 2254555 h 2254555"/>
              <a:gd name="connsiteX1-149" fmla="*/ 0 w 7315984"/>
              <a:gd name="connsiteY1-150" fmla="*/ 70893 h 2254555"/>
              <a:gd name="connsiteX2-151" fmla="*/ 1487456 w 7315984"/>
              <a:gd name="connsiteY2-152" fmla="*/ 561496 h 2254555"/>
              <a:gd name="connsiteX3-153" fmla="*/ 5257711 w 7315984"/>
              <a:gd name="connsiteY3-154" fmla="*/ 1424858 h 2254555"/>
              <a:gd name="connsiteX4-155" fmla="*/ 7315984 w 7315984"/>
              <a:gd name="connsiteY4-156" fmla="*/ 2254555 h 2254555"/>
              <a:gd name="connsiteX5-157" fmla="*/ 12549 w 7315984"/>
              <a:gd name="connsiteY5-158" fmla="*/ 2254555 h 2254555"/>
              <a:gd name="connsiteX0-159" fmla="*/ 12549 w 7315984"/>
              <a:gd name="connsiteY0-160" fmla="*/ 2254555 h 2254555"/>
              <a:gd name="connsiteX1-161" fmla="*/ 0 w 7315984"/>
              <a:gd name="connsiteY1-162" fmla="*/ 70893 h 2254555"/>
              <a:gd name="connsiteX2-163" fmla="*/ 1487456 w 7315984"/>
              <a:gd name="connsiteY2-164" fmla="*/ 561496 h 2254555"/>
              <a:gd name="connsiteX3-165" fmla="*/ 5257711 w 7315984"/>
              <a:gd name="connsiteY3-166" fmla="*/ 1424858 h 2254555"/>
              <a:gd name="connsiteX4-167" fmla="*/ 7315984 w 7315984"/>
              <a:gd name="connsiteY4-168" fmla="*/ 2254555 h 2254555"/>
              <a:gd name="connsiteX5-169" fmla="*/ 12549 w 7315984"/>
              <a:gd name="connsiteY5-170" fmla="*/ 2254555 h 2254555"/>
              <a:gd name="connsiteX0-171" fmla="*/ 12549 w 7315984"/>
              <a:gd name="connsiteY0-172" fmla="*/ 2260613 h 2260613"/>
              <a:gd name="connsiteX1-173" fmla="*/ 0 w 7315984"/>
              <a:gd name="connsiteY1-174" fmla="*/ 76951 h 2260613"/>
              <a:gd name="connsiteX2-175" fmla="*/ 1487456 w 7315984"/>
              <a:gd name="connsiteY2-176" fmla="*/ 567554 h 2260613"/>
              <a:gd name="connsiteX3-177" fmla="*/ 4932506 w 7315984"/>
              <a:gd name="connsiteY3-178" fmla="*/ 1295697 h 2260613"/>
              <a:gd name="connsiteX4-179" fmla="*/ 7315984 w 7315984"/>
              <a:gd name="connsiteY4-180" fmla="*/ 2260613 h 2260613"/>
              <a:gd name="connsiteX5-181" fmla="*/ 12549 w 7315984"/>
              <a:gd name="connsiteY5-182" fmla="*/ 2260613 h 2260613"/>
              <a:gd name="connsiteX0-183" fmla="*/ 12549 w 8211184"/>
              <a:gd name="connsiteY0-184" fmla="*/ 2260613 h 2260613"/>
              <a:gd name="connsiteX1-185" fmla="*/ 0 w 8211184"/>
              <a:gd name="connsiteY1-186" fmla="*/ 76951 h 2260613"/>
              <a:gd name="connsiteX2-187" fmla="*/ 1487456 w 8211184"/>
              <a:gd name="connsiteY2-188" fmla="*/ 567554 h 2260613"/>
              <a:gd name="connsiteX3-189" fmla="*/ 4932506 w 8211184"/>
              <a:gd name="connsiteY3-190" fmla="*/ 1295697 h 2260613"/>
              <a:gd name="connsiteX4-191" fmla="*/ 7315984 w 8211184"/>
              <a:gd name="connsiteY4-192" fmla="*/ 2260613 h 2260613"/>
              <a:gd name="connsiteX5-193" fmla="*/ 12549 w 8211184"/>
              <a:gd name="connsiteY5-194" fmla="*/ 2260613 h 2260613"/>
              <a:gd name="connsiteX0-195" fmla="*/ 12549 w 7372592"/>
              <a:gd name="connsiteY0-196" fmla="*/ 2260613 h 2273153"/>
              <a:gd name="connsiteX1-197" fmla="*/ 0 w 7372592"/>
              <a:gd name="connsiteY1-198" fmla="*/ 76951 h 2273153"/>
              <a:gd name="connsiteX2-199" fmla="*/ 1487456 w 7372592"/>
              <a:gd name="connsiteY2-200" fmla="*/ 567554 h 2273153"/>
              <a:gd name="connsiteX3-201" fmla="*/ 4932506 w 7372592"/>
              <a:gd name="connsiteY3-202" fmla="*/ 1295697 h 2273153"/>
              <a:gd name="connsiteX4-203" fmla="*/ 7315984 w 7372592"/>
              <a:gd name="connsiteY4-204" fmla="*/ 2260613 h 2273153"/>
              <a:gd name="connsiteX5-205" fmla="*/ 12549 w 7372592"/>
              <a:gd name="connsiteY5-206" fmla="*/ 2260613 h 2273153"/>
              <a:gd name="connsiteX0-207" fmla="*/ 12549 w 8860132"/>
              <a:gd name="connsiteY0-208" fmla="*/ 2260613 h 2509756"/>
              <a:gd name="connsiteX1-209" fmla="*/ 0 w 8860132"/>
              <a:gd name="connsiteY1-210" fmla="*/ 76951 h 2509756"/>
              <a:gd name="connsiteX2-211" fmla="*/ 1487456 w 8860132"/>
              <a:gd name="connsiteY2-212" fmla="*/ 567554 h 2509756"/>
              <a:gd name="connsiteX3-213" fmla="*/ 4932506 w 8860132"/>
              <a:gd name="connsiteY3-214" fmla="*/ 1295697 h 2509756"/>
              <a:gd name="connsiteX4-215" fmla="*/ 7315984 w 8860132"/>
              <a:gd name="connsiteY4-216" fmla="*/ 2260613 h 2509756"/>
              <a:gd name="connsiteX5-217" fmla="*/ 12549 w 8860132"/>
              <a:gd name="connsiteY5-218" fmla="*/ 2260613 h 2509756"/>
              <a:gd name="connsiteX0-219" fmla="*/ 12549 w 7586891"/>
              <a:gd name="connsiteY0-220" fmla="*/ 2257838 h 2343573"/>
              <a:gd name="connsiteX1-221" fmla="*/ 0 w 7586891"/>
              <a:gd name="connsiteY1-222" fmla="*/ 74176 h 2343573"/>
              <a:gd name="connsiteX2-223" fmla="*/ 1487456 w 7586891"/>
              <a:gd name="connsiteY2-224" fmla="*/ 564779 h 2343573"/>
              <a:gd name="connsiteX3-225" fmla="*/ 5166074 w 7586891"/>
              <a:gd name="connsiteY3-226" fmla="*/ 1100407 h 2343573"/>
              <a:gd name="connsiteX4-227" fmla="*/ 7315984 w 7586891"/>
              <a:gd name="connsiteY4-228" fmla="*/ 2257838 h 2343573"/>
              <a:gd name="connsiteX5-229" fmla="*/ 12549 w 7586891"/>
              <a:gd name="connsiteY5-230" fmla="*/ 2257838 h 2343573"/>
              <a:gd name="connsiteX0-231" fmla="*/ 12549 w 7607135"/>
              <a:gd name="connsiteY0-232" fmla="*/ 2257838 h 2343573"/>
              <a:gd name="connsiteX1-233" fmla="*/ 0 w 7607135"/>
              <a:gd name="connsiteY1-234" fmla="*/ 74176 h 2343573"/>
              <a:gd name="connsiteX2-235" fmla="*/ 1487456 w 7607135"/>
              <a:gd name="connsiteY2-236" fmla="*/ 564779 h 2343573"/>
              <a:gd name="connsiteX3-237" fmla="*/ 5166074 w 7607135"/>
              <a:gd name="connsiteY3-238" fmla="*/ 1100407 h 2343573"/>
              <a:gd name="connsiteX4-239" fmla="*/ 7315984 w 7607135"/>
              <a:gd name="connsiteY4-240" fmla="*/ 2257838 h 2343573"/>
              <a:gd name="connsiteX5-241" fmla="*/ 12549 w 7607135"/>
              <a:gd name="connsiteY5-242" fmla="*/ 2257838 h 2343573"/>
              <a:gd name="connsiteX0-243" fmla="*/ 12549 w 8176398"/>
              <a:gd name="connsiteY0-244" fmla="*/ 2257838 h 2521866"/>
              <a:gd name="connsiteX1-245" fmla="*/ 0 w 8176398"/>
              <a:gd name="connsiteY1-246" fmla="*/ 74176 h 2521866"/>
              <a:gd name="connsiteX2-247" fmla="*/ 1487456 w 8176398"/>
              <a:gd name="connsiteY2-248" fmla="*/ 564779 h 2521866"/>
              <a:gd name="connsiteX3-249" fmla="*/ 5166074 w 8176398"/>
              <a:gd name="connsiteY3-250" fmla="*/ 1100407 h 2521866"/>
              <a:gd name="connsiteX4-251" fmla="*/ 7315984 w 8176398"/>
              <a:gd name="connsiteY4-252" fmla="*/ 2257838 h 2521866"/>
              <a:gd name="connsiteX5-253" fmla="*/ 12549 w 8176398"/>
              <a:gd name="connsiteY5-254" fmla="*/ 2257838 h 2521866"/>
              <a:gd name="connsiteX0-255" fmla="*/ 12549 w 8176398"/>
              <a:gd name="connsiteY0-256" fmla="*/ 2183662 h 2447690"/>
              <a:gd name="connsiteX1-257" fmla="*/ 0 w 8176398"/>
              <a:gd name="connsiteY1-258" fmla="*/ 0 h 2447690"/>
              <a:gd name="connsiteX2-259" fmla="*/ 1487456 w 8176398"/>
              <a:gd name="connsiteY2-260" fmla="*/ 490603 h 2447690"/>
              <a:gd name="connsiteX3-261" fmla="*/ 5166074 w 8176398"/>
              <a:gd name="connsiteY3-262" fmla="*/ 1026231 h 2447690"/>
              <a:gd name="connsiteX4-263" fmla="*/ 7315984 w 8176398"/>
              <a:gd name="connsiteY4-264" fmla="*/ 2183662 h 2447690"/>
              <a:gd name="connsiteX5-265" fmla="*/ 12549 w 8176398"/>
              <a:gd name="connsiteY5-266" fmla="*/ 2183662 h 244769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17" y="connsiteY4-18"/>
              </a:cxn>
              <a:cxn ang="0">
                <a:pos x="connsiteX5-109" y="connsiteY5-110"/>
              </a:cxn>
            </a:cxnLst>
            <a:rect l="l" t="t" r="r" b="b"/>
            <a:pathLst>
              <a:path w="8176398" h="2447690">
                <a:moveTo>
                  <a:pt x="12549" y="2183662"/>
                </a:moveTo>
                <a:lnTo>
                  <a:pt x="0" y="0"/>
                </a:lnTo>
                <a:cubicBezTo>
                  <a:pt x="205592" y="273240"/>
                  <a:pt x="626444" y="319565"/>
                  <a:pt x="1487456" y="490603"/>
                </a:cubicBezTo>
                <a:cubicBezTo>
                  <a:pt x="2348468" y="661641"/>
                  <a:pt x="3295208" y="425463"/>
                  <a:pt x="5166074" y="1026231"/>
                </a:cubicBezTo>
                <a:cubicBezTo>
                  <a:pt x="7036940" y="1626999"/>
                  <a:pt x="9508750" y="3028877"/>
                  <a:pt x="7315984" y="2183662"/>
                </a:cubicBezTo>
                <a:cubicBezTo>
                  <a:pt x="5123218" y="1338447"/>
                  <a:pt x="2447027" y="2183662"/>
                  <a:pt x="12549" y="2183662"/>
                </a:cubicBezTo>
                <a:close/>
              </a:path>
            </a:pathLst>
          </a:custGeom>
          <a:solidFill>
            <a:srgbClr val="FDA67F"/>
          </a:solidFill>
          <a:ln w="25400" cap="flat" cmpd="sng" algn="ctr">
            <a:noFill/>
            <a:prstDash val="solid"/>
          </a:ln>
          <a:effectLst/>
        </p:spPr>
        <p:txBody>
          <a:bodyPr lIns="68544" tIns="34279" rIns="68544" bIns="34279" anchor="ctr"/>
          <a:lstStyle/>
          <a:p>
            <a:pPr algn="ctr">
              <a:defRPr/>
            </a:pPr>
            <a:endParaRPr lang="en-US" sz="1335" kern="0">
              <a:solidFill>
                <a:sysClr val="window" lastClr="FFFFFF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  <a:cs typeface="+mn-ea"/>
              <a:sym typeface="+mn-lt"/>
            </a:endParaRPr>
          </a:p>
        </p:txBody>
      </p:sp>
      <p:sp>
        <p:nvSpPr>
          <p:cNvPr id="33" name="MH_Other_2"/>
          <p:cNvSpPr/>
          <p:nvPr>
            <p:custDataLst>
              <p:tags r:id="rId2"/>
            </p:custDataLst>
          </p:nvPr>
        </p:nvSpPr>
        <p:spPr>
          <a:xfrm rot="21077013">
            <a:off x="1858328" y="2605551"/>
            <a:ext cx="4114244" cy="1463143"/>
          </a:xfrm>
          <a:custGeom>
            <a:avLst/>
            <a:gdLst>
              <a:gd name="connsiteX0" fmla="*/ 0 w 7303435"/>
              <a:gd name="connsiteY0" fmla="*/ 2088232 h 2088232"/>
              <a:gd name="connsiteX1" fmla="*/ 0 w 7303435"/>
              <a:gd name="connsiteY1" fmla="*/ 0 h 2088232"/>
              <a:gd name="connsiteX2" fmla="*/ 7303435 w 7303435"/>
              <a:gd name="connsiteY2" fmla="*/ 2088232 h 2088232"/>
              <a:gd name="connsiteX3" fmla="*/ 0 w 7303435"/>
              <a:gd name="connsiteY3" fmla="*/ 2088232 h 2088232"/>
              <a:gd name="connsiteX0-1" fmla="*/ 0 w 7303435"/>
              <a:gd name="connsiteY0-2" fmla="*/ 2088232 h 2088232"/>
              <a:gd name="connsiteX1-3" fmla="*/ 0 w 7303435"/>
              <a:gd name="connsiteY1-4" fmla="*/ 0 h 2088232"/>
              <a:gd name="connsiteX2-5" fmla="*/ 1474907 w 7303435"/>
              <a:gd name="connsiteY2-6" fmla="*/ 395173 h 2088232"/>
              <a:gd name="connsiteX3-7" fmla="*/ 7303435 w 7303435"/>
              <a:gd name="connsiteY3-8" fmla="*/ 2088232 h 2088232"/>
              <a:gd name="connsiteX4" fmla="*/ 0 w 7303435"/>
              <a:gd name="connsiteY4" fmla="*/ 2088232 h 2088232"/>
              <a:gd name="connsiteX0-9" fmla="*/ 12549 w 7315984"/>
              <a:gd name="connsiteY0-10" fmla="*/ 2183662 h 2183662"/>
              <a:gd name="connsiteX1-11" fmla="*/ 0 w 7315984"/>
              <a:gd name="connsiteY1-12" fmla="*/ 0 h 2183662"/>
              <a:gd name="connsiteX2-13" fmla="*/ 1487456 w 7315984"/>
              <a:gd name="connsiteY2-14" fmla="*/ 490603 h 2183662"/>
              <a:gd name="connsiteX3-15" fmla="*/ 7315984 w 7315984"/>
              <a:gd name="connsiteY3-16" fmla="*/ 2183662 h 2183662"/>
              <a:gd name="connsiteX4-17" fmla="*/ 12549 w 7315984"/>
              <a:gd name="connsiteY4-18" fmla="*/ 2183662 h 2183662"/>
              <a:gd name="connsiteX0-19" fmla="*/ 12549 w 7315984"/>
              <a:gd name="connsiteY0-20" fmla="*/ 2183662 h 2183662"/>
              <a:gd name="connsiteX1-21" fmla="*/ 0 w 7315984"/>
              <a:gd name="connsiteY1-22" fmla="*/ 0 h 2183662"/>
              <a:gd name="connsiteX2-23" fmla="*/ 1487456 w 7315984"/>
              <a:gd name="connsiteY2-24" fmla="*/ 490603 h 2183662"/>
              <a:gd name="connsiteX3-25" fmla="*/ 7315984 w 7315984"/>
              <a:gd name="connsiteY3-26" fmla="*/ 2183662 h 2183662"/>
              <a:gd name="connsiteX4-27" fmla="*/ 12549 w 7315984"/>
              <a:gd name="connsiteY4-28" fmla="*/ 2183662 h 2183662"/>
              <a:gd name="connsiteX0-29" fmla="*/ 12549 w 7315984"/>
              <a:gd name="connsiteY0-30" fmla="*/ 2183662 h 2183662"/>
              <a:gd name="connsiteX1-31" fmla="*/ 0 w 7315984"/>
              <a:gd name="connsiteY1-32" fmla="*/ 0 h 2183662"/>
              <a:gd name="connsiteX2-33" fmla="*/ 1487456 w 7315984"/>
              <a:gd name="connsiteY2-34" fmla="*/ 490603 h 2183662"/>
              <a:gd name="connsiteX3-35" fmla="*/ 7315984 w 7315984"/>
              <a:gd name="connsiteY3-36" fmla="*/ 2183662 h 2183662"/>
              <a:gd name="connsiteX4-37" fmla="*/ 12549 w 7315984"/>
              <a:gd name="connsiteY4-38" fmla="*/ 2183662 h 2183662"/>
              <a:gd name="connsiteX0-39" fmla="*/ 12549 w 7315984"/>
              <a:gd name="connsiteY0-40" fmla="*/ 2183662 h 2183662"/>
              <a:gd name="connsiteX1-41" fmla="*/ 0 w 7315984"/>
              <a:gd name="connsiteY1-42" fmla="*/ 0 h 2183662"/>
              <a:gd name="connsiteX2-43" fmla="*/ 1487456 w 7315984"/>
              <a:gd name="connsiteY2-44" fmla="*/ 490603 h 2183662"/>
              <a:gd name="connsiteX3-45" fmla="*/ 7315984 w 7315984"/>
              <a:gd name="connsiteY3-46" fmla="*/ 2183662 h 2183662"/>
              <a:gd name="connsiteX4-47" fmla="*/ 12549 w 7315984"/>
              <a:gd name="connsiteY4-48" fmla="*/ 2183662 h 2183662"/>
              <a:gd name="connsiteX0-49" fmla="*/ 12549 w 7315984"/>
              <a:gd name="connsiteY0-50" fmla="*/ 2183662 h 2183662"/>
              <a:gd name="connsiteX1-51" fmla="*/ 0 w 7315984"/>
              <a:gd name="connsiteY1-52" fmla="*/ 0 h 2183662"/>
              <a:gd name="connsiteX2-53" fmla="*/ 1487456 w 7315984"/>
              <a:gd name="connsiteY2-54" fmla="*/ 490603 h 2183662"/>
              <a:gd name="connsiteX3-55" fmla="*/ 7315984 w 7315984"/>
              <a:gd name="connsiteY3-56" fmla="*/ 2183662 h 2183662"/>
              <a:gd name="connsiteX4-57" fmla="*/ 12549 w 7315984"/>
              <a:gd name="connsiteY4-58" fmla="*/ 2183662 h 2183662"/>
              <a:gd name="connsiteX0-59" fmla="*/ 12549 w 7315984"/>
              <a:gd name="connsiteY0-60" fmla="*/ 2183662 h 2183662"/>
              <a:gd name="connsiteX1-61" fmla="*/ 0 w 7315984"/>
              <a:gd name="connsiteY1-62" fmla="*/ 0 h 2183662"/>
              <a:gd name="connsiteX2-63" fmla="*/ 1487456 w 7315984"/>
              <a:gd name="connsiteY2-64" fmla="*/ 490603 h 2183662"/>
              <a:gd name="connsiteX3-65" fmla="*/ 7315984 w 7315984"/>
              <a:gd name="connsiteY3-66" fmla="*/ 2183662 h 2183662"/>
              <a:gd name="connsiteX4-67" fmla="*/ 12549 w 7315984"/>
              <a:gd name="connsiteY4-68" fmla="*/ 2183662 h 2183662"/>
              <a:gd name="connsiteX0-69" fmla="*/ 12549 w 7315984"/>
              <a:gd name="connsiteY0-70" fmla="*/ 2183662 h 2183662"/>
              <a:gd name="connsiteX1-71" fmla="*/ 0 w 7315984"/>
              <a:gd name="connsiteY1-72" fmla="*/ 0 h 2183662"/>
              <a:gd name="connsiteX2-73" fmla="*/ 1487456 w 7315984"/>
              <a:gd name="connsiteY2-74" fmla="*/ 490603 h 2183662"/>
              <a:gd name="connsiteX3-75" fmla="*/ 7315984 w 7315984"/>
              <a:gd name="connsiteY3-76" fmla="*/ 2183662 h 2183662"/>
              <a:gd name="connsiteX4-77" fmla="*/ 12549 w 7315984"/>
              <a:gd name="connsiteY4-78" fmla="*/ 2183662 h 2183662"/>
              <a:gd name="connsiteX0-79" fmla="*/ 12549 w 7315984"/>
              <a:gd name="connsiteY0-80" fmla="*/ 2183662 h 2183662"/>
              <a:gd name="connsiteX1-81" fmla="*/ 0 w 7315984"/>
              <a:gd name="connsiteY1-82" fmla="*/ 0 h 2183662"/>
              <a:gd name="connsiteX2-83" fmla="*/ 1487456 w 7315984"/>
              <a:gd name="connsiteY2-84" fmla="*/ 490603 h 2183662"/>
              <a:gd name="connsiteX3-85" fmla="*/ 7315984 w 7315984"/>
              <a:gd name="connsiteY3-86" fmla="*/ 2183662 h 2183662"/>
              <a:gd name="connsiteX4-87" fmla="*/ 12549 w 7315984"/>
              <a:gd name="connsiteY4-88" fmla="*/ 2183662 h 2183662"/>
              <a:gd name="connsiteX0-89" fmla="*/ 12549 w 7534947"/>
              <a:gd name="connsiteY0-90" fmla="*/ 2183662 h 2183662"/>
              <a:gd name="connsiteX1-91" fmla="*/ 0 w 7534947"/>
              <a:gd name="connsiteY1-92" fmla="*/ 0 h 2183662"/>
              <a:gd name="connsiteX2-93" fmla="*/ 1487456 w 7534947"/>
              <a:gd name="connsiteY2-94" fmla="*/ 490603 h 2183662"/>
              <a:gd name="connsiteX3-95" fmla="*/ 5257711 w 7534947"/>
              <a:gd name="connsiteY3-96" fmla="*/ 1353965 h 2183662"/>
              <a:gd name="connsiteX4-97" fmla="*/ 7315984 w 7534947"/>
              <a:gd name="connsiteY4-98" fmla="*/ 2183662 h 2183662"/>
              <a:gd name="connsiteX5" fmla="*/ 12549 w 7534947"/>
              <a:gd name="connsiteY5" fmla="*/ 2183662 h 2183662"/>
              <a:gd name="connsiteX0-99" fmla="*/ 12549 w 7315984"/>
              <a:gd name="connsiteY0-100" fmla="*/ 2183662 h 2183662"/>
              <a:gd name="connsiteX1-101" fmla="*/ 0 w 7315984"/>
              <a:gd name="connsiteY1-102" fmla="*/ 0 h 2183662"/>
              <a:gd name="connsiteX2-103" fmla="*/ 1487456 w 7315984"/>
              <a:gd name="connsiteY2-104" fmla="*/ 490603 h 2183662"/>
              <a:gd name="connsiteX3-105" fmla="*/ 5257711 w 7315984"/>
              <a:gd name="connsiteY3-106" fmla="*/ 1353965 h 2183662"/>
              <a:gd name="connsiteX4-107" fmla="*/ 7315984 w 7315984"/>
              <a:gd name="connsiteY4-108" fmla="*/ 2183662 h 2183662"/>
              <a:gd name="connsiteX5-109" fmla="*/ 12549 w 7315984"/>
              <a:gd name="connsiteY5-110" fmla="*/ 2183662 h 2183662"/>
              <a:gd name="connsiteX0-111" fmla="*/ 12549 w 7315984"/>
              <a:gd name="connsiteY0-112" fmla="*/ 2183662 h 2183662"/>
              <a:gd name="connsiteX1-113" fmla="*/ 0 w 7315984"/>
              <a:gd name="connsiteY1-114" fmla="*/ 0 h 2183662"/>
              <a:gd name="connsiteX2-115" fmla="*/ 1487456 w 7315984"/>
              <a:gd name="connsiteY2-116" fmla="*/ 490603 h 2183662"/>
              <a:gd name="connsiteX3-117" fmla="*/ 5257711 w 7315984"/>
              <a:gd name="connsiteY3-118" fmla="*/ 1353965 h 2183662"/>
              <a:gd name="connsiteX4-119" fmla="*/ 7315984 w 7315984"/>
              <a:gd name="connsiteY4-120" fmla="*/ 2183662 h 2183662"/>
              <a:gd name="connsiteX5-121" fmla="*/ 12549 w 7315984"/>
              <a:gd name="connsiteY5-122" fmla="*/ 2183662 h 2183662"/>
              <a:gd name="connsiteX0-123" fmla="*/ 12549 w 7315984"/>
              <a:gd name="connsiteY0-124" fmla="*/ 2262674 h 2262674"/>
              <a:gd name="connsiteX1-125" fmla="*/ 0 w 7315984"/>
              <a:gd name="connsiteY1-126" fmla="*/ 79012 h 2262674"/>
              <a:gd name="connsiteX2-127" fmla="*/ 1487456 w 7315984"/>
              <a:gd name="connsiteY2-128" fmla="*/ 569615 h 2262674"/>
              <a:gd name="connsiteX3-129" fmla="*/ 5257711 w 7315984"/>
              <a:gd name="connsiteY3-130" fmla="*/ 1432977 h 2262674"/>
              <a:gd name="connsiteX4-131" fmla="*/ 7315984 w 7315984"/>
              <a:gd name="connsiteY4-132" fmla="*/ 2262674 h 2262674"/>
              <a:gd name="connsiteX5-133" fmla="*/ 12549 w 7315984"/>
              <a:gd name="connsiteY5-134" fmla="*/ 2262674 h 2262674"/>
              <a:gd name="connsiteX0-135" fmla="*/ 12549 w 7315984"/>
              <a:gd name="connsiteY0-136" fmla="*/ 2254555 h 2254555"/>
              <a:gd name="connsiteX1-137" fmla="*/ 0 w 7315984"/>
              <a:gd name="connsiteY1-138" fmla="*/ 70893 h 2254555"/>
              <a:gd name="connsiteX2-139" fmla="*/ 1487456 w 7315984"/>
              <a:gd name="connsiteY2-140" fmla="*/ 561496 h 2254555"/>
              <a:gd name="connsiteX3-141" fmla="*/ 5257711 w 7315984"/>
              <a:gd name="connsiteY3-142" fmla="*/ 1424858 h 2254555"/>
              <a:gd name="connsiteX4-143" fmla="*/ 7315984 w 7315984"/>
              <a:gd name="connsiteY4-144" fmla="*/ 2254555 h 2254555"/>
              <a:gd name="connsiteX5-145" fmla="*/ 12549 w 7315984"/>
              <a:gd name="connsiteY5-146" fmla="*/ 2254555 h 2254555"/>
              <a:gd name="connsiteX0-147" fmla="*/ 12549 w 7315984"/>
              <a:gd name="connsiteY0-148" fmla="*/ 2254555 h 2254555"/>
              <a:gd name="connsiteX1-149" fmla="*/ 0 w 7315984"/>
              <a:gd name="connsiteY1-150" fmla="*/ 70893 h 2254555"/>
              <a:gd name="connsiteX2-151" fmla="*/ 1487456 w 7315984"/>
              <a:gd name="connsiteY2-152" fmla="*/ 561496 h 2254555"/>
              <a:gd name="connsiteX3-153" fmla="*/ 5257711 w 7315984"/>
              <a:gd name="connsiteY3-154" fmla="*/ 1424858 h 2254555"/>
              <a:gd name="connsiteX4-155" fmla="*/ 7315984 w 7315984"/>
              <a:gd name="connsiteY4-156" fmla="*/ 2254555 h 2254555"/>
              <a:gd name="connsiteX5-157" fmla="*/ 12549 w 7315984"/>
              <a:gd name="connsiteY5-158" fmla="*/ 2254555 h 2254555"/>
              <a:gd name="connsiteX0-159" fmla="*/ 12549 w 7315984"/>
              <a:gd name="connsiteY0-160" fmla="*/ 2254555 h 2254555"/>
              <a:gd name="connsiteX1-161" fmla="*/ 0 w 7315984"/>
              <a:gd name="connsiteY1-162" fmla="*/ 70893 h 2254555"/>
              <a:gd name="connsiteX2-163" fmla="*/ 1487456 w 7315984"/>
              <a:gd name="connsiteY2-164" fmla="*/ 561496 h 2254555"/>
              <a:gd name="connsiteX3-165" fmla="*/ 5257711 w 7315984"/>
              <a:gd name="connsiteY3-166" fmla="*/ 1424858 h 2254555"/>
              <a:gd name="connsiteX4-167" fmla="*/ 7315984 w 7315984"/>
              <a:gd name="connsiteY4-168" fmla="*/ 2254555 h 2254555"/>
              <a:gd name="connsiteX5-169" fmla="*/ 12549 w 7315984"/>
              <a:gd name="connsiteY5-170" fmla="*/ 2254555 h 2254555"/>
              <a:gd name="connsiteX0-171" fmla="*/ 12549 w 7315984"/>
              <a:gd name="connsiteY0-172" fmla="*/ 2260613 h 2260613"/>
              <a:gd name="connsiteX1-173" fmla="*/ 0 w 7315984"/>
              <a:gd name="connsiteY1-174" fmla="*/ 76951 h 2260613"/>
              <a:gd name="connsiteX2-175" fmla="*/ 1487456 w 7315984"/>
              <a:gd name="connsiteY2-176" fmla="*/ 567554 h 2260613"/>
              <a:gd name="connsiteX3-177" fmla="*/ 4932506 w 7315984"/>
              <a:gd name="connsiteY3-178" fmla="*/ 1295697 h 2260613"/>
              <a:gd name="connsiteX4-179" fmla="*/ 7315984 w 7315984"/>
              <a:gd name="connsiteY4-180" fmla="*/ 2260613 h 2260613"/>
              <a:gd name="connsiteX5-181" fmla="*/ 12549 w 7315984"/>
              <a:gd name="connsiteY5-182" fmla="*/ 2260613 h 2260613"/>
              <a:gd name="connsiteX0-183" fmla="*/ 12549 w 8211184"/>
              <a:gd name="connsiteY0-184" fmla="*/ 2260613 h 2260613"/>
              <a:gd name="connsiteX1-185" fmla="*/ 0 w 8211184"/>
              <a:gd name="connsiteY1-186" fmla="*/ 76951 h 2260613"/>
              <a:gd name="connsiteX2-187" fmla="*/ 1487456 w 8211184"/>
              <a:gd name="connsiteY2-188" fmla="*/ 567554 h 2260613"/>
              <a:gd name="connsiteX3-189" fmla="*/ 4932506 w 8211184"/>
              <a:gd name="connsiteY3-190" fmla="*/ 1295697 h 2260613"/>
              <a:gd name="connsiteX4-191" fmla="*/ 7315984 w 8211184"/>
              <a:gd name="connsiteY4-192" fmla="*/ 2260613 h 2260613"/>
              <a:gd name="connsiteX5-193" fmla="*/ 12549 w 8211184"/>
              <a:gd name="connsiteY5-194" fmla="*/ 2260613 h 2260613"/>
              <a:gd name="connsiteX0-195" fmla="*/ 12549 w 7372592"/>
              <a:gd name="connsiteY0-196" fmla="*/ 2260613 h 2273153"/>
              <a:gd name="connsiteX1-197" fmla="*/ 0 w 7372592"/>
              <a:gd name="connsiteY1-198" fmla="*/ 76951 h 2273153"/>
              <a:gd name="connsiteX2-199" fmla="*/ 1487456 w 7372592"/>
              <a:gd name="connsiteY2-200" fmla="*/ 567554 h 2273153"/>
              <a:gd name="connsiteX3-201" fmla="*/ 4932506 w 7372592"/>
              <a:gd name="connsiteY3-202" fmla="*/ 1295697 h 2273153"/>
              <a:gd name="connsiteX4-203" fmla="*/ 7315984 w 7372592"/>
              <a:gd name="connsiteY4-204" fmla="*/ 2260613 h 2273153"/>
              <a:gd name="connsiteX5-205" fmla="*/ 12549 w 7372592"/>
              <a:gd name="connsiteY5-206" fmla="*/ 2260613 h 2273153"/>
              <a:gd name="connsiteX0-207" fmla="*/ 12549 w 8860132"/>
              <a:gd name="connsiteY0-208" fmla="*/ 2260613 h 2509756"/>
              <a:gd name="connsiteX1-209" fmla="*/ 0 w 8860132"/>
              <a:gd name="connsiteY1-210" fmla="*/ 76951 h 2509756"/>
              <a:gd name="connsiteX2-211" fmla="*/ 1487456 w 8860132"/>
              <a:gd name="connsiteY2-212" fmla="*/ 567554 h 2509756"/>
              <a:gd name="connsiteX3-213" fmla="*/ 4932506 w 8860132"/>
              <a:gd name="connsiteY3-214" fmla="*/ 1295697 h 2509756"/>
              <a:gd name="connsiteX4-215" fmla="*/ 7315984 w 8860132"/>
              <a:gd name="connsiteY4-216" fmla="*/ 2260613 h 2509756"/>
              <a:gd name="connsiteX5-217" fmla="*/ 12549 w 8860132"/>
              <a:gd name="connsiteY5-218" fmla="*/ 2260613 h 2509756"/>
              <a:gd name="connsiteX0-219" fmla="*/ 12549 w 7586891"/>
              <a:gd name="connsiteY0-220" fmla="*/ 2257838 h 2343573"/>
              <a:gd name="connsiteX1-221" fmla="*/ 0 w 7586891"/>
              <a:gd name="connsiteY1-222" fmla="*/ 74176 h 2343573"/>
              <a:gd name="connsiteX2-223" fmla="*/ 1487456 w 7586891"/>
              <a:gd name="connsiteY2-224" fmla="*/ 564779 h 2343573"/>
              <a:gd name="connsiteX3-225" fmla="*/ 5166074 w 7586891"/>
              <a:gd name="connsiteY3-226" fmla="*/ 1100407 h 2343573"/>
              <a:gd name="connsiteX4-227" fmla="*/ 7315984 w 7586891"/>
              <a:gd name="connsiteY4-228" fmla="*/ 2257838 h 2343573"/>
              <a:gd name="connsiteX5-229" fmla="*/ 12549 w 7586891"/>
              <a:gd name="connsiteY5-230" fmla="*/ 2257838 h 2343573"/>
              <a:gd name="connsiteX0-231" fmla="*/ 12549 w 7607135"/>
              <a:gd name="connsiteY0-232" fmla="*/ 2257838 h 2343573"/>
              <a:gd name="connsiteX1-233" fmla="*/ 0 w 7607135"/>
              <a:gd name="connsiteY1-234" fmla="*/ 74176 h 2343573"/>
              <a:gd name="connsiteX2-235" fmla="*/ 1487456 w 7607135"/>
              <a:gd name="connsiteY2-236" fmla="*/ 564779 h 2343573"/>
              <a:gd name="connsiteX3-237" fmla="*/ 5166074 w 7607135"/>
              <a:gd name="connsiteY3-238" fmla="*/ 1100407 h 2343573"/>
              <a:gd name="connsiteX4-239" fmla="*/ 7315984 w 7607135"/>
              <a:gd name="connsiteY4-240" fmla="*/ 2257838 h 2343573"/>
              <a:gd name="connsiteX5-241" fmla="*/ 12549 w 7607135"/>
              <a:gd name="connsiteY5-242" fmla="*/ 2257838 h 2343573"/>
              <a:gd name="connsiteX0-243" fmla="*/ 12549 w 8176398"/>
              <a:gd name="connsiteY0-244" fmla="*/ 2257838 h 2521866"/>
              <a:gd name="connsiteX1-245" fmla="*/ 0 w 8176398"/>
              <a:gd name="connsiteY1-246" fmla="*/ 74176 h 2521866"/>
              <a:gd name="connsiteX2-247" fmla="*/ 1487456 w 8176398"/>
              <a:gd name="connsiteY2-248" fmla="*/ 564779 h 2521866"/>
              <a:gd name="connsiteX3-249" fmla="*/ 5166074 w 8176398"/>
              <a:gd name="connsiteY3-250" fmla="*/ 1100407 h 2521866"/>
              <a:gd name="connsiteX4-251" fmla="*/ 7315984 w 8176398"/>
              <a:gd name="connsiteY4-252" fmla="*/ 2257838 h 2521866"/>
              <a:gd name="connsiteX5-253" fmla="*/ 12549 w 8176398"/>
              <a:gd name="connsiteY5-254" fmla="*/ 2257838 h 2521866"/>
              <a:gd name="connsiteX0-255" fmla="*/ 12549 w 8176398"/>
              <a:gd name="connsiteY0-256" fmla="*/ 2183662 h 2447690"/>
              <a:gd name="connsiteX1-257" fmla="*/ 0 w 8176398"/>
              <a:gd name="connsiteY1-258" fmla="*/ 0 h 2447690"/>
              <a:gd name="connsiteX2-259" fmla="*/ 1487456 w 8176398"/>
              <a:gd name="connsiteY2-260" fmla="*/ 490603 h 2447690"/>
              <a:gd name="connsiteX3-261" fmla="*/ 5166074 w 8176398"/>
              <a:gd name="connsiteY3-262" fmla="*/ 1026231 h 2447690"/>
              <a:gd name="connsiteX4-263" fmla="*/ 7315984 w 8176398"/>
              <a:gd name="connsiteY4-264" fmla="*/ 2183662 h 2447690"/>
              <a:gd name="connsiteX5-265" fmla="*/ 12549 w 8176398"/>
              <a:gd name="connsiteY5-266" fmla="*/ 2183662 h 244769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17" y="connsiteY4-18"/>
              </a:cxn>
              <a:cxn ang="0">
                <a:pos x="connsiteX5-109" y="connsiteY5-110"/>
              </a:cxn>
            </a:cxnLst>
            <a:rect l="l" t="t" r="r" b="b"/>
            <a:pathLst>
              <a:path w="8176398" h="2447690">
                <a:moveTo>
                  <a:pt x="12549" y="2183662"/>
                </a:moveTo>
                <a:lnTo>
                  <a:pt x="0" y="0"/>
                </a:lnTo>
                <a:cubicBezTo>
                  <a:pt x="205592" y="273240"/>
                  <a:pt x="626444" y="319565"/>
                  <a:pt x="1487456" y="490603"/>
                </a:cubicBezTo>
                <a:cubicBezTo>
                  <a:pt x="2348468" y="661641"/>
                  <a:pt x="3295208" y="425463"/>
                  <a:pt x="5166074" y="1026231"/>
                </a:cubicBezTo>
                <a:cubicBezTo>
                  <a:pt x="7036940" y="1626999"/>
                  <a:pt x="9508750" y="3028877"/>
                  <a:pt x="7315984" y="2183662"/>
                </a:cubicBezTo>
                <a:cubicBezTo>
                  <a:pt x="5123218" y="1338447"/>
                  <a:pt x="2447027" y="2183662"/>
                  <a:pt x="12549" y="2183662"/>
                </a:cubicBezTo>
                <a:close/>
              </a:path>
            </a:pathLst>
          </a:custGeom>
          <a:solidFill>
            <a:srgbClr val="404040"/>
          </a:solidFill>
          <a:ln w="25400" cap="flat" cmpd="sng" algn="ctr">
            <a:noFill/>
            <a:prstDash val="solid"/>
          </a:ln>
          <a:effectLst/>
        </p:spPr>
        <p:txBody>
          <a:bodyPr lIns="68544" tIns="34279" rIns="68544" bIns="34279" anchor="ctr"/>
          <a:lstStyle/>
          <a:p>
            <a:pPr algn="ctr"/>
            <a:endParaRPr lang="en-US" sz="1335" kern="0">
              <a:solidFill>
                <a:sysClr val="window" lastClr="FFFFFF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  <a:cs typeface="+mn-ea"/>
              <a:sym typeface="+mn-lt"/>
            </a:endParaRPr>
          </a:p>
        </p:txBody>
      </p:sp>
      <p:sp>
        <p:nvSpPr>
          <p:cNvPr id="34" name="MH_Other_3"/>
          <p:cNvSpPr/>
          <p:nvPr>
            <p:custDataLst>
              <p:tags r:id="rId3"/>
            </p:custDataLst>
          </p:nvPr>
        </p:nvSpPr>
        <p:spPr>
          <a:xfrm rot="20062520">
            <a:off x="1914733" y="3484704"/>
            <a:ext cx="3536866" cy="1256843"/>
          </a:xfrm>
          <a:custGeom>
            <a:avLst/>
            <a:gdLst>
              <a:gd name="connsiteX0" fmla="*/ 0 w 7303435"/>
              <a:gd name="connsiteY0" fmla="*/ 2088232 h 2088232"/>
              <a:gd name="connsiteX1" fmla="*/ 0 w 7303435"/>
              <a:gd name="connsiteY1" fmla="*/ 0 h 2088232"/>
              <a:gd name="connsiteX2" fmla="*/ 7303435 w 7303435"/>
              <a:gd name="connsiteY2" fmla="*/ 2088232 h 2088232"/>
              <a:gd name="connsiteX3" fmla="*/ 0 w 7303435"/>
              <a:gd name="connsiteY3" fmla="*/ 2088232 h 2088232"/>
              <a:gd name="connsiteX0-1" fmla="*/ 0 w 7303435"/>
              <a:gd name="connsiteY0-2" fmla="*/ 2088232 h 2088232"/>
              <a:gd name="connsiteX1-3" fmla="*/ 0 w 7303435"/>
              <a:gd name="connsiteY1-4" fmla="*/ 0 h 2088232"/>
              <a:gd name="connsiteX2-5" fmla="*/ 1474907 w 7303435"/>
              <a:gd name="connsiteY2-6" fmla="*/ 395173 h 2088232"/>
              <a:gd name="connsiteX3-7" fmla="*/ 7303435 w 7303435"/>
              <a:gd name="connsiteY3-8" fmla="*/ 2088232 h 2088232"/>
              <a:gd name="connsiteX4" fmla="*/ 0 w 7303435"/>
              <a:gd name="connsiteY4" fmla="*/ 2088232 h 2088232"/>
              <a:gd name="connsiteX0-9" fmla="*/ 12549 w 7315984"/>
              <a:gd name="connsiteY0-10" fmla="*/ 2183662 h 2183662"/>
              <a:gd name="connsiteX1-11" fmla="*/ 0 w 7315984"/>
              <a:gd name="connsiteY1-12" fmla="*/ 0 h 2183662"/>
              <a:gd name="connsiteX2-13" fmla="*/ 1487456 w 7315984"/>
              <a:gd name="connsiteY2-14" fmla="*/ 490603 h 2183662"/>
              <a:gd name="connsiteX3-15" fmla="*/ 7315984 w 7315984"/>
              <a:gd name="connsiteY3-16" fmla="*/ 2183662 h 2183662"/>
              <a:gd name="connsiteX4-17" fmla="*/ 12549 w 7315984"/>
              <a:gd name="connsiteY4-18" fmla="*/ 2183662 h 2183662"/>
              <a:gd name="connsiteX0-19" fmla="*/ 12549 w 7315984"/>
              <a:gd name="connsiteY0-20" fmla="*/ 2183662 h 2183662"/>
              <a:gd name="connsiteX1-21" fmla="*/ 0 w 7315984"/>
              <a:gd name="connsiteY1-22" fmla="*/ 0 h 2183662"/>
              <a:gd name="connsiteX2-23" fmla="*/ 1487456 w 7315984"/>
              <a:gd name="connsiteY2-24" fmla="*/ 490603 h 2183662"/>
              <a:gd name="connsiteX3-25" fmla="*/ 7315984 w 7315984"/>
              <a:gd name="connsiteY3-26" fmla="*/ 2183662 h 2183662"/>
              <a:gd name="connsiteX4-27" fmla="*/ 12549 w 7315984"/>
              <a:gd name="connsiteY4-28" fmla="*/ 2183662 h 2183662"/>
              <a:gd name="connsiteX0-29" fmla="*/ 12549 w 7315984"/>
              <a:gd name="connsiteY0-30" fmla="*/ 2183662 h 2183662"/>
              <a:gd name="connsiteX1-31" fmla="*/ 0 w 7315984"/>
              <a:gd name="connsiteY1-32" fmla="*/ 0 h 2183662"/>
              <a:gd name="connsiteX2-33" fmla="*/ 1487456 w 7315984"/>
              <a:gd name="connsiteY2-34" fmla="*/ 490603 h 2183662"/>
              <a:gd name="connsiteX3-35" fmla="*/ 7315984 w 7315984"/>
              <a:gd name="connsiteY3-36" fmla="*/ 2183662 h 2183662"/>
              <a:gd name="connsiteX4-37" fmla="*/ 12549 w 7315984"/>
              <a:gd name="connsiteY4-38" fmla="*/ 2183662 h 2183662"/>
              <a:gd name="connsiteX0-39" fmla="*/ 12549 w 7315984"/>
              <a:gd name="connsiteY0-40" fmla="*/ 2183662 h 2183662"/>
              <a:gd name="connsiteX1-41" fmla="*/ 0 w 7315984"/>
              <a:gd name="connsiteY1-42" fmla="*/ 0 h 2183662"/>
              <a:gd name="connsiteX2-43" fmla="*/ 1487456 w 7315984"/>
              <a:gd name="connsiteY2-44" fmla="*/ 490603 h 2183662"/>
              <a:gd name="connsiteX3-45" fmla="*/ 7315984 w 7315984"/>
              <a:gd name="connsiteY3-46" fmla="*/ 2183662 h 2183662"/>
              <a:gd name="connsiteX4-47" fmla="*/ 12549 w 7315984"/>
              <a:gd name="connsiteY4-48" fmla="*/ 2183662 h 2183662"/>
              <a:gd name="connsiteX0-49" fmla="*/ 12549 w 7315984"/>
              <a:gd name="connsiteY0-50" fmla="*/ 2183662 h 2183662"/>
              <a:gd name="connsiteX1-51" fmla="*/ 0 w 7315984"/>
              <a:gd name="connsiteY1-52" fmla="*/ 0 h 2183662"/>
              <a:gd name="connsiteX2-53" fmla="*/ 1487456 w 7315984"/>
              <a:gd name="connsiteY2-54" fmla="*/ 490603 h 2183662"/>
              <a:gd name="connsiteX3-55" fmla="*/ 7315984 w 7315984"/>
              <a:gd name="connsiteY3-56" fmla="*/ 2183662 h 2183662"/>
              <a:gd name="connsiteX4-57" fmla="*/ 12549 w 7315984"/>
              <a:gd name="connsiteY4-58" fmla="*/ 2183662 h 2183662"/>
              <a:gd name="connsiteX0-59" fmla="*/ 12549 w 7315984"/>
              <a:gd name="connsiteY0-60" fmla="*/ 2183662 h 2183662"/>
              <a:gd name="connsiteX1-61" fmla="*/ 0 w 7315984"/>
              <a:gd name="connsiteY1-62" fmla="*/ 0 h 2183662"/>
              <a:gd name="connsiteX2-63" fmla="*/ 1487456 w 7315984"/>
              <a:gd name="connsiteY2-64" fmla="*/ 490603 h 2183662"/>
              <a:gd name="connsiteX3-65" fmla="*/ 7315984 w 7315984"/>
              <a:gd name="connsiteY3-66" fmla="*/ 2183662 h 2183662"/>
              <a:gd name="connsiteX4-67" fmla="*/ 12549 w 7315984"/>
              <a:gd name="connsiteY4-68" fmla="*/ 2183662 h 2183662"/>
              <a:gd name="connsiteX0-69" fmla="*/ 12549 w 7315984"/>
              <a:gd name="connsiteY0-70" fmla="*/ 2183662 h 2183662"/>
              <a:gd name="connsiteX1-71" fmla="*/ 0 w 7315984"/>
              <a:gd name="connsiteY1-72" fmla="*/ 0 h 2183662"/>
              <a:gd name="connsiteX2-73" fmla="*/ 1487456 w 7315984"/>
              <a:gd name="connsiteY2-74" fmla="*/ 490603 h 2183662"/>
              <a:gd name="connsiteX3-75" fmla="*/ 7315984 w 7315984"/>
              <a:gd name="connsiteY3-76" fmla="*/ 2183662 h 2183662"/>
              <a:gd name="connsiteX4-77" fmla="*/ 12549 w 7315984"/>
              <a:gd name="connsiteY4-78" fmla="*/ 2183662 h 2183662"/>
              <a:gd name="connsiteX0-79" fmla="*/ 12549 w 7315984"/>
              <a:gd name="connsiteY0-80" fmla="*/ 2183662 h 2183662"/>
              <a:gd name="connsiteX1-81" fmla="*/ 0 w 7315984"/>
              <a:gd name="connsiteY1-82" fmla="*/ 0 h 2183662"/>
              <a:gd name="connsiteX2-83" fmla="*/ 1487456 w 7315984"/>
              <a:gd name="connsiteY2-84" fmla="*/ 490603 h 2183662"/>
              <a:gd name="connsiteX3-85" fmla="*/ 7315984 w 7315984"/>
              <a:gd name="connsiteY3-86" fmla="*/ 2183662 h 2183662"/>
              <a:gd name="connsiteX4-87" fmla="*/ 12549 w 7315984"/>
              <a:gd name="connsiteY4-88" fmla="*/ 2183662 h 2183662"/>
              <a:gd name="connsiteX0-89" fmla="*/ 12549 w 7534947"/>
              <a:gd name="connsiteY0-90" fmla="*/ 2183662 h 2183662"/>
              <a:gd name="connsiteX1-91" fmla="*/ 0 w 7534947"/>
              <a:gd name="connsiteY1-92" fmla="*/ 0 h 2183662"/>
              <a:gd name="connsiteX2-93" fmla="*/ 1487456 w 7534947"/>
              <a:gd name="connsiteY2-94" fmla="*/ 490603 h 2183662"/>
              <a:gd name="connsiteX3-95" fmla="*/ 5257711 w 7534947"/>
              <a:gd name="connsiteY3-96" fmla="*/ 1353965 h 2183662"/>
              <a:gd name="connsiteX4-97" fmla="*/ 7315984 w 7534947"/>
              <a:gd name="connsiteY4-98" fmla="*/ 2183662 h 2183662"/>
              <a:gd name="connsiteX5" fmla="*/ 12549 w 7534947"/>
              <a:gd name="connsiteY5" fmla="*/ 2183662 h 2183662"/>
              <a:gd name="connsiteX0-99" fmla="*/ 12549 w 7315984"/>
              <a:gd name="connsiteY0-100" fmla="*/ 2183662 h 2183662"/>
              <a:gd name="connsiteX1-101" fmla="*/ 0 w 7315984"/>
              <a:gd name="connsiteY1-102" fmla="*/ 0 h 2183662"/>
              <a:gd name="connsiteX2-103" fmla="*/ 1487456 w 7315984"/>
              <a:gd name="connsiteY2-104" fmla="*/ 490603 h 2183662"/>
              <a:gd name="connsiteX3-105" fmla="*/ 5257711 w 7315984"/>
              <a:gd name="connsiteY3-106" fmla="*/ 1353965 h 2183662"/>
              <a:gd name="connsiteX4-107" fmla="*/ 7315984 w 7315984"/>
              <a:gd name="connsiteY4-108" fmla="*/ 2183662 h 2183662"/>
              <a:gd name="connsiteX5-109" fmla="*/ 12549 w 7315984"/>
              <a:gd name="connsiteY5-110" fmla="*/ 2183662 h 2183662"/>
              <a:gd name="connsiteX0-111" fmla="*/ 12549 w 7315984"/>
              <a:gd name="connsiteY0-112" fmla="*/ 2183662 h 2183662"/>
              <a:gd name="connsiteX1-113" fmla="*/ 0 w 7315984"/>
              <a:gd name="connsiteY1-114" fmla="*/ 0 h 2183662"/>
              <a:gd name="connsiteX2-115" fmla="*/ 1487456 w 7315984"/>
              <a:gd name="connsiteY2-116" fmla="*/ 490603 h 2183662"/>
              <a:gd name="connsiteX3-117" fmla="*/ 5257711 w 7315984"/>
              <a:gd name="connsiteY3-118" fmla="*/ 1353965 h 2183662"/>
              <a:gd name="connsiteX4-119" fmla="*/ 7315984 w 7315984"/>
              <a:gd name="connsiteY4-120" fmla="*/ 2183662 h 2183662"/>
              <a:gd name="connsiteX5-121" fmla="*/ 12549 w 7315984"/>
              <a:gd name="connsiteY5-122" fmla="*/ 2183662 h 2183662"/>
              <a:gd name="connsiteX0-123" fmla="*/ 12549 w 7315984"/>
              <a:gd name="connsiteY0-124" fmla="*/ 2262674 h 2262674"/>
              <a:gd name="connsiteX1-125" fmla="*/ 0 w 7315984"/>
              <a:gd name="connsiteY1-126" fmla="*/ 79012 h 2262674"/>
              <a:gd name="connsiteX2-127" fmla="*/ 1487456 w 7315984"/>
              <a:gd name="connsiteY2-128" fmla="*/ 569615 h 2262674"/>
              <a:gd name="connsiteX3-129" fmla="*/ 5257711 w 7315984"/>
              <a:gd name="connsiteY3-130" fmla="*/ 1432977 h 2262674"/>
              <a:gd name="connsiteX4-131" fmla="*/ 7315984 w 7315984"/>
              <a:gd name="connsiteY4-132" fmla="*/ 2262674 h 2262674"/>
              <a:gd name="connsiteX5-133" fmla="*/ 12549 w 7315984"/>
              <a:gd name="connsiteY5-134" fmla="*/ 2262674 h 2262674"/>
              <a:gd name="connsiteX0-135" fmla="*/ 12549 w 7315984"/>
              <a:gd name="connsiteY0-136" fmla="*/ 2254555 h 2254555"/>
              <a:gd name="connsiteX1-137" fmla="*/ 0 w 7315984"/>
              <a:gd name="connsiteY1-138" fmla="*/ 70893 h 2254555"/>
              <a:gd name="connsiteX2-139" fmla="*/ 1487456 w 7315984"/>
              <a:gd name="connsiteY2-140" fmla="*/ 561496 h 2254555"/>
              <a:gd name="connsiteX3-141" fmla="*/ 5257711 w 7315984"/>
              <a:gd name="connsiteY3-142" fmla="*/ 1424858 h 2254555"/>
              <a:gd name="connsiteX4-143" fmla="*/ 7315984 w 7315984"/>
              <a:gd name="connsiteY4-144" fmla="*/ 2254555 h 2254555"/>
              <a:gd name="connsiteX5-145" fmla="*/ 12549 w 7315984"/>
              <a:gd name="connsiteY5-146" fmla="*/ 2254555 h 2254555"/>
              <a:gd name="connsiteX0-147" fmla="*/ 12549 w 7315984"/>
              <a:gd name="connsiteY0-148" fmla="*/ 2254555 h 2254555"/>
              <a:gd name="connsiteX1-149" fmla="*/ 0 w 7315984"/>
              <a:gd name="connsiteY1-150" fmla="*/ 70893 h 2254555"/>
              <a:gd name="connsiteX2-151" fmla="*/ 1487456 w 7315984"/>
              <a:gd name="connsiteY2-152" fmla="*/ 561496 h 2254555"/>
              <a:gd name="connsiteX3-153" fmla="*/ 5257711 w 7315984"/>
              <a:gd name="connsiteY3-154" fmla="*/ 1424858 h 2254555"/>
              <a:gd name="connsiteX4-155" fmla="*/ 7315984 w 7315984"/>
              <a:gd name="connsiteY4-156" fmla="*/ 2254555 h 2254555"/>
              <a:gd name="connsiteX5-157" fmla="*/ 12549 w 7315984"/>
              <a:gd name="connsiteY5-158" fmla="*/ 2254555 h 2254555"/>
              <a:gd name="connsiteX0-159" fmla="*/ 12549 w 7315984"/>
              <a:gd name="connsiteY0-160" fmla="*/ 2254555 h 2254555"/>
              <a:gd name="connsiteX1-161" fmla="*/ 0 w 7315984"/>
              <a:gd name="connsiteY1-162" fmla="*/ 70893 h 2254555"/>
              <a:gd name="connsiteX2-163" fmla="*/ 1487456 w 7315984"/>
              <a:gd name="connsiteY2-164" fmla="*/ 561496 h 2254555"/>
              <a:gd name="connsiteX3-165" fmla="*/ 5257711 w 7315984"/>
              <a:gd name="connsiteY3-166" fmla="*/ 1424858 h 2254555"/>
              <a:gd name="connsiteX4-167" fmla="*/ 7315984 w 7315984"/>
              <a:gd name="connsiteY4-168" fmla="*/ 2254555 h 2254555"/>
              <a:gd name="connsiteX5-169" fmla="*/ 12549 w 7315984"/>
              <a:gd name="connsiteY5-170" fmla="*/ 2254555 h 2254555"/>
              <a:gd name="connsiteX0-171" fmla="*/ 12549 w 7315984"/>
              <a:gd name="connsiteY0-172" fmla="*/ 2260613 h 2260613"/>
              <a:gd name="connsiteX1-173" fmla="*/ 0 w 7315984"/>
              <a:gd name="connsiteY1-174" fmla="*/ 76951 h 2260613"/>
              <a:gd name="connsiteX2-175" fmla="*/ 1487456 w 7315984"/>
              <a:gd name="connsiteY2-176" fmla="*/ 567554 h 2260613"/>
              <a:gd name="connsiteX3-177" fmla="*/ 4932506 w 7315984"/>
              <a:gd name="connsiteY3-178" fmla="*/ 1295697 h 2260613"/>
              <a:gd name="connsiteX4-179" fmla="*/ 7315984 w 7315984"/>
              <a:gd name="connsiteY4-180" fmla="*/ 2260613 h 2260613"/>
              <a:gd name="connsiteX5-181" fmla="*/ 12549 w 7315984"/>
              <a:gd name="connsiteY5-182" fmla="*/ 2260613 h 2260613"/>
              <a:gd name="connsiteX0-183" fmla="*/ 12549 w 8211184"/>
              <a:gd name="connsiteY0-184" fmla="*/ 2260613 h 2260613"/>
              <a:gd name="connsiteX1-185" fmla="*/ 0 w 8211184"/>
              <a:gd name="connsiteY1-186" fmla="*/ 76951 h 2260613"/>
              <a:gd name="connsiteX2-187" fmla="*/ 1487456 w 8211184"/>
              <a:gd name="connsiteY2-188" fmla="*/ 567554 h 2260613"/>
              <a:gd name="connsiteX3-189" fmla="*/ 4932506 w 8211184"/>
              <a:gd name="connsiteY3-190" fmla="*/ 1295697 h 2260613"/>
              <a:gd name="connsiteX4-191" fmla="*/ 7315984 w 8211184"/>
              <a:gd name="connsiteY4-192" fmla="*/ 2260613 h 2260613"/>
              <a:gd name="connsiteX5-193" fmla="*/ 12549 w 8211184"/>
              <a:gd name="connsiteY5-194" fmla="*/ 2260613 h 2260613"/>
              <a:gd name="connsiteX0-195" fmla="*/ 12549 w 7372592"/>
              <a:gd name="connsiteY0-196" fmla="*/ 2260613 h 2273153"/>
              <a:gd name="connsiteX1-197" fmla="*/ 0 w 7372592"/>
              <a:gd name="connsiteY1-198" fmla="*/ 76951 h 2273153"/>
              <a:gd name="connsiteX2-199" fmla="*/ 1487456 w 7372592"/>
              <a:gd name="connsiteY2-200" fmla="*/ 567554 h 2273153"/>
              <a:gd name="connsiteX3-201" fmla="*/ 4932506 w 7372592"/>
              <a:gd name="connsiteY3-202" fmla="*/ 1295697 h 2273153"/>
              <a:gd name="connsiteX4-203" fmla="*/ 7315984 w 7372592"/>
              <a:gd name="connsiteY4-204" fmla="*/ 2260613 h 2273153"/>
              <a:gd name="connsiteX5-205" fmla="*/ 12549 w 7372592"/>
              <a:gd name="connsiteY5-206" fmla="*/ 2260613 h 2273153"/>
              <a:gd name="connsiteX0-207" fmla="*/ 12549 w 8860132"/>
              <a:gd name="connsiteY0-208" fmla="*/ 2260613 h 2509756"/>
              <a:gd name="connsiteX1-209" fmla="*/ 0 w 8860132"/>
              <a:gd name="connsiteY1-210" fmla="*/ 76951 h 2509756"/>
              <a:gd name="connsiteX2-211" fmla="*/ 1487456 w 8860132"/>
              <a:gd name="connsiteY2-212" fmla="*/ 567554 h 2509756"/>
              <a:gd name="connsiteX3-213" fmla="*/ 4932506 w 8860132"/>
              <a:gd name="connsiteY3-214" fmla="*/ 1295697 h 2509756"/>
              <a:gd name="connsiteX4-215" fmla="*/ 7315984 w 8860132"/>
              <a:gd name="connsiteY4-216" fmla="*/ 2260613 h 2509756"/>
              <a:gd name="connsiteX5-217" fmla="*/ 12549 w 8860132"/>
              <a:gd name="connsiteY5-218" fmla="*/ 2260613 h 2509756"/>
              <a:gd name="connsiteX0-219" fmla="*/ 12549 w 7586891"/>
              <a:gd name="connsiteY0-220" fmla="*/ 2257838 h 2343573"/>
              <a:gd name="connsiteX1-221" fmla="*/ 0 w 7586891"/>
              <a:gd name="connsiteY1-222" fmla="*/ 74176 h 2343573"/>
              <a:gd name="connsiteX2-223" fmla="*/ 1487456 w 7586891"/>
              <a:gd name="connsiteY2-224" fmla="*/ 564779 h 2343573"/>
              <a:gd name="connsiteX3-225" fmla="*/ 5166074 w 7586891"/>
              <a:gd name="connsiteY3-226" fmla="*/ 1100407 h 2343573"/>
              <a:gd name="connsiteX4-227" fmla="*/ 7315984 w 7586891"/>
              <a:gd name="connsiteY4-228" fmla="*/ 2257838 h 2343573"/>
              <a:gd name="connsiteX5-229" fmla="*/ 12549 w 7586891"/>
              <a:gd name="connsiteY5-230" fmla="*/ 2257838 h 2343573"/>
              <a:gd name="connsiteX0-231" fmla="*/ 12549 w 7607135"/>
              <a:gd name="connsiteY0-232" fmla="*/ 2257838 h 2343573"/>
              <a:gd name="connsiteX1-233" fmla="*/ 0 w 7607135"/>
              <a:gd name="connsiteY1-234" fmla="*/ 74176 h 2343573"/>
              <a:gd name="connsiteX2-235" fmla="*/ 1487456 w 7607135"/>
              <a:gd name="connsiteY2-236" fmla="*/ 564779 h 2343573"/>
              <a:gd name="connsiteX3-237" fmla="*/ 5166074 w 7607135"/>
              <a:gd name="connsiteY3-238" fmla="*/ 1100407 h 2343573"/>
              <a:gd name="connsiteX4-239" fmla="*/ 7315984 w 7607135"/>
              <a:gd name="connsiteY4-240" fmla="*/ 2257838 h 2343573"/>
              <a:gd name="connsiteX5-241" fmla="*/ 12549 w 7607135"/>
              <a:gd name="connsiteY5-242" fmla="*/ 2257838 h 2343573"/>
              <a:gd name="connsiteX0-243" fmla="*/ 12549 w 8176398"/>
              <a:gd name="connsiteY0-244" fmla="*/ 2257838 h 2521866"/>
              <a:gd name="connsiteX1-245" fmla="*/ 0 w 8176398"/>
              <a:gd name="connsiteY1-246" fmla="*/ 74176 h 2521866"/>
              <a:gd name="connsiteX2-247" fmla="*/ 1487456 w 8176398"/>
              <a:gd name="connsiteY2-248" fmla="*/ 564779 h 2521866"/>
              <a:gd name="connsiteX3-249" fmla="*/ 5166074 w 8176398"/>
              <a:gd name="connsiteY3-250" fmla="*/ 1100407 h 2521866"/>
              <a:gd name="connsiteX4-251" fmla="*/ 7315984 w 8176398"/>
              <a:gd name="connsiteY4-252" fmla="*/ 2257838 h 2521866"/>
              <a:gd name="connsiteX5-253" fmla="*/ 12549 w 8176398"/>
              <a:gd name="connsiteY5-254" fmla="*/ 2257838 h 2521866"/>
              <a:gd name="connsiteX0-255" fmla="*/ 12549 w 8176398"/>
              <a:gd name="connsiteY0-256" fmla="*/ 2183662 h 2447690"/>
              <a:gd name="connsiteX1-257" fmla="*/ 0 w 8176398"/>
              <a:gd name="connsiteY1-258" fmla="*/ 0 h 2447690"/>
              <a:gd name="connsiteX2-259" fmla="*/ 1487456 w 8176398"/>
              <a:gd name="connsiteY2-260" fmla="*/ 490603 h 2447690"/>
              <a:gd name="connsiteX3-261" fmla="*/ 5166074 w 8176398"/>
              <a:gd name="connsiteY3-262" fmla="*/ 1026231 h 2447690"/>
              <a:gd name="connsiteX4-263" fmla="*/ 7315984 w 8176398"/>
              <a:gd name="connsiteY4-264" fmla="*/ 2183662 h 2447690"/>
              <a:gd name="connsiteX5-265" fmla="*/ 12549 w 8176398"/>
              <a:gd name="connsiteY5-266" fmla="*/ 2183662 h 244769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17" y="connsiteY4-18"/>
              </a:cxn>
              <a:cxn ang="0">
                <a:pos x="connsiteX5-109" y="connsiteY5-110"/>
              </a:cxn>
            </a:cxnLst>
            <a:rect l="l" t="t" r="r" b="b"/>
            <a:pathLst>
              <a:path w="8176398" h="2447690">
                <a:moveTo>
                  <a:pt x="12549" y="2183662"/>
                </a:moveTo>
                <a:lnTo>
                  <a:pt x="0" y="0"/>
                </a:lnTo>
                <a:cubicBezTo>
                  <a:pt x="205592" y="273240"/>
                  <a:pt x="626444" y="319565"/>
                  <a:pt x="1487456" y="490603"/>
                </a:cubicBezTo>
                <a:cubicBezTo>
                  <a:pt x="2348468" y="661641"/>
                  <a:pt x="3295208" y="425463"/>
                  <a:pt x="5166074" y="1026231"/>
                </a:cubicBezTo>
                <a:cubicBezTo>
                  <a:pt x="7036940" y="1626999"/>
                  <a:pt x="9508750" y="3028877"/>
                  <a:pt x="7315984" y="2183662"/>
                </a:cubicBezTo>
                <a:cubicBezTo>
                  <a:pt x="5123218" y="1338447"/>
                  <a:pt x="2447027" y="2183662"/>
                  <a:pt x="12549" y="2183662"/>
                </a:cubicBezTo>
                <a:close/>
              </a:path>
            </a:pathLst>
          </a:custGeom>
          <a:solidFill>
            <a:srgbClr val="FDA67F"/>
          </a:solidFill>
          <a:ln w="25400" cap="flat" cmpd="sng" algn="ctr">
            <a:noFill/>
            <a:prstDash val="solid"/>
          </a:ln>
          <a:effectLst/>
        </p:spPr>
        <p:txBody>
          <a:bodyPr lIns="68544" tIns="34279" rIns="68544" bIns="34279" anchor="ctr"/>
          <a:lstStyle/>
          <a:p>
            <a:pPr algn="ctr"/>
            <a:endParaRPr lang="en-US" sz="1335" kern="0">
              <a:solidFill>
                <a:sysClr val="window" lastClr="FFFFFF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  <a:cs typeface="+mn-ea"/>
              <a:sym typeface="+mn-lt"/>
            </a:endParaRPr>
          </a:p>
        </p:txBody>
      </p:sp>
      <p:sp>
        <p:nvSpPr>
          <p:cNvPr id="35" name="MH_Other_4"/>
          <p:cNvSpPr/>
          <p:nvPr>
            <p:custDataLst>
              <p:tags r:id="rId4"/>
            </p:custDataLst>
          </p:nvPr>
        </p:nvSpPr>
        <p:spPr>
          <a:xfrm>
            <a:off x="2258705" y="1939134"/>
            <a:ext cx="749650" cy="737622"/>
          </a:xfrm>
          <a:prstGeom prst="ellipse">
            <a:avLst/>
          </a:prstGeom>
          <a:solidFill>
            <a:srgbClr val="FFFFFF"/>
          </a:solidFill>
          <a:ln w="50800" cap="flat" cmpd="sng" algn="ctr">
            <a:solidFill>
              <a:srgbClr val="FFFFFF"/>
            </a:solidFill>
            <a:prstDash val="solid"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3200" kern="0" dirty="0">
                <a:solidFill>
                  <a:srgbClr val="5C5C5C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cs typeface="+mn-ea"/>
                <a:sym typeface="+mn-lt"/>
              </a:rPr>
              <a:t>01</a:t>
            </a:r>
            <a:endParaRPr lang="en-US" sz="3200" kern="0" dirty="0">
              <a:solidFill>
                <a:srgbClr val="5C5C5C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  <a:cs typeface="+mn-ea"/>
              <a:sym typeface="+mn-lt"/>
            </a:endParaRPr>
          </a:p>
        </p:txBody>
      </p:sp>
      <p:sp>
        <p:nvSpPr>
          <p:cNvPr id="36" name="MH_Other_5"/>
          <p:cNvSpPr/>
          <p:nvPr>
            <p:custDataLst>
              <p:tags r:id="rId5"/>
            </p:custDataLst>
          </p:nvPr>
        </p:nvSpPr>
        <p:spPr>
          <a:xfrm>
            <a:off x="2085126" y="3250313"/>
            <a:ext cx="688044" cy="677004"/>
          </a:xfrm>
          <a:prstGeom prst="ellipse">
            <a:avLst/>
          </a:prstGeom>
          <a:solidFill>
            <a:srgbClr val="FFFFFF"/>
          </a:solidFill>
          <a:ln w="50800" cap="flat" cmpd="sng" algn="ctr">
            <a:solidFill>
              <a:srgbClr val="FFFFFF"/>
            </a:solidFill>
            <a:prstDash val="solid"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2665" kern="0" dirty="0">
                <a:solidFill>
                  <a:srgbClr val="5C5C5C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cs typeface="+mn-ea"/>
                <a:sym typeface="+mn-lt"/>
              </a:rPr>
              <a:t>02</a:t>
            </a:r>
            <a:endParaRPr lang="en-US" sz="2665" kern="0" dirty="0">
              <a:solidFill>
                <a:srgbClr val="5C5C5C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  <a:cs typeface="+mn-ea"/>
              <a:sym typeface="+mn-lt"/>
            </a:endParaRPr>
          </a:p>
        </p:txBody>
      </p:sp>
      <p:sp>
        <p:nvSpPr>
          <p:cNvPr id="37" name="MH_Other_6"/>
          <p:cNvSpPr/>
          <p:nvPr>
            <p:custDataLst>
              <p:tags r:id="rId6"/>
            </p:custDataLst>
          </p:nvPr>
        </p:nvSpPr>
        <p:spPr>
          <a:xfrm>
            <a:off x="2229665" y="4458841"/>
            <a:ext cx="516357" cy="508073"/>
          </a:xfrm>
          <a:prstGeom prst="ellipse">
            <a:avLst/>
          </a:prstGeom>
          <a:solidFill>
            <a:srgbClr val="FFFFFF"/>
          </a:solidFill>
          <a:ln w="50800" cap="flat" cmpd="sng" algn="ctr">
            <a:solidFill>
              <a:srgbClr val="FFFFFF"/>
            </a:solidFill>
            <a:prstDash val="solid"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2135" kern="0" dirty="0">
                <a:solidFill>
                  <a:srgbClr val="5C5C5C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cs typeface="+mn-ea"/>
                <a:sym typeface="+mn-lt"/>
              </a:rPr>
              <a:t>03</a:t>
            </a:r>
            <a:endParaRPr lang="en-US" sz="2135" kern="0" dirty="0">
              <a:solidFill>
                <a:srgbClr val="5C5C5C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  <a:cs typeface="+mn-ea"/>
              <a:sym typeface="+mn-lt"/>
            </a:endParaRPr>
          </a:p>
        </p:txBody>
      </p:sp>
      <p:sp>
        <p:nvSpPr>
          <p:cNvPr id="38" name="MH_Other_7"/>
          <p:cNvSpPr/>
          <p:nvPr>
            <p:custDataLst>
              <p:tags r:id="rId7"/>
            </p:custDataLst>
          </p:nvPr>
        </p:nvSpPr>
        <p:spPr>
          <a:xfrm rot="19002814">
            <a:off x="2098580" y="4236908"/>
            <a:ext cx="3293332" cy="1169563"/>
          </a:xfrm>
          <a:custGeom>
            <a:avLst/>
            <a:gdLst>
              <a:gd name="connsiteX0" fmla="*/ 0 w 7303435"/>
              <a:gd name="connsiteY0" fmla="*/ 2088232 h 2088232"/>
              <a:gd name="connsiteX1" fmla="*/ 0 w 7303435"/>
              <a:gd name="connsiteY1" fmla="*/ 0 h 2088232"/>
              <a:gd name="connsiteX2" fmla="*/ 7303435 w 7303435"/>
              <a:gd name="connsiteY2" fmla="*/ 2088232 h 2088232"/>
              <a:gd name="connsiteX3" fmla="*/ 0 w 7303435"/>
              <a:gd name="connsiteY3" fmla="*/ 2088232 h 2088232"/>
              <a:gd name="connsiteX0-1" fmla="*/ 0 w 7303435"/>
              <a:gd name="connsiteY0-2" fmla="*/ 2088232 h 2088232"/>
              <a:gd name="connsiteX1-3" fmla="*/ 0 w 7303435"/>
              <a:gd name="connsiteY1-4" fmla="*/ 0 h 2088232"/>
              <a:gd name="connsiteX2-5" fmla="*/ 1474907 w 7303435"/>
              <a:gd name="connsiteY2-6" fmla="*/ 395173 h 2088232"/>
              <a:gd name="connsiteX3-7" fmla="*/ 7303435 w 7303435"/>
              <a:gd name="connsiteY3-8" fmla="*/ 2088232 h 2088232"/>
              <a:gd name="connsiteX4" fmla="*/ 0 w 7303435"/>
              <a:gd name="connsiteY4" fmla="*/ 2088232 h 2088232"/>
              <a:gd name="connsiteX0-9" fmla="*/ 12549 w 7315984"/>
              <a:gd name="connsiteY0-10" fmla="*/ 2183662 h 2183662"/>
              <a:gd name="connsiteX1-11" fmla="*/ 0 w 7315984"/>
              <a:gd name="connsiteY1-12" fmla="*/ 0 h 2183662"/>
              <a:gd name="connsiteX2-13" fmla="*/ 1487456 w 7315984"/>
              <a:gd name="connsiteY2-14" fmla="*/ 490603 h 2183662"/>
              <a:gd name="connsiteX3-15" fmla="*/ 7315984 w 7315984"/>
              <a:gd name="connsiteY3-16" fmla="*/ 2183662 h 2183662"/>
              <a:gd name="connsiteX4-17" fmla="*/ 12549 w 7315984"/>
              <a:gd name="connsiteY4-18" fmla="*/ 2183662 h 2183662"/>
              <a:gd name="connsiteX0-19" fmla="*/ 12549 w 7315984"/>
              <a:gd name="connsiteY0-20" fmla="*/ 2183662 h 2183662"/>
              <a:gd name="connsiteX1-21" fmla="*/ 0 w 7315984"/>
              <a:gd name="connsiteY1-22" fmla="*/ 0 h 2183662"/>
              <a:gd name="connsiteX2-23" fmla="*/ 1487456 w 7315984"/>
              <a:gd name="connsiteY2-24" fmla="*/ 490603 h 2183662"/>
              <a:gd name="connsiteX3-25" fmla="*/ 7315984 w 7315984"/>
              <a:gd name="connsiteY3-26" fmla="*/ 2183662 h 2183662"/>
              <a:gd name="connsiteX4-27" fmla="*/ 12549 w 7315984"/>
              <a:gd name="connsiteY4-28" fmla="*/ 2183662 h 2183662"/>
              <a:gd name="connsiteX0-29" fmla="*/ 12549 w 7315984"/>
              <a:gd name="connsiteY0-30" fmla="*/ 2183662 h 2183662"/>
              <a:gd name="connsiteX1-31" fmla="*/ 0 w 7315984"/>
              <a:gd name="connsiteY1-32" fmla="*/ 0 h 2183662"/>
              <a:gd name="connsiteX2-33" fmla="*/ 1487456 w 7315984"/>
              <a:gd name="connsiteY2-34" fmla="*/ 490603 h 2183662"/>
              <a:gd name="connsiteX3-35" fmla="*/ 7315984 w 7315984"/>
              <a:gd name="connsiteY3-36" fmla="*/ 2183662 h 2183662"/>
              <a:gd name="connsiteX4-37" fmla="*/ 12549 w 7315984"/>
              <a:gd name="connsiteY4-38" fmla="*/ 2183662 h 2183662"/>
              <a:gd name="connsiteX0-39" fmla="*/ 12549 w 7315984"/>
              <a:gd name="connsiteY0-40" fmla="*/ 2183662 h 2183662"/>
              <a:gd name="connsiteX1-41" fmla="*/ 0 w 7315984"/>
              <a:gd name="connsiteY1-42" fmla="*/ 0 h 2183662"/>
              <a:gd name="connsiteX2-43" fmla="*/ 1487456 w 7315984"/>
              <a:gd name="connsiteY2-44" fmla="*/ 490603 h 2183662"/>
              <a:gd name="connsiteX3-45" fmla="*/ 7315984 w 7315984"/>
              <a:gd name="connsiteY3-46" fmla="*/ 2183662 h 2183662"/>
              <a:gd name="connsiteX4-47" fmla="*/ 12549 w 7315984"/>
              <a:gd name="connsiteY4-48" fmla="*/ 2183662 h 2183662"/>
              <a:gd name="connsiteX0-49" fmla="*/ 12549 w 7315984"/>
              <a:gd name="connsiteY0-50" fmla="*/ 2183662 h 2183662"/>
              <a:gd name="connsiteX1-51" fmla="*/ 0 w 7315984"/>
              <a:gd name="connsiteY1-52" fmla="*/ 0 h 2183662"/>
              <a:gd name="connsiteX2-53" fmla="*/ 1487456 w 7315984"/>
              <a:gd name="connsiteY2-54" fmla="*/ 490603 h 2183662"/>
              <a:gd name="connsiteX3-55" fmla="*/ 7315984 w 7315984"/>
              <a:gd name="connsiteY3-56" fmla="*/ 2183662 h 2183662"/>
              <a:gd name="connsiteX4-57" fmla="*/ 12549 w 7315984"/>
              <a:gd name="connsiteY4-58" fmla="*/ 2183662 h 2183662"/>
              <a:gd name="connsiteX0-59" fmla="*/ 12549 w 7315984"/>
              <a:gd name="connsiteY0-60" fmla="*/ 2183662 h 2183662"/>
              <a:gd name="connsiteX1-61" fmla="*/ 0 w 7315984"/>
              <a:gd name="connsiteY1-62" fmla="*/ 0 h 2183662"/>
              <a:gd name="connsiteX2-63" fmla="*/ 1487456 w 7315984"/>
              <a:gd name="connsiteY2-64" fmla="*/ 490603 h 2183662"/>
              <a:gd name="connsiteX3-65" fmla="*/ 7315984 w 7315984"/>
              <a:gd name="connsiteY3-66" fmla="*/ 2183662 h 2183662"/>
              <a:gd name="connsiteX4-67" fmla="*/ 12549 w 7315984"/>
              <a:gd name="connsiteY4-68" fmla="*/ 2183662 h 2183662"/>
              <a:gd name="connsiteX0-69" fmla="*/ 12549 w 7315984"/>
              <a:gd name="connsiteY0-70" fmla="*/ 2183662 h 2183662"/>
              <a:gd name="connsiteX1-71" fmla="*/ 0 w 7315984"/>
              <a:gd name="connsiteY1-72" fmla="*/ 0 h 2183662"/>
              <a:gd name="connsiteX2-73" fmla="*/ 1487456 w 7315984"/>
              <a:gd name="connsiteY2-74" fmla="*/ 490603 h 2183662"/>
              <a:gd name="connsiteX3-75" fmla="*/ 7315984 w 7315984"/>
              <a:gd name="connsiteY3-76" fmla="*/ 2183662 h 2183662"/>
              <a:gd name="connsiteX4-77" fmla="*/ 12549 w 7315984"/>
              <a:gd name="connsiteY4-78" fmla="*/ 2183662 h 2183662"/>
              <a:gd name="connsiteX0-79" fmla="*/ 12549 w 7315984"/>
              <a:gd name="connsiteY0-80" fmla="*/ 2183662 h 2183662"/>
              <a:gd name="connsiteX1-81" fmla="*/ 0 w 7315984"/>
              <a:gd name="connsiteY1-82" fmla="*/ 0 h 2183662"/>
              <a:gd name="connsiteX2-83" fmla="*/ 1487456 w 7315984"/>
              <a:gd name="connsiteY2-84" fmla="*/ 490603 h 2183662"/>
              <a:gd name="connsiteX3-85" fmla="*/ 7315984 w 7315984"/>
              <a:gd name="connsiteY3-86" fmla="*/ 2183662 h 2183662"/>
              <a:gd name="connsiteX4-87" fmla="*/ 12549 w 7315984"/>
              <a:gd name="connsiteY4-88" fmla="*/ 2183662 h 2183662"/>
              <a:gd name="connsiteX0-89" fmla="*/ 12549 w 7534947"/>
              <a:gd name="connsiteY0-90" fmla="*/ 2183662 h 2183662"/>
              <a:gd name="connsiteX1-91" fmla="*/ 0 w 7534947"/>
              <a:gd name="connsiteY1-92" fmla="*/ 0 h 2183662"/>
              <a:gd name="connsiteX2-93" fmla="*/ 1487456 w 7534947"/>
              <a:gd name="connsiteY2-94" fmla="*/ 490603 h 2183662"/>
              <a:gd name="connsiteX3-95" fmla="*/ 5257711 w 7534947"/>
              <a:gd name="connsiteY3-96" fmla="*/ 1353965 h 2183662"/>
              <a:gd name="connsiteX4-97" fmla="*/ 7315984 w 7534947"/>
              <a:gd name="connsiteY4-98" fmla="*/ 2183662 h 2183662"/>
              <a:gd name="connsiteX5" fmla="*/ 12549 w 7534947"/>
              <a:gd name="connsiteY5" fmla="*/ 2183662 h 2183662"/>
              <a:gd name="connsiteX0-99" fmla="*/ 12549 w 7315984"/>
              <a:gd name="connsiteY0-100" fmla="*/ 2183662 h 2183662"/>
              <a:gd name="connsiteX1-101" fmla="*/ 0 w 7315984"/>
              <a:gd name="connsiteY1-102" fmla="*/ 0 h 2183662"/>
              <a:gd name="connsiteX2-103" fmla="*/ 1487456 w 7315984"/>
              <a:gd name="connsiteY2-104" fmla="*/ 490603 h 2183662"/>
              <a:gd name="connsiteX3-105" fmla="*/ 5257711 w 7315984"/>
              <a:gd name="connsiteY3-106" fmla="*/ 1353965 h 2183662"/>
              <a:gd name="connsiteX4-107" fmla="*/ 7315984 w 7315984"/>
              <a:gd name="connsiteY4-108" fmla="*/ 2183662 h 2183662"/>
              <a:gd name="connsiteX5-109" fmla="*/ 12549 w 7315984"/>
              <a:gd name="connsiteY5-110" fmla="*/ 2183662 h 2183662"/>
              <a:gd name="connsiteX0-111" fmla="*/ 12549 w 7315984"/>
              <a:gd name="connsiteY0-112" fmla="*/ 2183662 h 2183662"/>
              <a:gd name="connsiteX1-113" fmla="*/ 0 w 7315984"/>
              <a:gd name="connsiteY1-114" fmla="*/ 0 h 2183662"/>
              <a:gd name="connsiteX2-115" fmla="*/ 1487456 w 7315984"/>
              <a:gd name="connsiteY2-116" fmla="*/ 490603 h 2183662"/>
              <a:gd name="connsiteX3-117" fmla="*/ 5257711 w 7315984"/>
              <a:gd name="connsiteY3-118" fmla="*/ 1353965 h 2183662"/>
              <a:gd name="connsiteX4-119" fmla="*/ 7315984 w 7315984"/>
              <a:gd name="connsiteY4-120" fmla="*/ 2183662 h 2183662"/>
              <a:gd name="connsiteX5-121" fmla="*/ 12549 w 7315984"/>
              <a:gd name="connsiteY5-122" fmla="*/ 2183662 h 2183662"/>
              <a:gd name="connsiteX0-123" fmla="*/ 12549 w 7315984"/>
              <a:gd name="connsiteY0-124" fmla="*/ 2262674 h 2262674"/>
              <a:gd name="connsiteX1-125" fmla="*/ 0 w 7315984"/>
              <a:gd name="connsiteY1-126" fmla="*/ 79012 h 2262674"/>
              <a:gd name="connsiteX2-127" fmla="*/ 1487456 w 7315984"/>
              <a:gd name="connsiteY2-128" fmla="*/ 569615 h 2262674"/>
              <a:gd name="connsiteX3-129" fmla="*/ 5257711 w 7315984"/>
              <a:gd name="connsiteY3-130" fmla="*/ 1432977 h 2262674"/>
              <a:gd name="connsiteX4-131" fmla="*/ 7315984 w 7315984"/>
              <a:gd name="connsiteY4-132" fmla="*/ 2262674 h 2262674"/>
              <a:gd name="connsiteX5-133" fmla="*/ 12549 w 7315984"/>
              <a:gd name="connsiteY5-134" fmla="*/ 2262674 h 2262674"/>
              <a:gd name="connsiteX0-135" fmla="*/ 12549 w 7315984"/>
              <a:gd name="connsiteY0-136" fmla="*/ 2254555 h 2254555"/>
              <a:gd name="connsiteX1-137" fmla="*/ 0 w 7315984"/>
              <a:gd name="connsiteY1-138" fmla="*/ 70893 h 2254555"/>
              <a:gd name="connsiteX2-139" fmla="*/ 1487456 w 7315984"/>
              <a:gd name="connsiteY2-140" fmla="*/ 561496 h 2254555"/>
              <a:gd name="connsiteX3-141" fmla="*/ 5257711 w 7315984"/>
              <a:gd name="connsiteY3-142" fmla="*/ 1424858 h 2254555"/>
              <a:gd name="connsiteX4-143" fmla="*/ 7315984 w 7315984"/>
              <a:gd name="connsiteY4-144" fmla="*/ 2254555 h 2254555"/>
              <a:gd name="connsiteX5-145" fmla="*/ 12549 w 7315984"/>
              <a:gd name="connsiteY5-146" fmla="*/ 2254555 h 2254555"/>
              <a:gd name="connsiteX0-147" fmla="*/ 12549 w 7315984"/>
              <a:gd name="connsiteY0-148" fmla="*/ 2254555 h 2254555"/>
              <a:gd name="connsiteX1-149" fmla="*/ 0 w 7315984"/>
              <a:gd name="connsiteY1-150" fmla="*/ 70893 h 2254555"/>
              <a:gd name="connsiteX2-151" fmla="*/ 1487456 w 7315984"/>
              <a:gd name="connsiteY2-152" fmla="*/ 561496 h 2254555"/>
              <a:gd name="connsiteX3-153" fmla="*/ 5257711 w 7315984"/>
              <a:gd name="connsiteY3-154" fmla="*/ 1424858 h 2254555"/>
              <a:gd name="connsiteX4-155" fmla="*/ 7315984 w 7315984"/>
              <a:gd name="connsiteY4-156" fmla="*/ 2254555 h 2254555"/>
              <a:gd name="connsiteX5-157" fmla="*/ 12549 w 7315984"/>
              <a:gd name="connsiteY5-158" fmla="*/ 2254555 h 2254555"/>
              <a:gd name="connsiteX0-159" fmla="*/ 12549 w 7315984"/>
              <a:gd name="connsiteY0-160" fmla="*/ 2254555 h 2254555"/>
              <a:gd name="connsiteX1-161" fmla="*/ 0 w 7315984"/>
              <a:gd name="connsiteY1-162" fmla="*/ 70893 h 2254555"/>
              <a:gd name="connsiteX2-163" fmla="*/ 1487456 w 7315984"/>
              <a:gd name="connsiteY2-164" fmla="*/ 561496 h 2254555"/>
              <a:gd name="connsiteX3-165" fmla="*/ 5257711 w 7315984"/>
              <a:gd name="connsiteY3-166" fmla="*/ 1424858 h 2254555"/>
              <a:gd name="connsiteX4-167" fmla="*/ 7315984 w 7315984"/>
              <a:gd name="connsiteY4-168" fmla="*/ 2254555 h 2254555"/>
              <a:gd name="connsiteX5-169" fmla="*/ 12549 w 7315984"/>
              <a:gd name="connsiteY5-170" fmla="*/ 2254555 h 2254555"/>
              <a:gd name="connsiteX0-171" fmla="*/ 12549 w 7315984"/>
              <a:gd name="connsiteY0-172" fmla="*/ 2260613 h 2260613"/>
              <a:gd name="connsiteX1-173" fmla="*/ 0 w 7315984"/>
              <a:gd name="connsiteY1-174" fmla="*/ 76951 h 2260613"/>
              <a:gd name="connsiteX2-175" fmla="*/ 1487456 w 7315984"/>
              <a:gd name="connsiteY2-176" fmla="*/ 567554 h 2260613"/>
              <a:gd name="connsiteX3-177" fmla="*/ 4932506 w 7315984"/>
              <a:gd name="connsiteY3-178" fmla="*/ 1295697 h 2260613"/>
              <a:gd name="connsiteX4-179" fmla="*/ 7315984 w 7315984"/>
              <a:gd name="connsiteY4-180" fmla="*/ 2260613 h 2260613"/>
              <a:gd name="connsiteX5-181" fmla="*/ 12549 w 7315984"/>
              <a:gd name="connsiteY5-182" fmla="*/ 2260613 h 2260613"/>
              <a:gd name="connsiteX0-183" fmla="*/ 12549 w 8211184"/>
              <a:gd name="connsiteY0-184" fmla="*/ 2260613 h 2260613"/>
              <a:gd name="connsiteX1-185" fmla="*/ 0 w 8211184"/>
              <a:gd name="connsiteY1-186" fmla="*/ 76951 h 2260613"/>
              <a:gd name="connsiteX2-187" fmla="*/ 1487456 w 8211184"/>
              <a:gd name="connsiteY2-188" fmla="*/ 567554 h 2260613"/>
              <a:gd name="connsiteX3-189" fmla="*/ 4932506 w 8211184"/>
              <a:gd name="connsiteY3-190" fmla="*/ 1295697 h 2260613"/>
              <a:gd name="connsiteX4-191" fmla="*/ 7315984 w 8211184"/>
              <a:gd name="connsiteY4-192" fmla="*/ 2260613 h 2260613"/>
              <a:gd name="connsiteX5-193" fmla="*/ 12549 w 8211184"/>
              <a:gd name="connsiteY5-194" fmla="*/ 2260613 h 2260613"/>
              <a:gd name="connsiteX0-195" fmla="*/ 12549 w 7372592"/>
              <a:gd name="connsiteY0-196" fmla="*/ 2260613 h 2273153"/>
              <a:gd name="connsiteX1-197" fmla="*/ 0 w 7372592"/>
              <a:gd name="connsiteY1-198" fmla="*/ 76951 h 2273153"/>
              <a:gd name="connsiteX2-199" fmla="*/ 1487456 w 7372592"/>
              <a:gd name="connsiteY2-200" fmla="*/ 567554 h 2273153"/>
              <a:gd name="connsiteX3-201" fmla="*/ 4932506 w 7372592"/>
              <a:gd name="connsiteY3-202" fmla="*/ 1295697 h 2273153"/>
              <a:gd name="connsiteX4-203" fmla="*/ 7315984 w 7372592"/>
              <a:gd name="connsiteY4-204" fmla="*/ 2260613 h 2273153"/>
              <a:gd name="connsiteX5-205" fmla="*/ 12549 w 7372592"/>
              <a:gd name="connsiteY5-206" fmla="*/ 2260613 h 2273153"/>
              <a:gd name="connsiteX0-207" fmla="*/ 12549 w 8860132"/>
              <a:gd name="connsiteY0-208" fmla="*/ 2260613 h 2509756"/>
              <a:gd name="connsiteX1-209" fmla="*/ 0 w 8860132"/>
              <a:gd name="connsiteY1-210" fmla="*/ 76951 h 2509756"/>
              <a:gd name="connsiteX2-211" fmla="*/ 1487456 w 8860132"/>
              <a:gd name="connsiteY2-212" fmla="*/ 567554 h 2509756"/>
              <a:gd name="connsiteX3-213" fmla="*/ 4932506 w 8860132"/>
              <a:gd name="connsiteY3-214" fmla="*/ 1295697 h 2509756"/>
              <a:gd name="connsiteX4-215" fmla="*/ 7315984 w 8860132"/>
              <a:gd name="connsiteY4-216" fmla="*/ 2260613 h 2509756"/>
              <a:gd name="connsiteX5-217" fmla="*/ 12549 w 8860132"/>
              <a:gd name="connsiteY5-218" fmla="*/ 2260613 h 2509756"/>
              <a:gd name="connsiteX0-219" fmla="*/ 12549 w 7586891"/>
              <a:gd name="connsiteY0-220" fmla="*/ 2257838 h 2343573"/>
              <a:gd name="connsiteX1-221" fmla="*/ 0 w 7586891"/>
              <a:gd name="connsiteY1-222" fmla="*/ 74176 h 2343573"/>
              <a:gd name="connsiteX2-223" fmla="*/ 1487456 w 7586891"/>
              <a:gd name="connsiteY2-224" fmla="*/ 564779 h 2343573"/>
              <a:gd name="connsiteX3-225" fmla="*/ 5166074 w 7586891"/>
              <a:gd name="connsiteY3-226" fmla="*/ 1100407 h 2343573"/>
              <a:gd name="connsiteX4-227" fmla="*/ 7315984 w 7586891"/>
              <a:gd name="connsiteY4-228" fmla="*/ 2257838 h 2343573"/>
              <a:gd name="connsiteX5-229" fmla="*/ 12549 w 7586891"/>
              <a:gd name="connsiteY5-230" fmla="*/ 2257838 h 2343573"/>
              <a:gd name="connsiteX0-231" fmla="*/ 12549 w 7607135"/>
              <a:gd name="connsiteY0-232" fmla="*/ 2257838 h 2343573"/>
              <a:gd name="connsiteX1-233" fmla="*/ 0 w 7607135"/>
              <a:gd name="connsiteY1-234" fmla="*/ 74176 h 2343573"/>
              <a:gd name="connsiteX2-235" fmla="*/ 1487456 w 7607135"/>
              <a:gd name="connsiteY2-236" fmla="*/ 564779 h 2343573"/>
              <a:gd name="connsiteX3-237" fmla="*/ 5166074 w 7607135"/>
              <a:gd name="connsiteY3-238" fmla="*/ 1100407 h 2343573"/>
              <a:gd name="connsiteX4-239" fmla="*/ 7315984 w 7607135"/>
              <a:gd name="connsiteY4-240" fmla="*/ 2257838 h 2343573"/>
              <a:gd name="connsiteX5-241" fmla="*/ 12549 w 7607135"/>
              <a:gd name="connsiteY5-242" fmla="*/ 2257838 h 2343573"/>
              <a:gd name="connsiteX0-243" fmla="*/ 12549 w 8176398"/>
              <a:gd name="connsiteY0-244" fmla="*/ 2257838 h 2521866"/>
              <a:gd name="connsiteX1-245" fmla="*/ 0 w 8176398"/>
              <a:gd name="connsiteY1-246" fmla="*/ 74176 h 2521866"/>
              <a:gd name="connsiteX2-247" fmla="*/ 1487456 w 8176398"/>
              <a:gd name="connsiteY2-248" fmla="*/ 564779 h 2521866"/>
              <a:gd name="connsiteX3-249" fmla="*/ 5166074 w 8176398"/>
              <a:gd name="connsiteY3-250" fmla="*/ 1100407 h 2521866"/>
              <a:gd name="connsiteX4-251" fmla="*/ 7315984 w 8176398"/>
              <a:gd name="connsiteY4-252" fmla="*/ 2257838 h 2521866"/>
              <a:gd name="connsiteX5-253" fmla="*/ 12549 w 8176398"/>
              <a:gd name="connsiteY5-254" fmla="*/ 2257838 h 2521866"/>
              <a:gd name="connsiteX0-255" fmla="*/ 12549 w 8176398"/>
              <a:gd name="connsiteY0-256" fmla="*/ 2183662 h 2447690"/>
              <a:gd name="connsiteX1-257" fmla="*/ 0 w 8176398"/>
              <a:gd name="connsiteY1-258" fmla="*/ 0 h 2447690"/>
              <a:gd name="connsiteX2-259" fmla="*/ 1487456 w 8176398"/>
              <a:gd name="connsiteY2-260" fmla="*/ 490603 h 2447690"/>
              <a:gd name="connsiteX3-261" fmla="*/ 5166074 w 8176398"/>
              <a:gd name="connsiteY3-262" fmla="*/ 1026231 h 2447690"/>
              <a:gd name="connsiteX4-263" fmla="*/ 7315984 w 8176398"/>
              <a:gd name="connsiteY4-264" fmla="*/ 2183662 h 2447690"/>
              <a:gd name="connsiteX5-265" fmla="*/ 12549 w 8176398"/>
              <a:gd name="connsiteY5-266" fmla="*/ 2183662 h 244769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17" y="connsiteY4-18"/>
              </a:cxn>
              <a:cxn ang="0">
                <a:pos x="connsiteX5-109" y="connsiteY5-110"/>
              </a:cxn>
            </a:cxnLst>
            <a:rect l="l" t="t" r="r" b="b"/>
            <a:pathLst>
              <a:path w="8176398" h="2447690">
                <a:moveTo>
                  <a:pt x="12549" y="2183662"/>
                </a:moveTo>
                <a:lnTo>
                  <a:pt x="0" y="0"/>
                </a:lnTo>
                <a:cubicBezTo>
                  <a:pt x="205592" y="273240"/>
                  <a:pt x="626444" y="319565"/>
                  <a:pt x="1487456" y="490603"/>
                </a:cubicBezTo>
                <a:cubicBezTo>
                  <a:pt x="2348468" y="661641"/>
                  <a:pt x="3295208" y="425463"/>
                  <a:pt x="5166074" y="1026231"/>
                </a:cubicBezTo>
                <a:cubicBezTo>
                  <a:pt x="7036940" y="1626999"/>
                  <a:pt x="9508750" y="3028877"/>
                  <a:pt x="7315984" y="2183662"/>
                </a:cubicBezTo>
                <a:cubicBezTo>
                  <a:pt x="5123218" y="1338447"/>
                  <a:pt x="2447027" y="2183662"/>
                  <a:pt x="12549" y="2183662"/>
                </a:cubicBezTo>
                <a:close/>
              </a:path>
            </a:pathLst>
          </a:custGeom>
          <a:solidFill>
            <a:srgbClr val="404040"/>
          </a:solidFill>
          <a:ln w="25400" cap="flat" cmpd="sng" algn="ctr">
            <a:noFill/>
            <a:prstDash val="solid"/>
          </a:ln>
          <a:effectLst/>
        </p:spPr>
        <p:txBody>
          <a:bodyPr lIns="68544" tIns="34279" rIns="68544" bIns="34279" anchor="ctr"/>
          <a:lstStyle/>
          <a:p>
            <a:pPr algn="ctr"/>
            <a:endParaRPr lang="en-US" sz="1335" kern="0">
              <a:solidFill>
                <a:sysClr val="window" lastClr="FFFFFF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  <a:cs typeface="+mn-ea"/>
              <a:sym typeface="+mn-lt"/>
            </a:endParaRPr>
          </a:p>
        </p:txBody>
      </p:sp>
      <p:sp>
        <p:nvSpPr>
          <p:cNvPr id="39" name="MH_Other_8"/>
          <p:cNvSpPr/>
          <p:nvPr>
            <p:custDataLst>
              <p:tags r:id="rId8"/>
            </p:custDataLst>
          </p:nvPr>
        </p:nvSpPr>
        <p:spPr>
          <a:xfrm rot="20540294">
            <a:off x="2616707" y="5449143"/>
            <a:ext cx="480625" cy="472911"/>
          </a:xfrm>
          <a:prstGeom prst="ellipse">
            <a:avLst/>
          </a:prstGeom>
          <a:solidFill>
            <a:srgbClr val="FFFFFF"/>
          </a:solidFill>
          <a:ln w="50800" cap="flat" cmpd="sng" algn="ctr">
            <a:solidFill>
              <a:srgbClr val="FFFFFF"/>
            </a:solidFill>
            <a:prstDash val="solid"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2135" kern="0" dirty="0">
                <a:solidFill>
                  <a:srgbClr val="5C5C5C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cs typeface="+mn-ea"/>
                <a:sym typeface="+mn-lt"/>
              </a:rPr>
              <a:t>04</a:t>
            </a:r>
            <a:endParaRPr lang="en-US" sz="2135" kern="0" dirty="0">
              <a:solidFill>
                <a:srgbClr val="5C5C5C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  <a:cs typeface="+mn-ea"/>
              <a:sym typeface="+mn-lt"/>
            </a:endParaRPr>
          </a:p>
        </p:txBody>
      </p:sp>
      <p:cxnSp>
        <p:nvCxnSpPr>
          <p:cNvPr id="40" name="MH_Other_9"/>
          <p:cNvCxnSpPr/>
          <p:nvPr>
            <p:custDataLst>
              <p:tags r:id="rId9"/>
            </p:custDataLst>
          </p:nvPr>
        </p:nvCxnSpPr>
        <p:spPr>
          <a:xfrm>
            <a:off x="7088721" y="1699801"/>
            <a:ext cx="3004639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MH_Other_10"/>
          <p:cNvCxnSpPr/>
          <p:nvPr>
            <p:custDataLst>
              <p:tags r:id="rId10"/>
            </p:custDataLst>
          </p:nvPr>
        </p:nvCxnSpPr>
        <p:spPr>
          <a:xfrm>
            <a:off x="10240118" y="1699801"/>
            <a:ext cx="453195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MH_Other_11"/>
          <p:cNvCxnSpPr/>
          <p:nvPr>
            <p:custDataLst>
              <p:tags r:id="rId11"/>
            </p:custDataLst>
          </p:nvPr>
        </p:nvCxnSpPr>
        <p:spPr>
          <a:xfrm>
            <a:off x="10693310" y="1699804"/>
            <a:ext cx="0" cy="148536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MH_Other_12"/>
          <p:cNvCxnSpPr/>
          <p:nvPr>
            <p:custDataLst>
              <p:tags r:id="rId12"/>
            </p:custDataLst>
          </p:nvPr>
        </p:nvCxnSpPr>
        <p:spPr>
          <a:xfrm>
            <a:off x="7088721" y="5678283"/>
            <a:ext cx="3004639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MH_Other_13"/>
          <p:cNvCxnSpPr/>
          <p:nvPr>
            <p:custDataLst>
              <p:tags r:id="rId13"/>
            </p:custDataLst>
          </p:nvPr>
        </p:nvCxnSpPr>
        <p:spPr>
          <a:xfrm>
            <a:off x="10240118" y="5678283"/>
            <a:ext cx="453195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MH_Other_14"/>
          <p:cNvCxnSpPr/>
          <p:nvPr>
            <p:custDataLst>
              <p:tags r:id="rId14"/>
            </p:custDataLst>
          </p:nvPr>
        </p:nvCxnSpPr>
        <p:spPr>
          <a:xfrm>
            <a:off x="10693310" y="4190816"/>
            <a:ext cx="0" cy="1486946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MH_SubTitle_1"/>
          <p:cNvSpPr txBox="1"/>
          <p:nvPr>
            <p:custDataLst>
              <p:tags r:id="rId15"/>
            </p:custDataLst>
          </p:nvPr>
        </p:nvSpPr>
        <p:spPr>
          <a:xfrm rot="562956">
            <a:off x="3154965" y="2239083"/>
            <a:ext cx="2249852" cy="606205"/>
          </a:xfrm>
          <a:prstGeom prst="rect">
            <a:avLst/>
          </a:prstGeom>
          <a:noFill/>
        </p:spPr>
        <p:txBody>
          <a:bodyPr lIns="0" tIns="0" rIns="0" bIns="0" anchor="ctr">
            <a:normAutofit/>
          </a:bodyPr>
          <a:lstStyle/>
          <a:p>
            <a:pPr algn="just">
              <a:lnSpc>
                <a:spcPct val="110000"/>
              </a:lnSpc>
              <a:defRPr/>
            </a:pPr>
            <a:r>
              <a:rPr lang="zh-CN" altLang="en-US" sz="2135" b="1" kern="0" dirty="0">
                <a:solidFill>
                  <a:srgbClr val="FFFFFF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cs typeface="+mn-ea"/>
                <a:sym typeface="+mn-lt"/>
              </a:rPr>
              <a:t>输入标题</a:t>
            </a:r>
            <a:endParaRPr lang="zh-CN" altLang="en-US" sz="2135" b="1" kern="0" dirty="0">
              <a:solidFill>
                <a:srgbClr val="FFFFFF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  <a:cs typeface="+mn-ea"/>
              <a:sym typeface="+mn-lt"/>
            </a:endParaRPr>
          </a:p>
        </p:txBody>
      </p:sp>
      <p:sp>
        <p:nvSpPr>
          <p:cNvPr id="59" name="MH_SubTitle_2"/>
          <p:cNvSpPr txBox="1"/>
          <p:nvPr>
            <p:custDataLst>
              <p:tags r:id="rId16"/>
            </p:custDataLst>
          </p:nvPr>
        </p:nvSpPr>
        <p:spPr>
          <a:xfrm rot="21109827">
            <a:off x="2874353" y="3089619"/>
            <a:ext cx="1849878" cy="641117"/>
          </a:xfrm>
          <a:prstGeom prst="rect">
            <a:avLst/>
          </a:prstGeom>
          <a:noFill/>
        </p:spPr>
        <p:txBody>
          <a:bodyPr lIns="0" tIns="0" rIns="0" bIns="0" anchor="ctr">
            <a:normAutofit/>
          </a:bodyPr>
          <a:lstStyle/>
          <a:p>
            <a:pPr algn="just">
              <a:lnSpc>
                <a:spcPct val="110000"/>
              </a:lnSpc>
              <a:defRPr/>
            </a:pPr>
            <a:r>
              <a:rPr lang="zh-CN" altLang="en-US" sz="2135" b="1" kern="0" dirty="0">
                <a:solidFill>
                  <a:srgbClr val="FFFFFF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cs typeface="+mn-ea"/>
                <a:sym typeface="+mn-lt"/>
              </a:rPr>
              <a:t>输入标题</a:t>
            </a:r>
            <a:endParaRPr lang="zh-CN" altLang="en-US" sz="2135" b="1" kern="0" dirty="0">
              <a:solidFill>
                <a:srgbClr val="FFFFFF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  <a:cs typeface="+mn-ea"/>
              <a:sym typeface="+mn-lt"/>
            </a:endParaRPr>
          </a:p>
        </p:txBody>
      </p:sp>
      <p:sp>
        <p:nvSpPr>
          <p:cNvPr id="60" name="MH_SubTitle_3"/>
          <p:cNvSpPr txBox="1"/>
          <p:nvPr>
            <p:custDataLst>
              <p:tags r:id="rId17"/>
            </p:custDataLst>
          </p:nvPr>
        </p:nvSpPr>
        <p:spPr>
          <a:xfrm rot="20400000">
            <a:off x="2772730" y="3870330"/>
            <a:ext cx="1886972" cy="636356"/>
          </a:xfrm>
          <a:prstGeom prst="rect">
            <a:avLst/>
          </a:prstGeom>
          <a:noFill/>
        </p:spPr>
        <p:txBody>
          <a:bodyPr lIns="0" tIns="0" rIns="0" bIns="0" anchor="ctr">
            <a:normAutofit/>
          </a:bodyPr>
          <a:lstStyle/>
          <a:p>
            <a:pPr algn="just">
              <a:lnSpc>
                <a:spcPct val="110000"/>
              </a:lnSpc>
              <a:defRPr/>
            </a:pPr>
            <a:r>
              <a:rPr lang="zh-CN" altLang="en-US" sz="2135" b="1" kern="0" dirty="0">
                <a:solidFill>
                  <a:srgbClr val="FFFFFF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cs typeface="+mn-ea"/>
                <a:sym typeface="+mn-lt"/>
              </a:rPr>
              <a:t>输入标题</a:t>
            </a:r>
            <a:endParaRPr lang="zh-CN" altLang="en-US" sz="2135" b="1" kern="0" dirty="0">
              <a:solidFill>
                <a:srgbClr val="FFFFFF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  <a:cs typeface="+mn-ea"/>
              <a:sym typeface="+mn-lt"/>
            </a:endParaRPr>
          </a:p>
        </p:txBody>
      </p:sp>
      <p:sp>
        <p:nvSpPr>
          <p:cNvPr id="61" name="MH_SubTitle_4"/>
          <p:cNvSpPr txBox="1"/>
          <p:nvPr>
            <p:custDataLst>
              <p:tags r:id="rId18"/>
            </p:custDataLst>
          </p:nvPr>
        </p:nvSpPr>
        <p:spPr>
          <a:xfrm rot="19109607">
            <a:off x="2937247" y="4700287"/>
            <a:ext cx="1554737" cy="533206"/>
          </a:xfrm>
          <a:prstGeom prst="rect">
            <a:avLst/>
          </a:prstGeom>
          <a:noFill/>
        </p:spPr>
        <p:txBody>
          <a:bodyPr lIns="0" tIns="0" rIns="0" bIns="0" anchor="ctr">
            <a:normAutofit/>
          </a:bodyPr>
          <a:lstStyle/>
          <a:p>
            <a:pPr algn="just">
              <a:lnSpc>
                <a:spcPct val="110000"/>
              </a:lnSpc>
              <a:defRPr/>
            </a:pPr>
            <a:r>
              <a:rPr lang="zh-CN" altLang="en-US" sz="1865" b="1" kern="0" dirty="0">
                <a:solidFill>
                  <a:srgbClr val="FFFFFF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cs typeface="+mn-ea"/>
                <a:sym typeface="+mn-lt"/>
              </a:rPr>
              <a:t>输入标题</a:t>
            </a:r>
            <a:endParaRPr lang="zh-CN" altLang="en-US" sz="1865" b="1" kern="0" dirty="0">
              <a:solidFill>
                <a:srgbClr val="FFFFFF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021830" y="2059940"/>
            <a:ext cx="3402965" cy="106045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  <a:sym typeface="+mn-ea"/>
              </a:rPr>
              <a:t>请在此添加您的文字内容，请在此添加您的文字内容。请在此添加您的文字内容，请在此添加您的文字内容。</a:t>
            </a:r>
            <a:endParaRPr lang="zh-CN" altLang="zh-CN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021830" y="4094480"/>
            <a:ext cx="3402965" cy="106045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  <a:sym typeface="+mn-ea"/>
              </a:rPr>
              <a:t>请在此添加您的文字内容，请在此添加您的文字内容。请在此添加您的文字内容，请在此添加您的文字内容。</a:t>
            </a:r>
            <a:endParaRPr lang="zh-CN" altLang="zh-CN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  <a:sym typeface="+mn-ea"/>
            </a:endParaRPr>
          </a:p>
        </p:txBody>
      </p:sp>
    </p:spTree>
    <p:custDataLst>
      <p:tags r:id="rId19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 advTm="0">
        <p14:pan dir="u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5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0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500"/>
                            </p:stCondLst>
                            <p:childTnLst>
                              <p:par>
                                <p:cTn id="7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bldLvl="0" animBg="1"/>
      <p:bldP spid="33" grpId="0" bldLvl="0" animBg="1"/>
      <p:bldP spid="34" grpId="0" bldLvl="0" animBg="1"/>
      <p:bldP spid="35" grpId="0" bldLvl="0" animBg="1"/>
      <p:bldP spid="36" grpId="0" bldLvl="0" animBg="1"/>
      <p:bldP spid="37" grpId="0" bldLvl="0" animBg="1"/>
      <p:bldP spid="38" grpId="0" bldLvl="0" animBg="1"/>
      <p:bldP spid="39" grpId="0" bldLvl="0" animBg="1"/>
      <p:bldP spid="46" grpId="0"/>
      <p:bldP spid="59" grpId="0"/>
      <p:bldP spid="60" grpId="0"/>
      <p:bldP spid="61" grpId="0"/>
      <p:bldP spid="6" grpId="0" bldLvl="0" animBg="1"/>
      <p:bldP spid="2" grpId="0" bldLvl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76"/>
          <p:cNvSpPr txBox="1"/>
          <p:nvPr/>
        </p:nvSpPr>
        <p:spPr>
          <a:xfrm>
            <a:off x="617220" y="406400"/>
            <a:ext cx="224218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</a:rPr>
              <a:t>此处添加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</a:rPr>
              <a:t>标题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</a:endParaRPr>
          </a:p>
        </p:txBody>
      </p:sp>
      <p:sp>
        <p:nvSpPr>
          <p:cNvPr id="2" name="椭圆 1"/>
          <p:cNvSpPr/>
          <p:nvPr/>
        </p:nvSpPr>
        <p:spPr>
          <a:xfrm>
            <a:off x="4091306" y="1806065"/>
            <a:ext cx="4009833" cy="4009833"/>
          </a:xfrm>
          <a:prstGeom prst="ellipse">
            <a:avLst/>
          </a:prstGeom>
          <a:solidFill>
            <a:srgbClr val="FDA67F"/>
          </a:solidFill>
          <a:ln w="28575">
            <a:solidFill>
              <a:schemeClr val="bg1"/>
            </a:solidFill>
            <a:round/>
          </a:ln>
          <a:effectLst/>
        </p:spPr>
        <p:txBody>
          <a:bodyPr vert="horz" wrap="square" lIns="91407" tIns="45703" rIns="91407" bIns="45703" numCol="1" anchor="t" anchorCtr="0" compatLnSpc="1"/>
          <a:lstStyle/>
          <a:p>
            <a:endParaRPr lang="zh-CN" altLang="en-US" dirty="0">
              <a:latin typeface="Noto Sans S Chinese Bold" panose="020B0800000000000000" pitchFamily="34" charset="-122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4541014" y="2705483"/>
            <a:ext cx="3110414" cy="3110414"/>
          </a:xfrm>
          <a:prstGeom prst="ellipse">
            <a:avLst/>
          </a:prstGeom>
          <a:solidFill>
            <a:srgbClr val="404040"/>
          </a:solidFill>
          <a:ln w="28575">
            <a:solidFill>
              <a:schemeClr val="bg1"/>
            </a:solidFill>
            <a:round/>
          </a:ln>
          <a:effectLst/>
        </p:spPr>
        <p:txBody>
          <a:bodyPr vert="horz" wrap="square" lIns="91407" tIns="45703" rIns="91407" bIns="45703" numCol="1" anchor="t" anchorCtr="0" compatLnSpc="1"/>
          <a:lstStyle/>
          <a:p>
            <a:endParaRPr lang="zh-CN" altLang="en-US" dirty="0">
              <a:latin typeface="Noto Sans S Chinese Bold" panose="020B0800000000000000" pitchFamily="34" charset="-122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4962129" y="3545924"/>
            <a:ext cx="2269973" cy="2269973"/>
          </a:xfrm>
          <a:prstGeom prst="ellipse">
            <a:avLst/>
          </a:prstGeom>
          <a:solidFill>
            <a:srgbClr val="FDA67F"/>
          </a:solidFill>
          <a:ln w="28575">
            <a:solidFill>
              <a:schemeClr val="bg1"/>
            </a:solidFill>
            <a:round/>
          </a:ln>
          <a:effectLst/>
        </p:spPr>
        <p:txBody>
          <a:bodyPr vert="horz" wrap="square" lIns="91407" tIns="45703" rIns="91407" bIns="45703" numCol="1" anchor="t" anchorCtr="0" compatLnSpc="1"/>
          <a:lstStyle/>
          <a:p>
            <a:endParaRPr lang="zh-CN" altLang="en-US" dirty="0">
              <a:latin typeface="Noto Sans S Chinese Bold" panose="020B0800000000000000" pitchFamily="34" charset="-122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5354064" y="4331584"/>
            <a:ext cx="1484313" cy="1484313"/>
          </a:xfrm>
          <a:prstGeom prst="ellipse">
            <a:avLst/>
          </a:prstGeom>
          <a:solidFill>
            <a:srgbClr val="404040"/>
          </a:solidFill>
          <a:ln w="28575">
            <a:solidFill>
              <a:schemeClr val="bg1"/>
            </a:solidFill>
            <a:round/>
          </a:ln>
          <a:effectLst/>
        </p:spPr>
        <p:txBody>
          <a:bodyPr vert="horz" wrap="square" lIns="91407" tIns="45703" rIns="91407" bIns="45703" numCol="1" anchor="t" anchorCtr="0" compatLnSpc="1"/>
          <a:lstStyle/>
          <a:p>
            <a:endParaRPr lang="zh-CN" altLang="en-US" dirty="0">
              <a:latin typeface="Noto Sans S Chinese Bold" panose="020B0800000000000000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5664997" y="3782240"/>
            <a:ext cx="896818" cy="461498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>
                <a:solidFill>
                  <a:prstClr val="white"/>
                </a:solidFill>
                <a:latin typeface="Noto Sans S Chinese Bold" panose="020B0800000000000000" pitchFamily="34" charset="-122"/>
                <a:ea typeface="Dotum" panose="020B0600000101010101" pitchFamily="34" charset="-127"/>
              </a:rPr>
              <a:t>03%</a:t>
            </a:r>
            <a:endParaRPr lang="zh-CN" altLang="en-US" sz="2400" dirty="0">
              <a:solidFill>
                <a:prstClr val="white"/>
              </a:solidFill>
              <a:latin typeface="Noto Sans S Chinese Bold" panose="020B0800000000000000" pitchFamily="34" charset="-122"/>
              <a:ea typeface="Dotum" panose="020B0600000101010101" pitchFamily="34" charset="-127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5664997" y="4856922"/>
            <a:ext cx="896818" cy="461498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>
                <a:solidFill>
                  <a:prstClr val="white"/>
                </a:solidFill>
                <a:latin typeface="Noto Sans S Chinese Bold" panose="020B0800000000000000" pitchFamily="34" charset="-122"/>
                <a:ea typeface="Dotum" panose="020B0600000101010101" pitchFamily="34" charset="-127"/>
              </a:rPr>
              <a:t>04%</a:t>
            </a:r>
            <a:endParaRPr lang="zh-CN" altLang="en-US" sz="2400" dirty="0">
              <a:solidFill>
                <a:prstClr val="white"/>
              </a:solidFill>
              <a:latin typeface="Noto Sans S Chinese Bold" panose="020B0800000000000000" pitchFamily="34" charset="-122"/>
              <a:ea typeface="Dotum" panose="020B0600000101010101" pitchFamily="34" charset="-127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5614968" y="2061469"/>
            <a:ext cx="896818" cy="461498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>
                <a:solidFill>
                  <a:prstClr val="white"/>
                </a:solidFill>
                <a:latin typeface="Noto Sans S Chinese Bold" panose="020B0800000000000000" pitchFamily="34" charset="-122"/>
                <a:ea typeface="Dotum" panose="020B0600000101010101" pitchFamily="34" charset="-127"/>
              </a:rPr>
              <a:t>01%</a:t>
            </a:r>
            <a:endParaRPr lang="zh-CN" altLang="en-US" sz="2400" dirty="0">
              <a:solidFill>
                <a:prstClr val="white"/>
              </a:solidFill>
              <a:latin typeface="Noto Sans S Chinese Bold" panose="020B0800000000000000" pitchFamily="34" charset="-122"/>
              <a:ea typeface="Dotum" panose="020B0600000101010101" pitchFamily="34" charset="-127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5614967" y="2988851"/>
            <a:ext cx="896818" cy="461498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>
                <a:solidFill>
                  <a:prstClr val="white"/>
                </a:solidFill>
                <a:latin typeface="Noto Sans S Chinese Bold" panose="020B0800000000000000" pitchFamily="34" charset="-122"/>
                <a:ea typeface="Dotum" panose="020B0600000101010101" pitchFamily="34" charset="-127"/>
              </a:rPr>
              <a:t>02%</a:t>
            </a:r>
            <a:endParaRPr lang="zh-CN" altLang="en-US" sz="2400" dirty="0">
              <a:solidFill>
                <a:prstClr val="white"/>
              </a:solidFill>
              <a:latin typeface="Noto Sans S Chinese Bold" panose="020B0800000000000000" pitchFamily="34" charset="-122"/>
              <a:ea typeface="Dotum" panose="020B0600000101010101" pitchFamily="34" charset="-127"/>
            </a:endParaRPr>
          </a:p>
        </p:txBody>
      </p:sp>
      <p:sp>
        <p:nvSpPr>
          <p:cNvPr id="48" name="TextBox 76"/>
          <p:cNvSpPr txBox="1"/>
          <p:nvPr/>
        </p:nvSpPr>
        <p:spPr>
          <a:xfrm>
            <a:off x="8221662" y="1838960"/>
            <a:ext cx="1194947" cy="36830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262626"/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</a:rPr>
              <a:t>添加标题</a:t>
            </a:r>
            <a:endParaRPr lang="zh-CN" altLang="en-US" b="1" dirty="0" smtClean="0">
              <a:solidFill>
                <a:srgbClr val="262626"/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8221980" y="2178685"/>
            <a:ext cx="2367915" cy="81026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  <a:sym typeface="+mn-ea"/>
              </a:rPr>
              <a:t>请在此添加您的文字内容，请在此添加您的文字内容。请在此添加您的文字内容，</a:t>
            </a:r>
            <a:endParaRPr lang="zh-CN" altLang="zh-CN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  <a:sym typeface="+mn-ea"/>
            </a:endParaRPr>
          </a:p>
        </p:txBody>
      </p:sp>
      <p:sp>
        <p:nvSpPr>
          <p:cNvPr id="3" name="TextBox 76"/>
          <p:cNvSpPr txBox="1"/>
          <p:nvPr/>
        </p:nvSpPr>
        <p:spPr>
          <a:xfrm>
            <a:off x="8222297" y="4425950"/>
            <a:ext cx="1194947" cy="36830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262626"/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</a:rPr>
              <a:t>添加标题</a:t>
            </a:r>
            <a:endParaRPr lang="zh-CN" altLang="en-US" b="1" dirty="0" smtClean="0">
              <a:solidFill>
                <a:srgbClr val="262626"/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222615" y="4765675"/>
            <a:ext cx="2367915" cy="81026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  <a:sym typeface="+mn-ea"/>
              </a:rPr>
              <a:t>请在此添加您的文字内容，请在此添加您的文字内容。请在此添加您的文字内容，</a:t>
            </a:r>
            <a:endParaRPr lang="zh-CN" altLang="zh-CN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  <a:sym typeface="+mn-ea"/>
            </a:endParaRPr>
          </a:p>
        </p:txBody>
      </p:sp>
      <p:sp>
        <p:nvSpPr>
          <p:cNvPr id="5" name="TextBox 76"/>
          <p:cNvSpPr txBox="1"/>
          <p:nvPr/>
        </p:nvSpPr>
        <p:spPr>
          <a:xfrm>
            <a:off x="2701413" y="1838960"/>
            <a:ext cx="1194947" cy="36830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262626"/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</a:rPr>
              <a:t>添加标题</a:t>
            </a:r>
            <a:endParaRPr lang="zh-CN" altLang="en-US" b="1" dirty="0" smtClean="0">
              <a:solidFill>
                <a:srgbClr val="262626"/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528445" y="2178685"/>
            <a:ext cx="2367915" cy="81026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  <a:sym typeface="+mn-ea"/>
              </a:rPr>
              <a:t>请在此添加您的文字内容，请在此添加您的文字内容。请在此添加您的文字内容，</a:t>
            </a:r>
            <a:endParaRPr lang="zh-CN" altLang="zh-CN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  <a:sym typeface="+mn-ea"/>
            </a:endParaRPr>
          </a:p>
        </p:txBody>
      </p:sp>
      <p:sp>
        <p:nvSpPr>
          <p:cNvPr id="7" name="TextBox 76"/>
          <p:cNvSpPr txBox="1"/>
          <p:nvPr/>
        </p:nvSpPr>
        <p:spPr>
          <a:xfrm>
            <a:off x="2701413" y="4425950"/>
            <a:ext cx="1194947" cy="36830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262626"/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</a:rPr>
              <a:t>添加标题</a:t>
            </a:r>
            <a:endParaRPr lang="zh-CN" altLang="en-US" b="1" dirty="0" smtClean="0">
              <a:solidFill>
                <a:srgbClr val="262626"/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528445" y="4765675"/>
            <a:ext cx="2367915" cy="81026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  <a:sym typeface="+mn-ea"/>
              </a:rPr>
              <a:t>请在此添加您的文字内容，请在此添加您的文字内容。请在此添加您的文字内容，</a:t>
            </a:r>
            <a:endParaRPr lang="zh-CN" altLang="zh-CN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 advTm="0">
        <p14:pan dir="u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16" grpId="0" bldLvl="0" animBg="1"/>
      <p:bldP spid="17" grpId="0" bldLvl="0" animBg="1"/>
      <p:bldP spid="18" grpId="0" bldLvl="0" animBg="1"/>
      <p:bldP spid="19" grpId="0" bldLvl="0" animBg="1"/>
      <p:bldP spid="20" grpId="0" bldLvl="0" animBg="1"/>
      <p:bldP spid="21" grpId="0" bldLvl="0" animBg="1"/>
      <p:bldP spid="22" grpId="0" bldLvl="0" animBg="1"/>
      <p:bldP spid="48" grpId="0" bldLvl="0" animBg="1"/>
      <p:bldP spid="49" grpId="0" bldLvl="0" animBg="1"/>
      <p:bldP spid="3" grpId="0" bldLvl="0" animBg="1"/>
      <p:bldP spid="4" grpId="0" bldLvl="0" animBg="1"/>
      <p:bldP spid="5" grpId="0" bldLvl="0" animBg="1"/>
      <p:bldP spid="6" grpId="0" bldLvl="0" animBg="1"/>
      <p:bldP spid="7" grpId="0" bldLvl="0" animBg="1"/>
      <p:bldP spid="10" grpId="0" bldLvl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76"/>
          <p:cNvSpPr txBox="1"/>
          <p:nvPr/>
        </p:nvSpPr>
        <p:spPr>
          <a:xfrm>
            <a:off x="617220" y="406400"/>
            <a:ext cx="224218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</a:rPr>
              <a:t>此处添加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</a:rPr>
              <a:t>标题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</a:endParaRPr>
          </a:p>
        </p:txBody>
      </p:sp>
      <p:graphicFrame>
        <p:nvGraphicFramePr>
          <p:cNvPr id="2" name="图表 1"/>
          <p:cNvGraphicFramePr/>
          <p:nvPr/>
        </p:nvGraphicFramePr>
        <p:xfrm>
          <a:off x="844991" y="1910615"/>
          <a:ext cx="6318143" cy="42120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cxnSp>
        <p:nvCxnSpPr>
          <p:cNvPr id="7" name="Straight Connector 42"/>
          <p:cNvCxnSpPr/>
          <p:nvPr/>
        </p:nvCxnSpPr>
        <p:spPr>
          <a:xfrm flipV="1">
            <a:off x="7107959" y="1826309"/>
            <a:ext cx="0" cy="3681736"/>
          </a:xfrm>
          <a:prstGeom prst="line">
            <a:avLst/>
          </a:prstGeom>
          <a:ln w="12700">
            <a:solidFill>
              <a:schemeClr val="tx1">
                <a:alpha val="40000"/>
              </a:schemeClr>
            </a:solidFill>
            <a:prstDash val="sys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箭头连接符 13"/>
          <p:cNvCxnSpPr/>
          <p:nvPr/>
        </p:nvCxnSpPr>
        <p:spPr>
          <a:xfrm flipV="1">
            <a:off x="834166" y="1826309"/>
            <a:ext cx="0" cy="3801279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76"/>
          <p:cNvSpPr txBox="1"/>
          <p:nvPr/>
        </p:nvSpPr>
        <p:spPr>
          <a:xfrm>
            <a:off x="7474267" y="1985010"/>
            <a:ext cx="1194947" cy="36830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262626"/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</a:rPr>
              <a:t>添加标题</a:t>
            </a:r>
            <a:endParaRPr lang="zh-CN" altLang="en-US" b="1" dirty="0" smtClean="0">
              <a:solidFill>
                <a:srgbClr val="262626"/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7474585" y="2353945"/>
            <a:ext cx="4030980" cy="5708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sz="1200" dirty="0">
                <a:solidFill>
                  <a:schemeClr val="tx1"/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  <a:sym typeface="+mn-ea"/>
              </a:rPr>
              <a:t>请在此添加您的文字内容，请在此添加您的文字内容。</a:t>
            </a:r>
            <a:r>
              <a:rPr lang="zh-CN" sz="1200" dirty="0">
                <a:latin typeface="Noto Sans S Chinese Regular" panose="020B0500000000000000" pitchFamily="34" charset="-122"/>
                <a:ea typeface="Noto Sans S Chinese Regular" panose="020B0500000000000000" pitchFamily="34" charset="-122"/>
                <a:sym typeface="+mn-ea"/>
              </a:rPr>
              <a:t>请在此添加您的文字内容，请在此添加您的文字内容。</a:t>
            </a:r>
            <a:endParaRPr lang="zh-CN" altLang="zh-CN" sz="1200" dirty="0" smtClean="0">
              <a:solidFill>
                <a:schemeClr val="tx1"/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  <a:sym typeface="+mn-ea"/>
            </a:endParaRPr>
          </a:p>
        </p:txBody>
      </p:sp>
      <p:sp>
        <p:nvSpPr>
          <p:cNvPr id="8" name="TextBox 76"/>
          <p:cNvSpPr txBox="1"/>
          <p:nvPr/>
        </p:nvSpPr>
        <p:spPr>
          <a:xfrm>
            <a:off x="7474268" y="4180205"/>
            <a:ext cx="1265286" cy="36830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262626"/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</a:rPr>
              <a:t>添加标题</a:t>
            </a:r>
            <a:endParaRPr lang="zh-CN" altLang="en-US" b="1" dirty="0" smtClean="0">
              <a:solidFill>
                <a:srgbClr val="262626"/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474585" y="4549140"/>
            <a:ext cx="4030980" cy="5708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sz="1200" dirty="0">
                <a:solidFill>
                  <a:schemeClr val="tx1"/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  <a:sym typeface="+mn-ea"/>
              </a:rPr>
              <a:t>请在此添加您的文字内容，请在此添加您的文字内容。</a:t>
            </a:r>
            <a:r>
              <a:rPr lang="zh-CN" sz="1200" dirty="0">
                <a:latin typeface="Noto Sans S Chinese Regular" panose="020B0500000000000000" pitchFamily="34" charset="-122"/>
                <a:ea typeface="Noto Sans S Chinese Regular" panose="020B0500000000000000" pitchFamily="34" charset="-122"/>
                <a:sym typeface="+mn-ea"/>
              </a:rPr>
              <a:t>请在此添加您的文字内容，请在此添加您的文字内容。</a:t>
            </a:r>
            <a:endParaRPr lang="zh-CN" altLang="zh-CN" sz="1200" dirty="0" smtClean="0">
              <a:solidFill>
                <a:schemeClr val="tx1"/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 advTm="0">
        <p14:pan dir="u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Graphic spid="2" grpId="1">
        <p:bldAsOne/>
      </p:bldGraphic>
      <p:bldP spid="25" grpId="0" bldLvl="0" animBg="1"/>
      <p:bldP spid="28" grpId="0" bldLvl="0" animBg="1"/>
      <p:bldP spid="8" grpId="0" bldLvl="0" animBg="1"/>
      <p:bldP spid="9" grpId="0" bldLvl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76"/>
          <p:cNvSpPr txBox="1"/>
          <p:nvPr/>
        </p:nvSpPr>
        <p:spPr>
          <a:xfrm>
            <a:off x="617220" y="406400"/>
            <a:ext cx="224218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</a:rPr>
              <a:t>此处添加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</a:rPr>
              <a:t>标题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</a:endParaRPr>
          </a:p>
        </p:txBody>
      </p:sp>
      <p:sp>
        <p:nvSpPr>
          <p:cNvPr id="2" name="出自【趣你的PPT】(微信:qunideppt)：最优质的PPT资源库"/>
          <p:cNvSpPr/>
          <p:nvPr/>
        </p:nvSpPr>
        <p:spPr bwMode="auto">
          <a:xfrm>
            <a:off x="2245411" y="2183933"/>
            <a:ext cx="2895984" cy="3882337"/>
          </a:xfrm>
          <a:custGeom>
            <a:avLst/>
            <a:gdLst>
              <a:gd name="T0" fmla="*/ 1314450 w 20607"/>
              <a:gd name="T1" fmla="*/ 1805588 h 21337"/>
              <a:gd name="T2" fmla="*/ 1314450 w 20607"/>
              <a:gd name="T3" fmla="*/ 1805588 h 21337"/>
              <a:gd name="T4" fmla="*/ 1314450 w 20607"/>
              <a:gd name="T5" fmla="*/ 1805588 h 21337"/>
              <a:gd name="T6" fmla="*/ 1314450 w 20607"/>
              <a:gd name="T7" fmla="*/ 1805588 h 2133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0607" h="21337">
                <a:moveTo>
                  <a:pt x="7457" y="21337"/>
                </a:moveTo>
                <a:cubicBezTo>
                  <a:pt x="7457" y="21337"/>
                  <a:pt x="10109" y="14324"/>
                  <a:pt x="8063" y="12640"/>
                </a:cubicBezTo>
                <a:cubicBezTo>
                  <a:pt x="4425" y="9779"/>
                  <a:pt x="-425" y="9050"/>
                  <a:pt x="29" y="8938"/>
                </a:cubicBezTo>
                <a:cubicBezTo>
                  <a:pt x="2909" y="8377"/>
                  <a:pt x="7532" y="11238"/>
                  <a:pt x="8745" y="10452"/>
                </a:cubicBezTo>
                <a:cubicBezTo>
                  <a:pt x="9730" y="9835"/>
                  <a:pt x="9882" y="6301"/>
                  <a:pt x="9124" y="4954"/>
                </a:cubicBezTo>
                <a:cubicBezTo>
                  <a:pt x="7684" y="2317"/>
                  <a:pt x="4122" y="1364"/>
                  <a:pt x="5334" y="1364"/>
                </a:cubicBezTo>
                <a:cubicBezTo>
                  <a:pt x="7002" y="1364"/>
                  <a:pt x="9276" y="3439"/>
                  <a:pt x="9579" y="3159"/>
                </a:cubicBezTo>
                <a:cubicBezTo>
                  <a:pt x="9958" y="2934"/>
                  <a:pt x="12004" y="-263"/>
                  <a:pt x="12762" y="17"/>
                </a:cubicBezTo>
                <a:cubicBezTo>
                  <a:pt x="12989" y="129"/>
                  <a:pt x="10867" y="1756"/>
                  <a:pt x="10867" y="4169"/>
                </a:cubicBezTo>
                <a:cubicBezTo>
                  <a:pt x="10867" y="6525"/>
                  <a:pt x="11246" y="11294"/>
                  <a:pt x="12534" y="10733"/>
                </a:cubicBezTo>
                <a:cubicBezTo>
                  <a:pt x="14732" y="9723"/>
                  <a:pt x="19052" y="7984"/>
                  <a:pt x="20568" y="8096"/>
                </a:cubicBezTo>
                <a:cubicBezTo>
                  <a:pt x="21175" y="8152"/>
                  <a:pt x="14429" y="10116"/>
                  <a:pt x="12989" y="12528"/>
                </a:cubicBezTo>
                <a:cubicBezTo>
                  <a:pt x="11777" y="14548"/>
                  <a:pt x="12459" y="20663"/>
                  <a:pt x="13065" y="21337"/>
                </a:cubicBezTo>
                <a:lnTo>
                  <a:pt x="7457" y="21337"/>
                </a:lnTo>
                <a:close/>
              </a:path>
            </a:pathLst>
          </a:custGeom>
          <a:solidFill>
            <a:srgbClr val="40404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600" b="1">
              <a:latin typeface="Arial" panose="020B0604020202020204"/>
              <a:ea typeface="微软雅黑" panose="020B0503020204020204" charset="-122"/>
              <a:cs typeface="+mn-ea"/>
              <a:sym typeface="Arial" panose="020B0604020202020204"/>
            </a:endParaRPr>
          </a:p>
        </p:txBody>
      </p:sp>
      <p:sp>
        <p:nvSpPr>
          <p:cNvPr id="7" name="出自【趣你的PPT】(微信:qunideppt)：最优质的PPT资源库"/>
          <p:cNvSpPr/>
          <p:nvPr/>
        </p:nvSpPr>
        <p:spPr bwMode="auto">
          <a:xfrm>
            <a:off x="4085779" y="3462712"/>
            <a:ext cx="277571" cy="397997"/>
          </a:xfrm>
          <a:custGeom>
            <a:avLst/>
            <a:gdLst>
              <a:gd name="T0" fmla="*/ 125992 w 9894"/>
              <a:gd name="T1" fmla="*/ 180655 h 21600"/>
              <a:gd name="T2" fmla="*/ 125992 w 9894"/>
              <a:gd name="T3" fmla="*/ 180655 h 21600"/>
              <a:gd name="T4" fmla="*/ 125992 w 9894"/>
              <a:gd name="T5" fmla="*/ 180655 h 21600"/>
              <a:gd name="T6" fmla="*/ 125992 w 9894"/>
              <a:gd name="T7" fmla="*/ 180655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894" h="21600">
                <a:moveTo>
                  <a:pt x="5448" y="21599"/>
                </a:moveTo>
                <a:cubicBezTo>
                  <a:pt x="5448" y="21599"/>
                  <a:pt x="-4783" y="19938"/>
                  <a:pt x="2795" y="0"/>
                </a:cubicBezTo>
                <a:cubicBezTo>
                  <a:pt x="2795" y="0"/>
                  <a:pt x="16817" y="14399"/>
                  <a:pt x="5448" y="21599"/>
                </a:cubicBezTo>
                <a:close/>
              </a:path>
            </a:pathLst>
          </a:custGeom>
          <a:solidFill>
            <a:srgbClr val="FDA67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600" b="1">
              <a:latin typeface="Arial" panose="020B0604020202020204"/>
              <a:ea typeface="微软雅黑" panose="020B0503020204020204" charset="-122"/>
              <a:cs typeface="+mn-ea"/>
              <a:sym typeface="Arial" panose="020B0604020202020204"/>
            </a:endParaRPr>
          </a:p>
        </p:txBody>
      </p:sp>
      <p:sp>
        <p:nvSpPr>
          <p:cNvPr id="8" name="出自【趣你的PPT】(微信:qunideppt)：最优质的PPT资源库"/>
          <p:cNvSpPr/>
          <p:nvPr/>
        </p:nvSpPr>
        <p:spPr bwMode="auto">
          <a:xfrm>
            <a:off x="4555911" y="3241604"/>
            <a:ext cx="261906" cy="409052"/>
          </a:xfrm>
          <a:custGeom>
            <a:avLst/>
            <a:gdLst>
              <a:gd name="T0" fmla="*/ 118869 w 9611"/>
              <a:gd name="T1" fmla="*/ 185673 h 21600"/>
              <a:gd name="T2" fmla="*/ 118869 w 9611"/>
              <a:gd name="T3" fmla="*/ 185673 h 21600"/>
              <a:gd name="T4" fmla="*/ 118869 w 9611"/>
              <a:gd name="T5" fmla="*/ 185673 h 21600"/>
              <a:gd name="T6" fmla="*/ 118869 w 9611"/>
              <a:gd name="T7" fmla="*/ 185673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611" h="21600">
                <a:moveTo>
                  <a:pt x="3586" y="21599"/>
                </a:moveTo>
                <a:cubicBezTo>
                  <a:pt x="3586" y="21599"/>
                  <a:pt x="-5446" y="17280"/>
                  <a:pt x="5157" y="0"/>
                </a:cubicBezTo>
                <a:cubicBezTo>
                  <a:pt x="5157" y="0"/>
                  <a:pt x="16153" y="18900"/>
                  <a:pt x="3586" y="21599"/>
                </a:cubicBezTo>
                <a:close/>
              </a:path>
            </a:pathLst>
          </a:custGeom>
          <a:solidFill>
            <a:srgbClr val="FDA67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600" b="1">
              <a:latin typeface="Arial" panose="020B0604020202020204"/>
              <a:ea typeface="微软雅黑" panose="020B0503020204020204" charset="-122"/>
              <a:cs typeface="+mn-ea"/>
              <a:sym typeface="Arial" panose="020B0604020202020204"/>
            </a:endParaRPr>
          </a:p>
        </p:txBody>
      </p:sp>
      <p:sp>
        <p:nvSpPr>
          <p:cNvPr id="9" name="出自【趣你的PPT】(微信:qunideppt)：最优质的PPT资源库"/>
          <p:cNvSpPr/>
          <p:nvPr/>
        </p:nvSpPr>
        <p:spPr bwMode="auto">
          <a:xfrm>
            <a:off x="4929723" y="3053661"/>
            <a:ext cx="308268" cy="480914"/>
          </a:xfrm>
          <a:custGeom>
            <a:avLst/>
            <a:gdLst>
              <a:gd name="T0" fmla="*/ 139912 w 10585"/>
              <a:gd name="T1" fmla="*/ 218292 h 21600"/>
              <a:gd name="T2" fmla="*/ 139912 w 10585"/>
              <a:gd name="T3" fmla="*/ 218292 h 21600"/>
              <a:gd name="T4" fmla="*/ 139912 w 10585"/>
              <a:gd name="T5" fmla="*/ 218292 h 21600"/>
              <a:gd name="T6" fmla="*/ 139912 w 10585"/>
              <a:gd name="T7" fmla="*/ 218292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585" h="21600">
                <a:moveTo>
                  <a:pt x="2210" y="21599"/>
                </a:moveTo>
                <a:cubicBezTo>
                  <a:pt x="2210" y="21599"/>
                  <a:pt x="-5844" y="11489"/>
                  <a:pt x="8800" y="0"/>
                </a:cubicBezTo>
                <a:cubicBezTo>
                  <a:pt x="8800" y="0"/>
                  <a:pt x="15756" y="19761"/>
                  <a:pt x="2210" y="21599"/>
                </a:cubicBezTo>
                <a:close/>
              </a:path>
            </a:pathLst>
          </a:custGeom>
          <a:solidFill>
            <a:srgbClr val="FDA67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600" b="1">
              <a:latin typeface="Arial" panose="020B0604020202020204"/>
              <a:ea typeface="微软雅黑" panose="020B0503020204020204" charset="-122"/>
              <a:cs typeface="+mn-ea"/>
              <a:sym typeface="Arial" panose="020B0604020202020204"/>
            </a:endParaRPr>
          </a:p>
        </p:txBody>
      </p:sp>
      <p:sp>
        <p:nvSpPr>
          <p:cNvPr id="10" name="出自【趣你的PPT】(微信:qunideppt)：最优质的PPT资源库"/>
          <p:cNvSpPr/>
          <p:nvPr/>
        </p:nvSpPr>
        <p:spPr bwMode="auto">
          <a:xfrm>
            <a:off x="5366840" y="3263662"/>
            <a:ext cx="500705" cy="270017"/>
          </a:xfrm>
          <a:custGeom>
            <a:avLst/>
            <a:gdLst>
              <a:gd name="T0" fmla="*/ 227263 w 19937"/>
              <a:gd name="T1" fmla="*/ 192776 h 14258"/>
              <a:gd name="T2" fmla="*/ 227263 w 19937"/>
              <a:gd name="T3" fmla="*/ 192776 h 14258"/>
              <a:gd name="T4" fmla="*/ 227263 w 19937"/>
              <a:gd name="T5" fmla="*/ 192776 h 14258"/>
              <a:gd name="T6" fmla="*/ 227263 w 19937"/>
              <a:gd name="T7" fmla="*/ 192776 h 1425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937" h="14258">
                <a:moveTo>
                  <a:pt x="31" y="8876"/>
                </a:moveTo>
                <a:cubicBezTo>
                  <a:pt x="31" y="8876"/>
                  <a:pt x="-1663" y="-4084"/>
                  <a:pt x="19936" y="1316"/>
                </a:cubicBezTo>
                <a:cubicBezTo>
                  <a:pt x="19936" y="1316"/>
                  <a:pt x="17819" y="4016"/>
                  <a:pt x="14854" y="9416"/>
                </a:cubicBezTo>
                <a:cubicBezTo>
                  <a:pt x="11889" y="14276"/>
                  <a:pt x="2995" y="17515"/>
                  <a:pt x="31" y="8876"/>
                </a:cubicBezTo>
                <a:close/>
              </a:path>
            </a:pathLst>
          </a:custGeom>
          <a:solidFill>
            <a:srgbClr val="FDA67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600" b="1">
              <a:latin typeface="Arial" panose="020B0604020202020204"/>
              <a:ea typeface="微软雅黑" panose="020B0503020204020204" charset="-122"/>
              <a:cs typeface="+mn-ea"/>
              <a:sym typeface="Arial" panose="020B0604020202020204"/>
            </a:endParaRPr>
          </a:p>
        </p:txBody>
      </p:sp>
      <p:sp>
        <p:nvSpPr>
          <p:cNvPr id="11" name="出自【趣你的PPT】(微信:qunideppt)：最优质的PPT资源库"/>
          <p:cNvSpPr/>
          <p:nvPr/>
        </p:nvSpPr>
        <p:spPr bwMode="auto">
          <a:xfrm>
            <a:off x="5205664" y="3728042"/>
            <a:ext cx="431043" cy="247065"/>
          </a:xfrm>
          <a:custGeom>
            <a:avLst/>
            <a:gdLst>
              <a:gd name="T0" fmla="*/ 195655 w 19438"/>
              <a:gd name="T1" fmla="*/ 112138 h 16645"/>
              <a:gd name="T2" fmla="*/ 195655 w 19438"/>
              <a:gd name="T3" fmla="*/ 112138 h 16645"/>
              <a:gd name="T4" fmla="*/ 195655 w 19438"/>
              <a:gd name="T5" fmla="*/ 112138 h 16645"/>
              <a:gd name="T6" fmla="*/ 195655 w 19438"/>
              <a:gd name="T7" fmla="*/ 112138 h 1664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438" h="16645">
                <a:moveTo>
                  <a:pt x="4557" y="0"/>
                </a:moveTo>
                <a:cubicBezTo>
                  <a:pt x="4557" y="0"/>
                  <a:pt x="17038" y="2090"/>
                  <a:pt x="19438" y="13935"/>
                </a:cubicBezTo>
                <a:cubicBezTo>
                  <a:pt x="19438" y="13935"/>
                  <a:pt x="11277" y="21599"/>
                  <a:pt x="2157" y="11148"/>
                </a:cubicBezTo>
                <a:cubicBezTo>
                  <a:pt x="-2162" y="5574"/>
                  <a:pt x="717" y="696"/>
                  <a:pt x="4557" y="0"/>
                </a:cubicBezTo>
                <a:close/>
              </a:path>
            </a:pathLst>
          </a:custGeom>
          <a:solidFill>
            <a:srgbClr val="FDA67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600" b="1">
              <a:latin typeface="Arial" panose="020B0604020202020204"/>
              <a:ea typeface="微软雅黑" panose="020B0503020204020204" charset="-122"/>
              <a:cs typeface="+mn-ea"/>
              <a:sym typeface="Arial" panose="020B0604020202020204"/>
            </a:endParaRPr>
          </a:p>
        </p:txBody>
      </p:sp>
      <p:sp>
        <p:nvSpPr>
          <p:cNvPr id="12" name="出自【趣你的PPT】(微信:qunideppt)：最优质的PPT资源库"/>
          <p:cNvSpPr/>
          <p:nvPr/>
        </p:nvSpPr>
        <p:spPr bwMode="auto">
          <a:xfrm>
            <a:off x="4908068" y="3946729"/>
            <a:ext cx="353527" cy="334086"/>
          </a:xfrm>
          <a:custGeom>
            <a:avLst/>
            <a:gdLst>
              <a:gd name="T0" fmla="*/ 160461 w 20049"/>
              <a:gd name="T1" fmla="*/ 199618 h 18650"/>
              <a:gd name="T2" fmla="*/ 160461 w 20049"/>
              <a:gd name="T3" fmla="*/ 199618 h 18650"/>
              <a:gd name="T4" fmla="*/ 160461 w 20049"/>
              <a:gd name="T5" fmla="*/ 199618 h 18650"/>
              <a:gd name="T6" fmla="*/ 160461 w 20049"/>
              <a:gd name="T7" fmla="*/ 199618 h 1865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0049" h="18650">
                <a:moveTo>
                  <a:pt x="2048" y="1597"/>
                </a:moveTo>
                <a:cubicBezTo>
                  <a:pt x="2048" y="1597"/>
                  <a:pt x="8649" y="-2950"/>
                  <a:pt x="14648" y="3302"/>
                </a:cubicBezTo>
                <a:cubicBezTo>
                  <a:pt x="20049" y="8986"/>
                  <a:pt x="18848" y="15807"/>
                  <a:pt x="20049" y="18649"/>
                </a:cubicBezTo>
                <a:cubicBezTo>
                  <a:pt x="20049" y="18649"/>
                  <a:pt x="6848" y="16944"/>
                  <a:pt x="1448" y="10123"/>
                </a:cubicBezTo>
                <a:cubicBezTo>
                  <a:pt x="-1551" y="6144"/>
                  <a:pt x="848" y="3302"/>
                  <a:pt x="2048" y="1597"/>
                </a:cubicBezTo>
                <a:close/>
              </a:path>
            </a:pathLst>
          </a:custGeom>
          <a:solidFill>
            <a:srgbClr val="FDA67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600" b="1">
              <a:latin typeface="Arial" panose="020B0604020202020204"/>
              <a:ea typeface="微软雅黑" panose="020B0503020204020204" charset="-122"/>
              <a:cs typeface="+mn-ea"/>
              <a:sym typeface="Arial" panose="020B0604020202020204"/>
            </a:endParaRPr>
          </a:p>
        </p:txBody>
      </p:sp>
      <p:sp>
        <p:nvSpPr>
          <p:cNvPr id="13" name="出自【趣你的PPT】(微信:qunideppt)：最优质的PPT资源库"/>
          <p:cNvSpPr/>
          <p:nvPr/>
        </p:nvSpPr>
        <p:spPr bwMode="auto">
          <a:xfrm>
            <a:off x="4599655" y="4166432"/>
            <a:ext cx="373397" cy="316723"/>
          </a:xfrm>
          <a:custGeom>
            <a:avLst/>
            <a:gdLst>
              <a:gd name="T0" fmla="*/ 169489 w 16064"/>
              <a:gd name="T1" fmla="*/ 180436 h 17680"/>
              <a:gd name="T2" fmla="*/ 169489 w 16064"/>
              <a:gd name="T3" fmla="*/ 180436 h 17680"/>
              <a:gd name="T4" fmla="*/ 169489 w 16064"/>
              <a:gd name="T5" fmla="*/ 180436 h 17680"/>
              <a:gd name="T6" fmla="*/ 169489 w 16064"/>
              <a:gd name="T7" fmla="*/ 180436 h 1768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064" h="17680">
                <a:moveTo>
                  <a:pt x="1357" y="587"/>
                </a:moveTo>
                <a:cubicBezTo>
                  <a:pt x="1357" y="587"/>
                  <a:pt x="8710" y="-2255"/>
                  <a:pt x="12387" y="4566"/>
                </a:cubicBezTo>
                <a:cubicBezTo>
                  <a:pt x="16063" y="10818"/>
                  <a:pt x="14685" y="15366"/>
                  <a:pt x="16063" y="17639"/>
                </a:cubicBezTo>
                <a:cubicBezTo>
                  <a:pt x="16063" y="17639"/>
                  <a:pt x="-5536" y="19345"/>
                  <a:pt x="1357" y="587"/>
                </a:cubicBezTo>
                <a:close/>
              </a:path>
            </a:pathLst>
          </a:custGeom>
          <a:solidFill>
            <a:srgbClr val="FDA67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600" b="1">
              <a:latin typeface="Arial" panose="020B0604020202020204"/>
              <a:ea typeface="微软雅黑" panose="020B0503020204020204" charset="-122"/>
              <a:cs typeface="+mn-ea"/>
              <a:sym typeface="Arial" panose="020B0604020202020204"/>
            </a:endParaRPr>
          </a:p>
        </p:txBody>
      </p:sp>
      <p:sp>
        <p:nvSpPr>
          <p:cNvPr id="14" name="出自【趣你的PPT】(微信:qunideppt)：最优质的PPT资源库"/>
          <p:cNvSpPr/>
          <p:nvPr/>
        </p:nvSpPr>
        <p:spPr bwMode="auto">
          <a:xfrm>
            <a:off x="2801139" y="3462712"/>
            <a:ext cx="261628" cy="368130"/>
          </a:xfrm>
          <a:custGeom>
            <a:avLst/>
            <a:gdLst>
              <a:gd name="T0" fmla="*/ 118756 w 12554"/>
              <a:gd name="T1" fmla="*/ 167089 h 19439"/>
              <a:gd name="T2" fmla="*/ 118756 w 12554"/>
              <a:gd name="T3" fmla="*/ 167089 h 19439"/>
              <a:gd name="T4" fmla="*/ 118756 w 12554"/>
              <a:gd name="T5" fmla="*/ 167089 h 19439"/>
              <a:gd name="T6" fmla="*/ 118756 w 12554"/>
              <a:gd name="T7" fmla="*/ 167089 h 1943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2554" h="19439">
                <a:moveTo>
                  <a:pt x="3104" y="18900"/>
                </a:moveTo>
                <a:cubicBezTo>
                  <a:pt x="3104" y="18900"/>
                  <a:pt x="-8210" y="10260"/>
                  <a:pt x="12361" y="0"/>
                </a:cubicBezTo>
                <a:cubicBezTo>
                  <a:pt x="12361" y="0"/>
                  <a:pt x="11847" y="4320"/>
                  <a:pt x="12361" y="9180"/>
                </a:cubicBezTo>
                <a:cubicBezTo>
                  <a:pt x="13389" y="13500"/>
                  <a:pt x="10304" y="21599"/>
                  <a:pt x="3104" y="18900"/>
                </a:cubicBezTo>
                <a:close/>
              </a:path>
            </a:pathLst>
          </a:custGeom>
          <a:solidFill>
            <a:srgbClr val="FDA67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600" b="1">
              <a:latin typeface="Arial" panose="020B0604020202020204"/>
              <a:ea typeface="微软雅黑" panose="020B0503020204020204" charset="-122"/>
              <a:cs typeface="+mn-ea"/>
              <a:sym typeface="Arial" panose="020B0604020202020204"/>
            </a:endParaRPr>
          </a:p>
        </p:txBody>
      </p:sp>
      <p:sp>
        <p:nvSpPr>
          <p:cNvPr id="16" name="出自【趣你的PPT】(微信:qunideppt)：最优质的PPT资源库"/>
          <p:cNvSpPr/>
          <p:nvPr/>
        </p:nvSpPr>
        <p:spPr bwMode="auto">
          <a:xfrm>
            <a:off x="2474308" y="3280299"/>
            <a:ext cx="260653" cy="417689"/>
          </a:xfrm>
          <a:custGeom>
            <a:avLst/>
            <a:gdLst>
              <a:gd name="T0" fmla="*/ 118304 w 13741"/>
              <a:gd name="T1" fmla="*/ 189584 h 20925"/>
              <a:gd name="T2" fmla="*/ 118304 w 13741"/>
              <a:gd name="T3" fmla="*/ 189584 h 20925"/>
              <a:gd name="T4" fmla="*/ 118304 w 13741"/>
              <a:gd name="T5" fmla="*/ 189584 h 20925"/>
              <a:gd name="T6" fmla="*/ 118304 w 13741"/>
              <a:gd name="T7" fmla="*/ 189584 h 2092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3741" h="20925">
                <a:moveTo>
                  <a:pt x="1989" y="18514"/>
                </a:moveTo>
                <a:cubicBezTo>
                  <a:pt x="1989" y="18514"/>
                  <a:pt x="-4263" y="10800"/>
                  <a:pt x="5400" y="3085"/>
                </a:cubicBezTo>
                <a:cubicBezTo>
                  <a:pt x="7673" y="1542"/>
                  <a:pt x="11652" y="0"/>
                  <a:pt x="11652" y="0"/>
                </a:cubicBezTo>
                <a:cubicBezTo>
                  <a:pt x="11652" y="0"/>
                  <a:pt x="17337" y="15942"/>
                  <a:pt x="9947" y="20057"/>
                </a:cubicBezTo>
                <a:cubicBezTo>
                  <a:pt x="7105" y="21599"/>
                  <a:pt x="3694" y="21085"/>
                  <a:pt x="1989" y="18514"/>
                </a:cubicBezTo>
                <a:close/>
              </a:path>
            </a:pathLst>
          </a:custGeom>
          <a:solidFill>
            <a:srgbClr val="FDA67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600" b="1">
              <a:latin typeface="Arial" panose="020B0604020202020204"/>
              <a:ea typeface="微软雅黑" panose="020B0503020204020204" charset="-122"/>
              <a:cs typeface="+mn-ea"/>
              <a:sym typeface="Arial" panose="020B0604020202020204"/>
            </a:endParaRPr>
          </a:p>
        </p:txBody>
      </p:sp>
      <p:sp>
        <p:nvSpPr>
          <p:cNvPr id="17" name="出自【趣你的PPT】(微信:qunideppt)：最优质的PPT资源库"/>
          <p:cNvSpPr/>
          <p:nvPr/>
        </p:nvSpPr>
        <p:spPr bwMode="auto">
          <a:xfrm>
            <a:off x="2046482" y="3219492"/>
            <a:ext cx="271406" cy="427087"/>
          </a:xfrm>
          <a:custGeom>
            <a:avLst/>
            <a:gdLst>
              <a:gd name="T0" fmla="*/ 123193 w 14722"/>
              <a:gd name="T1" fmla="*/ 193849 h 21125"/>
              <a:gd name="T2" fmla="*/ 123193 w 14722"/>
              <a:gd name="T3" fmla="*/ 193849 h 21125"/>
              <a:gd name="T4" fmla="*/ 123193 w 14722"/>
              <a:gd name="T5" fmla="*/ 193849 h 21125"/>
              <a:gd name="T6" fmla="*/ 123193 w 14722"/>
              <a:gd name="T7" fmla="*/ 193849 h 2112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4722" h="21125">
                <a:moveTo>
                  <a:pt x="7999" y="21097"/>
                </a:moveTo>
                <a:cubicBezTo>
                  <a:pt x="2162" y="21600"/>
                  <a:pt x="-3092" y="15069"/>
                  <a:pt x="2162" y="7534"/>
                </a:cubicBezTo>
                <a:cubicBezTo>
                  <a:pt x="6832" y="0"/>
                  <a:pt x="6832" y="0"/>
                  <a:pt x="6832" y="0"/>
                </a:cubicBezTo>
                <a:cubicBezTo>
                  <a:pt x="6832" y="0"/>
                  <a:pt x="9167" y="3516"/>
                  <a:pt x="10918" y="5525"/>
                </a:cubicBezTo>
                <a:cubicBezTo>
                  <a:pt x="14421" y="10046"/>
                  <a:pt x="18507" y="21097"/>
                  <a:pt x="7999" y="21097"/>
                </a:cubicBezTo>
                <a:close/>
              </a:path>
            </a:pathLst>
          </a:custGeom>
          <a:solidFill>
            <a:srgbClr val="FDA67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600" b="1">
              <a:latin typeface="Arial" panose="020B0604020202020204"/>
              <a:ea typeface="微软雅黑" panose="020B0503020204020204" charset="-122"/>
              <a:cs typeface="+mn-ea"/>
              <a:sym typeface="Arial" panose="020B0604020202020204"/>
            </a:endParaRPr>
          </a:p>
        </p:txBody>
      </p:sp>
      <p:sp>
        <p:nvSpPr>
          <p:cNvPr id="18" name="出自【趣你的PPT】(微信:qunideppt)：最优质的PPT资源库"/>
          <p:cNvSpPr/>
          <p:nvPr/>
        </p:nvSpPr>
        <p:spPr bwMode="auto">
          <a:xfrm>
            <a:off x="1522030" y="3612015"/>
            <a:ext cx="520813" cy="252710"/>
          </a:xfrm>
          <a:custGeom>
            <a:avLst/>
            <a:gdLst>
              <a:gd name="T0" fmla="*/ 236391 w 21189"/>
              <a:gd name="T1" fmla="*/ 195048 h 15674"/>
              <a:gd name="T2" fmla="*/ 236391 w 21189"/>
              <a:gd name="T3" fmla="*/ 195048 h 15674"/>
              <a:gd name="T4" fmla="*/ 236391 w 21189"/>
              <a:gd name="T5" fmla="*/ 195048 h 15674"/>
              <a:gd name="T6" fmla="*/ 236391 w 21189"/>
              <a:gd name="T7" fmla="*/ 195048 h 1567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189" h="15674">
                <a:moveTo>
                  <a:pt x="21168" y="9758"/>
                </a:moveTo>
                <a:cubicBezTo>
                  <a:pt x="21168" y="9758"/>
                  <a:pt x="12959" y="-5489"/>
                  <a:pt x="3888" y="2134"/>
                </a:cubicBezTo>
                <a:cubicBezTo>
                  <a:pt x="3888" y="2134"/>
                  <a:pt x="1296" y="5311"/>
                  <a:pt x="0" y="6581"/>
                </a:cubicBezTo>
                <a:cubicBezTo>
                  <a:pt x="0" y="6581"/>
                  <a:pt x="4320" y="14840"/>
                  <a:pt x="9935" y="15475"/>
                </a:cubicBezTo>
                <a:cubicBezTo>
                  <a:pt x="15119" y="16111"/>
                  <a:pt x="21599" y="15475"/>
                  <a:pt x="21168" y="9758"/>
                </a:cubicBezTo>
                <a:close/>
              </a:path>
            </a:pathLst>
          </a:custGeom>
          <a:solidFill>
            <a:srgbClr val="FDA67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600" b="1">
              <a:latin typeface="Arial" panose="020B0604020202020204"/>
              <a:ea typeface="微软雅黑" panose="020B0503020204020204" charset="-122"/>
              <a:cs typeface="+mn-ea"/>
              <a:sym typeface="Arial" panose="020B0604020202020204"/>
            </a:endParaRPr>
          </a:p>
        </p:txBody>
      </p:sp>
      <p:sp>
        <p:nvSpPr>
          <p:cNvPr id="19" name="出自【趣你的PPT】(微信:qunideppt)：最优质的PPT资源库"/>
          <p:cNvSpPr/>
          <p:nvPr/>
        </p:nvSpPr>
        <p:spPr bwMode="auto">
          <a:xfrm>
            <a:off x="1960621" y="3930342"/>
            <a:ext cx="408065" cy="372588"/>
          </a:xfrm>
          <a:custGeom>
            <a:avLst/>
            <a:gdLst>
              <a:gd name="T0" fmla="*/ 185224 w 20364"/>
              <a:gd name="T1" fmla="*/ 177136 h 21100"/>
              <a:gd name="T2" fmla="*/ 185224 w 20364"/>
              <a:gd name="T3" fmla="*/ 177136 h 21100"/>
              <a:gd name="T4" fmla="*/ 185224 w 20364"/>
              <a:gd name="T5" fmla="*/ 177136 h 21100"/>
              <a:gd name="T6" fmla="*/ 185224 w 20364"/>
              <a:gd name="T7" fmla="*/ 177136 h 211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0364" h="21100">
                <a:moveTo>
                  <a:pt x="14751" y="83"/>
                </a:moveTo>
                <a:cubicBezTo>
                  <a:pt x="12117" y="83"/>
                  <a:pt x="4214" y="2418"/>
                  <a:pt x="3687" y="10591"/>
                </a:cubicBezTo>
                <a:cubicBezTo>
                  <a:pt x="2634" y="18181"/>
                  <a:pt x="0" y="21099"/>
                  <a:pt x="0" y="21099"/>
                </a:cubicBezTo>
                <a:cubicBezTo>
                  <a:pt x="0" y="21099"/>
                  <a:pt x="18439" y="19932"/>
                  <a:pt x="20019" y="11175"/>
                </a:cubicBezTo>
                <a:cubicBezTo>
                  <a:pt x="21599" y="1835"/>
                  <a:pt x="17385" y="-500"/>
                  <a:pt x="14751" y="83"/>
                </a:cubicBezTo>
                <a:close/>
              </a:path>
            </a:pathLst>
          </a:custGeom>
          <a:solidFill>
            <a:srgbClr val="FDA67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600" b="1">
              <a:latin typeface="Arial" panose="020B0604020202020204"/>
              <a:ea typeface="微软雅黑" panose="020B0503020204020204" charset="-122"/>
              <a:cs typeface="+mn-ea"/>
              <a:sym typeface="Arial" panose="020B0604020202020204"/>
            </a:endParaRPr>
          </a:p>
        </p:txBody>
      </p:sp>
      <p:sp>
        <p:nvSpPr>
          <p:cNvPr id="20" name="出自【趣你的PPT】(微信:qunideppt)：最优质的PPT资源库"/>
          <p:cNvSpPr/>
          <p:nvPr/>
        </p:nvSpPr>
        <p:spPr bwMode="auto">
          <a:xfrm>
            <a:off x="2428809" y="4127903"/>
            <a:ext cx="351815" cy="396135"/>
          </a:xfrm>
          <a:custGeom>
            <a:avLst/>
            <a:gdLst>
              <a:gd name="T0" fmla="*/ 159678 w 11653"/>
              <a:gd name="T1" fmla="*/ 226667 h 19110"/>
              <a:gd name="T2" fmla="*/ 159678 w 11653"/>
              <a:gd name="T3" fmla="*/ 226667 h 19110"/>
              <a:gd name="T4" fmla="*/ 159678 w 11653"/>
              <a:gd name="T5" fmla="*/ 226667 h 19110"/>
              <a:gd name="T6" fmla="*/ 159678 w 11653"/>
              <a:gd name="T7" fmla="*/ 226667 h 1911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1653" h="19110">
                <a:moveTo>
                  <a:pt x="8112" y="946"/>
                </a:moveTo>
                <a:cubicBezTo>
                  <a:pt x="3863" y="-2490"/>
                  <a:pt x="-2510" y="3400"/>
                  <a:pt x="1030" y="19110"/>
                </a:cubicBezTo>
                <a:cubicBezTo>
                  <a:pt x="1030" y="19110"/>
                  <a:pt x="19090" y="10273"/>
                  <a:pt x="8112" y="946"/>
                </a:cubicBezTo>
                <a:close/>
              </a:path>
            </a:pathLst>
          </a:custGeom>
          <a:solidFill>
            <a:srgbClr val="FDA67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600" b="1">
              <a:latin typeface="Arial" panose="020B0604020202020204"/>
              <a:ea typeface="微软雅黑" panose="020B0503020204020204" charset="-122"/>
              <a:cs typeface="+mn-ea"/>
              <a:sym typeface="Arial" panose="020B0604020202020204"/>
            </a:endParaRPr>
          </a:p>
        </p:txBody>
      </p:sp>
      <p:sp>
        <p:nvSpPr>
          <p:cNvPr id="21" name="出自【趣你的PPT】(微信:qunideppt)：最优质的PPT资源库"/>
          <p:cNvSpPr/>
          <p:nvPr/>
        </p:nvSpPr>
        <p:spPr bwMode="auto">
          <a:xfrm>
            <a:off x="3991652" y="1638566"/>
            <a:ext cx="314332" cy="468241"/>
          </a:xfrm>
          <a:custGeom>
            <a:avLst/>
            <a:gdLst>
              <a:gd name="T0" fmla="*/ 142667 w 13523"/>
              <a:gd name="T1" fmla="*/ 212539 h 18670"/>
              <a:gd name="T2" fmla="*/ 142667 w 13523"/>
              <a:gd name="T3" fmla="*/ 212539 h 18670"/>
              <a:gd name="T4" fmla="*/ 142667 w 13523"/>
              <a:gd name="T5" fmla="*/ 212539 h 18670"/>
              <a:gd name="T6" fmla="*/ 142667 w 13523"/>
              <a:gd name="T7" fmla="*/ 212539 h 1867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3523" h="18670">
                <a:moveTo>
                  <a:pt x="2888" y="17932"/>
                </a:moveTo>
                <a:cubicBezTo>
                  <a:pt x="2888" y="17932"/>
                  <a:pt x="-7682" y="8558"/>
                  <a:pt x="11620" y="0"/>
                </a:cubicBezTo>
                <a:cubicBezTo>
                  <a:pt x="11620" y="0"/>
                  <a:pt x="12998" y="3260"/>
                  <a:pt x="13458" y="6928"/>
                </a:cubicBezTo>
                <a:cubicBezTo>
                  <a:pt x="13917" y="10596"/>
                  <a:pt x="12079" y="21599"/>
                  <a:pt x="2888" y="17932"/>
                </a:cubicBezTo>
                <a:close/>
              </a:path>
            </a:pathLst>
          </a:custGeom>
          <a:solidFill>
            <a:srgbClr val="FDA67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600" b="1">
              <a:latin typeface="Arial" panose="020B0604020202020204"/>
              <a:ea typeface="微软雅黑" panose="020B0503020204020204" charset="-122"/>
              <a:cs typeface="+mn-ea"/>
              <a:sym typeface="Arial" panose="020B0604020202020204"/>
            </a:endParaRPr>
          </a:p>
        </p:txBody>
      </p:sp>
      <p:sp>
        <p:nvSpPr>
          <p:cNvPr id="22" name="出自【趣你的PPT】(微信:qunideppt)：最优质的PPT资源库"/>
          <p:cNvSpPr/>
          <p:nvPr/>
        </p:nvSpPr>
        <p:spPr bwMode="auto">
          <a:xfrm>
            <a:off x="3605520" y="1793341"/>
            <a:ext cx="282127" cy="443723"/>
          </a:xfrm>
          <a:custGeom>
            <a:avLst/>
            <a:gdLst>
              <a:gd name="T0" fmla="*/ 128060 w 16246"/>
              <a:gd name="T1" fmla="*/ 201400 h 20641"/>
              <a:gd name="T2" fmla="*/ 128060 w 16246"/>
              <a:gd name="T3" fmla="*/ 201400 h 20641"/>
              <a:gd name="T4" fmla="*/ 128060 w 16246"/>
              <a:gd name="T5" fmla="*/ 201400 h 20641"/>
              <a:gd name="T6" fmla="*/ 128060 w 16246"/>
              <a:gd name="T7" fmla="*/ 201400 h 2064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246" h="20641">
                <a:moveTo>
                  <a:pt x="14468" y="19252"/>
                </a:moveTo>
                <a:cubicBezTo>
                  <a:pt x="14468" y="19252"/>
                  <a:pt x="21257" y="11739"/>
                  <a:pt x="8296" y="5165"/>
                </a:cubicBezTo>
                <a:cubicBezTo>
                  <a:pt x="1508" y="1408"/>
                  <a:pt x="274" y="0"/>
                  <a:pt x="274" y="0"/>
                </a:cubicBezTo>
                <a:cubicBezTo>
                  <a:pt x="274" y="0"/>
                  <a:pt x="-343" y="6573"/>
                  <a:pt x="274" y="8921"/>
                </a:cubicBezTo>
                <a:cubicBezTo>
                  <a:pt x="274" y="11269"/>
                  <a:pt x="-343" y="17843"/>
                  <a:pt x="5828" y="20191"/>
                </a:cubicBezTo>
                <a:cubicBezTo>
                  <a:pt x="10148" y="21600"/>
                  <a:pt x="14468" y="19252"/>
                  <a:pt x="14468" y="19252"/>
                </a:cubicBezTo>
                <a:close/>
              </a:path>
            </a:pathLst>
          </a:custGeom>
          <a:solidFill>
            <a:srgbClr val="FDA67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600" b="1">
              <a:latin typeface="Arial" panose="020B0604020202020204"/>
              <a:ea typeface="微软雅黑" panose="020B0503020204020204" charset="-122"/>
              <a:cs typeface="+mn-ea"/>
              <a:sym typeface="Arial" panose="020B0604020202020204"/>
            </a:endParaRPr>
          </a:p>
        </p:txBody>
      </p:sp>
      <p:sp>
        <p:nvSpPr>
          <p:cNvPr id="23" name="出自【趣你的PPT】(微信:qunideppt)：最优质的PPT资源库"/>
          <p:cNvSpPr/>
          <p:nvPr/>
        </p:nvSpPr>
        <p:spPr bwMode="auto">
          <a:xfrm>
            <a:off x="4110178" y="2196335"/>
            <a:ext cx="458909" cy="250942"/>
          </a:xfrm>
          <a:custGeom>
            <a:avLst/>
            <a:gdLst>
              <a:gd name="T0" fmla="*/ 208292 w 19743"/>
              <a:gd name="T1" fmla="*/ 248925 h 11814"/>
              <a:gd name="T2" fmla="*/ 208292 w 19743"/>
              <a:gd name="T3" fmla="*/ 248925 h 11814"/>
              <a:gd name="T4" fmla="*/ 208292 w 19743"/>
              <a:gd name="T5" fmla="*/ 248925 h 11814"/>
              <a:gd name="T6" fmla="*/ 208292 w 19743"/>
              <a:gd name="T7" fmla="*/ 248925 h 1181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743" h="11814">
                <a:moveTo>
                  <a:pt x="900" y="3077"/>
                </a:moveTo>
                <a:cubicBezTo>
                  <a:pt x="900" y="3077"/>
                  <a:pt x="12389" y="-7002"/>
                  <a:pt x="19742" y="9318"/>
                </a:cubicBezTo>
                <a:cubicBezTo>
                  <a:pt x="19742" y="9318"/>
                  <a:pt x="11011" y="14598"/>
                  <a:pt x="2279" y="9798"/>
                </a:cubicBezTo>
                <a:cubicBezTo>
                  <a:pt x="-1857" y="7878"/>
                  <a:pt x="900" y="4038"/>
                  <a:pt x="900" y="3077"/>
                </a:cubicBezTo>
                <a:close/>
              </a:path>
            </a:pathLst>
          </a:custGeom>
          <a:solidFill>
            <a:srgbClr val="FDA67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600" b="1">
              <a:latin typeface="Arial" panose="020B0604020202020204"/>
              <a:ea typeface="微软雅黑" panose="020B0503020204020204" charset="-122"/>
              <a:cs typeface="+mn-ea"/>
              <a:sym typeface="Arial" panose="020B0604020202020204"/>
            </a:endParaRPr>
          </a:p>
        </p:txBody>
      </p:sp>
      <p:sp>
        <p:nvSpPr>
          <p:cNvPr id="24" name="出自【趣你的PPT】(微信:qunideppt)：最优质的PPT资源库"/>
          <p:cNvSpPr/>
          <p:nvPr/>
        </p:nvSpPr>
        <p:spPr bwMode="auto">
          <a:xfrm>
            <a:off x="3886475" y="2590034"/>
            <a:ext cx="492169" cy="235760"/>
          </a:xfrm>
          <a:custGeom>
            <a:avLst/>
            <a:gdLst>
              <a:gd name="T0" fmla="*/ 223400 w 21174"/>
              <a:gd name="T1" fmla="*/ 182909 h 12449"/>
              <a:gd name="T2" fmla="*/ 223400 w 21174"/>
              <a:gd name="T3" fmla="*/ 182909 h 12449"/>
              <a:gd name="T4" fmla="*/ 223400 w 21174"/>
              <a:gd name="T5" fmla="*/ 182909 h 12449"/>
              <a:gd name="T6" fmla="*/ 223400 w 21174"/>
              <a:gd name="T7" fmla="*/ 182909 h 1244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174" h="12449">
                <a:moveTo>
                  <a:pt x="33" y="6385"/>
                </a:moveTo>
                <a:cubicBezTo>
                  <a:pt x="-426" y="3685"/>
                  <a:pt x="3710" y="-4415"/>
                  <a:pt x="21173" y="3144"/>
                </a:cubicBezTo>
                <a:cubicBezTo>
                  <a:pt x="21173" y="3144"/>
                  <a:pt x="17037" y="6925"/>
                  <a:pt x="14739" y="8544"/>
                </a:cubicBezTo>
                <a:cubicBezTo>
                  <a:pt x="12442" y="10704"/>
                  <a:pt x="493" y="17184"/>
                  <a:pt x="33" y="6385"/>
                </a:cubicBezTo>
                <a:close/>
              </a:path>
            </a:pathLst>
          </a:custGeom>
          <a:solidFill>
            <a:srgbClr val="FDA67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600" b="1">
              <a:latin typeface="Arial" panose="020B0604020202020204"/>
              <a:ea typeface="微软雅黑" panose="020B0503020204020204" charset="-122"/>
              <a:cs typeface="+mn-ea"/>
              <a:sym typeface="Arial" panose="020B0604020202020204"/>
            </a:endParaRPr>
          </a:p>
        </p:txBody>
      </p:sp>
      <p:sp>
        <p:nvSpPr>
          <p:cNvPr id="25" name="出自【趣你的PPT】(微信:qunideppt)：最优质的PPT资源库"/>
          <p:cNvSpPr/>
          <p:nvPr/>
        </p:nvSpPr>
        <p:spPr bwMode="auto">
          <a:xfrm>
            <a:off x="3908289" y="2965218"/>
            <a:ext cx="435730" cy="338375"/>
          </a:xfrm>
          <a:custGeom>
            <a:avLst/>
            <a:gdLst>
              <a:gd name="T0" fmla="*/ 197782 w 21180"/>
              <a:gd name="T1" fmla="*/ 153583 h 18889"/>
              <a:gd name="T2" fmla="*/ 197782 w 21180"/>
              <a:gd name="T3" fmla="*/ 153583 h 18889"/>
              <a:gd name="T4" fmla="*/ 197782 w 21180"/>
              <a:gd name="T5" fmla="*/ 153583 h 18889"/>
              <a:gd name="T6" fmla="*/ 197782 w 21180"/>
              <a:gd name="T7" fmla="*/ 153583 h 1888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180" h="18889">
                <a:moveTo>
                  <a:pt x="94" y="10800"/>
                </a:moveTo>
                <a:cubicBezTo>
                  <a:pt x="-420" y="7957"/>
                  <a:pt x="608" y="0"/>
                  <a:pt x="17580" y="0"/>
                </a:cubicBezTo>
                <a:cubicBezTo>
                  <a:pt x="17580" y="0"/>
                  <a:pt x="20151" y="568"/>
                  <a:pt x="21179" y="0"/>
                </a:cubicBezTo>
                <a:cubicBezTo>
                  <a:pt x="21179" y="0"/>
                  <a:pt x="18094" y="13073"/>
                  <a:pt x="11922" y="17621"/>
                </a:cubicBezTo>
                <a:cubicBezTo>
                  <a:pt x="5751" y="21599"/>
                  <a:pt x="608" y="15347"/>
                  <a:pt x="94" y="10800"/>
                </a:cubicBezTo>
                <a:close/>
              </a:path>
            </a:pathLst>
          </a:custGeom>
          <a:solidFill>
            <a:srgbClr val="FDA67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600" b="1">
              <a:latin typeface="Arial" panose="020B0604020202020204"/>
              <a:ea typeface="微软雅黑" panose="020B0503020204020204" charset="-122"/>
              <a:cs typeface="+mn-ea"/>
              <a:sym typeface="Arial" panose="020B0604020202020204"/>
            </a:endParaRPr>
          </a:p>
        </p:txBody>
      </p:sp>
      <p:sp>
        <p:nvSpPr>
          <p:cNvPr id="26" name="出自【趣你的PPT】(微信:qunideppt)：最优质的PPT资源库"/>
          <p:cNvSpPr/>
          <p:nvPr/>
        </p:nvSpPr>
        <p:spPr bwMode="auto">
          <a:xfrm>
            <a:off x="2993619" y="3147131"/>
            <a:ext cx="489380" cy="283079"/>
          </a:xfrm>
          <a:custGeom>
            <a:avLst/>
            <a:gdLst>
              <a:gd name="T0" fmla="*/ 222123 w 20815"/>
              <a:gd name="T1" fmla="*/ 153124 h 18748"/>
              <a:gd name="T2" fmla="*/ 222123 w 20815"/>
              <a:gd name="T3" fmla="*/ 153124 h 18748"/>
              <a:gd name="T4" fmla="*/ 222123 w 20815"/>
              <a:gd name="T5" fmla="*/ 153124 h 18748"/>
              <a:gd name="T6" fmla="*/ 222123 w 20815"/>
              <a:gd name="T7" fmla="*/ 153124 h 1874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0815" h="18748">
                <a:moveTo>
                  <a:pt x="20699" y="10353"/>
                </a:moveTo>
                <a:cubicBezTo>
                  <a:pt x="20699" y="10353"/>
                  <a:pt x="19799" y="-1797"/>
                  <a:pt x="6749" y="227"/>
                </a:cubicBezTo>
                <a:cubicBezTo>
                  <a:pt x="6749" y="227"/>
                  <a:pt x="899" y="2252"/>
                  <a:pt x="0" y="1577"/>
                </a:cubicBezTo>
                <a:cubicBezTo>
                  <a:pt x="0" y="1577"/>
                  <a:pt x="4499" y="16428"/>
                  <a:pt x="10800" y="18453"/>
                </a:cubicBezTo>
                <a:cubicBezTo>
                  <a:pt x="17099" y="19803"/>
                  <a:pt x="21600" y="16428"/>
                  <a:pt x="20699" y="10353"/>
                </a:cubicBezTo>
                <a:close/>
              </a:path>
            </a:pathLst>
          </a:custGeom>
          <a:solidFill>
            <a:srgbClr val="FDA67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600" b="1">
              <a:latin typeface="Arial" panose="020B0604020202020204"/>
              <a:ea typeface="微软雅黑" panose="020B0503020204020204" charset="-122"/>
              <a:cs typeface="+mn-ea"/>
              <a:sym typeface="Arial" panose="020B0604020202020204"/>
            </a:endParaRPr>
          </a:p>
        </p:txBody>
      </p:sp>
      <p:sp>
        <p:nvSpPr>
          <p:cNvPr id="27" name="出自【趣你的PPT】(微信:qunideppt)：最优质的PPT资源库"/>
          <p:cNvSpPr/>
          <p:nvPr/>
        </p:nvSpPr>
        <p:spPr bwMode="auto">
          <a:xfrm>
            <a:off x="2768551" y="2738916"/>
            <a:ext cx="444252" cy="220695"/>
          </a:xfrm>
          <a:custGeom>
            <a:avLst/>
            <a:gdLst>
              <a:gd name="T0" fmla="*/ 201640 w 20033"/>
              <a:gd name="T1" fmla="*/ 135607 h 15680"/>
              <a:gd name="T2" fmla="*/ 201640 w 20033"/>
              <a:gd name="T3" fmla="*/ 135607 h 15680"/>
              <a:gd name="T4" fmla="*/ 201640 w 20033"/>
              <a:gd name="T5" fmla="*/ 135607 h 15680"/>
              <a:gd name="T6" fmla="*/ 201640 w 20033"/>
              <a:gd name="T7" fmla="*/ 135607 h 1568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0033" h="15680">
                <a:moveTo>
                  <a:pt x="19679" y="5146"/>
                </a:moveTo>
                <a:cubicBezTo>
                  <a:pt x="17760" y="826"/>
                  <a:pt x="10559" y="-2773"/>
                  <a:pt x="3359" y="2986"/>
                </a:cubicBezTo>
                <a:cubicBezTo>
                  <a:pt x="479" y="5866"/>
                  <a:pt x="0" y="10187"/>
                  <a:pt x="0" y="10187"/>
                </a:cubicBezTo>
                <a:cubicBezTo>
                  <a:pt x="0" y="10187"/>
                  <a:pt x="6239" y="12346"/>
                  <a:pt x="9119" y="14507"/>
                </a:cubicBezTo>
                <a:cubicBezTo>
                  <a:pt x="15360" y="18827"/>
                  <a:pt x="21600" y="10187"/>
                  <a:pt x="19679" y="5146"/>
                </a:cubicBezTo>
                <a:close/>
              </a:path>
            </a:pathLst>
          </a:custGeom>
          <a:solidFill>
            <a:srgbClr val="FDA67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600" b="1">
              <a:latin typeface="Arial" panose="020B0604020202020204"/>
              <a:ea typeface="微软雅黑" panose="020B0503020204020204" charset="-122"/>
              <a:cs typeface="+mn-ea"/>
              <a:sym typeface="Arial" panose="020B0604020202020204"/>
            </a:endParaRPr>
          </a:p>
        </p:txBody>
      </p:sp>
      <p:sp>
        <p:nvSpPr>
          <p:cNvPr id="28" name="出自【趣你的PPT】(微信:qunideppt)：最优质的PPT资源库"/>
          <p:cNvSpPr/>
          <p:nvPr/>
        </p:nvSpPr>
        <p:spPr bwMode="auto">
          <a:xfrm>
            <a:off x="2645950" y="2047617"/>
            <a:ext cx="305991" cy="361708"/>
          </a:xfrm>
          <a:custGeom>
            <a:avLst/>
            <a:gdLst>
              <a:gd name="T0" fmla="*/ 138892 w 15070"/>
              <a:gd name="T1" fmla="*/ 164174 h 19631"/>
              <a:gd name="T2" fmla="*/ 138892 w 15070"/>
              <a:gd name="T3" fmla="*/ 164174 h 19631"/>
              <a:gd name="T4" fmla="*/ 138892 w 15070"/>
              <a:gd name="T5" fmla="*/ 164174 h 19631"/>
              <a:gd name="T6" fmla="*/ 138892 w 15070"/>
              <a:gd name="T7" fmla="*/ 164174 h 1963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5070" h="19631">
                <a:moveTo>
                  <a:pt x="13316" y="18830"/>
                </a:moveTo>
                <a:cubicBezTo>
                  <a:pt x="13316" y="18830"/>
                  <a:pt x="19111" y="9415"/>
                  <a:pt x="9629" y="4984"/>
                </a:cubicBezTo>
                <a:cubicBezTo>
                  <a:pt x="2780" y="1661"/>
                  <a:pt x="1726" y="0"/>
                  <a:pt x="1726" y="0"/>
                </a:cubicBezTo>
                <a:cubicBezTo>
                  <a:pt x="1726" y="0"/>
                  <a:pt x="-2488" y="8307"/>
                  <a:pt x="2253" y="14953"/>
                </a:cubicBezTo>
                <a:cubicBezTo>
                  <a:pt x="6994" y="21599"/>
                  <a:pt x="11736" y="19384"/>
                  <a:pt x="13316" y="18830"/>
                </a:cubicBezTo>
                <a:close/>
              </a:path>
            </a:pathLst>
          </a:custGeom>
          <a:solidFill>
            <a:srgbClr val="FDA67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600" b="1">
              <a:latin typeface="Arial" panose="020B0604020202020204"/>
              <a:ea typeface="微软雅黑" panose="020B0503020204020204" charset="-122"/>
              <a:cs typeface="+mn-ea"/>
              <a:sym typeface="Arial" panose="020B0604020202020204"/>
            </a:endParaRPr>
          </a:p>
        </p:txBody>
      </p:sp>
      <p:sp>
        <p:nvSpPr>
          <p:cNvPr id="29" name="出自【趣你的PPT】(微信:qunideppt)：最优质的PPT资源库"/>
          <p:cNvSpPr/>
          <p:nvPr/>
        </p:nvSpPr>
        <p:spPr bwMode="auto">
          <a:xfrm>
            <a:off x="3121258" y="2003394"/>
            <a:ext cx="324542" cy="445688"/>
          </a:xfrm>
          <a:custGeom>
            <a:avLst/>
            <a:gdLst>
              <a:gd name="T0" fmla="*/ 147313 w 15376"/>
              <a:gd name="T1" fmla="*/ 202292 h 20489"/>
              <a:gd name="T2" fmla="*/ 147313 w 15376"/>
              <a:gd name="T3" fmla="*/ 202292 h 20489"/>
              <a:gd name="T4" fmla="*/ 147313 w 15376"/>
              <a:gd name="T5" fmla="*/ 202292 h 20489"/>
              <a:gd name="T6" fmla="*/ 147313 w 15376"/>
              <a:gd name="T7" fmla="*/ 202292 h 2048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5376" h="20489">
                <a:moveTo>
                  <a:pt x="3445" y="19252"/>
                </a:moveTo>
                <a:cubicBezTo>
                  <a:pt x="3445" y="19252"/>
                  <a:pt x="-3587" y="13147"/>
                  <a:pt x="2440" y="7982"/>
                </a:cubicBezTo>
                <a:cubicBezTo>
                  <a:pt x="8468" y="2347"/>
                  <a:pt x="11985" y="1878"/>
                  <a:pt x="11985" y="0"/>
                </a:cubicBezTo>
                <a:cubicBezTo>
                  <a:pt x="11985" y="0"/>
                  <a:pt x="18013" y="14086"/>
                  <a:pt x="13994" y="17843"/>
                </a:cubicBezTo>
                <a:cubicBezTo>
                  <a:pt x="10478" y="21599"/>
                  <a:pt x="5957" y="20660"/>
                  <a:pt x="3445" y="19252"/>
                </a:cubicBezTo>
                <a:close/>
              </a:path>
            </a:pathLst>
          </a:custGeom>
          <a:solidFill>
            <a:srgbClr val="FDA67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600" b="1">
              <a:latin typeface="Arial" panose="020B0604020202020204"/>
              <a:ea typeface="微软雅黑" panose="020B0503020204020204" charset="-122"/>
              <a:cs typeface="+mn-ea"/>
              <a:sym typeface="Arial" panose="020B0604020202020204"/>
            </a:endParaRPr>
          </a:p>
        </p:txBody>
      </p:sp>
      <p:sp>
        <p:nvSpPr>
          <p:cNvPr id="30" name="出自【趣你的PPT】(微信:qunideppt)：最优质的PPT资源库"/>
          <p:cNvSpPr/>
          <p:nvPr/>
        </p:nvSpPr>
        <p:spPr bwMode="auto">
          <a:xfrm>
            <a:off x="4592430" y="2567222"/>
            <a:ext cx="360777" cy="446877"/>
          </a:xfrm>
          <a:custGeom>
            <a:avLst/>
            <a:gdLst>
              <a:gd name="T0" fmla="*/ 163750 w 16671"/>
              <a:gd name="T1" fmla="*/ 202832 h 20543"/>
              <a:gd name="T2" fmla="*/ 163750 w 16671"/>
              <a:gd name="T3" fmla="*/ 202832 h 20543"/>
              <a:gd name="T4" fmla="*/ 163750 w 16671"/>
              <a:gd name="T5" fmla="*/ 202832 h 20543"/>
              <a:gd name="T6" fmla="*/ 163750 w 16671"/>
              <a:gd name="T7" fmla="*/ 202832 h 2054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671" h="20543">
                <a:moveTo>
                  <a:pt x="982" y="17843"/>
                </a:moveTo>
                <a:cubicBezTo>
                  <a:pt x="982" y="17843"/>
                  <a:pt x="-2945" y="8921"/>
                  <a:pt x="4909" y="5634"/>
                </a:cubicBezTo>
                <a:cubicBezTo>
                  <a:pt x="13255" y="2347"/>
                  <a:pt x="15709" y="0"/>
                  <a:pt x="15709" y="0"/>
                </a:cubicBezTo>
                <a:cubicBezTo>
                  <a:pt x="15709" y="0"/>
                  <a:pt x="18654" y="15026"/>
                  <a:pt x="14236" y="18313"/>
                </a:cubicBezTo>
                <a:cubicBezTo>
                  <a:pt x="9327" y="21130"/>
                  <a:pt x="3436" y="21599"/>
                  <a:pt x="982" y="17843"/>
                </a:cubicBezTo>
                <a:close/>
              </a:path>
            </a:pathLst>
          </a:custGeom>
          <a:solidFill>
            <a:srgbClr val="FDA67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600" b="1">
              <a:latin typeface="Arial" panose="020B0604020202020204"/>
              <a:ea typeface="微软雅黑" panose="020B0503020204020204" charset="-122"/>
              <a:cs typeface="+mn-ea"/>
              <a:sym typeface="Arial" panose="020B0604020202020204"/>
            </a:endParaRPr>
          </a:p>
        </p:txBody>
      </p:sp>
      <p:sp>
        <p:nvSpPr>
          <p:cNvPr id="31" name="出自【趣你的PPT】(微信:qunideppt)：最优质的PPT资源库"/>
          <p:cNvSpPr/>
          <p:nvPr/>
        </p:nvSpPr>
        <p:spPr bwMode="auto">
          <a:xfrm>
            <a:off x="4599655" y="1931537"/>
            <a:ext cx="272762" cy="420107"/>
          </a:xfrm>
          <a:custGeom>
            <a:avLst/>
            <a:gdLst>
              <a:gd name="T0" fmla="*/ 123809 w 19262"/>
              <a:gd name="T1" fmla="*/ 190691 h 21600"/>
              <a:gd name="T2" fmla="*/ 123809 w 19262"/>
              <a:gd name="T3" fmla="*/ 190691 h 21600"/>
              <a:gd name="T4" fmla="*/ 123809 w 19262"/>
              <a:gd name="T5" fmla="*/ 190691 h 21600"/>
              <a:gd name="T6" fmla="*/ 123809 w 19262"/>
              <a:gd name="T7" fmla="*/ 190691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262" h="21600">
                <a:moveTo>
                  <a:pt x="9083" y="21600"/>
                </a:moveTo>
                <a:cubicBezTo>
                  <a:pt x="9083" y="21600"/>
                  <a:pt x="-1344" y="16331"/>
                  <a:pt x="145" y="11063"/>
                </a:cubicBezTo>
                <a:cubicBezTo>
                  <a:pt x="1635" y="5795"/>
                  <a:pt x="9828" y="1580"/>
                  <a:pt x="9828" y="0"/>
                </a:cubicBezTo>
                <a:cubicBezTo>
                  <a:pt x="9828" y="0"/>
                  <a:pt x="18021" y="6848"/>
                  <a:pt x="18766" y="10536"/>
                </a:cubicBezTo>
                <a:cubicBezTo>
                  <a:pt x="20256" y="13697"/>
                  <a:pt x="18766" y="21073"/>
                  <a:pt x="9083" y="21600"/>
                </a:cubicBezTo>
                <a:close/>
              </a:path>
            </a:pathLst>
          </a:custGeom>
          <a:solidFill>
            <a:srgbClr val="FDA67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600" b="1">
              <a:latin typeface="Arial" panose="020B0604020202020204"/>
              <a:ea typeface="微软雅黑" panose="020B0503020204020204" charset="-122"/>
              <a:cs typeface="+mn-ea"/>
              <a:sym typeface="Arial" panose="020B0604020202020204"/>
            </a:endParaRPr>
          </a:p>
        </p:txBody>
      </p:sp>
      <p:sp>
        <p:nvSpPr>
          <p:cNvPr id="32" name="出自【趣你的PPT】(微信:qunideppt)：最优质的PPT资源库"/>
          <p:cNvSpPr/>
          <p:nvPr/>
        </p:nvSpPr>
        <p:spPr bwMode="auto">
          <a:xfrm>
            <a:off x="2219725" y="2721997"/>
            <a:ext cx="289488" cy="425638"/>
          </a:xfrm>
          <a:custGeom>
            <a:avLst/>
            <a:gdLst>
              <a:gd name="T0" fmla="*/ 131402 w 12174"/>
              <a:gd name="T1" fmla="*/ 193201 h 21600"/>
              <a:gd name="T2" fmla="*/ 131402 w 12174"/>
              <a:gd name="T3" fmla="*/ 193201 h 21600"/>
              <a:gd name="T4" fmla="*/ 131402 w 12174"/>
              <a:gd name="T5" fmla="*/ 193201 h 21600"/>
              <a:gd name="T6" fmla="*/ 131402 w 12174"/>
              <a:gd name="T7" fmla="*/ 193201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2174" h="21600">
                <a:moveTo>
                  <a:pt x="7422" y="21599"/>
                </a:moveTo>
                <a:cubicBezTo>
                  <a:pt x="7422" y="21599"/>
                  <a:pt x="-6528" y="17485"/>
                  <a:pt x="3821" y="0"/>
                </a:cubicBezTo>
                <a:cubicBezTo>
                  <a:pt x="3821" y="0"/>
                  <a:pt x="5622" y="3085"/>
                  <a:pt x="8772" y="5657"/>
                </a:cubicBezTo>
                <a:cubicBezTo>
                  <a:pt x="11921" y="8228"/>
                  <a:pt x="15071" y="21599"/>
                  <a:pt x="7422" y="21599"/>
                </a:cubicBezTo>
                <a:close/>
              </a:path>
            </a:pathLst>
          </a:custGeom>
          <a:solidFill>
            <a:srgbClr val="FDA67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600" b="1">
              <a:latin typeface="Arial" panose="020B0604020202020204"/>
              <a:ea typeface="微软雅黑" panose="020B0503020204020204" charset="-122"/>
              <a:cs typeface="+mn-ea"/>
              <a:sym typeface="Arial" panose="020B0604020202020204"/>
            </a:endParaRPr>
          </a:p>
        </p:txBody>
      </p:sp>
      <p:sp>
        <p:nvSpPr>
          <p:cNvPr id="33" name="出自【趣你的PPT】(微信:qunideppt)：最优质的PPT资源库"/>
          <p:cNvSpPr/>
          <p:nvPr/>
        </p:nvSpPr>
        <p:spPr bwMode="auto">
          <a:xfrm>
            <a:off x="1665995" y="2810441"/>
            <a:ext cx="339394" cy="447748"/>
          </a:xfrm>
          <a:custGeom>
            <a:avLst/>
            <a:gdLst>
              <a:gd name="T0" fmla="*/ 154054 w 11872"/>
              <a:gd name="T1" fmla="*/ 203237 h 21600"/>
              <a:gd name="T2" fmla="*/ 154054 w 11872"/>
              <a:gd name="T3" fmla="*/ 203237 h 21600"/>
              <a:gd name="T4" fmla="*/ 154054 w 11872"/>
              <a:gd name="T5" fmla="*/ 203237 h 21600"/>
              <a:gd name="T6" fmla="*/ 154054 w 11872"/>
              <a:gd name="T7" fmla="*/ 203237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1872" h="21600">
                <a:moveTo>
                  <a:pt x="5050" y="21599"/>
                </a:moveTo>
                <a:cubicBezTo>
                  <a:pt x="5050" y="21599"/>
                  <a:pt x="-4632" y="15218"/>
                  <a:pt x="2816" y="0"/>
                </a:cubicBezTo>
                <a:cubicBezTo>
                  <a:pt x="2816" y="0"/>
                  <a:pt x="4305" y="2454"/>
                  <a:pt x="5795" y="3436"/>
                </a:cubicBezTo>
                <a:cubicBezTo>
                  <a:pt x="10636" y="7363"/>
                  <a:pt x="16968" y="17181"/>
                  <a:pt x="5050" y="21599"/>
                </a:cubicBezTo>
                <a:close/>
              </a:path>
            </a:pathLst>
          </a:custGeom>
          <a:solidFill>
            <a:srgbClr val="FDA67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600" b="1">
              <a:latin typeface="Arial" panose="020B0604020202020204"/>
              <a:ea typeface="微软雅黑" panose="020B0503020204020204" charset="-122"/>
              <a:cs typeface="+mn-ea"/>
              <a:sym typeface="Arial" panose="020B0604020202020204"/>
            </a:endParaRPr>
          </a:p>
        </p:txBody>
      </p:sp>
      <p:sp>
        <p:nvSpPr>
          <p:cNvPr id="34" name="出自【趣你的PPT】(微信:qunideppt)：最优质的PPT资源库"/>
          <p:cNvSpPr/>
          <p:nvPr/>
        </p:nvSpPr>
        <p:spPr bwMode="auto">
          <a:xfrm>
            <a:off x="2269582" y="2191337"/>
            <a:ext cx="281382" cy="386941"/>
          </a:xfrm>
          <a:custGeom>
            <a:avLst/>
            <a:gdLst>
              <a:gd name="T0" fmla="*/ 127722 w 11448"/>
              <a:gd name="T1" fmla="*/ 175636 h 21600"/>
              <a:gd name="T2" fmla="*/ 127722 w 11448"/>
              <a:gd name="T3" fmla="*/ 175636 h 21600"/>
              <a:gd name="T4" fmla="*/ 127722 w 11448"/>
              <a:gd name="T5" fmla="*/ 175636 h 21600"/>
              <a:gd name="T6" fmla="*/ 127722 w 11448"/>
              <a:gd name="T7" fmla="*/ 175636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1448" h="21600">
                <a:moveTo>
                  <a:pt x="7668" y="21599"/>
                </a:moveTo>
                <a:cubicBezTo>
                  <a:pt x="7668" y="21599"/>
                  <a:pt x="-5291" y="21599"/>
                  <a:pt x="2485" y="0"/>
                </a:cubicBezTo>
                <a:cubicBezTo>
                  <a:pt x="2485" y="0"/>
                  <a:pt x="4212" y="3978"/>
                  <a:pt x="5940" y="5115"/>
                </a:cubicBezTo>
                <a:cubicBezTo>
                  <a:pt x="7668" y="6252"/>
                  <a:pt x="16308" y="17621"/>
                  <a:pt x="7668" y="21599"/>
                </a:cubicBezTo>
                <a:close/>
              </a:path>
            </a:pathLst>
          </a:custGeom>
          <a:solidFill>
            <a:srgbClr val="FDA67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600" b="1">
              <a:latin typeface="Arial" panose="020B0604020202020204"/>
              <a:ea typeface="微软雅黑" panose="020B0503020204020204" charset="-122"/>
              <a:cs typeface="+mn-ea"/>
              <a:sym typeface="Arial" panose="020B0604020202020204"/>
            </a:endParaRPr>
          </a:p>
        </p:txBody>
      </p:sp>
      <p:sp>
        <p:nvSpPr>
          <p:cNvPr id="35" name="出自【趣你的PPT】(微信:qunideppt)：最优质的PPT资源库"/>
          <p:cNvSpPr/>
          <p:nvPr/>
        </p:nvSpPr>
        <p:spPr bwMode="auto">
          <a:xfrm>
            <a:off x="7037070" y="2003425"/>
            <a:ext cx="281305" cy="386715"/>
          </a:xfrm>
          <a:custGeom>
            <a:avLst/>
            <a:gdLst>
              <a:gd name="T0" fmla="*/ 127722 w 11448"/>
              <a:gd name="T1" fmla="*/ 175636 h 21600"/>
              <a:gd name="T2" fmla="*/ 127722 w 11448"/>
              <a:gd name="T3" fmla="*/ 175636 h 21600"/>
              <a:gd name="T4" fmla="*/ 127722 w 11448"/>
              <a:gd name="T5" fmla="*/ 175636 h 21600"/>
              <a:gd name="T6" fmla="*/ 127722 w 11448"/>
              <a:gd name="T7" fmla="*/ 175636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1448" h="21600">
                <a:moveTo>
                  <a:pt x="7668" y="21599"/>
                </a:moveTo>
                <a:cubicBezTo>
                  <a:pt x="7668" y="21599"/>
                  <a:pt x="-5291" y="21599"/>
                  <a:pt x="2485" y="0"/>
                </a:cubicBezTo>
                <a:cubicBezTo>
                  <a:pt x="2485" y="0"/>
                  <a:pt x="4212" y="3978"/>
                  <a:pt x="5940" y="5115"/>
                </a:cubicBezTo>
                <a:cubicBezTo>
                  <a:pt x="7668" y="6252"/>
                  <a:pt x="16308" y="17621"/>
                  <a:pt x="7668" y="21599"/>
                </a:cubicBezTo>
                <a:close/>
              </a:path>
            </a:pathLst>
          </a:custGeom>
          <a:solidFill>
            <a:srgbClr val="FDA67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600" b="1">
              <a:solidFill>
                <a:schemeClr val="lt1"/>
              </a:solidFill>
              <a:latin typeface="Arial" panose="020B0604020202020204"/>
              <a:ea typeface="微软雅黑" panose="020B0503020204020204" charset="-122"/>
              <a:cs typeface="+mn-ea"/>
              <a:sym typeface="Arial" panose="020B0604020202020204"/>
            </a:endParaRPr>
          </a:p>
        </p:txBody>
      </p:sp>
      <p:sp>
        <p:nvSpPr>
          <p:cNvPr id="36" name="出自【趣你的PPT】(微信:qunideppt)：最优质的PPT资源库"/>
          <p:cNvSpPr/>
          <p:nvPr/>
        </p:nvSpPr>
        <p:spPr bwMode="auto">
          <a:xfrm>
            <a:off x="7037070" y="3230245"/>
            <a:ext cx="281305" cy="386715"/>
          </a:xfrm>
          <a:custGeom>
            <a:avLst/>
            <a:gdLst>
              <a:gd name="T0" fmla="*/ 127722 w 11448"/>
              <a:gd name="T1" fmla="*/ 175636 h 21600"/>
              <a:gd name="T2" fmla="*/ 127722 w 11448"/>
              <a:gd name="T3" fmla="*/ 175636 h 21600"/>
              <a:gd name="T4" fmla="*/ 127722 w 11448"/>
              <a:gd name="T5" fmla="*/ 175636 h 21600"/>
              <a:gd name="T6" fmla="*/ 127722 w 11448"/>
              <a:gd name="T7" fmla="*/ 175636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1448" h="21600">
                <a:moveTo>
                  <a:pt x="7668" y="21599"/>
                </a:moveTo>
                <a:cubicBezTo>
                  <a:pt x="7668" y="21599"/>
                  <a:pt x="-5291" y="21599"/>
                  <a:pt x="2485" y="0"/>
                </a:cubicBezTo>
                <a:cubicBezTo>
                  <a:pt x="2485" y="0"/>
                  <a:pt x="4212" y="3978"/>
                  <a:pt x="5940" y="5115"/>
                </a:cubicBezTo>
                <a:cubicBezTo>
                  <a:pt x="7668" y="6252"/>
                  <a:pt x="16308" y="17621"/>
                  <a:pt x="7668" y="21599"/>
                </a:cubicBezTo>
                <a:close/>
              </a:path>
            </a:pathLst>
          </a:custGeom>
          <a:solidFill>
            <a:srgbClr val="40404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600" b="1">
              <a:solidFill>
                <a:schemeClr val="lt1"/>
              </a:solidFill>
              <a:latin typeface="Arial" panose="020B0604020202020204"/>
              <a:ea typeface="微软雅黑" panose="020B0503020204020204" charset="-122"/>
              <a:cs typeface="+mn-ea"/>
              <a:sym typeface="Arial" panose="020B0604020202020204"/>
            </a:endParaRPr>
          </a:p>
        </p:txBody>
      </p:sp>
      <p:sp>
        <p:nvSpPr>
          <p:cNvPr id="37" name="出自【趣你的PPT】(微信:qunideppt)：最优质的PPT资源库"/>
          <p:cNvSpPr/>
          <p:nvPr/>
        </p:nvSpPr>
        <p:spPr bwMode="auto">
          <a:xfrm>
            <a:off x="7037070" y="4490720"/>
            <a:ext cx="281305" cy="386715"/>
          </a:xfrm>
          <a:custGeom>
            <a:avLst/>
            <a:gdLst>
              <a:gd name="T0" fmla="*/ 127722 w 11448"/>
              <a:gd name="T1" fmla="*/ 175636 h 21600"/>
              <a:gd name="T2" fmla="*/ 127722 w 11448"/>
              <a:gd name="T3" fmla="*/ 175636 h 21600"/>
              <a:gd name="T4" fmla="*/ 127722 w 11448"/>
              <a:gd name="T5" fmla="*/ 175636 h 21600"/>
              <a:gd name="T6" fmla="*/ 127722 w 11448"/>
              <a:gd name="T7" fmla="*/ 175636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1448" h="21600">
                <a:moveTo>
                  <a:pt x="7668" y="21599"/>
                </a:moveTo>
                <a:cubicBezTo>
                  <a:pt x="7668" y="21599"/>
                  <a:pt x="-5291" y="21599"/>
                  <a:pt x="2485" y="0"/>
                </a:cubicBezTo>
                <a:cubicBezTo>
                  <a:pt x="2485" y="0"/>
                  <a:pt x="4212" y="3978"/>
                  <a:pt x="5940" y="5115"/>
                </a:cubicBezTo>
                <a:cubicBezTo>
                  <a:pt x="7668" y="6252"/>
                  <a:pt x="16308" y="17621"/>
                  <a:pt x="7668" y="21599"/>
                </a:cubicBezTo>
                <a:close/>
              </a:path>
            </a:pathLst>
          </a:custGeom>
          <a:solidFill>
            <a:srgbClr val="FDA67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600" b="1">
              <a:solidFill>
                <a:schemeClr val="lt1"/>
              </a:solidFill>
              <a:latin typeface="Arial" panose="020B0604020202020204"/>
              <a:ea typeface="微软雅黑" panose="020B0503020204020204" charset="-122"/>
              <a:cs typeface="+mn-ea"/>
              <a:sym typeface="Arial" panose="020B0604020202020204"/>
            </a:endParaRPr>
          </a:p>
        </p:txBody>
      </p:sp>
      <p:sp>
        <p:nvSpPr>
          <p:cNvPr id="41" name="椭圆 40"/>
          <p:cNvSpPr/>
          <p:nvPr/>
        </p:nvSpPr>
        <p:spPr>
          <a:xfrm>
            <a:off x="1514154" y="5929959"/>
            <a:ext cx="4954995" cy="287430"/>
          </a:xfrm>
          <a:prstGeom prst="ellipse">
            <a:avLst/>
          </a:prstGeom>
          <a:solidFill>
            <a:srgbClr val="404040"/>
          </a:solidFill>
          <a:ln>
            <a:noFill/>
          </a:ln>
          <a:effectLst>
            <a:softEdge rad="25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Arial" panose="020B0604020202020204"/>
              <a:ea typeface="微软雅黑" panose="020B0503020204020204" charset="-122"/>
              <a:cs typeface="+mn-ea"/>
              <a:sym typeface="Arial" panose="020B0604020202020204"/>
            </a:endParaRPr>
          </a:p>
        </p:txBody>
      </p:sp>
      <p:sp>
        <p:nvSpPr>
          <p:cNvPr id="42" name="TextBox 76"/>
          <p:cNvSpPr txBox="1"/>
          <p:nvPr/>
        </p:nvSpPr>
        <p:spPr>
          <a:xfrm>
            <a:off x="7758430" y="1577975"/>
            <a:ext cx="129794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 smtClean="0">
                <a:solidFill>
                  <a:schemeClr val="bg2">
                    <a:lumMod val="10000"/>
                  </a:schemeClr>
                </a:solidFill>
                <a:latin typeface="Noto Sans S Chinese Black" panose="020B0A00000000000000" charset="-122"/>
                <a:ea typeface="Noto Sans S Chinese Black" panose="020B0A00000000000000" charset="-122"/>
              </a:rPr>
              <a:t>添加标题</a:t>
            </a:r>
            <a:endParaRPr lang="zh-CN" altLang="en-US" sz="2000" dirty="0" smtClean="0">
              <a:solidFill>
                <a:schemeClr val="bg2">
                  <a:lumMod val="10000"/>
                </a:schemeClr>
              </a:solidFill>
              <a:latin typeface="Noto Sans S Chinese Black" panose="020B0A00000000000000" charset="-122"/>
              <a:ea typeface="Noto Sans S Chinese Black" panose="020B0A00000000000000" charset="-122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7758430" y="1996440"/>
            <a:ext cx="2529205" cy="650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  <a:sym typeface="+mn-ea"/>
              </a:rPr>
              <a:t>请在此添加您的文字内容，请在此添加您的文字内容。</a:t>
            </a:r>
            <a:endParaRPr lang="zh-CN" altLang="zh-CN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  <a:sym typeface="+mn-ea"/>
            </a:endParaRPr>
          </a:p>
        </p:txBody>
      </p:sp>
      <p:sp>
        <p:nvSpPr>
          <p:cNvPr id="44" name="TextBox 76"/>
          <p:cNvSpPr txBox="1"/>
          <p:nvPr/>
        </p:nvSpPr>
        <p:spPr>
          <a:xfrm>
            <a:off x="7758430" y="2994660"/>
            <a:ext cx="129794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 smtClean="0">
                <a:solidFill>
                  <a:schemeClr val="bg2">
                    <a:lumMod val="10000"/>
                  </a:schemeClr>
                </a:solidFill>
                <a:latin typeface="Noto Sans S Chinese Black" panose="020B0A00000000000000" charset="-122"/>
                <a:ea typeface="Noto Sans S Chinese Black" panose="020B0A00000000000000" charset="-122"/>
              </a:rPr>
              <a:t>添加标题</a:t>
            </a:r>
            <a:endParaRPr lang="zh-CN" altLang="en-US" sz="2000" dirty="0" smtClean="0">
              <a:solidFill>
                <a:schemeClr val="bg2">
                  <a:lumMod val="10000"/>
                </a:schemeClr>
              </a:solidFill>
              <a:latin typeface="Noto Sans S Chinese Black" panose="020B0A00000000000000" charset="-122"/>
              <a:ea typeface="Noto Sans S Chinese Black" panose="020B0A00000000000000" charset="-122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7758430" y="3413125"/>
            <a:ext cx="2529205" cy="650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  <a:sym typeface="+mn-ea"/>
              </a:rPr>
              <a:t>请在此添加您的文字内容，请在此添加您的文字内容。</a:t>
            </a:r>
            <a:endParaRPr lang="zh-CN" altLang="zh-CN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  <a:sym typeface="+mn-ea"/>
            </a:endParaRPr>
          </a:p>
        </p:txBody>
      </p:sp>
      <p:sp>
        <p:nvSpPr>
          <p:cNvPr id="46" name="TextBox 76"/>
          <p:cNvSpPr txBox="1"/>
          <p:nvPr/>
        </p:nvSpPr>
        <p:spPr>
          <a:xfrm>
            <a:off x="7758430" y="4314190"/>
            <a:ext cx="129794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 smtClean="0">
                <a:solidFill>
                  <a:schemeClr val="bg2">
                    <a:lumMod val="10000"/>
                  </a:schemeClr>
                </a:solidFill>
                <a:latin typeface="Noto Sans S Chinese Black" panose="020B0A00000000000000" charset="-122"/>
                <a:ea typeface="Noto Sans S Chinese Black" panose="020B0A00000000000000" charset="-122"/>
              </a:rPr>
              <a:t>添加标题</a:t>
            </a:r>
            <a:endParaRPr lang="zh-CN" altLang="en-US" sz="2000" dirty="0" smtClean="0">
              <a:solidFill>
                <a:schemeClr val="bg2">
                  <a:lumMod val="10000"/>
                </a:schemeClr>
              </a:solidFill>
              <a:latin typeface="Noto Sans S Chinese Black" panose="020B0A00000000000000" charset="-122"/>
              <a:ea typeface="Noto Sans S Chinese Black" panose="020B0A00000000000000" charset="-122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7758430" y="4732655"/>
            <a:ext cx="2529205" cy="650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  <a:sym typeface="+mn-ea"/>
              </a:rPr>
              <a:t>请在此添加您的文字内容，请在此添加您的文字内容。</a:t>
            </a:r>
            <a:endParaRPr lang="zh-CN" altLang="zh-CN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 advTm="0">
        <p14:pan dir="u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7" grpId="0" bldLvl="0" animBg="1"/>
      <p:bldP spid="8" grpId="0" bldLvl="0" animBg="1"/>
      <p:bldP spid="9" grpId="0" bldLvl="0" animBg="1"/>
      <p:bldP spid="10" grpId="0" bldLvl="0" animBg="1"/>
      <p:bldP spid="11" grpId="0" bldLvl="0" animBg="1"/>
      <p:bldP spid="12" grpId="0" bldLvl="0" animBg="1"/>
      <p:bldP spid="13" grpId="0" bldLvl="0" animBg="1"/>
      <p:bldP spid="14" grpId="0" bldLvl="0" animBg="1"/>
      <p:bldP spid="16" grpId="0" bldLvl="0" animBg="1"/>
      <p:bldP spid="17" grpId="0" bldLvl="0" animBg="1"/>
      <p:bldP spid="18" grpId="0" bldLvl="0" animBg="1"/>
      <p:bldP spid="19" grpId="0" bldLvl="0" animBg="1"/>
      <p:bldP spid="20" grpId="0" bldLvl="0" animBg="1"/>
      <p:bldP spid="21" grpId="0" bldLvl="0" animBg="1"/>
      <p:bldP spid="22" grpId="0" bldLvl="0" animBg="1"/>
      <p:bldP spid="23" grpId="0" bldLvl="0" animBg="1"/>
      <p:bldP spid="24" grpId="0" bldLvl="0" animBg="1"/>
      <p:bldP spid="25" grpId="0" bldLvl="0" animBg="1"/>
      <p:bldP spid="26" grpId="0" bldLvl="0" animBg="1"/>
      <p:bldP spid="27" grpId="0" bldLvl="0" animBg="1"/>
      <p:bldP spid="28" grpId="0" bldLvl="0" animBg="1"/>
      <p:bldP spid="29" grpId="0" bldLvl="0" animBg="1"/>
      <p:bldP spid="30" grpId="0" bldLvl="0" animBg="1"/>
      <p:bldP spid="31" grpId="0" bldLvl="0" animBg="1"/>
      <p:bldP spid="32" grpId="0" bldLvl="0" animBg="1"/>
      <p:bldP spid="33" grpId="0" bldLvl="0" animBg="1"/>
      <p:bldP spid="34" grpId="0" bldLvl="0" animBg="1"/>
      <p:bldP spid="35" grpId="0" bldLvl="0" animBg="1"/>
      <p:bldP spid="36" grpId="0" bldLvl="0" animBg="1"/>
      <p:bldP spid="37" grpId="0" bldLvl="0" animBg="1"/>
      <p:bldP spid="41" grpId="0" bldLvl="0" animBg="1"/>
      <p:bldP spid="42" grpId="0"/>
      <p:bldP spid="43" grpId="0"/>
      <p:bldP spid="44" grpId="0"/>
      <p:bldP spid="45" grpId="0"/>
      <p:bldP spid="46" grpId="0"/>
      <p:bldP spid="4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10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16200000">
            <a:off x="2640330" y="-2679065"/>
            <a:ext cx="6890385" cy="12185650"/>
          </a:xfrm>
          <a:prstGeom prst="rect">
            <a:avLst/>
          </a:prstGeom>
        </p:spPr>
      </p:pic>
      <p:sp>
        <p:nvSpPr>
          <p:cNvPr id="7" name="椭圆 6"/>
          <p:cNvSpPr/>
          <p:nvPr/>
        </p:nvSpPr>
        <p:spPr>
          <a:xfrm>
            <a:off x="2326005" y="1495425"/>
            <a:ext cx="7540625" cy="38671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3641725" y="3739515"/>
            <a:ext cx="4909820" cy="4914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Light" panose="020B0300000000000000" charset="-122"/>
                <a:ea typeface="Noto Sans S Chinese Light" panose="020B0300000000000000" charset="-122"/>
                <a:sym typeface="+mn-ea"/>
              </a:rPr>
              <a:t>PleaseaddaclearbusinesstemplateforthetitlecontentyouwanttoaddPleaseaddaclecontentyouwanttoaddPleaseaddaclearbarbusinesstemplat</a:t>
            </a:r>
            <a:endParaRPr lang="zh-CN" altLang="en-US" sz="1000" dirty="0" smtClean="0">
              <a:solidFill>
                <a:schemeClr val="tx1">
                  <a:lumMod val="75000"/>
                  <a:lumOff val="25000"/>
                </a:schemeClr>
              </a:solidFill>
              <a:latin typeface="Noto Sans S Chinese Light" panose="020B0300000000000000" charset="-122"/>
              <a:ea typeface="Noto Sans S Chinese Light" panose="020B0300000000000000" charset="-122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4410075" y="3041650"/>
            <a:ext cx="330454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320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Noto Sans S Chinese Regular" panose="020B0500000000000000" pitchFamily="34" charset="-122"/>
                <a:ea typeface="Noto Sans S Chinese Regular" panose="020B0500000000000000" pitchFamily="34" charset="-122"/>
                <a:sym typeface="Arial" panose="020B0604020202020204" pitchFamily="34" charset="0"/>
              </a:rPr>
              <a:t>招聘流程</a:t>
            </a:r>
            <a:endParaRPr lang="zh-CN" altLang="en-US" sz="3200" b="1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Noto Sans S Chinese Regular" panose="020B0500000000000000" pitchFamily="34" charset="-122"/>
              <a:ea typeface="Noto Sans S Chinese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4872990" y="2282190"/>
            <a:ext cx="2447290" cy="645160"/>
          </a:xfrm>
          <a:prstGeom prst="rect">
            <a:avLst/>
          </a:prstGeom>
          <a:noFill/>
          <a:ln w="2857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262626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dist"/>
            <a:r>
              <a:rPr lang="en-US" altLang="zh-CN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</a:rPr>
              <a:t>PART 04</a:t>
            </a:r>
            <a:endParaRPr lang="en-US" altLang="zh-CN" sz="3600" dirty="0">
              <a:solidFill>
                <a:schemeClr val="tx1">
                  <a:lumMod val="75000"/>
                  <a:lumOff val="25000"/>
                </a:schemeClr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Tm="0">
        <p15:prstTrans prst="wind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8" grpId="0"/>
      <p:bldP spid="19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10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16200000">
            <a:off x="2640330" y="-2679065"/>
            <a:ext cx="6890385" cy="12185650"/>
          </a:xfrm>
          <a:prstGeom prst="rect">
            <a:avLst/>
          </a:prstGeom>
        </p:spPr>
      </p:pic>
      <p:sp>
        <p:nvSpPr>
          <p:cNvPr id="7" name="椭圆 6"/>
          <p:cNvSpPr/>
          <p:nvPr/>
        </p:nvSpPr>
        <p:spPr>
          <a:xfrm>
            <a:off x="1334770" y="841375"/>
            <a:ext cx="9502140" cy="51447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9" name="组合 18"/>
          <p:cNvGrpSpPr/>
          <p:nvPr/>
        </p:nvGrpSpPr>
        <p:grpSpPr>
          <a:xfrm>
            <a:off x="2342515" y="2441575"/>
            <a:ext cx="3266440" cy="676910"/>
            <a:chOff x="13604" y="1252"/>
            <a:chExt cx="5144" cy="1066"/>
          </a:xfrm>
        </p:grpSpPr>
        <p:sp>
          <p:nvSpPr>
            <p:cNvPr id="20" name="TextBox 32"/>
            <p:cNvSpPr txBox="1">
              <a:spLocks noChangeArrowheads="1"/>
            </p:cNvSpPr>
            <p:nvPr/>
          </p:nvSpPr>
          <p:spPr bwMode="auto">
            <a:xfrm>
              <a:off x="13604" y="1397"/>
              <a:ext cx="947" cy="921"/>
            </a:xfrm>
            <a:prstGeom prst="rect">
              <a:avLst/>
            </a:prstGeom>
            <a:solidFill>
              <a:srgbClr val="FDA67F"/>
            </a:solidFill>
            <a:ln>
              <a:noFill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dirty="0" smtClean="0">
                  <a:solidFill>
                    <a:schemeClr val="bg1"/>
                  </a:solidFill>
                  <a:ea typeface="微软雅黑" panose="020B0503020204020204" charset="-122"/>
                </a:rPr>
                <a:t>01</a:t>
              </a:r>
              <a:endParaRPr lang="en-US" altLang="zh-CN" sz="3200" dirty="0" smtClean="0">
                <a:solidFill>
                  <a:schemeClr val="bg1"/>
                </a:solidFill>
                <a:ea typeface="微软雅黑" panose="020B0503020204020204" charset="-122"/>
              </a:endParaRPr>
            </a:p>
          </p:txBody>
        </p:sp>
        <p:grpSp>
          <p:nvGrpSpPr>
            <p:cNvPr id="24" name="组合 23"/>
            <p:cNvGrpSpPr/>
            <p:nvPr/>
          </p:nvGrpSpPr>
          <p:grpSpPr>
            <a:xfrm>
              <a:off x="15174" y="1252"/>
              <a:ext cx="3574" cy="1066"/>
              <a:chOff x="721" y="8673"/>
              <a:chExt cx="3574" cy="1066"/>
            </a:xfrm>
          </p:grpSpPr>
          <p:sp>
            <p:nvSpPr>
              <p:cNvPr id="21" name="矩形 20"/>
              <p:cNvSpPr/>
              <p:nvPr/>
            </p:nvSpPr>
            <p:spPr>
              <a:xfrm>
                <a:off x="721" y="9254"/>
                <a:ext cx="3574" cy="4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altLang="zh-CN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Please add the title here</a:t>
                </a:r>
                <a:endPara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23" name="TextBox 76"/>
              <p:cNvSpPr txBox="1"/>
              <p:nvPr/>
            </p:nvSpPr>
            <p:spPr>
              <a:xfrm>
                <a:off x="721" y="8673"/>
                <a:ext cx="2499" cy="5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zh-CN" altLang="en-US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latin typeface="Noto Sans S Chinese Black" panose="020B0A00000000000000" charset="-122"/>
                    <a:ea typeface="Noto Sans S Chinese Black" panose="020B0A00000000000000" charset="-122"/>
                    <a:sym typeface="Arial" panose="020B0604020202020204" pitchFamily="34" charset="0"/>
                  </a:rPr>
                  <a:t>关于我们</a:t>
                </a:r>
                <a:endParaRPr lang="zh-CN" altLang="en-US" b="1" spc="788" noProof="0" dirty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Noto Sans S Chinese Black" panose="020B0A00000000000000" charset="-122"/>
                  <a:ea typeface="Noto Sans S Chinese Black" panose="020B0A00000000000000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26" name="组合 25"/>
          <p:cNvGrpSpPr/>
          <p:nvPr/>
        </p:nvGrpSpPr>
        <p:grpSpPr>
          <a:xfrm>
            <a:off x="2342515" y="4055745"/>
            <a:ext cx="3266441" cy="677545"/>
            <a:chOff x="10218" y="5670"/>
            <a:chExt cx="5144" cy="1067"/>
          </a:xfrm>
        </p:grpSpPr>
        <p:sp>
          <p:nvSpPr>
            <p:cNvPr id="27" name="TextBox 32"/>
            <p:cNvSpPr txBox="1">
              <a:spLocks noChangeArrowheads="1"/>
            </p:cNvSpPr>
            <p:nvPr/>
          </p:nvSpPr>
          <p:spPr bwMode="auto">
            <a:xfrm>
              <a:off x="10218" y="5816"/>
              <a:ext cx="947" cy="921"/>
            </a:xfrm>
            <a:prstGeom prst="rect">
              <a:avLst/>
            </a:prstGeom>
            <a:solidFill>
              <a:srgbClr val="FDA67F"/>
            </a:solidFill>
            <a:ln>
              <a:noFill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dirty="0" smtClean="0">
                  <a:solidFill>
                    <a:schemeClr val="bg1"/>
                  </a:solidFill>
                  <a:ea typeface="微软雅黑" panose="020B0503020204020204" charset="-122"/>
                </a:rPr>
                <a:t>03</a:t>
              </a:r>
              <a:endParaRPr lang="en-US" altLang="zh-CN" sz="3200" dirty="0" smtClean="0">
                <a:solidFill>
                  <a:schemeClr val="bg1"/>
                </a:solidFill>
                <a:ea typeface="微软雅黑" panose="020B0503020204020204" charset="-122"/>
              </a:endParaRPr>
            </a:p>
          </p:txBody>
        </p:sp>
        <p:grpSp>
          <p:nvGrpSpPr>
            <p:cNvPr id="30" name="组合 29"/>
            <p:cNvGrpSpPr/>
            <p:nvPr/>
          </p:nvGrpSpPr>
          <p:grpSpPr>
            <a:xfrm>
              <a:off x="11788" y="5670"/>
              <a:ext cx="3574" cy="1067"/>
              <a:chOff x="9531" y="8880"/>
              <a:chExt cx="3574" cy="1067"/>
            </a:xfrm>
          </p:grpSpPr>
          <p:sp>
            <p:nvSpPr>
              <p:cNvPr id="34" name="矩形 33"/>
              <p:cNvSpPr/>
              <p:nvPr/>
            </p:nvSpPr>
            <p:spPr>
              <a:xfrm>
                <a:off x="9531" y="9462"/>
                <a:ext cx="3574" cy="4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altLang="zh-CN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Please add the title here</a:t>
                </a:r>
                <a:endPara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28" name="TextBox 76"/>
              <p:cNvSpPr txBox="1"/>
              <p:nvPr/>
            </p:nvSpPr>
            <p:spPr>
              <a:xfrm>
                <a:off x="9531" y="8880"/>
                <a:ext cx="2498" cy="5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zh-CN" altLang="en-US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latin typeface="Noto Sans S Chinese Black" panose="020B0A00000000000000" charset="-122"/>
                    <a:ea typeface="Noto Sans S Chinese Black" panose="020B0A00000000000000" charset="-122"/>
                    <a:sym typeface="Arial" panose="020B0604020202020204" pitchFamily="34" charset="0"/>
                  </a:rPr>
                  <a:t>薪酬福利</a:t>
                </a:r>
                <a:endParaRPr lang="zh-CN" altLang="en-US" b="1" spc="788" noProof="0" dirty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Noto Sans S Chinese Black" panose="020B0A00000000000000" charset="-122"/>
                  <a:ea typeface="Noto Sans S Chinese Black" panose="020B0A00000000000000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29" name="组合 28"/>
          <p:cNvGrpSpPr/>
          <p:nvPr/>
        </p:nvGrpSpPr>
        <p:grpSpPr>
          <a:xfrm>
            <a:off x="7009130" y="2440305"/>
            <a:ext cx="3266440" cy="677545"/>
            <a:chOff x="11931" y="3400"/>
            <a:chExt cx="5144" cy="1067"/>
          </a:xfrm>
        </p:grpSpPr>
        <p:sp>
          <p:nvSpPr>
            <p:cNvPr id="31" name="TextBox 32"/>
            <p:cNvSpPr txBox="1">
              <a:spLocks noChangeArrowheads="1"/>
            </p:cNvSpPr>
            <p:nvPr/>
          </p:nvSpPr>
          <p:spPr bwMode="auto">
            <a:xfrm>
              <a:off x="11931" y="3546"/>
              <a:ext cx="947" cy="921"/>
            </a:xfrm>
            <a:prstGeom prst="rect">
              <a:avLst/>
            </a:prstGeom>
            <a:solidFill>
              <a:srgbClr val="FDA67F"/>
            </a:solidFill>
            <a:ln>
              <a:noFill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dirty="0" smtClean="0">
                  <a:solidFill>
                    <a:schemeClr val="bg1"/>
                  </a:solidFill>
                  <a:ea typeface="微软雅黑" panose="020B0503020204020204" charset="-122"/>
                </a:rPr>
                <a:t>02</a:t>
              </a:r>
              <a:endParaRPr lang="en-US" altLang="zh-CN" sz="3200" dirty="0" smtClean="0">
                <a:solidFill>
                  <a:schemeClr val="bg1"/>
                </a:solidFill>
                <a:ea typeface="微软雅黑" panose="020B0503020204020204" charset="-122"/>
              </a:endParaRPr>
            </a:p>
          </p:txBody>
        </p:sp>
        <p:grpSp>
          <p:nvGrpSpPr>
            <p:cNvPr id="32" name="组合 31"/>
            <p:cNvGrpSpPr/>
            <p:nvPr/>
          </p:nvGrpSpPr>
          <p:grpSpPr>
            <a:xfrm>
              <a:off x="13501" y="3400"/>
              <a:ext cx="3574" cy="1067"/>
              <a:chOff x="5405" y="8671"/>
              <a:chExt cx="3574" cy="1067"/>
            </a:xfrm>
          </p:grpSpPr>
          <p:sp>
            <p:nvSpPr>
              <p:cNvPr id="33" name="矩形 32"/>
              <p:cNvSpPr/>
              <p:nvPr/>
            </p:nvSpPr>
            <p:spPr>
              <a:xfrm>
                <a:off x="5405" y="9253"/>
                <a:ext cx="3574" cy="4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altLang="zh-CN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Please add the title here</a:t>
                </a:r>
                <a:endPara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35" name="TextBox 76"/>
              <p:cNvSpPr txBox="1"/>
              <p:nvPr/>
            </p:nvSpPr>
            <p:spPr>
              <a:xfrm>
                <a:off x="5405" y="8671"/>
                <a:ext cx="2468" cy="5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zh-CN" altLang="en-US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latin typeface="Noto Sans S Chinese Black" panose="020B0A00000000000000" charset="-122"/>
                    <a:ea typeface="Noto Sans S Chinese Black" panose="020B0A00000000000000" charset="-122"/>
                    <a:sym typeface="Arial" panose="020B0604020202020204" pitchFamily="34" charset="0"/>
                  </a:rPr>
                  <a:t>招聘计划</a:t>
                </a:r>
                <a:endParaRPr lang="zh-CN" altLang="en-US" b="1" spc="788" noProof="0" dirty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Noto Sans S Chinese Black" panose="020B0A00000000000000" charset="-122"/>
                  <a:ea typeface="Noto Sans S Chinese Black" panose="020B0A00000000000000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36" name="组合 35"/>
          <p:cNvGrpSpPr/>
          <p:nvPr/>
        </p:nvGrpSpPr>
        <p:grpSpPr>
          <a:xfrm>
            <a:off x="7009130" y="4055745"/>
            <a:ext cx="3266440" cy="676910"/>
            <a:chOff x="8357" y="7939"/>
            <a:chExt cx="5144" cy="1066"/>
          </a:xfrm>
        </p:grpSpPr>
        <p:sp>
          <p:nvSpPr>
            <p:cNvPr id="37" name="TextBox 32"/>
            <p:cNvSpPr txBox="1">
              <a:spLocks noChangeArrowheads="1"/>
            </p:cNvSpPr>
            <p:nvPr/>
          </p:nvSpPr>
          <p:spPr bwMode="auto">
            <a:xfrm>
              <a:off x="8357" y="8085"/>
              <a:ext cx="947" cy="921"/>
            </a:xfrm>
            <a:prstGeom prst="rect">
              <a:avLst/>
            </a:prstGeom>
            <a:solidFill>
              <a:srgbClr val="FDA67F"/>
            </a:solidFill>
            <a:ln>
              <a:noFill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dirty="0" smtClean="0">
                  <a:solidFill>
                    <a:schemeClr val="bg1"/>
                  </a:solidFill>
                  <a:ea typeface="微软雅黑" panose="020B0503020204020204" charset="-122"/>
                </a:rPr>
                <a:t>04</a:t>
              </a:r>
              <a:endParaRPr lang="en-US" altLang="zh-CN" sz="3200" dirty="0" smtClean="0">
                <a:solidFill>
                  <a:schemeClr val="bg1"/>
                </a:solidFill>
                <a:ea typeface="微软雅黑" panose="020B0503020204020204" charset="-122"/>
              </a:endParaRPr>
            </a:p>
          </p:txBody>
        </p:sp>
        <p:grpSp>
          <p:nvGrpSpPr>
            <p:cNvPr id="38" name="组合 37"/>
            <p:cNvGrpSpPr/>
            <p:nvPr/>
          </p:nvGrpSpPr>
          <p:grpSpPr>
            <a:xfrm>
              <a:off x="9927" y="7939"/>
              <a:ext cx="3574" cy="1067"/>
              <a:chOff x="14798" y="8770"/>
              <a:chExt cx="3574" cy="1067"/>
            </a:xfrm>
          </p:grpSpPr>
          <p:sp>
            <p:nvSpPr>
              <p:cNvPr id="39" name="矩形 38"/>
              <p:cNvSpPr/>
              <p:nvPr/>
            </p:nvSpPr>
            <p:spPr>
              <a:xfrm>
                <a:off x="14798" y="9352"/>
                <a:ext cx="3574" cy="4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altLang="zh-CN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Please add the title here</a:t>
                </a:r>
                <a:endPara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52" name="TextBox 76"/>
              <p:cNvSpPr txBox="1"/>
              <p:nvPr/>
            </p:nvSpPr>
            <p:spPr>
              <a:xfrm>
                <a:off x="14798" y="8770"/>
                <a:ext cx="2454" cy="5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zh-CN" altLang="en-US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latin typeface="Noto Sans S Chinese Black" panose="020B0A00000000000000" charset="-122"/>
                    <a:ea typeface="Noto Sans S Chinese Black" panose="020B0A00000000000000" charset="-122"/>
                    <a:sym typeface="Arial" panose="020B0604020202020204" pitchFamily="34" charset="0"/>
                  </a:rPr>
                  <a:t>招聘流程</a:t>
                </a:r>
                <a:endParaRPr lang="zh-CN" altLang="en-US" b="1" spc="788" noProof="0" dirty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Noto Sans S Chinese Black" panose="020B0A00000000000000" charset="-122"/>
                  <a:ea typeface="Noto Sans S Chinese Black" panose="020B0A00000000000000" charset="-122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47" name="Text Box 3"/>
          <p:cNvSpPr>
            <a:spLocks noChangeArrowheads="1"/>
          </p:cNvSpPr>
          <p:nvPr/>
        </p:nvSpPr>
        <p:spPr bwMode="auto">
          <a:xfrm>
            <a:off x="4582795" y="1065530"/>
            <a:ext cx="2922905" cy="706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tx1">
                    <a:lumMod val="75000"/>
                    <a:lumOff val="25000"/>
                  </a:schemeClr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dist">
              <a:spcBef>
                <a:spcPct val="0"/>
              </a:spcBef>
            </a:pPr>
            <a:r>
              <a:rPr lang="en-US" altLang="zh-CN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  <a:cs typeface="Noto Sans S Chinese Black" panose="020B0A00000000000000" charset="-122"/>
              </a:rPr>
              <a:t>COMPANY</a:t>
            </a:r>
            <a:endParaRPr lang="en-US" altLang="zh-CN" sz="4000" dirty="0" smtClean="0">
              <a:solidFill>
                <a:schemeClr val="tx1">
                  <a:lumMod val="75000"/>
                  <a:lumOff val="25000"/>
                </a:schemeClr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  <a:cs typeface="Noto Sans S Chinese Black" panose="020B0A00000000000000" charset="-122"/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6000" advTm="0">
        <p15:prstTrans prst="curtains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fill="hold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76"/>
          <p:cNvSpPr txBox="1"/>
          <p:nvPr/>
        </p:nvSpPr>
        <p:spPr>
          <a:xfrm>
            <a:off x="617220" y="406400"/>
            <a:ext cx="224218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</a:rPr>
              <a:t>此处添加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</a:rPr>
              <a:t>标题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</a:endParaRPr>
          </a:p>
        </p:txBody>
      </p:sp>
      <p:sp>
        <p:nvSpPr>
          <p:cNvPr id="13" name="矩形 20"/>
          <p:cNvSpPr/>
          <p:nvPr/>
        </p:nvSpPr>
        <p:spPr>
          <a:xfrm>
            <a:off x="2008149" y="1902002"/>
            <a:ext cx="1790024" cy="3133621"/>
          </a:xfrm>
          <a:prstGeom prst="rect">
            <a:avLst/>
          </a:prstGeom>
          <a:solidFill>
            <a:srgbClr val="FDA67F"/>
          </a:solidFill>
          <a:ln w="25400" cmpd="sng">
            <a:noFill/>
            <a:miter lim="800000"/>
          </a:ln>
        </p:spPr>
        <p:txBody>
          <a:bodyPr anchor="ctr"/>
          <a:lstStyle/>
          <a:p>
            <a:pPr algn="ctr" fontAlgn="ctr">
              <a:buClr>
                <a:srgbClr val="FF0000"/>
              </a:buClr>
              <a:buSzPct val="70000"/>
              <a:buFont typeface="Wingdings" panose="05000000000000000000" pitchFamily="2" charset="2"/>
              <a:buChar char="u"/>
              <a:tabLst>
                <a:tab pos="723265" algn="l"/>
                <a:tab pos="1447165" algn="l"/>
              </a:tabLst>
            </a:pPr>
            <a:endParaRPr lang="zh-CN" altLang="en-US" sz="1400" dirty="0">
              <a:solidFill>
                <a:schemeClr val="bg1">
                  <a:lumMod val="50000"/>
                </a:schemeClr>
              </a:solidFill>
              <a:latin typeface="Noto Sans S Chinese Bold" panose="020B0800000000000000" pitchFamily="34" charset="-122"/>
              <a:ea typeface="Noto Sans S Chinese Bold" panose="020B0800000000000000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14" name="直接连接符 33"/>
          <p:cNvCxnSpPr/>
          <p:nvPr/>
        </p:nvCxnSpPr>
        <p:spPr>
          <a:xfrm>
            <a:off x="2201246" y="3203275"/>
            <a:ext cx="1325227" cy="1"/>
          </a:xfrm>
          <a:prstGeom prst="line">
            <a:avLst/>
          </a:prstGeom>
          <a:noFill/>
          <a:ln w="6350" cap="flat" cmpd="sng" algn="ctr">
            <a:solidFill>
              <a:sysClr val="window" lastClr="FFFFFF">
                <a:lumMod val="95000"/>
              </a:sysClr>
            </a:solidFill>
            <a:prstDash val="solid"/>
            <a:miter lim="800000"/>
          </a:ln>
          <a:effectLst/>
        </p:spPr>
      </p:cxnSp>
      <p:pic>
        <p:nvPicPr>
          <p:cNvPr id="2" name="Picture 2" descr="C:\Documents and Settings\Administrator\桌面\图标\ico\verified-user.pn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511" y="2147871"/>
            <a:ext cx="775301" cy="775301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14:hiddenEffects>
            </a:ext>
          </a:extLst>
        </p:spPr>
      </p:pic>
      <p:sp>
        <p:nvSpPr>
          <p:cNvPr id="16" name="矩形 35"/>
          <p:cNvSpPr/>
          <p:nvPr/>
        </p:nvSpPr>
        <p:spPr>
          <a:xfrm>
            <a:off x="4131893" y="1902002"/>
            <a:ext cx="1790024" cy="3133621"/>
          </a:xfrm>
          <a:prstGeom prst="rect">
            <a:avLst/>
          </a:prstGeom>
          <a:solidFill>
            <a:srgbClr val="404040"/>
          </a:solidFill>
          <a:ln w="25400" cmpd="sng">
            <a:noFill/>
            <a:miter lim="800000"/>
          </a:ln>
        </p:spPr>
        <p:txBody>
          <a:bodyPr anchor="ctr"/>
          <a:lstStyle/>
          <a:p>
            <a:pPr algn="ctr" fontAlgn="ctr">
              <a:buClr>
                <a:srgbClr val="FF0000"/>
              </a:buClr>
              <a:buSzPct val="70000"/>
              <a:buFont typeface="Wingdings" panose="05000000000000000000" pitchFamily="2" charset="2"/>
              <a:buChar char="u"/>
              <a:tabLst>
                <a:tab pos="723265" algn="l"/>
                <a:tab pos="1447165" algn="l"/>
              </a:tabLst>
            </a:pPr>
            <a:endParaRPr lang="zh-CN" altLang="en-US" sz="1400" dirty="0">
              <a:solidFill>
                <a:schemeClr val="bg1">
                  <a:lumMod val="50000"/>
                </a:schemeClr>
              </a:solidFill>
              <a:latin typeface="Noto Sans S Chinese Bold" panose="020B0800000000000000" pitchFamily="34" charset="-122"/>
              <a:ea typeface="Noto Sans S Chinese Bold" panose="020B0800000000000000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17" name="直接连接符 39"/>
          <p:cNvCxnSpPr/>
          <p:nvPr/>
        </p:nvCxnSpPr>
        <p:spPr>
          <a:xfrm>
            <a:off x="4324990" y="3203275"/>
            <a:ext cx="1325227" cy="1"/>
          </a:xfrm>
          <a:prstGeom prst="line">
            <a:avLst/>
          </a:prstGeom>
          <a:noFill/>
          <a:ln w="6350" cap="flat" cmpd="sng" algn="ctr">
            <a:solidFill>
              <a:sysClr val="window" lastClr="FFFFFF">
                <a:lumMod val="95000"/>
              </a:sysClr>
            </a:solidFill>
            <a:prstDash val="solid"/>
            <a:miter lim="800000"/>
          </a:ln>
          <a:effectLst/>
        </p:spPr>
      </p:cxnSp>
      <p:sp>
        <p:nvSpPr>
          <p:cNvPr id="18" name="矩形 40"/>
          <p:cNvSpPr/>
          <p:nvPr/>
        </p:nvSpPr>
        <p:spPr>
          <a:xfrm>
            <a:off x="6255638" y="1902002"/>
            <a:ext cx="1790024" cy="3133621"/>
          </a:xfrm>
          <a:prstGeom prst="rect">
            <a:avLst/>
          </a:prstGeom>
          <a:solidFill>
            <a:srgbClr val="FDA67F"/>
          </a:solidFill>
          <a:ln w="25400" cmpd="sng">
            <a:noFill/>
            <a:miter lim="800000"/>
          </a:ln>
        </p:spPr>
        <p:txBody>
          <a:bodyPr anchor="ctr"/>
          <a:lstStyle/>
          <a:p>
            <a:pPr algn="ctr" fontAlgn="ctr">
              <a:buClr>
                <a:srgbClr val="FF0000"/>
              </a:buClr>
              <a:buSzPct val="70000"/>
              <a:buFont typeface="Wingdings" panose="05000000000000000000" pitchFamily="2" charset="2"/>
              <a:buChar char="u"/>
              <a:tabLst>
                <a:tab pos="723265" algn="l"/>
                <a:tab pos="1447165" algn="l"/>
              </a:tabLst>
            </a:pPr>
            <a:endParaRPr lang="zh-CN" altLang="en-US" sz="1400" dirty="0">
              <a:solidFill>
                <a:schemeClr val="bg1">
                  <a:lumMod val="50000"/>
                </a:schemeClr>
              </a:solidFill>
              <a:latin typeface="Noto Sans S Chinese Bold" panose="020B0800000000000000" pitchFamily="34" charset="-122"/>
              <a:ea typeface="Noto Sans S Chinese Bold" panose="020B0800000000000000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19" name="直接连接符 44"/>
          <p:cNvCxnSpPr/>
          <p:nvPr/>
        </p:nvCxnSpPr>
        <p:spPr>
          <a:xfrm>
            <a:off x="6448734" y="3203275"/>
            <a:ext cx="1325227" cy="1"/>
          </a:xfrm>
          <a:prstGeom prst="line">
            <a:avLst/>
          </a:prstGeom>
          <a:noFill/>
          <a:ln w="6350" cap="flat" cmpd="sng" algn="ctr">
            <a:solidFill>
              <a:sysClr val="window" lastClr="FFFFFF">
                <a:lumMod val="95000"/>
              </a:sysClr>
            </a:solidFill>
            <a:prstDash val="solid"/>
            <a:miter lim="800000"/>
          </a:ln>
          <a:effectLst/>
        </p:spPr>
      </p:cxnSp>
      <p:sp>
        <p:nvSpPr>
          <p:cNvPr id="20" name="矩形 45"/>
          <p:cNvSpPr/>
          <p:nvPr/>
        </p:nvSpPr>
        <p:spPr>
          <a:xfrm>
            <a:off x="8379382" y="1902002"/>
            <a:ext cx="1790024" cy="3133621"/>
          </a:xfrm>
          <a:prstGeom prst="rect">
            <a:avLst/>
          </a:prstGeom>
          <a:solidFill>
            <a:srgbClr val="404040"/>
          </a:solidFill>
          <a:ln w="25400" cmpd="sng">
            <a:noFill/>
            <a:miter lim="800000"/>
          </a:ln>
        </p:spPr>
        <p:txBody>
          <a:bodyPr anchor="ctr"/>
          <a:lstStyle/>
          <a:p>
            <a:pPr algn="ctr" fontAlgn="ctr">
              <a:buClr>
                <a:srgbClr val="FF0000"/>
              </a:buClr>
              <a:buSzPct val="70000"/>
              <a:buFont typeface="Wingdings" panose="05000000000000000000" pitchFamily="2" charset="2"/>
              <a:buChar char="u"/>
              <a:tabLst>
                <a:tab pos="723265" algn="l"/>
                <a:tab pos="1447165" algn="l"/>
              </a:tabLst>
            </a:pPr>
            <a:endParaRPr lang="zh-CN" altLang="en-US" sz="1400" dirty="0">
              <a:solidFill>
                <a:schemeClr val="bg1">
                  <a:lumMod val="50000"/>
                </a:schemeClr>
              </a:solidFill>
              <a:latin typeface="Noto Sans S Chinese Bold" panose="020B0800000000000000" pitchFamily="34" charset="-122"/>
              <a:ea typeface="Noto Sans S Chinese Bold" panose="020B0800000000000000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21" name="直接连接符 49"/>
          <p:cNvCxnSpPr/>
          <p:nvPr/>
        </p:nvCxnSpPr>
        <p:spPr>
          <a:xfrm>
            <a:off x="8572479" y="3203275"/>
            <a:ext cx="1325227" cy="1"/>
          </a:xfrm>
          <a:prstGeom prst="line">
            <a:avLst/>
          </a:prstGeom>
          <a:noFill/>
          <a:ln w="6350" cap="flat" cmpd="sng" algn="ctr">
            <a:solidFill>
              <a:sysClr val="window" lastClr="FFFFFF">
                <a:lumMod val="95000"/>
              </a:sysClr>
            </a:solidFill>
            <a:prstDash val="solid"/>
            <a:miter lim="800000"/>
          </a:ln>
          <a:effectLst/>
        </p:spPr>
      </p:cxnSp>
      <p:pic>
        <p:nvPicPr>
          <p:cNvPr id="22" name="Picture 5" descr="C:\Documents and Settings\Administrator\桌面\图标\ico\trending-up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9255" y="2147871"/>
            <a:ext cx="775301" cy="775301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14:hiddenEffects>
            </a:ext>
          </a:extLst>
        </p:spPr>
      </p:pic>
      <p:pic>
        <p:nvPicPr>
          <p:cNvPr id="23" name="Picture 3" descr="C:\Documents and Settings\Administrator\桌面\图标\ico\call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6744" y="2147871"/>
            <a:ext cx="775301" cy="775301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14:hiddenEffects>
            </a:ext>
          </a:extLst>
        </p:spPr>
      </p:pic>
      <p:pic>
        <p:nvPicPr>
          <p:cNvPr id="24" name="Picture 4" descr="C:\Documents and Settings\Administrator\桌面\图标\ico\camera-alt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999" y="2147871"/>
            <a:ext cx="775301" cy="775301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14:hiddenEffects>
            </a:ext>
          </a:extLst>
        </p:spPr>
      </p:pic>
      <p:sp>
        <p:nvSpPr>
          <p:cNvPr id="28" name="文本框 27"/>
          <p:cNvSpPr txBox="1"/>
          <p:nvPr/>
        </p:nvSpPr>
        <p:spPr>
          <a:xfrm>
            <a:off x="1574165" y="5701665"/>
            <a:ext cx="8792845" cy="5708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sz="1200" dirty="0">
                <a:solidFill>
                  <a:schemeClr val="tx1"/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  <a:sym typeface="+mn-ea"/>
              </a:rPr>
              <a:t>请在此添加您的文字内容，请在此添加您的文字内容。</a:t>
            </a:r>
            <a:r>
              <a:rPr lang="zh-CN" sz="1200" dirty="0">
                <a:latin typeface="Noto Sans S Chinese Regular" panose="020B0500000000000000" pitchFamily="34" charset="-122"/>
                <a:ea typeface="Noto Sans S Chinese Regular" panose="020B0500000000000000" pitchFamily="34" charset="-122"/>
                <a:sym typeface="+mn-ea"/>
              </a:rPr>
              <a:t>请在此添加您的文字内容，请在此添加您的文字内容。请在此添加您的文字内容，请在此添加您的文字内容。请在此添加您的文字内容，请在此添加您的文字内容。</a:t>
            </a:r>
            <a:endParaRPr lang="zh-CN" altLang="zh-CN" sz="1200" dirty="0" smtClean="0">
              <a:solidFill>
                <a:schemeClr val="tx1"/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  <a:sym typeface="+mn-ea"/>
            </a:endParaRPr>
          </a:p>
        </p:txBody>
      </p:sp>
      <p:sp>
        <p:nvSpPr>
          <p:cNvPr id="10" name="TextBox 76"/>
          <p:cNvSpPr txBox="1"/>
          <p:nvPr/>
        </p:nvSpPr>
        <p:spPr>
          <a:xfrm>
            <a:off x="2401082" y="3658235"/>
            <a:ext cx="1193507" cy="36830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chemeClr val="bg1"/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</a:rPr>
              <a:t>添加标题</a:t>
            </a:r>
            <a:endParaRPr lang="zh-CN" altLang="en-US" b="1" dirty="0" smtClean="0">
              <a:solidFill>
                <a:schemeClr val="bg1"/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2007870" y="4026535"/>
            <a:ext cx="1940560" cy="64516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sz="1200" dirty="0">
                <a:solidFill>
                  <a:schemeClr val="bg1"/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  <a:sym typeface="+mn-ea"/>
              </a:rPr>
              <a:t>请在此添加您的文字内容请在此添加您的文字内容</a:t>
            </a:r>
            <a:endParaRPr lang="zh-CN" altLang="zh-CN" sz="1200" dirty="0" smtClean="0">
              <a:solidFill>
                <a:schemeClr val="bg1"/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  <a:sym typeface="+mn-ea"/>
            </a:endParaRPr>
          </a:p>
        </p:txBody>
      </p:sp>
      <p:sp>
        <p:nvSpPr>
          <p:cNvPr id="3" name="TextBox 76"/>
          <p:cNvSpPr txBox="1"/>
          <p:nvPr/>
        </p:nvSpPr>
        <p:spPr>
          <a:xfrm>
            <a:off x="4525157" y="3658235"/>
            <a:ext cx="1193507" cy="36830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chemeClr val="bg1"/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</a:rPr>
              <a:t>添加标题</a:t>
            </a:r>
            <a:endParaRPr lang="zh-CN" altLang="en-US" b="1" dirty="0" smtClean="0">
              <a:solidFill>
                <a:schemeClr val="bg1"/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131945" y="4026535"/>
            <a:ext cx="1940560" cy="64516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sz="1200" dirty="0">
                <a:solidFill>
                  <a:schemeClr val="bg1"/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  <a:sym typeface="+mn-ea"/>
              </a:rPr>
              <a:t>请在此添加您的文字内容请在此添加您的文字内容</a:t>
            </a:r>
            <a:endParaRPr lang="zh-CN" altLang="zh-CN" sz="1200" dirty="0" smtClean="0">
              <a:solidFill>
                <a:schemeClr val="bg1"/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  <a:sym typeface="+mn-ea"/>
            </a:endParaRPr>
          </a:p>
        </p:txBody>
      </p:sp>
      <p:sp>
        <p:nvSpPr>
          <p:cNvPr id="5" name="TextBox 76"/>
          <p:cNvSpPr txBox="1"/>
          <p:nvPr/>
        </p:nvSpPr>
        <p:spPr>
          <a:xfrm>
            <a:off x="6648597" y="3658235"/>
            <a:ext cx="1193507" cy="36830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chemeClr val="bg1"/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</a:rPr>
              <a:t>添加标题</a:t>
            </a:r>
            <a:endParaRPr lang="zh-CN" altLang="en-US" b="1" dirty="0" smtClean="0">
              <a:solidFill>
                <a:schemeClr val="bg1"/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255385" y="4026535"/>
            <a:ext cx="1940560" cy="64516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sz="1200" dirty="0">
                <a:solidFill>
                  <a:schemeClr val="bg1"/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  <a:sym typeface="+mn-ea"/>
              </a:rPr>
              <a:t>请在此添加您的文字内容请在此添加您的文字内容</a:t>
            </a:r>
            <a:endParaRPr lang="zh-CN" altLang="zh-CN" sz="1200" dirty="0" smtClean="0">
              <a:solidFill>
                <a:schemeClr val="bg1"/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  <a:sym typeface="+mn-ea"/>
            </a:endParaRPr>
          </a:p>
        </p:txBody>
      </p:sp>
      <p:sp>
        <p:nvSpPr>
          <p:cNvPr id="7" name="TextBox 76"/>
          <p:cNvSpPr txBox="1"/>
          <p:nvPr/>
        </p:nvSpPr>
        <p:spPr>
          <a:xfrm>
            <a:off x="8786642" y="3658235"/>
            <a:ext cx="1193507" cy="36830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chemeClr val="bg1"/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</a:rPr>
              <a:t>添加标题</a:t>
            </a:r>
            <a:endParaRPr lang="zh-CN" altLang="en-US" b="1" dirty="0" smtClean="0">
              <a:solidFill>
                <a:schemeClr val="bg1"/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8393430" y="4026535"/>
            <a:ext cx="1940560" cy="64516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sz="1200" dirty="0">
                <a:solidFill>
                  <a:schemeClr val="bg1"/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  <a:sym typeface="+mn-ea"/>
              </a:rPr>
              <a:t>请在此添加您的文字内容请在此添加您的文字内容</a:t>
            </a:r>
            <a:endParaRPr lang="zh-CN" altLang="zh-CN" sz="1200" dirty="0" smtClean="0">
              <a:solidFill>
                <a:schemeClr val="bg1"/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  <a:sym typeface="+mn-ea"/>
            </a:endParaRPr>
          </a:p>
        </p:txBody>
      </p:sp>
    </p:spTree>
    <p:custDataLst>
      <p:tags r:id="rId9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 advTm="0">
        <p14:pan dir="u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16" grpId="0" bldLvl="0" animBg="1"/>
      <p:bldP spid="18" grpId="0" bldLvl="0" animBg="1"/>
      <p:bldP spid="20" grpId="0" bldLvl="0" animBg="1"/>
      <p:bldP spid="28" grpId="0" bldLvl="0" animBg="1"/>
      <p:bldP spid="10" grpId="0" bldLvl="0" animBg="1"/>
      <p:bldP spid="33" grpId="0" bldLvl="0" animBg="1"/>
      <p:bldP spid="3" grpId="0" bldLvl="0" animBg="1"/>
      <p:bldP spid="4" grpId="0" bldLvl="0" animBg="1"/>
      <p:bldP spid="5" grpId="0" bldLvl="0" animBg="1"/>
      <p:bldP spid="6" grpId="0" bldLvl="0" animBg="1"/>
      <p:bldP spid="7" grpId="0" bldLvl="0" animBg="1"/>
      <p:bldP spid="9" grpId="0" bldLvl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76"/>
          <p:cNvSpPr txBox="1"/>
          <p:nvPr/>
        </p:nvSpPr>
        <p:spPr>
          <a:xfrm>
            <a:off x="617220" y="406400"/>
            <a:ext cx="224218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</a:rPr>
              <a:t>此处添加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</a:rPr>
              <a:t>标题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</a:endParaRPr>
          </a:p>
        </p:txBody>
      </p:sp>
      <p:sp>
        <p:nvSpPr>
          <p:cNvPr id="11" name="ExtraShape1"/>
          <p:cNvSpPr/>
          <p:nvPr/>
        </p:nvSpPr>
        <p:spPr bwMode="auto">
          <a:xfrm>
            <a:off x="1452880" y="1880870"/>
            <a:ext cx="1550670" cy="2337435"/>
          </a:xfrm>
          <a:custGeom>
            <a:avLst/>
            <a:gdLst>
              <a:gd name="T0" fmla="*/ 272 w 272"/>
              <a:gd name="T1" fmla="*/ 34 h 411"/>
              <a:gd name="T2" fmla="*/ 149 w 272"/>
              <a:gd name="T3" fmla="*/ 411 h 411"/>
              <a:gd name="T4" fmla="*/ 94 w 272"/>
              <a:gd name="T5" fmla="*/ 370 h 411"/>
              <a:gd name="T6" fmla="*/ 6 w 272"/>
              <a:gd name="T7" fmla="*/ 239 h 411"/>
              <a:gd name="T8" fmla="*/ 9 w 272"/>
              <a:gd name="T9" fmla="*/ 200 h 411"/>
              <a:gd name="T10" fmla="*/ 21 w 272"/>
              <a:gd name="T11" fmla="*/ 194 h 411"/>
              <a:gd name="T12" fmla="*/ 66 w 272"/>
              <a:gd name="T13" fmla="*/ 169 h 411"/>
              <a:gd name="T14" fmla="*/ 65 w 272"/>
              <a:gd name="T15" fmla="*/ 127 h 411"/>
              <a:gd name="T16" fmla="*/ 67 w 272"/>
              <a:gd name="T17" fmla="*/ 102 h 411"/>
              <a:gd name="T18" fmla="*/ 98 w 272"/>
              <a:gd name="T19" fmla="*/ 72 h 411"/>
              <a:gd name="T20" fmla="*/ 116 w 272"/>
              <a:gd name="T21" fmla="*/ 70 h 411"/>
              <a:gd name="T22" fmla="*/ 166 w 272"/>
              <a:gd name="T23" fmla="*/ 71 h 411"/>
              <a:gd name="T24" fmla="*/ 187 w 272"/>
              <a:gd name="T25" fmla="*/ 32 h 411"/>
              <a:gd name="T26" fmla="*/ 200 w 272"/>
              <a:gd name="T27" fmla="*/ 14 h 411"/>
              <a:gd name="T28" fmla="*/ 243 w 272"/>
              <a:gd name="T29" fmla="*/ 2 h 411"/>
              <a:gd name="T30" fmla="*/ 260 w 272"/>
              <a:gd name="T31" fmla="*/ 10 h 411"/>
              <a:gd name="T32" fmla="*/ 272 w 272"/>
              <a:gd name="T33" fmla="*/ 34 h 4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72" h="411">
                <a:moveTo>
                  <a:pt x="272" y="34"/>
                </a:moveTo>
                <a:cubicBezTo>
                  <a:pt x="153" y="134"/>
                  <a:pt x="110" y="257"/>
                  <a:pt x="149" y="411"/>
                </a:cubicBezTo>
                <a:cubicBezTo>
                  <a:pt x="129" y="396"/>
                  <a:pt x="110" y="384"/>
                  <a:pt x="94" y="370"/>
                </a:cubicBezTo>
                <a:cubicBezTo>
                  <a:pt x="53" y="334"/>
                  <a:pt x="25" y="290"/>
                  <a:pt x="6" y="239"/>
                </a:cubicBezTo>
                <a:cubicBezTo>
                  <a:pt x="0" y="225"/>
                  <a:pt x="5" y="213"/>
                  <a:pt x="9" y="200"/>
                </a:cubicBezTo>
                <a:cubicBezTo>
                  <a:pt x="10" y="197"/>
                  <a:pt x="17" y="194"/>
                  <a:pt x="21" y="194"/>
                </a:cubicBezTo>
                <a:cubicBezTo>
                  <a:pt x="43" y="198"/>
                  <a:pt x="56" y="190"/>
                  <a:pt x="66" y="169"/>
                </a:cubicBezTo>
                <a:cubicBezTo>
                  <a:pt x="75" y="153"/>
                  <a:pt x="78" y="141"/>
                  <a:pt x="65" y="127"/>
                </a:cubicBezTo>
                <a:cubicBezTo>
                  <a:pt x="56" y="118"/>
                  <a:pt x="58" y="110"/>
                  <a:pt x="67" y="102"/>
                </a:cubicBezTo>
                <a:cubicBezTo>
                  <a:pt x="78" y="93"/>
                  <a:pt x="88" y="82"/>
                  <a:pt x="98" y="72"/>
                </a:cubicBezTo>
                <a:cubicBezTo>
                  <a:pt x="104" y="66"/>
                  <a:pt x="110" y="64"/>
                  <a:pt x="116" y="70"/>
                </a:cubicBezTo>
                <a:cubicBezTo>
                  <a:pt x="133" y="87"/>
                  <a:pt x="147" y="82"/>
                  <a:pt x="166" y="71"/>
                </a:cubicBezTo>
                <a:cubicBezTo>
                  <a:pt x="184" y="61"/>
                  <a:pt x="191" y="51"/>
                  <a:pt x="187" y="32"/>
                </a:cubicBezTo>
                <a:cubicBezTo>
                  <a:pt x="185" y="22"/>
                  <a:pt x="189" y="16"/>
                  <a:pt x="200" y="14"/>
                </a:cubicBezTo>
                <a:cubicBezTo>
                  <a:pt x="214" y="11"/>
                  <a:pt x="228" y="6"/>
                  <a:pt x="243" y="2"/>
                </a:cubicBezTo>
                <a:cubicBezTo>
                  <a:pt x="250" y="0"/>
                  <a:pt x="256" y="2"/>
                  <a:pt x="260" y="10"/>
                </a:cubicBezTo>
                <a:cubicBezTo>
                  <a:pt x="264" y="18"/>
                  <a:pt x="268" y="26"/>
                  <a:pt x="272" y="34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dirty="0">
              <a:latin typeface="Noto Sans S Chinese Bold" panose="020B0800000000000000" pitchFamily="34" charset="-122"/>
            </a:endParaRPr>
          </a:p>
        </p:txBody>
      </p:sp>
      <p:sp>
        <p:nvSpPr>
          <p:cNvPr id="12" name="ExtraShape2"/>
          <p:cNvSpPr/>
          <p:nvPr/>
        </p:nvSpPr>
        <p:spPr bwMode="auto">
          <a:xfrm>
            <a:off x="3321050" y="3058160"/>
            <a:ext cx="1543050" cy="2320925"/>
          </a:xfrm>
          <a:custGeom>
            <a:avLst/>
            <a:gdLst>
              <a:gd name="T0" fmla="*/ 0 w 271"/>
              <a:gd name="T1" fmla="*/ 373 h 408"/>
              <a:gd name="T2" fmla="*/ 124 w 271"/>
              <a:gd name="T3" fmla="*/ 0 h 408"/>
              <a:gd name="T4" fmla="*/ 134 w 271"/>
              <a:gd name="T5" fmla="*/ 5 h 408"/>
              <a:gd name="T6" fmla="*/ 268 w 271"/>
              <a:gd name="T7" fmla="*/ 174 h 408"/>
              <a:gd name="T8" fmla="*/ 263 w 271"/>
              <a:gd name="T9" fmla="*/ 209 h 408"/>
              <a:gd name="T10" fmla="*/ 250 w 271"/>
              <a:gd name="T11" fmla="*/ 214 h 408"/>
              <a:gd name="T12" fmla="*/ 208 w 271"/>
              <a:gd name="T13" fmla="*/ 237 h 408"/>
              <a:gd name="T14" fmla="*/ 209 w 271"/>
              <a:gd name="T15" fmla="*/ 283 h 408"/>
              <a:gd name="T16" fmla="*/ 208 w 271"/>
              <a:gd name="T17" fmla="*/ 303 h 408"/>
              <a:gd name="T18" fmla="*/ 175 w 271"/>
              <a:gd name="T19" fmla="*/ 336 h 408"/>
              <a:gd name="T20" fmla="*/ 156 w 271"/>
              <a:gd name="T21" fmla="*/ 338 h 408"/>
              <a:gd name="T22" fmla="*/ 107 w 271"/>
              <a:gd name="T23" fmla="*/ 337 h 408"/>
              <a:gd name="T24" fmla="*/ 86 w 271"/>
              <a:gd name="T25" fmla="*/ 377 h 408"/>
              <a:gd name="T26" fmla="*/ 73 w 271"/>
              <a:gd name="T27" fmla="*/ 394 h 408"/>
              <a:gd name="T28" fmla="*/ 31 w 271"/>
              <a:gd name="T29" fmla="*/ 405 h 408"/>
              <a:gd name="T30" fmla="*/ 12 w 271"/>
              <a:gd name="T31" fmla="*/ 397 h 408"/>
              <a:gd name="T32" fmla="*/ 0 w 271"/>
              <a:gd name="T33" fmla="*/ 373 h 4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71" h="408">
                <a:moveTo>
                  <a:pt x="0" y="373"/>
                </a:moveTo>
                <a:cubicBezTo>
                  <a:pt x="120" y="286"/>
                  <a:pt x="165" y="132"/>
                  <a:pt x="124" y="0"/>
                </a:cubicBezTo>
                <a:cubicBezTo>
                  <a:pt x="128" y="2"/>
                  <a:pt x="131" y="3"/>
                  <a:pt x="134" y="5"/>
                </a:cubicBezTo>
                <a:cubicBezTo>
                  <a:pt x="199" y="45"/>
                  <a:pt x="244" y="101"/>
                  <a:pt x="268" y="174"/>
                </a:cubicBezTo>
                <a:cubicBezTo>
                  <a:pt x="271" y="184"/>
                  <a:pt x="266" y="198"/>
                  <a:pt x="263" y="209"/>
                </a:cubicBezTo>
                <a:cubicBezTo>
                  <a:pt x="262" y="212"/>
                  <a:pt x="254" y="214"/>
                  <a:pt x="250" y="214"/>
                </a:cubicBezTo>
                <a:cubicBezTo>
                  <a:pt x="229" y="209"/>
                  <a:pt x="218" y="218"/>
                  <a:pt x="208" y="237"/>
                </a:cubicBezTo>
                <a:cubicBezTo>
                  <a:pt x="197" y="255"/>
                  <a:pt x="195" y="268"/>
                  <a:pt x="209" y="283"/>
                </a:cubicBezTo>
                <a:cubicBezTo>
                  <a:pt x="216" y="290"/>
                  <a:pt x="215" y="297"/>
                  <a:pt x="208" y="303"/>
                </a:cubicBezTo>
                <a:cubicBezTo>
                  <a:pt x="196" y="314"/>
                  <a:pt x="185" y="325"/>
                  <a:pt x="175" y="336"/>
                </a:cubicBezTo>
                <a:cubicBezTo>
                  <a:pt x="169" y="343"/>
                  <a:pt x="162" y="343"/>
                  <a:pt x="156" y="338"/>
                </a:cubicBezTo>
                <a:cubicBezTo>
                  <a:pt x="140" y="323"/>
                  <a:pt x="126" y="325"/>
                  <a:pt x="107" y="337"/>
                </a:cubicBezTo>
                <a:cubicBezTo>
                  <a:pt x="90" y="347"/>
                  <a:pt x="82" y="357"/>
                  <a:pt x="86" y="377"/>
                </a:cubicBezTo>
                <a:cubicBezTo>
                  <a:pt x="88" y="386"/>
                  <a:pt x="84" y="392"/>
                  <a:pt x="73" y="394"/>
                </a:cubicBezTo>
                <a:cubicBezTo>
                  <a:pt x="59" y="397"/>
                  <a:pt x="45" y="401"/>
                  <a:pt x="31" y="405"/>
                </a:cubicBezTo>
                <a:cubicBezTo>
                  <a:pt x="22" y="408"/>
                  <a:pt x="16" y="406"/>
                  <a:pt x="12" y="397"/>
                </a:cubicBezTo>
                <a:cubicBezTo>
                  <a:pt x="9" y="389"/>
                  <a:pt x="4" y="381"/>
                  <a:pt x="0" y="373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dirty="0">
              <a:latin typeface="Noto Sans S Chinese Bold" panose="020B0800000000000000" pitchFamily="34" charset="-122"/>
            </a:endParaRPr>
          </a:p>
        </p:txBody>
      </p:sp>
      <p:sp>
        <p:nvSpPr>
          <p:cNvPr id="13" name="ExtraShape3"/>
          <p:cNvSpPr/>
          <p:nvPr/>
        </p:nvSpPr>
        <p:spPr bwMode="auto">
          <a:xfrm>
            <a:off x="2587625" y="1932305"/>
            <a:ext cx="2328545" cy="1541145"/>
          </a:xfrm>
          <a:custGeom>
            <a:avLst/>
            <a:gdLst>
              <a:gd name="T0" fmla="*/ 0 w 409"/>
              <a:gd name="T1" fmla="*/ 148 h 271"/>
              <a:gd name="T2" fmla="*/ 99 w 409"/>
              <a:gd name="T3" fmla="*/ 41 h 271"/>
              <a:gd name="T4" fmla="*/ 163 w 409"/>
              <a:gd name="T5" fmla="*/ 7 h 271"/>
              <a:gd name="T6" fmla="*/ 204 w 409"/>
              <a:gd name="T7" fmla="*/ 6 h 271"/>
              <a:gd name="T8" fmla="*/ 215 w 409"/>
              <a:gd name="T9" fmla="*/ 20 h 271"/>
              <a:gd name="T10" fmla="*/ 240 w 409"/>
              <a:gd name="T11" fmla="*/ 65 h 271"/>
              <a:gd name="T12" fmla="*/ 282 w 409"/>
              <a:gd name="T13" fmla="*/ 64 h 271"/>
              <a:gd name="T14" fmla="*/ 307 w 409"/>
              <a:gd name="T15" fmla="*/ 66 h 271"/>
              <a:gd name="T16" fmla="*/ 337 w 409"/>
              <a:gd name="T17" fmla="*/ 96 h 271"/>
              <a:gd name="T18" fmla="*/ 339 w 409"/>
              <a:gd name="T19" fmla="*/ 115 h 271"/>
              <a:gd name="T20" fmla="*/ 338 w 409"/>
              <a:gd name="T21" fmla="*/ 164 h 271"/>
              <a:gd name="T22" fmla="*/ 377 w 409"/>
              <a:gd name="T23" fmla="*/ 185 h 271"/>
              <a:gd name="T24" fmla="*/ 395 w 409"/>
              <a:gd name="T25" fmla="*/ 199 h 271"/>
              <a:gd name="T26" fmla="*/ 406 w 409"/>
              <a:gd name="T27" fmla="*/ 239 h 271"/>
              <a:gd name="T28" fmla="*/ 397 w 409"/>
              <a:gd name="T29" fmla="*/ 259 h 271"/>
              <a:gd name="T30" fmla="*/ 359 w 409"/>
              <a:gd name="T31" fmla="*/ 252 h 271"/>
              <a:gd name="T32" fmla="*/ 146 w 409"/>
              <a:gd name="T33" fmla="*/ 135 h 271"/>
              <a:gd name="T34" fmla="*/ 0 w 409"/>
              <a:gd name="T35" fmla="*/ 148 h 2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09" h="271">
                <a:moveTo>
                  <a:pt x="0" y="148"/>
                </a:moveTo>
                <a:cubicBezTo>
                  <a:pt x="26" y="102"/>
                  <a:pt x="58" y="67"/>
                  <a:pt x="99" y="41"/>
                </a:cubicBezTo>
                <a:cubicBezTo>
                  <a:pt x="119" y="28"/>
                  <a:pt x="142" y="18"/>
                  <a:pt x="163" y="7"/>
                </a:cubicBezTo>
                <a:cubicBezTo>
                  <a:pt x="177" y="0"/>
                  <a:pt x="190" y="1"/>
                  <a:pt x="204" y="6"/>
                </a:cubicBezTo>
                <a:cubicBezTo>
                  <a:pt x="212" y="8"/>
                  <a:pt x="217" y="12"/>
                  <a:pt x="215" y="20"/>
                </a:cubicBezTo>
                <a:cubicBezTo>
                  <a:pt x="209" y="43"/>
                  <a:pt x="220" y="54"/>
                  <a:pt x="240" y="65"/>
                </a:cubicBezTo>
                <a:cubicBezTo>
                  <a:pt x="256" y="74"/>
                  <a:pt x="268" y="77"/>
                  <a:pt x="282" y="64"/>
                </a:cubicBezTo>
                <a:cubicBezTo>
                  <a:pt x="290" y="55"/>
                  <a:pt x="299" y="56"/>
                  <a:pt x="307" y="66"/>
                </a:cubicBezTo>
                <a:cubicBezTo>
                  <a:pt x="316" y="77"/>
                  <a:pt x="327" y="87"/>
                  <a:pt x="337" y="96"/>
                </a:cubicBezTo>
                <a:cubicBezTo>
                  <a:pt x="343" y="102"/>
                  <a:pt x="345" y="109"/>
                  <a:pt x="339" y="115"/>
                </a:cubicBezTo>
                <a:cubicBezTo>
                  <a:pt x="324" y="131"/>
                  <a:pt x="326" y="145"/>
                  <a:pt x="338" y="164"/>
                </a:cubicBezTo>
                <a:cubicBezTo>
                  <a:pt x="348" y="181"/>
                  <a:pt x="357" y="189"/>
                  <a:pt x="377" y="185"/>
                </a:cubicBezTo>
                <a:cubicBezTo>
                  <a:pt x="387" y="183"/>
                  <a:pt x="393" y="188"/>
                  <a:pt x="395" y="199"/>
                </a:cubicBezTo>
                <a:cubicBezTo>
                  <a:pt x="398" y="213"/>
                  <a:pt x="403" y="226"/>
                  <a:pt x="406" y="239"/>
                </a:cubicBezTo>
                <a:cubicBezTo>
                  <a:pt x="409" y="249"/>
                  <a:pt x="406" y="255"/>
                  <a:pt x="397" y="259"/>
                </a:cubicBezTo>
                <a:cubicBezTo>
                  <a:pt x="375" y="271"/>
                  <a:pt x="375" y="271"/>
                  <a:pt x="359" y="252"/>
                </a:cubicBezTo>
                <a:cubicBezTo>
                  <a:pt x="302" y="186"/>
                  <a:pt x="231" y="148"/>
                  <a:pt x="146" y="135"/>
                </a:cubicBezTo>
                <a:cubicBezTo>
                  <a:pt x="97" y="128"/>
                  <a:pt x="50" y="133"/>
                  <a:pt x="0" y="148"/>
                </a:cubicBezTo>
                <a:close/>
              </a:path>
            </a:pathLst>
          </a:custGeom>
          <a:solidFill>
            <a:srgbClr val="FDA6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dirty="0">
              <a:latin typeface="Noto Sans S Chinese Bold" panose="020B0800000000000000" pitchFamily="34" charset="-122"/>
            </a:endParaRPr>
          </a:p>
        </p:txBody>
      </p:sp>
      <p:sp>
        <p:nvSpPr>
          <p:cNvPr id="14" name="ExtraShape4"/>
          <p:cNvSpPr/>
          <p:nvPr/>
        </p:nvSpPr>
        <p:spPr bwMode="auto">
          <a:xfrm>
            <a:off x="1414145" y="3791585"/>
            <a:ext cx="2322830" cy="1541145"/>
          </a:xfrm>
          <a:custGeom>
            <a:avLst/>
            <a:gdLst>
              <a:gd name="T0" fmla="*/ 34 w 408"/>
              <a:gd name="T1" fmla="*/ 0 h 271"/>
              <a:gd name="T2" fmla="*/ 408 w 408"/>
              <a:gd name="T3" fmla="*/ 124 h 271"/>
              <a:gd name="T4" fmla="*/ 341 w 408"/>
              <a:gd name="T5" fmla="*/ 206 h 271"/>
              <a:gd name="T6" fmla="*/ 236 w 408"/>
              <a:gd name="T7" fmla="*/ 267 h 271"/>
              <a:gd name="T8" fmla="*/ 199 w 408"/>
              <a:gd name="T9" fmla="*/ 262 h 271"/>
              <a:gd name="T10" fmla="*/ 194 w 408"/>
              <a:gd name="T11" fmla="*/ 249 h 271"/>
              <a:gd name="T12" fmla="*/ 170 w 408"/>
              <a:gd name="T13" fmla="*/ 206 h 271"/>
              <a:gd name="T14" fmla="*/ 125 w 408"/>
              <a:gd name="T15" fmla="*/ 208 h 271"/>
              <a:gd name="T16" fmla="*/ 104 w 408"/>
              <a:gd name="T17" fmla="*/ 206 h 271"/>
              <a:gd name="T18" fmla="*/ 71 w 408"/>
              <a:gd name="T19" fmla="*/ 174 h 271"/>
              <a:gd name="T20" fmla="*/ 70 w 408"/>
              <a:gd name="T21" fmla="*/ 155 h 271"/>
              <a:gd name="T22" fmla="*/ 71 w 408"/>
              <a:gd name="T23" fmla="*/ 106 h 271"/>
              <a:gd name="T24" fmla="*/ 31 w 408"/>
              <a:gd name="T25" fmla="*/ 85 h 271"/>
              <a:gd name="T26" fmla="*/ 14 w 408"/>
              <a:gd name="T27" fmla="*/ 72 h 271"/>
              <a:gd name="T28" fmla="*/ 2 w 408"/>
              <a:gd name="T29" fmla="*/ 31 h 271"/>
              <a:gd name="T30" fmla="*/ 11 w 408"/>
              <a:gd name="T31" fmla="*/ 11 h 271"/>
              <a:gd name="T32" fmla="*/ 34 w 408"/>
              <a:gd name="T33" fmla="*/ 0 h 2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08" h="271">
                <a:moveTo>
                  <a:pt x="34" y="0"/>
                </a:moveTo>
                <a:cubicBezTo>
                  <a:pt x="133" y="119"/>
                  <a:pt x="256" y="162"/>
                  <a:pt x="408" y="124"/>
                </a:cubicBezTo>
                <a:cubicBezTo>
                  <a:pt x="390" y="156"/>
                  <a:pt x="368" y="183"/>
                  <a:pt x="341" y="206"/>
                </a:cubicBezTo>
                <a:cubicBezTo>
                  <a:pt x="310" y="233"/>
                  <a:pt x="274" y="253"/>
                  <a:pt x="236" y="267"/>
                </a:cubicBezTo>
                <a:cubicBezTo>
                  <a:pt x="222" y="271"/>
                  <a:pt x="211" y="266"/>
                  <a:pt x="199" y="262"/>
                </a:cubicBezTo>
                <a:cubicBezTo>
                  <a:pt x="196" y="261"/>
                  <a:pt x="193" y="253"/>
                  <a:pt x="194" y="249"/>
                </a:cubicBezTo>
                <a:cubicBezTo>
                  <a:pt x="199" y="227"/>
                  <a:pt x="189" y="217"/>
                  <a:pt x="170" y="206"/>
                </a:cubicBezTo>
                <a:cubicBezTo>
                  <a:pt x="152" y="196"/>
                  <a:pt x="140" y="194"/>
                  <a:pt x="125" y="208"/>
                </a:cubicBezTo>
                <a:cubicBezTo>
                  <a:pt x="118" y="214"/>
                  <a:pt x="111" y="213"/>
                  <a:pt x="104" y="206"/>
                </a:cubicBezTo>
                <a:cubicBezTo>
                  <a:pt x="93" y="195"/>
                  <a:pt x="82" y="184"/>
                  <a:pt x="71" y="174"/>
                </a:cubicBezTo>
                <a:cubicBezTo>
                  <a:pt x="65" y="168"/>
                  <a:pt x="64" y="161"/>
                  <a:pt x="70" y="155"/>
                </a:cubicBezTo>
                <a:cubicBezTo>
                  <a:pt x="85" y="139"/>
                  <a:pt x="82" y="125"/>
                  <a:pt x="71" y="106"/>
                </a:cubicBezTo>
                <a:cubicBezTo>
                  <a:pt x="61" y="88"/>
                  <a:pt x="51" y="80"/>
                  <a:pt x="31" y="85"/>
                </a:cubicBezTo>
                <a:cubicBezTo>
                  <a:pt x="22" y="86"/>
                  <a:pt x="16" y="83"/>
                  <a:pt x="14" y="72"/>
                </a:cubicBezTo>
                <a:cubicBezTo>
                  <a:pt x="11" y="58"/>
                  <a:pt x="6" y="45"/>
                  <a:pt x="2" y="31"/>
                </a:cubicBezTo>
                <a:cubicBezTo>
                  <a:pt x="0" y="22"/>
                  <a:pt x="2" y="15"/>
                  <a:pt x="11" y="11"/>
                </a:cubicBezTo>
                <a:cubicBezTo>
                  <a:pt x="19" y="8"/>
                  <a:pt x="27" y="3"/>
                  <a:pt x="34" y="0"/>
                </a:cubicBezTo>
                <a:close/>
              </a:path>
            </a:pathLst>
          </a:custGeom>
          <a:solidFill>
            <a:srgbClr val="FDA6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dirty="0">
              <a:latin typeface="Noto Sans S Chinese Bold" panose="020B0800000000000000" pitchFamily="34" charset="-122"/>
            </a:endParaRPr>
          </a:p>
        </p:txBody>
      </p:sp>
      <p:sp>
        <p:nvSpPr>
          <p:cNvPr id="19" name="ExtraShape5"/>
          <p:cNvSpPr/>
          <p:nvPr/>
        </p:nvSpPr>
        <p:spPr bwMode="auto">
          <a:xfrm>
            <a:off x="2587625" y="1932305"/>
            <a:ext cx="1964055" cy="840740"/>
          </a:xfrm>
          <a:custGeom>
            <a:avLst/>
            <a:gdLst>
              <a:gd name="T0" fmla="*/ 330 w 345"/>
              <a:gd name="T1" fmla="*/ 128 h 148"/>
              <a:gd name="T2" fmla="*/ 330 w 345"/>
              <a:gd name="T3" fmla="*/ 128 h 148"/>
              <a:gd name="T4" fmla="*/ 339 w 345"/>
              <a:gd name="T5" fmla="*/ 115 h 148"/>
              <a:gd name="T6" fmla="*/ 337 w 345"/>
              <a:gd name="T7" fmla="*/ 96 h 148"/>
              <a:gd name="T8" fmla="*/ 307 w 345"/>
              <a:gd name="T9" fmla="*/ 66 h 148"/>
              <a:gd name="T10" fmla="*/ 282 w 345"/>
              <a:gd name="T11" fmla="*/ 64 h 148"/>
              <a:gd name="T12" fmla="*/ 240 w 345"/>
              <a:gd name="T13" fmla="*/ 65 h 148"/>
              <a:gd name="T14" fmla="*/ 215 w 345"/>
              <a:gd name="T15" fmla="*/ 20 h 148"/>
              <a:gd name="T16" fmla="*/ 204 w 345"/>
              <a:gd name="T17" fmla="*/ 6 h 148"/>
              <a:gd name="T18" fmla="*/ 163 w 345"/>
              <a:gd name="T19" fmla="*/ 7 h 148"/>
              <a:gd name="T20" fmla="*/ 99 w 345"/>
              <a:gd name="T21" fmla="*/ 41 h 148"/>
              <a:gd name="T22" fmla="*/ 0 w 345"/>
              <a:gd name="T23" fmla="*/ 148 h 148"/>
              <a:gd name="T24" fmla="*/ 330 w 345"/>
              <a:gd name="T25" fmla="*/ 128 h 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45" h="148">
                <a:moveTo>
                  <a:pt x="330" y="128"/>
                </a:moveTo>
                <a:cubicBezTo>
                  <a:pt x="330" y="128"/>
                  <a:pt x="330" y="128"/>
                  <a:pt x="330" y="128"/>
                </a:cubicBezTo>
                <a:cubicBezTo>
                  <a:pt x="332" y="124"/>
                  <a:pt x="335" y="119"/>
                  <a:pt x="339" y="115"/>
                </a:cubicBezTo>
                <a:cubicBezTo>
                  <a:pt x="345" y="109"/>
                  <a:pt x="343" y="102"/>
                  <a:pt x="337" y="96"/>
                </a:cubicBezTo>
                <a:cubicBezTo>
                  <a:pt x="327" y="87"/>
                  <a:pt x="316" y="77"/>
                  <a:pt x="307" y="66"/>
                </a:cubicBezTo>
                <a:cubicBezTo>
                  <a:pt x="299" y="56"/>
                  <a:pt x="290" y="55"/>
                  <a:pt x="282" y="64"/>
                </a:cubicBezTo>
                <a:cubicBezTo>
                  <a:pt x="268" y="77"/>
                  <a:pt x="256" y="74"/>
                  <a:pt x="240" y="65"/>
                </a:cubicBezTo>
                <a:cubicBezTo>
                  <a:pt x="220" y="54"/>
                  <a:pt x="209" y="43"/>
                  <a:pt x="215" y="20"/>
                </a:cubicBezTo>
                <a:cubicBezTo>
                  <a:pt x="217" y="12"/>
                  <a:pt x="212" y="8"/>
                  <a:pt x="204" y="6"/>
                </a:cubicBezTo>
                <a:cubicBezTo>
                  <a:pt x="190" y="1"/>
                  <a:pt x="177" y="0"/>
                  <a:pt x="163" y="7"/>
                </a:cubicBezTo>
                <a:cubicBezTo>
                  <a:pt x="142" y="18"/>
                  <a:pt x="119" y="28"/>
                  <a:pt x="99" y="41"/>
                </a:cubicBezTo>
                <a:cubicBezTo>
                  <a:pt x="58" y="67"/>
                  <a:pt x="26" y="102"/>
                  <a:pt x="0" y="148"/>
                </a:cubicBezTo>
                <a:cubicBezTo>
                  <a:pt x="0" y="148"/>
                  <a:pt x="81" y="62"/>
                  <a:pt x="330" y="128"/>
                </a:cubicBezTo>
                <a:close/>
              </a:path>
            </a:pathLst>
          </a:custGeom>
          <a:solidFill>
            <a:srgbClr val="FDA6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dirty="0">
              <a:latin typeface="Noto Sans S Chinese Bold" panose="020B0800000000000000" pitchFamily="34" charset="-122"/>
            </a:endParaRPr>
          </a:p>
        </p:txBody>
      </p:sp>
      <p:sp>
        <p:nvSpPr>
          <p:cNvPr id="20" name="ExtraShape6"/>
          <p:cNvSpPr/>
          <p:nvPr/>
        </p:nvSpPr>
        <p:spPr bwMode="auto">
          <a:xfrm>
            <a:off x="1452880" y="2244725"/>
            <a:ext cx="850265" cy="1973580"/>
          </a:xfrm>
          <a:custGeom>
            <a:avLst/>
            <a:gdLst>
              <a:gd name="T0" fmla="*/ 138 w 149"/>
              <a:gd name="T1" fmla="*/ 17 h 347"/>
              <a:gd name="T2" fmla="*/ 116 w 149"/>
              <a:gd name="T3" fmla="*/ 6 h 347"/>
              <a:gd name="T4" fmla="*/ 98 w 149"/>
              <a:gd name="T5" fmla="*/ 8 h 347"/>
              <a:gd name="T6" fmla="*/ 67 w 149"/>
              <a:gd name="T7" fmla="*/ 38 h 347"/>
              <a:gd name="T8" fmla="*/ 65 w 149"/>
              <a:gd name="T9" fmla="*/ 63 h 347"/>
              <a:gd name="T10" fmla="*/ 66 w 149"/>
              <a:gd name="T11" fmla="*/ 105 h 347"/>
              <a:gd name="T12" fmla="*/ 21 w 149"/>
              <a:gd name="T13" fmla="*/ 130 h 347"/>
              <a:gd name="T14" fmla="*/ 9 w 149"/>
              <a:gd name="T15" fmla="*/ 136 h 347"/>
              <a:gd name="T16" fmla="*/ 6 w 149"/>
              <a:gd name="T17" fmla="*/ 175 h 347"/>
              <a:gd name="T18" fmla="*/ 94 w 149"/>
              <a:gd name="T19" fmla="*/ 306 h 347"/>
              <a:gd name="T20" fmla="*/ 149 w 149"/>
              <a:gd name="T21" fmla="*/ 347 h 347"/>
              <a:gd name="T22" fmla="*/ 138 w 149"/>
              <a:gd name="T23" fmla="*/ 17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9" h="347">
                <a:moveTo>
                  <a:pt x="138" y="17"/>
                </a:moveTo>
                <a:cubicBezTo>
                  <a:pt x="131" y="17"/>
                  <a:pt x="124" y="13"/>
                  <a:pt x="116" y="6"/>
                </a:cubicBezTo>
                <a:cubicBezTo>
                  <a:pt x="110" y="0"/>
                  <a:pt x="104" y="2"/>
                  <a:pt x="98" y="8"/>
                </a:cubicBezTo>
                <a:cubicBezTo>
                  <a:pt x="88" y="18"/>
                  <a:pt x="78" y="29"/>
                  <a:pt x="67" y="38"/>
                </a:cubicBezTo>
                <a:cubicBezTo>
                  <a:pt x="58" y="46"/>
                  <a:pt x="56" y="54"/>
                  <a:pt x="65" y="63"/>
                </a:cubicBezTo>
                <a:cubicBezTo>
                  <a:pt x="78" y="77"/>
                  <a:pt x="75" y="89"/>
                  <a:pt x="66" y="105"/>
                </a:cubicBezTo>
                <a:cubicBezTo>
                  <a:pt x="56" y="126"/>
                  <a:pt x="43" y="134"/>
                  <a:pt x="21" y="130"/>
                </a:cubicBezTo>
                <a:cubicBezTo>
                  <a:pt x="17" y="130"/>
                  <a:pt x="10" y="133"/>
                  <a:pt x="9" y="136"/>
                </a:cubicBezTo>
                <a:cubicBezTo>
                  <a:pt x="5" y="149"/>
                  <a:pt x="0" y="161"/>
                  <a:pt x="6" y="175"/>
                </a:cubicBezTo>
                <a:cubicBezTo>
                  <a:pt x="25" y="226"/>
                  <a:pt x="53" y="270"/>
                  <a:pt x="94" y="306"/>
                </a:cubicBezTo>
                <a:cubicBezTo>
                  <a:pt x="110" y="320"/>
                  <a:pt x="129" y="332"/>
                  <a:pt x="149" y="347"/>
                </a:cubicBezTo>
                <a:cubicBezTo>
                  <a:pt x="149" y="347"/>
                  <a:pt x="77" y="276"/>
                  <a:pt x="138" y="17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dirty="0">
              <a:latin typeface="Noto Sans S Chinese Bold" panose="020B0800000000000000" pitchFamily="34" charset="-122"/>
            </a:endParaRPr>
          </a:p>
        </p:txBody>
      </p:sp>
      <p:sp>
        <p:nvSpPr>
          <p:cNvPr id="21" name="ExtraShape7"/>
          <p:cNvSpPr/>
          <p:nvPr/>
        </p:nvSpPr>
        <p:spPr bwMode="auto">
          <a:xfrm>
            <a:off x="4027170" y="3058160"/>
            <a:ext cx="836930" cy="1951355"/>
          </a:xfrm>
          <a:custGeom>
            <a:avLst/>
            <a:gdLst>
              <a:gd name="T0" fmla="*/ 51 w 147"/>
              <a:gd name="T1" fmla="*/ 336 h 343"/>
              <a:gd name="T2" fmla="*/ 84 w 147"/>
              <a:gd name="T3" fmla="*/ 303 h 343"/>
              <a:gd name="T4" fmla="*/ 85 w 147"/>
              <a:gd name="T5" fmla="*/ 283 h 343"/>
              <a:gd name="T6" fmla="*/ 84 w 147"/>
              <a:gd name="T7" fmla="*/ 237 h 343"/>
              <a:gd name="T8" fmla="*/ 126 w 147"/>
              <a:gd name="T9" fmla="*/ 214 h 343"/>
              <a:gd name="T10" fmla="*/ 139 w 147"/>
              <a:gd name="T11" fmla="*/ 209 h 343"/>
              <a:gd name="T12" fmla="*/ 144 w 147"/>
              <a:gd name="T13" fmla="*/ 174 h 343"/>
              <a:gd name="T14" fmla="*/ 10 w 147"/>
              <a:gd name="T15" fmla="*/ 5 h 343"/>
              <a:gd name="T16" fmla="*/ 0 w 147"/>
              <a:gd name="T17" fmla="*/ 0 h 343"/>
              <a:gd name="T18" fmla="*/ 10 w 147"/>
              <a:gd name="T19" fmla="*/ 327 h 343"/>
              <a:gd name="T20" fmla="*/ 32 w 147"/>
              <a:gd name="T21" fmla="*/ 338 h 343"/>
              <a:gd name="T22" fmla="*/ 51 w 147"/>
              <a:gd name="T23" fmla="*/ 336 h 3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7" h="343">
                <a:moveTo>
                  <a:pt x="51" y="336"/>
                </a:moveTo>
                <a:cubicBezTo>
                  <a:pt x="61" y="325"/>
                  <a:pt x="72" y="314"/>
                  <a:pt x="84" y="303"/>
                </a:cubicBezTo>
                <a:cubicBezTo>
                  <a:pt x="91" y="297"/>
                  <a:pt x="92" y="290"/>
                  <a:pt x="85" y="283"/>
                </a:cubicBezTo>
                <a:cubicBezTo>
                  <a:pt x="71" y="268"/>
                  <a:pt x="73" y="255"/>
                  <a:pt x="84" y="237"/>
                </a:cubicBezTo>
                <a:cubicBezTo>
                  <a:pt x="94" y="218"/>
                  <a:pt x="105" y="209"/>
                  <a:pt x="126" y="214"/>
                </a:cubicBezTo>
                <a:cubicBezTo>
                  <a:pt x="130" y="214"/>
                  <a:pt x="138" y="212"/>
                  <a:pt x="139" y="209"/>
                </a:cubicBezTo>
                <a:cubicBezTo>
                  <a:pt x="142" y="198"/>
                  <a:pt x="147" y="184"/>
                  <a:pt x="144" y="174"/>
                </a:cubicBezTo>
                <a:cubicBezTo>
                  <a:pt x="120" y="101"/>
                  <a:pt x="75" y="45"/>
                  <a:pt x="10" y="5"/>
                </a:cubicBezTo>
                <a:cubicBezTo>
                  <a:pt x="7" y="3"/>
                  <a:pt x="4" y="2"/>
                  <a:pt x="0" y="0"/>
                </a:cubicBezTo>
                <a:cubicBezTo>
                  <a:pt x="0" y="0"/>
                  <a:pt x="98" y="146"/>
                  <a:pt x="10" y="327"/>
                </a:cubicBezTo>
                <a:cubicBezTo>
                  <a:pt x="18" y="328"/>
                  <a:pt x="25" y="331"/>
                  <a:pt x="32" y="338"/>
                </a:cubicBezTo>
                <a:cubicBezTo>
                  <a:pt x="38" y="343"/>
                  <a:pt x="45" y="343"/>
                  <a:pt x="51" y="336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dirty="0">
              <a:latin typeface="Noto Sans S Chinese Bold" panose="020B0800000000000000" pitchFamily="34" charset="-122"/>
            </a:endParaRPr>
          </a:p>
        </p:txBody>
      </p:sp>
      <p:sp>
        <p:nvSpPr>
          <p:cNvPr id="22" name="ExtraShape8"/>
          <p:cNvSpPr/>
          <p:nvPr/>
        </p:nvSpPr>
        <p:spPr bwMode="auto">
          <a:xfrm>
            <a:off x="1414145" y="3791585"/>
            <a:ext cx="2322830" cy="1291590"/>
          </a:xfrm>
          <a:custGeom>
            <a:avLst/>
            <a:gdLst>
              <a:gd name="T0" fmla="*/ 34 w 408"/>
              <a:gd name="T1" fmla="*/ 0 h 227"/>
              <a:gd name="T2" fmla="*/ 11 w 408"/>
              <a:gd name="T3" fmla="*/ 11 h 227"/>
              <a:gd name="T4" fmla="*/ 2 w 408"/>
              <a:gd name="T5" fmla="*/ 31 h 227"/>
              <a:gd name="T6" fmla="*/ 14 w 408"/>
              <a:gd name="T7" fmla="*/ 72 h 227"/>
              <a:gd name="T8" fmla="*/ 31 w 408"/>
              <a:gd name="T9" fmla="*/ 85 h 227"/>
              <a:gd name="T10" fmla="*/ 71 w 408"/>
              <a:gd name="T11" fmla="*/ 106 h 227"/>
              <a:gd name="T12" fmla="*/ 79 w 408"/>
              <a:gd name="T13" fmla="*/ 141 h 227"/>
              <a:gd name="T14" fmla="*/ 83 w 408"/>
              <a:gd name="T15" fmla="*/ 143 h 227"/>
              <a:gd name="T16" fmla="*/ 408 w 408"/>
              <a:gd name="T17" fmla="*/ 124 h 227"/>
              <a:gd name="T18" fmla="*/ 34 w 408"/>
              <a:gd name="T19" fmla="*/ 0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08" h="227">
                <a:moveTo>
                  <a:pt x="34" y="0"/>
                </a:moveTo>
                <a:cubicBezTo>
                  <a:pt x="27" y="3"/>
                  <a:pt x="19" y="8"/>
                  <a:pt x="11" y="11"/>
                </a:cubicBezTo>
                <a:cubicBezTo>
                  <a:pt x="2" y="15"/>
                  <a:pt x="0" y="22"/>
                  <a:pt x="2" y="31"/>
                </a:cubicBezTo>
                <a:cubicBezTo>
                  <a:pt x="6" y="45"/>
                  <a:pt x="11" y="58"/>
                  <a:pt x="14" y="72"/>
                </a:cubicBezTo>
                <a:cubicBezTo>
                  <a:pt x="16" y="83"/>
                  <a:pt x="22" y="86"/>
                  <a:pt x="31" y="85"/>
                </a:cubicBezTo>
                <a:cubicBezTo>
                  <a:pt x="51" y="80"/>
                  <a:pt x="61" y="88"/>
                  <a:pt x="71" y="106"/>
                </a:cubicBezTo>
                <a:cubicBezTo>
                  <a:pt x="79" y="119"/>
                  <a:pt x="83" y="130"/>
                  <a:pt x="79" y="141"/>
                </a:cubicBezTo>
                <a:cubicBezTo>
                  <a:pt x="80" y="142"/>
                  <a:pt x="81" y="143"/>
                  <a:pt x="83" y="143"/>
                </a:cubicBezTo>
                <a:cubicBezTo>
                  <a:pt x="272" y="227"/>
                  <a:pt x="408" y="124"/>
                  <a:pt x="408" y="124"/>
                </a:cubicBezTo>
                <a:cubicBezTo>
                  <a:pt x="256" y="162"/>
                  <a:pt x="133" y="119"/>
                  <a:pt x="34" y="0"/>
                </a:cubicBezTo>
                <a:close/>
              </a:path>
            </a:pathLst>
          </a:custGeom>
          <a:solidFill>
            <a:srgbClr val="FDA6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dirty="0">
              <a:latin typeface="Noto Sans S Chinese Bold" panose="020B0800000000000000" pitchFamily="34" charset="-122"/>
            </a:endParaRPr>
          </a:p>
        </p:txBody>
      </p:sp>
      <p:sp>
        <p:nvSpPr>
          <p:cNvPr id="23" name="ExtraShape9"/>
          <p:cNvSpPr>
            <a:spLocks noChangeAspect="1"/>
          </p:cNvSpPr>
          <p:nvPr/>
        </p:nvSpPr>
        <p:spPr bwMode="auto">
          <a:xfrm>
            <a:off x="2765425" y="3058795"/>
            <a:ext cx="757555" cy="1085850"/>
          </a:xfrm>
          <a:custGeom>
            <a:avLst/>
            <a:gdLst>
              <a:gd name="T0" fmla="*/ 4027 w 4458"/>
              <a:gd name="T1" fmla="*/ 4195 h 6398"/>
              <a:gd name="T2" fmla="*/ 3564 w 4458"/>
              <a:gd name="T3" fmla="*/ 2441 h 6398"/>
              <a:gd name="T4" fmla="*/ 3645 w 4458"/>
              <a:gd name="T5" fmla="*/ 1697 h 6398"/>
              <a:gd name="T6" fmla="*/ 2229 w 4458"/>
              <a:gd name="T7" fmla="*/ 0 h 6398"/>
              <a:gd name="T8" fmla="*/ 813 w 4458"/>
              <a:gd name="T9" fmla="*/ 1697 h 6398"/>
              <a:gd name="T10" fmla="*/ 894 w 4458"/>
              <a:gd name="T11" fmla="*/ 2441 h 6398"/>
              <a:gd name="T12" fmla="*/ 431 w 4458"/>
              <a:gd name="T13" fmla="*/ 4195 h 6398"/>
              <a:gd name="T14" fmla="*/ 197 w 4458"/>
              <a:gd name="T15" fmla="*/ 6071 h 6398"/>
              <a:gd name="T16" fmla="*/ 3614 w 4458"/>
              <a:gd name="T17" fmla="*/ 6398 h 6398"/>
              <a:gd name="T18" fmla="*/ 4384 w 4458"/>
              <a:gd name="T19" fmla="*/ 5357 h 6398"/>
              <a:gd name="T20" fmla="*/ 1799 w 4458"/>
              <a:gd name="T21" fmla="*/ 4449 h 6398"/>
              <a:gd name="T22" fmla="*/ 1942 w 4458"/>
              <a:gd name="T23" fmla="*/ 4430 h 6398"/>
              <a:gd name="T24" fmla="*/ 2516 w 4458"/>
              <a:gd name="T25" fmla="*/ 4430 h 6398"/>
              <a:gd name="T26" fmla="*/ 2659 w 4458"/>
              <a:gd name="T27" fmla="*/ 4449 h 6398"/>
              <a:gd name="T28" fmla="*/ 3107 w 4458"/>
              <a:gd name="T29" fmla="*/ 4000 h 6398"/>
              <a:gd name="T30" fmla="*/ 3257 w 4458"/>
              <a:gd name="T31" fmla="*/ 3908 h 6398"/>
              <a:gd name="T32" fmla="*/ 2197 w 4458"/>
              <a:gd name="T33" fmla="*/ 5599 h 6398"/>
              <a:gd name="T34" fmla="*/ 1201 w 4458"/>
              <a:gd name="T35" fmla="*/ 3908 h 6398"/>
              <a:gd name="T36" fmla="*/ 1351 w 4458"/>
              <a:gd name="T37" fmla="*/ 4000 h 6398"/>
              <a:gd name="T38" fmla="*/ 2229 w 4458"/>
              <a:gd name="T39" fmla="*/ 1703 h 6398"/>
              <a:gd name="T40" fmla="*/ 3431 w 4458"/>
              <a:gd name="T41" fmla="*/ 2092 h 6398"/>
              <a:gd name="T42" fmla="*/ 3132 w 4458"/>
              <a:gd name="T43" fmla="*/ 2441 h 6398"/>
              <a:gd name="T44" fmla="*/ 2508 w 4458"/>
              <a:gd name="T45" fmla="*/ 3335 h 6398"/>
              <a:gd name="T46" fmla="*/ 2673 w 4458"/>
              <a:gd name="T47" fmla="*/ 3888 h 6398"/>
              <a:gd name="T48" fmla="*/ 2426 w 4458"/>
              <a:gd name="T49" fmla="*/ 4215 h 6398"/>
              <a:gd name="T50" fmla="*/ 2229 w 4458"/>
              <a:gd name="T51" fmla="*/ 4143 h 6398"/>
              <a:gd name="T52" fmla="*/ 2032 w 4458"/>
              <a:gd name="T53" fmla="*/ 4215 h 6398"/>
              <a:gd name="T54" fmla="*/ 1784 w 4458"/>
              <a:gd name="T55" fmla="*/ 3888 h 6398"/>
              <a:gd name="T56" fmla="*/ 1950 w 4458"/>
              <a:gd name="T57" fmla="*/ 3335 h 6398"/>
              <a:gd name="T58" fmla="*/ 1326 w 4458"/>
              <a:gd name="T59" fmla="*/ 2441 h 6398"/>
              <a:gd name="T60" fmla="*/ 1027 w 4458"/>
              <a:gd name="T61" fmla="*/ 2092 h 6398"/>
              <a:gd name="T62" fmla="*/ 2229 w 4458"/>
              <a:gd name="T63" fmla="*/ 1703 h 6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458" h="6398">
                <a:moveTo>
                  <a:pt x="4384" y="5357"/>
                </a:moveTo>
                <a:lnTo>
                  <a:pt x="4027" y="4195"/>
                </a:lnTo>
                <a:cubicBezTo>
                  <a:pt x="3955" y="3958"/>
                  <a:pt x="3782" y="3778"/>
                  <a:pt x="3564" y="3688"/>
                </a:cubicBezTo>
                <a:lnTo>
                  <a:pt x="3564" y="2441"/>
                </a:lnTo>
                <a:cubicBezTo>
                  <a:pt x="3630" y="2362"/>
                  <a:pt x="3682" y="2264"/>
                  <a:pt x="3706" y="2153"/>
                </a:cubicBezTo>
                <a:cubicBezTo>
                  <a:pt x="3743" y="1985"/>
                  <a:pt x="3716" y="1823"/>
                  <a:pt x="3645" y="1697"/>
                </a:cubicBezTo>
                <a:cubicBezTo>
                  <a:pt x="3666" y="1634"/>
                  <a:pt x="3678" y="1553"/>
                  <a:pt x="3678" y="1449"/>
                </a:cubicBezTo>
                <a:cubicBezTo>
                  <a:pt x="3678" y="649"/>
                  <a:pt x="3029" y="0"/>
                  <a:pt x="2229" y="0"/>
                </a:cubicBezTo>
                <a:cubicBezTo>
                  <a:pt x="1429" y="0"/>
                  <a:pt x="780" y="649"/>
                  <a:pt x="780" y="1449"/>
                </a:cubicBezTo>
                <a:cubicBezTo>
                  <a:pt x="780" y="1553"/>
                  <a:pt x="792" y="1634"/>
                  <a:pt x="813" y="1697"/>
                </a:cubicBezTo>
                <a:cubicBezTo>
                  <a:pt x="742" y="1823"/>
                  <a:pt x="715" y="1985"/>
                  <a:pt x="752" y="2153"/>
                </a:cubicBezTo>
                <a:cubicBezTo>
                  <a:pt x="776" y="2264"/>
                  <a:pt x="828" y="2362"/>
                  <a:pt x="894" y="2441"/>
                </a:cubicBezTo>
                <a:lnTo>
                  <a:pt x="894" y="3688"/>
                </a:lnTo>
                <a:cubicBezTo>
                  <a:pt x="676" y="3778"/>
                  <a:pt x="503" y="3958"/>
                  <a:pt x="431" y="4195"/>
                </a:cubicBezTo>
                <a:lnTo>
                  <a:pt x="74" y="5356"/>
                </a:lnTo>
                <a:cubicBezTo>
                  <a:pt x="0" y="5600"/>
                  <a:pt x="46" y="5867"/>
                  <a:pt x="197" y="6071"/>
                </a:cubicBezTo>
                <a:cubicBezTo>
                  <a:pt x="348" y="6276"/>
                  <a:pt x="590" y="6398"/>
                  <a:pt x="844" y="6398"/>
                </a:cubicBezTo>
                <a:lnTo>
                  <a:pt x="3614" y="6398"/>
                </a:lnTo>
                <a:cubicBezTo>
                  <a:pt x="3868" y="6398"/>
                  <a:pt x="4110" y="6276"/>
                  <a:pt x="4261" y="6071"/>
                </a:cubicBezTo>
                <a:cubicBezTo>
                  <a:pt x="4412" y="5867"/>
                  <a:pt x="4458" y="5600"/>
                  <a:pt x="4384" y="5357"/>
                </a:cubicBezTo>
                <a:close/>
                <a:moveTo>
                  <a:pt x="1569" y="4231"/>
                </a:moveTo>
                <a:cubicBezTo>
                  <a:pt x="1577" y="4352"/>
                  <a:pt x="1675" y="4449"/>
                  <a:pt x="1799" y="4449"/>
                </a:cubicBezTo>
                <a:cubicBezTo>
                  <a:pt x="1857" y="4449"/>
                  <a:pt x="1909" y="4425"/>
                  <a:pt x="1950" y="4390"/>
                </a:cubicBezTo>
                <a:cubicBezTo>
                  <a:pt x="1948" y="4404"/>
                  <a:pt x="1942" y="4416"/>
                  <a:pt x="1942" y="4430"/>
                </a:cubicBezTo>
                <a:cubicBezTo>
                  <a:pt x="1942" y="4589"/>
                  <a:pt x="2070" y="4718"/>
                  <a:pt x="2229" y="4718"/>
                </a:cubicBezTo>
                <a:cubicBezTo>
                  <a:pt x="2388" y="4718"/>
                  <a:pt x="2516" y="4589"/>
                  <a:pt x="2516" y="4430"/>
                </a:cubicBezTo>
                <a:cubicBezTo>
                  <a:pt x="2516" y="4416"/>
                  <a:pt x="2510" y="4404"/>
                  <a:pt x="2508" y="4390"/>
                </a:cubicBezTo>
                <a:cubicBezTo>
                  <a:pt x="2549" y="4425"/>
                  <a:pt x="2601" y="4449"/>
                  <a:pt x="2659" y="4449"/>
                </a:cubicBezTo>
                <a:cubicBezTo>
                  <a:pt x="2782" y="4449"/>
                  <a:pt x="2881" y="4352"/>
                  <a:pt x="2889" y="4231"/>
                </a:cubicBezTo>
                <a:cubicBezTo>
                  <a:pt x="3011" y="4222"/>
                  <a:pt x="3107" y="4124"/>
                  <a:pt x="3107" y="4000"/>
                </a:cubicBezTo>
                <a:cubicBezTo>
                  <a:pt x="3107" y="3967"/>
                  <a:pt x="3100" y="3936"/>
                  <a:pt x="3088" y="3908"/>
                </a:cubicBezTo>
                <a:lnTo>
                  <a:pt x="3257" y="3908"/>
                </a:lnTo>
                <a:cubicBezTo>
                  <a:pt x="3271" y="3908"/>
                  <a:pt x="3285" y="3910"/>
                  <a:pt x="3298" y="3911"/>
                </a:cubicBezTo>
                <a:cubicBezTo>
                  <a:pt x="3126" y="4341"/>
                  <a:pt x="2586" y="5604"/>
                  <a:pt x="2197" y="5599"/>
                </a:cubicBezTo>
                <a:cubicBezTo>
                  <a:pt x="1815" y="5594"/>
                  <a:pt x="1310" y="4342"/>
                  <a:pt x="1148" y="3912"/>
                </a:cubicBezTo>
                <a:cubicBezTo>
                  <a:pt x="1165" y="3910"/>
                  <a:pt x="1183" y="3908"/>
                  <a:pt x="1201" y="3908"/>
                </a:cubicBezTo>
                <a:lnTo>
                  <a:pt x="1370" y="3908"/>
                </a:lnTo>
                <a:cubicBezTo>
                  <a:pt x="1358" y="3936"/>
                  <a:pt x="1351" y="3967"/>
                  <a:pt x="1351" y="4000"/>
                </a:cubicBezTo>
                <a:cubicBezTo>
                  <a:pt x="1351" y="4124"/>
                  <a:pt x="1447" y="4222"/>
                  <a:pt x="1569" y="4231"/>
                </a:cubicBezTo>
                <a:close/>
                <a:moveTo>
                  <a:pt x="2229" y="1703"/>
                </a:moveTo>
                <a:cubicBezTo>
                  <a:pt x="2725" y="1703"/>
                  <a:pt x="3162" y="1912"/>
                  <a:pt x="3423" y="1881"/>
                </a:cubicBezTo>
                <a:cubicBezTo>
                  <a:pt x="3443" y="1941"/>
                  <a:pt x="3448" y="2016"/>
                  <a:pt x="3431" y="2092"/>
                </a:cubicBezTo>
                <a:cubicBezTo>
                  <a:pt x="3404" y="2217"/>
                  <a:pt x="3321" y="2320"/>
                  <a:pt x="3231" y="2344"/>
                </a:cubicBezTo>
                <a:cubicBezTo>
                  <a:pt x="3184" y="2357"/>
                  <a:pt x="3146" y="2393"/>
                  <a:pt x="3132" y="2441"/>
                </a:cubicBezTo>
                <a:cubicBezTo>
                  <a:pt x="3033" y="2779"/>
                  <a:pt x="2832" y="3049"/>
                  <a:pt x="2581" y="3182"/>
                </a:cubicBezTo>
                <a:cubicBezTo>
                  <a:pt x="2525" y="3211"/>
                  <a:pt x="2496" y="3273"/>
                  <a:pt x="2508" y="3335"/>
                </a:cubicBezTo>
                <a:lnTo>
                  <a:pt x="2603" y="3795"/>
                </a:lnTo>
                <a:cubicBezTo>
                  <a:pt x="2612" y="3836"/>
                  <a:pt x="2639" y="3868"/>
                  <a:pt x="2673" y="3888"/>
                </a:cubicBezTo>
                <a:cubicBezTo>
                  <a:pt x="2657" y="3917"/>
                  <a:pt x="2646" y="3949"/>
                  <a:pt x="2644" y="3985"/>
                </a:cubicBezTo>
                <a:cubicBezTo>
                  <a:pt x="2522" y="3993"/>
                  <a:pt x="2426" y="4092"/>
                  <a:pt x="2426" y="4215"/>
                </a:cubicBezTo>
                <a:cubicBezTo>
                  <a:pt x="2426" y="4218"/>
                  <a:pt x="2427" y="4221"/>
                  <a:pt x="2427" y="4224"/>
                </a:cubicBezTo>
                <a:cubicBezTo>
                  <a:pt x="2376" y="4174"/>
                  <a:pt x="2306" y="4143"/>
                  <a:pt x="2229" y="4143"/>
                </a:cubicBezTo>
                <a:cubicBezTo>
                  <a:pt x="2152" y="4143"/>
                  <a:pt x="2082" y="4174"/>
                  <a:pt x="2031" y="4224"/>
                </a:cubicBezTo>
                <a:cubicBezTo>
                  <a:pt x="2031" y="4221"/>
                  <a:pt x="2032" y="4218"/>
                  <a:pt x="2032" y="4215"/>
                </a:cubicBezTo>
                <a:cubicBezTo>
                  <a:pt x="2032" y="4092"/>
                  <a:pt x="1936" y="3993"/>
                  <a:pt x="1814" y="3985"/>
                </a:cubicBezTo>
                <a:cubicBezTo>
                  <a:pt x="1812" y="3949"/>
                  <a:pt x="1801" y="3917"/>
                  <a:pt x="1784" y="3888"/>
                </a:cubicBezTo>
                <a:cubicBezTo>
                  <a:pt x="1819" y="3868"/>
                  <a:pt x="1846" y="3836"/>
                  <a:pt x="1854" y="3795"/>
                </a:cubicBezTo>
                <a:lnTo>
                  <a:pt x="1950" y="3335"/>
                </a:lnTo>
                <a:cubicBezTo>
                  <a:pt x="1962" y="3273"/>
                  <a:pt x="1933" y="3211"/>
                  <a:pt x="1877" y="3182"/>
                </a:cubicBezTo>
                <a:cubicBezTo>
                  <a:pt x="1626" y="3049"/>
                  <a:pt x="1425" y="2779"/>
                  <a:pt x="1326" y="2441"/>
                </a:cubicBezTo>
                <a:cubicBezTo>
                  <a:pt x="1312" y="2393"/>
                  <a:pt x="1274" y="2357"/>
                  <a:pt x="1226" y="2344"/>
                </a:cubicBezTo>
                <a:cubicBezTo>
                  <a:pt x="1136" y="2321"/>
                  <a:pt x="1054" y="2217"/>
                  <a:pt x="1027" y="2092"/>
                </a:cubicBezTo>
                <a:cubicBezTo>
                  <a:pt x="1010" y="2016"/>
                  <a:pt x="1015" y="1941"/>
                  <a:pt x="1034" y="1881"/>
                </a:cubicBezTo>
                <a:cubicBezTo>
                  <a:pt x="1295" y="1912"/>
                  <a:pt x="1733" y="1703"/>
                  <a:pt x="2229" y="1703"/>
                </a:cubicBezTo>
                <a:close/>
              </a:path>
            </a:pathLst>
          </a:custGeom>
          <a:solidFill>
            <a:srgbClr val="FDA67F"/>
          </a:solidFill>
          <a:ln>
            <a:noFill/>
          </a:ln>
        </p:spPr>
        <p:txBody>
          <a:bodyPr anchor="ctr"/>
          <a:lstStyle/>
          <a:p>
            <a:pPr algn="ctr"/>
            <a:endParaRPr dirty="0">
              <a:latin typeface="Noto Sans S Chinese Bold" panose="020B0800000000000000" pitchFamily="34" charset="-122"/>
            </a:endParaRPr>
          </a:p>
        </p:txBody>
      </p:sp>
      <p:sp>
        <p:nvSpPr>
          <p:cNvPr id="24" name="ValueShape1"/>
          <p:cNvSpPr/>
          <p:nvPr/>
        </p:nvSpPr>
        <p:spPr bwMode="auto">
          <a:xfrm>
            <a:off x="5200650" y="2498090"/>
            <a:ext cx="4514215" cy="284480"/>
          </a:xfrm>
          <a:prstGeom prst="roundRect">
            <a:avLst>
              <a:gd name="adj" fmla="val 50000"/>
            </a:avLst>
          </a:prstGeom>
          <a:solidFill>
            <a:srgbClr val="4040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dirty="0">
              <a:latin typeface="Noto Sans S Chinese Bold" panose="020B0800000000000000" pitchFamily="34" charset="-122"/>
            </a:endParaRPr>
          </a:p>
        </p:txBody>
      </p:sp>
      <p:sp>
        <p:nvSpPr>
          <p:cNvPr id="25" name="ValueShape2"/>
          <p:cNvSpPr/>
          <p:nvPr/>
        </p:nvSpPr>
        <p:spPr bwMode="auto">
          <a:xfrm>
            <a:off x="5202555" y="3375660"/>
            <a:ext cx="4509135" cy="289560"/>
          </a:xfrm>
          <a:prstGeom prst="roundRect">
            <a:avLst>
              <a:gd name="adj" fmla="val 50000"/>
            </a:avLst>
          </a:prstGeom>
          <a:solidFill>
            <a:srgbClr val="FDA6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dirty="0">
              <a:latin typeface="Noto Sans S Chinese Bold" panose="020B0800000000000000" pitchFamily="34" charset="-122"/>
            </a:endParaRPr>
          </a:p>
        </p:txBody>
      </p:sp>
      <p:sp>
        <p:nvSpPr>
          <p:cNvPr id="26" name="ValueShape3"/>
          <p:cNvSpPr/>
          <p:nvPr/>
        </p:nvSpPr>
        <p:spPr bwMode="auto">
          <a:xfrm>
            <a:off x="5200650" y="4272915"/>
            <a:ext cx="4514215" cy="287655"/>
          </a:xfrm>
          <a:prstGeom prst="roundRect">
            <a:avLst>
              <a:gd name="adj" fmla="val 50000"/>
            </a:avLst>
          </a:prstGeom>
          <a:solidFill>
            <a:srgbClr val="4040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dirty="0">
              <a:latin typeface="Noto Sans S Chinese Bold" panose="020B0800000000000000" pitchFamily="34" charset="-122"/>
            </a:endParaRPr>
          </a:p>
        </p:txBody>
      </p:sp>
      <p:sp>
        <p:nvSpPr>
          <p:cNvPr id="27" name="ValueText1"/>
          <p:cNvSpPr txBox="1"/>
          <p:nvPr/>
        </p:nvSpPr>
        <p:spPr>
          <a:xfrm>
            <a:off x="9914890" y="2462530"/>
            <a:ext cx="668655" cy="411480"/>
          </a:xfrm>
          <a:prstGeom prst="rect">
            <a:avLst/>
          </a:prstGeom>
          <a:noFill/>
        </p:spPr>
        <p:txBody>
          <a:bodyPr wrap="none" lIns="0" tIns="0" rIns="0" bIns="0">
            <a:prstTxWarp prst="textPlain">
              <a:avLst/>
            </a:prstTxWarp>
            <a:norm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Bold" panose="020B0800000000000000" pitchFamily="34" charset="-122"/>
              </a:rPr>
              <a:t>39%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Noto Sans S Chinese Bold" panose="020B0800000000000000" pitchFamily="34" charset="-122"/>
            </a:endParaRPr>
          </a:p>
        </p:txBody>
      </p:sp>
      <p:sp>
        <p:nvSpPr>
          <p:cNvPr id="28" name="ValueText2"/>
          <p:cNvSpPr txBox="1"/>
          <p:nvPr/>
        </p:nvSpPr>
        <p:spPr>
          <a:xfrm>
            <a:off x="9914890" y="3352800"/>
            <a:ext cx="668655" cy="411480"/>
          </a:xfrm>
          <a:prstGeom prst="rect">
            <a:avLst/>
          </a:prstGeom>
          <a:noFill/>
        </p:spPr>
        <p:txBody>
          <a:bodyPr wrap="none" lIns="0" tIns="0" rIns="0" bIns="0">
            <a:prstTxWarp prst="textPlain">
              <a:avLst/>
            </a:prstTxWarp>
            <a:norm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Bold" panose="020B0800000000000000" pitchFamily="34" charset="-122"/>
              </a:rPr>
              <a:t>59%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Noto Sans S Chinese Bold" panose="020B0800000000000000" pitchFamily="34" charset="-122"/>
            </a:endParaRPr>
          </a:p>
        </p:txBody>
      </p:sp>
      <p:sp>
        <p:nvSpPr>
          <p:cNvPr id="29" name="ValueText3"/>
          <p:cNvSpPr txBox="1"/>
          <p:nvPr/>
        </p:nvSpPr>
        <p:spPr>
          <a:xfrm>
            <a:off x="9914890" y="4237355"/>
            <a:ext cx="668655" cy="411480"/>
          </a:xfrm>
          <a:prstGeom prst="rect">
            <a:avLst/>
          </a:prstGeom>
          <a:noFill/>
        </p:spPr>
        <p:txBody>
          <a:bodyPr wrap="none" lIns="0" tIns="0" rIns="0" bIns="0">
            <a:prstTxWarp prst="textPlain">
              <a:avLst/>
            </a:prstTxWarp>
            <a:norm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Bold" panose="020B0800000000000000" pitchFamily="34" charset="-122"/>
              </a:rPr>
              <a:t>88%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Noto Sans S Chinese Bold" panose="020B0800000000000000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261610" y="2885440"/>
            <a:ext cx="4450080" cy="3276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>
              <a:lnSpc>
                <a:spcPct val="110000"/>
              </a:lnSpc>
            </a:pPr>
            <a:r>
              <a:rPr 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  <a:sym typeface="+mn-ea"/>
              </a:rPr>
              <a:t>请在此添加您的文字内容，请在此添加您的文字内容。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261610" y="3764280"/>
            <a:ext cx="4450080" cy="3276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>
              <a:lnSpc>
                <a:spcPct val="110000"/>
              </a:lnSpc>
            </a:pPr>
            <a:r>
              <a:rPr 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  <a:sym typeface="+mn-ea"/>
              </a:rPr>
              <a:t>请在此添加您的文字内容，请在此添加您的文字内容。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261610" y="4648835"/>
            <a:ext cx="4450080" cy="3276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>
              <a:lnSpc>
                <a:spcPct val="110000"/>
              </a:lnSpc>
            </a:pPr>
            <a:r>
              <a:rPr 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  <a:sym typeface="+mn-ea"/>
              </a:rPr>
              <a:t>请在此添加您的文字内容，请在此添加您的文字内容。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 advTm="0">
        <p14:pan dir="u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76"/>
          <p:cNvSpPr txBox="1"/>
          <p:nvPr/>
        </p:nvSpPr>
        <p:spPr>
          <a:xfrm>
            <a:off x="617220" y="406400"/>
            <a:ext cx="224218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</a:rPr>
              <a:t>此处添加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</a:rPr>
              <a:t>标题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387475" y="2689225"/>
            <a:ext cx="435610" cy="1306830"/>
          </a:xfrm>
          <a:prstGeom prst="rect">
            <a:avLst/>
          </a:prstGeom>
          <a:solidFill>
            <a:srgbClr val="FDA67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575" dirty="0">
              <a:solidFill>
                <a:prstClr val="white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283335" y="2906395"/>
            <a:ext cx="601980" cy="335280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zh-CN" sz="1575" b="1" dirty="0">
                <a:solidFill>
                  <a:schemeClr val="bg1"/>
                </a:solidFill>
                <a:latin typeface="Agency FB" panose="020B0503020202020204" pitchFamily="34" charset="0"/>
                <a:ea typeface="微软雅黑" panose="020B0503020204020204" charset="-122"/>
              </a:rPr>
              <a:t>01</a:t>
            </a:r>
            <a:endParaRPr lang="en-US" altLang="zh-CN" sz="1575" b="1" dirty="0">
              <a:solidFill>
                <a:schemeClr val="bg1"/>
              </a:solidFill>
              <a:latin typeface="Agency FB" panose="020B0503020202020204" pitchFamily="34" charset="0"/>
              <a:ea typeface="微软雅黑" panose="020B0503020204020204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661920" y="2352040"/>
            <a:ext cx="435610" cy="1689735"/>
          </a:xfrm>
          <a:prstGeom prst="rect">
            <a:avLst/>
          </a:prstGeom>
          <a:solidFill>
            <a:srgbClr val="40404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575" dirty="0">
              <a:solidFill>
                <a:prstClr val="white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2548890" y="2937510"/>
            <a:ext cx="601980" cy="3352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575" b="1" dirty="0">
                <a:solidFill>
                  <a:schemeClr val="bg1"/>
                </a:solidFill>
                <a:latin typeface="Agency FB" panose="020B0503020202020204" pitchFamily="34" charset="0"/>
                <a:ea typeface="微软雅黑" panose="020B0503020204020204" charset="-122"/>
              </a:rPr>
              <a:t>02</a:t>
            </a:r>
            <a:endParaRPr lang="en-US" altLang="zh-CN" sz="1575" b="1" dirty="0">
              <a:solidFill>
                <a:schemeClr val="bg1"/>
              </a:solidFill>
              <a:latin typeface="Agency FB" panose="020B0503020202020204" pitchFamily="34" charset="0"/>
              <a:ea typeface="微软雅黑" panose="020B0503020204020204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3975100" y="2014220"/>
            <a:ext cx="435610" cy="2073275"/>
          </a:xfrm>
          <a:prstGeom prst="rect">
            <a:avLst/>
          </a:prstGeom>
          <a:solidFill>
            <a:srgbClr val="FDA67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575" dirty="0">
              <a:solidFill>
                <a:prstClr val="white"/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894455" y="2997835"/>
            <a:ext cx="601980" cy="3352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575" b="1" dirty="0">
                <a:solidFill>
                  <a:schemeClr val="bg1"/>
                </a:solidFill>
                <a:latin typeface="Agency FB" panose="020B0503020202020204" pitchFamily="34" charset="0"/>
                <a:ea typeface="微软雅黑" panose="020B0503020204020204" charset="-122"/>
              </a:rPr>
              <a:t>03</a:t>
            </a:r>
            <a:endParaRPr lang="en-US" altLang="zh-CN" sz="1575" b="1" dirty="0">
              <a:solidFill>
                <a:schemeClr val="bg1"/>
              </a:solidFill>
              <a:latin typeface="Agency FB" panose="020B0503020202020204" pitchFamily="34" charset="0"/>
              <a:ea typeface="微软雅黑" panose="020B0503020204020204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5265420" y="1677035"/>
            <a:ext cx="435610" cy="2456180"/>
          </a:xfrm>
          <a:prstGeom prst="rect">
            <a:avLst/>
          </a:prstGeom>
          <a:solidFill>
            <a:srgbClr val="40404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575" dirty="0">
              <a:solidFill>
                <a:prstClr val="white"/>
              </a:solidFill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5238750" y="3036570"/>
            <a:ext cx="460375" cy="3352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575" b="1" dirty="0">
                <a:solidFill>
                  <a:schemeClr val="bg1"/>
                </a:solidFill>
                <a:latin typeface="Agency FB" panose="020B0503020202020204" pitchFamily="34" charset="0"/>
                <a:ea typeface="微软雅黑" panose="020B0503020204020204" charset="-122"/>
              </a:rPr>
              <a:t>04</a:t>
            </a:r>
            <a:endParaRPr lang="en-US" altLang="zh-CN" sz="1575" b="1" dirty="0">
              <a:solidFill>
                <a:schemeClr val="bg1"/>
              </a:solidFill>
              <a:latin typeface="Agency FB" panose="020B0503020202020204" pitchFamily="34" charset="0"/>
              <a:ea typeface="微软雅黑" panose="020B0503020204020204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6363970" y="2826385"/>
            <a:ext cx="435610" cy="1306830"/>
          </a:xfrm>
          <a:prstGeom prst="rect">
            <a:avLst/>
          </a:prstGeom>
          <a:solidFill>
            <a:srgbClr val="FDA67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575" dirty="0">
              <a:solidFill>
                <a:prstClr val="white"/>
              </a:solidFill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6259830" y="3043555"/>
            <a:ext cx="601980" cy="335280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zh-CN" sz="1575" b="1" dirty="0">
                <a:solidFill>
                  <a:schemeClr val="bg1"/>
                </a:solidFill>
                <a:latin typeface="Agency FB" panose="020B0503020202020204" pitchFamily="34" charset="0"/>
                <a:ea typeface="微软雅黑" panose="020B0503020204020204" charset="-122"/>
              </a:rPr>
              <a:t>01</a:t>
            </a:r>
            <a:endParaRPr lang="en-US" altLang="zh-CN" sz="1575" b="1" dirty="0">
              <a:solidFill>
                <a:schemeClr val="bg1"/>
              </a:solidFill>
              <a:latin typeface="Agency FB" panose="020B0503020202020204" pitchFamily="34" charset="0"/>
              <a:ea typeface="微软雅黑" panose="020B0503020204020204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7574915" y="2443480"/>
            <a:ext cx="435610" cy="1689735"/>
          </a:xfrm>
          <a:prstGeom prst="rect">
            <a:avLst/>
          </a:prstGeom>
          <a:solidFill>
            <a:srgbClr val="40404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575" dirty="0">
              <a:solidFill>
                <a:prstClr val="white"/>
              </a:solidFill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7461885" y="3028950"/>
            <a:ext cx="601980" cy="3352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575" b="1" dirty="0">
                <a:solidFill>
                  <a:schemeClr val="bg1"/>
                </a:solidFill>
                <a:latin typeface="Agency FB" panose="020B0503020202020204" pitchFamily="34" charset="0"/>
                <a:ea typeface="微软雅黑" panose="020B0503020204020204" charset="-122"/>
              </a:rPr>
              <a:t>02</a:t>
            </a:r>
            <a:endParaRPr lang="en-US" altLang="zh-CN" sz="1575" b="1" dirty="0">
              <a:solidFill>
                <a:schemeClr val="bg1"/>
              </a:solidFill>
              <a:latin typeface="Agency FB" panose="020B0503020202020204" pitchFamily="34" charset="0"/>
              <a:ea typeface="微软雅黑" panose="020B0503020204020204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8886825" y="2059940"/>
            <a:ext cx="435610" cy="2073275"/>
          </a:xfrm>
          <a:prstGeom prst="rect">
            <a:avLst/>
          </a:prstGeom>
          <a:solidFill>
            <a:srgbClr val="FDA67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575" dirty="0">
              <a:solidFill>
                <a:prstClr val="white"/>
              </a:solidFill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8806180" y="3043555"/>
            <a:ext cx="601980" cy="3352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575" b="1" dirty="0">
                <a:solidFill>
                  <a:schemeClr val="bg1"/>
                </a:solidFill>
                <a:latin typeface="Agency FB" panose="020B0503020202020204" pitchFamily="34" charset="0"/>
                <a:ea typeface="微软雅黑" panose="020B0503020204020204" charset="-122"/>
              </a:rPr>
              <a:t>03</a:t>
            </a:r>
            <a:endParaRPr lang="en-US" altLang="zh-CN" sz="1575" b="1" dirty="0">
              <a:solidFill>
                <a:schemeClr val="bg1"/>
              </a:solidFill>
              <a:latin typeface="Agency FB" panose="020B0503020202020204" pitchFamily="34" charset="0"/>
              <a:ea typeface="微软雅黑" panose="020B0503020204020204" charset="-122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10205720" y="1677035"/>
            <a:ext cx="435610" cy="2456180"/>
          </a:xfrm>
          <a:prstGeom prst="rect">
            <a:avLst/>
          </a:prstGeom>
          <a:solidFill>
            <a:srgbClr val="40404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575" dirty="0">
              <a:solidFill>
                <a:prstClr val="white"/>
              </a:solidFill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10179050" y="3036570"/>
            <a:ext cx="460375" cy="3352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575" b="1" dirty="0">
                <a:solidFill>
                  <a:schemeClr val="bg1"/>
                </a:solidFill>
                <a:latin typeface="Agency FB" panose="020B0503020202020204" pitchFamily="34" charset="0"/>
                <a:ea typeface="微软雅黑" panose="020B0503020204020204" charset="-122"/>
              </a:rPr>
              <a:t>04</a:t>
            </a:r>
            <a:endParaRPr lang="en-US" altLang="zh-CN" sz="1575" b="1" dirty="0">
              <a:solidFill>
                <a:schemeClr val="bg1"/>
              </a:solidFill>
              <a:latin typeface="Agency FB" panose="020B0503020202020204" pitchFamily="34" charset="0"/>
              <a:ea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478915" y="5065395"/>
            <a:ext cx="9547225" cy="33083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  <a:sym typeface="+mn-ea"/>
              </a:rPr>
              <a:t>请在此添加您的文字内容，请在此添加您的文字内容。请在此添加您的文字内容，请在此添加您的文字内容。请在此添加您的文字内容，请</a:t>
            </a:r>
            <a:endParaRPr lang="zh-CN" altLang="zh-CN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478915" y="5760720"/>
            <a:ext cx="9547225" cy="33083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  <a:sym typeface="+mn-ea"/>
              </a:rPr>
              <a:t>请在此添加您的文字内容，请在此添加您的文字内容。请在此添加您的文字内容，请在此添加您的文字内容。请在此添加您的文字内容，请</a:t>
            </a:r>
            <a:endParaRPr lang="zh-CN" altLang="zh-CN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 advTm="0">
        <p14:pan dir="u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ldLvl="0" animBg="1"/>
      <p:bldP spid="18" grpId="0" bldLvl="0" animBg="1"/>
      <p:bldP spid="20" grpId="0" bldLvl="0" animBg="1"/>
      <p:bldP spid="2" grpId="0"/>
      <p:bldP spid="23" grpId="0" bldLvl="0" animBg="1"/>
      <p:bldP spid="24" grpId="0"/>
      <p:bldP spid="26" grpId="0" bldLvl="0" animBg="1"/>
      <p:bldP spid="27" grpId="0"/>
      <p:bldP spid="29" grpId="0" bldLvl="0" animBg="1"/>
      <p:bldP spid="30" grpId="0" bldLvl="0" animBg="1"/>
      <p:bldP spid="32" grpId="0" bldLvl="0" animBg="1"/>
      <p:bldP spid="33" grpId="0"/>
      <p:bldP spid="35" grpId="0" bldLvl="0" animBg="1"/>
      <p:bldP spid="36" grpId="0"/>
      <p:bldP spid="38" grpId="0" bldLvl="0" animBg="1"/>
      <p:bldP spid="39" grpId="0"/>
      <p:bldP spid="7" grpId="0" bldLvl="0" animBg="1"/>
      <p:bldP spid="8" grpId="0" bldLvl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76"/>
          <p:cNvSpPr txBox="1"/>
          <p:nvPr/>
        </p:nvSpPr>
        <p:spPr>
          <a:xfrm>
            <a:off x="617220" y="406400"/>
            <a:ext cx="224218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</a:rPr>
              <a:t>此处添加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</a:rPr>
              <a:t>标题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482215" y="2705100"/>
            <a:ext cx="843280" cy="588010"/>
          </a:xfrm>
          <a:prstGeom prst="rect">
            <a:avLst/>
          </a:prstGeom>
          <a:effectLst/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ctr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Noto Sans S Chinese Bold" panose="020B0800000000000000" pitchFamily="34" charset="-122"/>
                <a:ea typeface="Noto Sans S Chinese Bold" panose="020B0800000000000000" pitchFamily="34" charset="-122"/>
                <a:cs typeface="+mn-ea"/>
                <a:sym typeface="+mn-lt"/>
              </a:rPr>
              <a:t>30</a:t>
            </a:r>
            <a:r>
              <a:rPr kumimoji="0" lang="en-US" altLang="zh-CN" b="0" i="0" u="none" strike="noStrike" kern="0" cap="none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Noto Sans S Chinese Bold" panose="020B0800000000000000" pitchFamily="34" charset="-122"/>
                <a:ea typeface="Noto Sans S Chinese Bold" panose="020B0800000000000000" pitchFamily="34" charset="-122"/>
                <a:cs typeface="+mn-ea"/>
                <a:sym typeface="+mn-lt"/>
              </a:rPr>
              <a:t>%</a:t>
            </a:r>
            <a:endParaRPr kumimoji="0" lang="zh-CN" altLang="en-US" b="0" i="0" u="none" strike="noStrike" kern="0" cap="none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Noto Sans S Chinese Bold" panose="020B0800000000000000" pitchFamily="34" charset="-122"/>
              <a:ea typeface="Noto Sans S Chinese Bold" panose="020B0800000000000000" pitchFamily="34" charset="-122"/>
              <a:cs typeface="+mn-ea"/>
              <a:sym typeface="+mn-lt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777615" y="2022475"/>
            <a:ext cx="843280" cy="588010"/>
          </a:xfrm>
          <a:prstGeom prst="rect">
            <a:avLst/>
          </a:prstGeom>
          <a:effectLst/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ctr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Noto Sans S Chinese Bold" panose="020B0800000000000000" pitchFamily="34" charset="-122"/>
                <a:ea typeface="Noto Sans S Chinese Bold" panose="020B0800000000000000" pitchFamily="34" charset="-122"/>
                <a:cs typeface="+mn-ea"/>
                <a:sym typeface="+mn-lt"/>
              </a:rPr>
              <a:t>68</a:t>
            </a:r>
            <a:r>
              <a:rPr kumimoji="0" lang="en-US" altLang="zh-CN" b="0" i="0" u="none" strike="noStrike" kern="0" cap="none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Noto Sans S Chinese Bold" panose="020B0800000000000000" pitchFamily="34" charset="-122"/>
                <a:ea typeface="Noto Sans S Chinese Bold" panose="020B0800000000000000" pitchFamily="34" charset="-122"/>
                <a:cs typeface="+mn-ea"/>
                <a:sym typeface="+mn-lt"/>
              </a:rPr>
              <a:t>%</a:t>
            </a:r>
            <a:endParaRPr kumimoji="0" lang="zh-CN" altLang="en-US" b="0" i="0" u="none" strike="noStrike" kern="0" cap="none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Noto Sans S Chinese Bold" panose="020B0800000000000000" pitchFamily="34" charset="-122"/>
              <a:ea typeface="Noto Sans S Chinese Bold" panose="020B0800000000000000" pitchFamily="34" charset="-122"/>
              <a:cs typeface="+mn-ea"/>
              <a:sym typeface="+mn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5067935" y="2574925"/>
            <a:ext cx="843280" cy="588010"/>
          </a:xfrm>
          <a:prstGeom prst="rect">
            <a:avLst/>
          </a:prstGeom>
          <a:effectLst/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ctr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Noto Sans S Chinese Bold" panose="020B0800000000000000" pitchFamily="34" charset="-122"/>
                <a:ea typeface="Noto Sans S Chinese Bold" panose="020B0800000000000000" pitchFamily="34" charset="-122"/>
                <a:cs typeface="+mn-ea"/>
                <a:sym typeface="+mn-lt"/>
              </a:rPr>
              <a:t>46</a:t>
            </a:r>
            <a:r>
              <a:rPr kumimoji="0" lang="en-US" altLang="zh-CN" b="0" i="0" u="none" strike="noStrike" kern="0" cap="none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Noto Sans S Chinese Bold" panose="020B0800000000000000" pitchFamily="34" charset="-122"/>
                <a:ea typeface="Noto Sans S Chinese Bold" panose="020B0800000000000000" pitchFamily="34" charset="-122"/>
                <a:cs typeface="+mn-ea"/>
                <a:sym typeface="+mn-lt"/>
              </a:rPr>
              <a:t>%</a:t>
            </a:r>
            <a:endParaRPr kumimoji="0" lang="zh-CN" altLang="en-US" b="0" i="0" u="none" strike="noStrike" kern="0" cap="none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Noto Sans S Chinese Bold" panose="020B0800000000000000" pitchFamily="34" charset="-122"/>
              <a:ea typeface="Noto Sans S Chinese Bold" panose="020B0800000000000000" pitchFamily="34" charset="-122"/>
              <a:cs typeface="+mn-ea"/>
              <a:sym typeface="+mn-lt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337300" y="2389505"/>
            <a:ext cx="843280" cy="588010"/>
          </a:xfrm>
          <a:prstGeom prst="rect">
            <a:avLst/>
          </a:prstGeom>
          <a:effectLst/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ctr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Noto Sans S Chinese Bold" panose="020B0800000000000000" pitchFamily="34" charset="-122"/>
                <a:ea typeface="Noto Sans S Chinese Bold" panose="020B0800000000000000" pitchFamily="34" charset="-122"/>
                <a:cs typeface="+mn-ea"/>
                <a:sym typeface="+mn-lt"/>
              </a:rPr>
              <a:t>50</a:t>
            </a:r>
            <a:r>
              <a:rPr kumimoji="0" lang="en-US" altLang="zh-CN" b="0" i="0" u="none" strike="noStrike" kern="0" cap="none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Noto Sans S Chinese Bold" panose="020B0800000000000000" pitchFamily="34" charset="-122"/>
                <a:ea typeface="Noto Sans S Chinese Bold" panose="020B0800000000000000" pitchFamily="34" charset="-122"/>
                <a:cs typeface="+mn-ea"/>
                <a:sym typeface="+mn-lt"/>
              </a:rPr>
              <a:t>%</a:t>
            </a:r>
            <a:endParaRPr kumimoji="0" lang="zh-CN" altLang="en-US" b="0" i="0" u="none" strike="noStrike" kern="0" cap="none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Noto Sans S Chinese Bold" panose="020B0800000000000000" pitchFamily="34" charset="-122"/>
              <a:ea typeface="Noto Sans S Chinese Bold" panose="020B0800000000000000" pitchFamily="34" charset="-122"/>
              <a:cs typeface="+mn-ea"/>
              <a:sym typeface="+mn-lt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7615555" y="1779270"/>
            <a:ext cx="843280" cy="588010"/>
          </a:xfrm>
          <a:prstGeom prst="rect">
            <a:avLst/>
          </a:prstGeom>
          <a:effectLst/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ctr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Noto Sans S Chinese Bold" panose="020B0800000000000000" pitchFamily="34" charset="-122"/>
                <a:ea typeface="Noto Sans S Chinese Bold" panose="020B0800000000000000" pitchFamily="34" charset="-122"/>
                <a:cs typeface="+mn-ea"/>
                <a:sym typeface="+mn-lt"/>
              </a:rPr>
              <a:t>86</a:t>
            </a:r>
            <a:r>
              <a:rPr kumimoji="0" lang="en-US" altLang="zh-CN" b="0" i="0" u="none" strike="noStrike" kern="0" cap="none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Noto Sans S Chinese Bold" panose="020B0800000000000000" pitchFamily="34" charset="-122"/>
                <a:ea typeface="Noto Sans S Chinese Bold" panose="020B0800000000000000" pitchFamily="34" charset="-122"/>
                <a:cs typeface="+mn-ea"/>
                <a:sym typeface="+mn-lt"/>
              </a:rPr>
              <a:t>%</a:t>
            </a:r>
            <a:endParaRPr kumimoji="0" lang="zh-CN" altLang="en-US" b="0" i="0" u="none" strike="noStrike" kern="0" cap="none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Noto Sans S Chinese Bold" panose="020B0800000000000000" pitchFamily="34" charset="-122"/>
              <a:ea typeface="Noto Sans S Chinese Bold" panose="020B0800000000000000" pitchFamily="34" charset="-122"/>
              <a:cs typeface="+mn-ea"/>
              <a:sym typeface="+mn-lt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8878570" y="1511300"/>
            <a:ext cx="843280" cy="588010"/>
          </a:xfrm>
          <a:prstGeom prst="rect">
            <a:avLst/>
          </a:prstGeom>
          <a:effectLst/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ctr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Noto Sans S Chinese Bold" panose="020B0800000000000000" pitchFamily="34" charset="-122"/>
                <a:ea typeface="Noto Sans S Chinese Bold" panose="020B0800000000000000" pitchFamily="34" charset="-122"/>
                <a:cs typeface="+mn-ea"/>
                <a:sym typeface="+mn-lt"/>
              </a:rPr>
              <a:t>98</a:t>
            </a:r>
            <a:r>
              <a:rPr kumimoji="0" lang="en-US" altLang="zh-CN" b="0" i="0" u="none" strike="noStrike" kern="0" cap="none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Noto Sans S Chinese Bold" panose="020B0800000000000000" pitchFamily="34" charset="-122"/>
                <a:ea typeface="Noto Sans S Chinese Bold" panose="020B0800000000000000" pitchFamily="34" charset="-122"/>
                <a:cs typeface="+mn-ea"/>
                <a:sym typeface="+mn-lt"/>
              </a:rPr>
              <a:t>%</a:t>
            </a:r>
            <a:endParaRPr kumimoji="0" lang="zh-CN" altLang="en-US" b="0" i="0" u="none" strike="noStrike" kern="0" cap="none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Noto Sans S Chinese Bold" panose="020B0800000000000000" pitchFamily="34" charset="-122"/>
              <a:ea typeface="Noto Sans S Chinese Bold" panose="020B0800000000000000" pitchFamily="34" charset="-122"/>
              <a:cs typeface="+mn-ea"/>
              <a:sym typeface="+mn-lt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1640205" y="3404235"/>
            <a:ext cx="2536825" cy="975360"/>
            <a:chOff x="2583" y="5361"/>
            <a:chExt cx="3995" cy="1536"/>
          </a:xfrm>
          <a:solidFill>
            <a:srgbClr val="404040"/>
          </a:solidFill>
        </p:grpSpPr>
        <p:sp>
          <p:nvSpPr>
            <p:cNvPr id="20" name="Freeform 5"/>
            <p:cNvSpPr/>
            <p:nvPr/>
          </p:nvSpPr>
          <p:spPr bwMode="auto">
            <a:xfrm>
              <a:off x="2583" y="5361"/>
              <a:ext cx="1999" cy="1537"/>
            </a:xfrm>
            <a:custGeom>
              <a:avLst/>
              <a:gdLst>
                <a:gd name="T0" fmla="*/ 333 w 347"/>
                <a:gd name="T1" fmla="*/ 29 h 370"/>
                <a:gd name="T2" fmla="*/ 0 w 347"/>
                <a:gd name="T3" fmla="*/ 370 h 370"/>
                <a:gd name="T4" fmla="*/ 347 w 347"/>
                <a:gd name="T5" fmla="*/ 370 h 370"/>
                <a:gd name="T6" fmla="*/ 347 w 347"/>
                <a:gd name="T7" fmla="*/ 0 h 370"/>
                <a:gd name="T8" fmla="*/ 333 w 347"/>
                <a:gd name="T9" fmla="*/ 29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7" h="370">
                  <a:moveTo>
                    <a:pt x="333" y="29"/>
                  </a:moveTo>
                  <a:cubicBezTo>
                    <a:pt x="242" y="286"/>
                    <a:pt x="0" y="370"/>
                    <a:pt x="0" y="370"/>
                  </a:cubicBezTo>
                  <a:cubicBezTo>
                    <a:pt x="347" y="370"/>
                    <a:pt x="347" y="370"/>
                    <a:pt x="347" y="370"/>
                  </a:cubicBezTo>
                  <a:cubicBezTo>
                    <a:pt x="347" y="0"/>
                    <a:pt x="347" y="0"/>
                    <a:pt x="347" y="0"/>
                  </a:cubicBezTo>
                  <a:cubicBezTo>
                    <a:pt x="345" y="0"/>
                    <a:pt x="339" y="13"/>
                    <a:pt x="333" y="2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45720" tIns="22860" rIns="45720" bIns="22860" numCol="1" anchor="t" anchorCtr="0" compatLnSpc="1"/>
            <a:lstStyle/>
            <a:p>
              <a:pPr marL="0" marR="0" lvl="0" indent="0" defTabSz="91376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Noto Sans S Chinese Bold" panose="020B0800000000000000" pitchFamily="34" charset="-122"/>
                <a:cs typeface="+mn-ea"/>
                <a:sym typeface="+mn-lt"/>
              </a:endParaRPr>
            </a:p>
          </p:txBody>
        </p:sp>
        <p:sp>
          <p:nvSpPr>
            <p:cNvPr id="21" name="Freeform 6"/>
            <p:cNvSpPr/>
            <p:nvPr/>
          </p:nvSpPr>
          <p:spPr bwMode="auto">
            <a:xfrm>
              <a:off x="4582" y="5361"/>
              <a:ext cx="1996" cy="1537"/>
            </a:xfrm>
            <a:custGeom>
              <a:avLst/>
              <a:gdLst>
                <a:gd name="T0" fmla="*/ 15 w 347"/>
                <a:gd name="T1" fmla="*/ 29 h 370"/>
                <a:gd name="T2" fmla="*/ 0 w 347"/>
                <a:gd name="T3" fmla="*/ 0 h 370"/>
                <a:gd name="T4" fmla="*/ 0 w 347"/>
                <a:gd name="T5" fmla="*/ 370 h 370"/>
                <a:gd name="T6" fmla="*/ 347 w 347"/>
                <a:gd name="T7" fmla="*/ 370 h 370"/>
                <a:gd name="T8" fmla="*/ 15 w 347"/>
                <a:gd name="T9" fmla="*/ 29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7" h="370">
                  <a:moveTo>
                    <a:pt x="15" y="29"/>
                  </a:moveTo>
                  <a:cubicBezTo>
                    <a:pt x="9" y="13"/>
                    <a:pt x="3" y="0"/>
                    <a:pt x="0" y="0"/>
                  </a:cubicBezTo>
                  <a:cubicBezTo>
                    <a:pt x="0" y="370"/>
                    <a:pt x="0" y="370"/>
                    <a:pt x="0" y="370"/>
                  </a:cubicBezTo>
                  <a:cubicBezTo>
                    <a:pt x="347" y="370"/>
                    <a:pt x="347" y="370"/>
                    <a:pt x="347" y="370"/>
                  </a:cubicBezTo>
                  <a:cubicBezTo>
                    <a:pt x="347" y="370"/>
                    <a:pt x="105" y="286"/>
                    <a:pt x="15" y="2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45720" tIns="22860" rIns="45720" bIns="22860" numCol="1" anchor="t" anchorCtr="0" compatLnSpc="1"/>
            <a:lstStyle/>
            <a:p>
              <a:pPr marL="0" marR="0" lvl="0" indent="0" defTabSz="91376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Noto Sans S Chinese Bold" panose="020B0800000000000000" pitchFamily="34" charset="-122"/>
                <a:cs typeface="+mn-ea"/>
                <a:sym typeface="+mn-lt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2923540" y="2704465"/>
            <a:ext cx="2540635" cy="1675130"/>
            <a:chOff x="4604" y="4259"/>
            <a:chExt cx="4001" cy="2638"/>
          </a:xfrm>
          <a:solidFill>
            <a:srgbClr val="FDA67F"/>
          </a:solidFill>
        </p:grpSpPr>
        <p:sp>
          <p:nvSpPr>
            <p:cNvPr id="22" name="Freeform 7"/>
            <p:cNvSpPr/>
            <p:nvPr/>
          </p:nvSpPr>
          <p:spPr bwMode="auto">
            <a:xfrm>
              <a:off x="4604" y="4259"/>
              <a:ext cx="2004" cy="2639"/>
            </a:xfrm>
            <a:custGeom>
              <a:avLst/>
              <a:gdLst>
                <a:gd name="T0" fmla="*/ 334 w 348"/>
                <a:gd name="T1" fmla="*/ 52 h 673"/>
                <a:gd name="T2" fmla="*/ 0 w 348"/>
                <a:gd name="T3" fmla="*/ 673 h 673"/>
                <a:gd name="T4" fmla="*/ 348 w 348"/>
                <a:gd name="T5" fmla="*/ 673 h 673"/>
                <a:gd name="T6" fmla="*/ 348 w 348"/>
                <a:gd name="T7" fmla="*/ 0 h 673"/>
                <a:gd name="T8" fmla="*/ 334 w 348"/>
                <a:gd name="T9" fmla="*/ 52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8" h="673">
                  <a:moveTo>
                    <a:pt x="334" y="52"/>
                  </a:moveTo>
                  <a:cubicBezTo>
                    <a:pt x="243" y="520"/>
                    <a:pt x="0" y="673"/>
                    <a:pt x="0" y="673"/>
                  </a:cubicBezTo>
                  <a:cubicBezTo>
                    <a:pt x="348" y="673"/>
                    <a:pt x="348" y="673"/>
                    <a:pt x="348" y="673"/>
                  </a:cubicBezTo>
                  <a:cubicBezTo>
                    <a:pt x="348" y="0"/>
                    <a:pt x="348" y="0"/>
                    <a:pt x="348" y="0"/>
                  </a:cubicBezTo>
                  <a:cubicBezTo>
                    <a:pt x="345" y="0"/>
                    <a:pt x="339" y="24"/>
                    <a:pt x="334" y="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45720" tIns="22860" rIns="45720" bIns="22860" numCol="1" anchor="t" anchorCtr="0" compatLnSpc="1"/>
            <a:lstStyle/>
            <a:p>
              <a:pPr marL="0" marR="0" lvl="0" indent="0" defTabSz="91376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Noto Sans S Chinese Bold" panose="020B0800000000000000" pitchFamily="34" charset="-122"/>
                <a:cs typeface="+mn-ea"/>
                <a:sym typeface="+mn-lt"/>
              </a:endParaRPr>
            </a:p>
          </p:txBody>
        </p:sp>
        <p:sp>
          <p:nvSpPr>
            <p:cNvPr id="23" name="Freeform 8"/>
            <p:cNvSpPr/>
            <p:nvPr/>
          </p:nvSpPr>
          <p:spPr bwMode="auto">
            <a:xfrm>
              <a:off x="6607" y="4259"/>
              <a:ext cx="1999" cy="2639"/>
            </a:xfrm>
            <a:custGeom>
              <a:avLst/>
              <a:gdLst>
                <a:gd name="T0" fmla="*/ 14 w 347"/>
                <a:gd name="T1" fmla="*/ 52 h 673"/>
                <a:gd name="T2" fmla="*/ 0 w 347"/>
                <a:gd name="T3" fmla="*/ 0 h 673"/>
                <a:gd name="T4" fmla="*/ 0 w 347"/>
                <a:gd name="T5" fmla="*/ 673 h 673"/>
                <a:gd name="T6" fmla="*/ 347 w 347"/>
                <a:gd name="T7" fmla="*/ 673 h 673"/>
                <a:gd name="T8" fmla="*/ 14 w 347"/>
                <a:gd name="T9" fmla="*/ 52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7" h="673">
                  <a:moveTo>
                    <a:pt x="14" y="52"/>
                  </a:moveTo>
                  <a:cubicBezTo>
                    <a:pt x="9" y="24"/>
                    <a:pt x="3" y="0"/>
                    <a:pt x="0" y="0"/>
                  </a:cubicBezTo>
                  <a:cubicBezTo>
                    <a:pt x="0" y="673"/>
                    <a:pt x="0" y="673"/>
                    <a:pt x="0" y="673"/>
                  </a:cubicBezTo>
                  <a:cubicBezTo>
                    <a:pt x="347" y="673"/>
                    <a:pt x="347" y="673"/>
                    <a:pt x="347" y="673"/>
                  </a:cubicBezTo>
                  <a:cubicBezTo>
                    <a:pt x="347" y="673"/>
                    <a:pt x="105" y="520"/>
                    <a:pt x="14" y="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45720" tIns="22860" rIns="45720" bIns="22860" numCol="1" anchor="t" anchorCtr="0" compatLnSpc="1"/>
            <a:lstStyle/>
            <a:p>
              <a:pPr marL="0" marR="0" lvl="0" indent="0" defTabSz="91376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Noto Sans S Chinese Bold" panose="020B0800000000000000" pitchFamily="34" charset="-122"/>
                <a:cs typeface="+mn-ea"/>
                <a:sym typeface="+mn-lt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4203700" y="3208020"/>
            <a:ext cx="2536190" cy="1172210"/>
            <a:chOff x="6620" y="5052"/>
            <a:chExt cx="3994" cy="1846"/>
          </a:xfrm>
          <a:solidFill>
            <a:srgbClr val="404040"/>
          </a:solidFill>
        </p:grpSpPr>
        <p:sp>
          <p:nvSpPr>
            <p:cNvPr id="24" name="Freeform 9"/>
            <p:cNvSpPr/>
            <p:nvPr/>
          </p:nvSpPr>
          <p:spPr bwMode="auto">
            <a:xfrm>
              <a:off x="6620" y="5052"/>
              <a:ext cx="1999" cy="1847"/>
            </a:xfrm>
            <a:custGeom>
              <a:avLst/>
              <a:gdLst>
                <a:gd name="T0" fmla="*/ 333 w 347"/>
                <a:gd name="T1" fmla="*/ 75 h 971"/>
                <a:gd name="T2" fmla="*/ 0 w 347"/>
                <a:gd name="T3" fmla="*/ 971 h 971"/>
                <a:gd name="T4" fmla="*/ 347 w 347"/>
                <a:gd name="T5" fmla="*/ 971 h 971"/>
                <a:gd name="T6" fmla="*/ 347 w 347"/>
                <a:gd name="T7" fmla="*/ 0 h 971"/>
                <a:gd name="T8" fmla="*/ 333 w 347"/>
                <a:gd name="T9" fmla="*/ 75 h 9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7" h="971">
                  <a:moveTo>
                    <a:pt x="333" y="75"/>
                  </a:moveTo>
                  <a:cubicBezTo>
                    <a:pt x="242" y="750"/>
                    <a:pt x="0" y="971"/>
                    <a:pt x="0" y="971"/>
                  </a:cubicBezTo>
                  <a:cubicBezTo>
                    <a:pt x="347" y="971"/>
                    <a:pt x="347" y="971"/>
                    <a:pt x="347" y="971"/>
                  </a:cubicBezTo>
                  <a:cubicBezTo>
                    <a:pt x="347" y="0"/>
                    <a:pt x="347" y="0"/>
                    <a:pt x="347" y="0"/>
                  </a:cubicBezTo>
                  <a:cubicBezTo>
                    <a:pt x="345" y="0"/>
                    <a:pt x="339" y="33"/>
                    <a:pt x="333" y="7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45720" tIns="22860" rIns="45720" bIns="22860" numCol="1" anchor="t" anchorCtr="0" compatLnSpc="1"/>
            <a:lstStyle/>
            <a:p>
              <a:pPr marL="0" marR="0" lvl="0" indent="0" defTabSz="91376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Noto Sans S Chinese Bold" panose="020B0800000000000000" pitchFamily="34" charset="-122"/>
                <a:cs typeface="+mn-ea"/>
                <a:sym typeface="+mn-lt"/>
              </a:endParaRPr>
            </a:p>
          </p:txBody>
        </p:sp>
        <p:sp>
          <p:nvSpPr>
            <p:cNvPr id="25" name="Freeform 10"/>
            <p:cNvSpPr/>
            <p:nvPr/>
          </p:nvSpPr>
          <p:spPr bwMode="auto">
            <a:xfrm>
              <a:off x="8618" y="5052"/>
              <a:ext cx="1996" cy="1847"/>
            </a:xfrm>
            <a:custGeom>
              <a:avLst/>
              <a:gdLst>
                <a:gd name="T0" fmla="*/ 15 w 347"/>
                <a:gd name="T1" fmla="*/ 75 h 971"/>
                <a:gd name="T2" fmla="*/ 0 w 347"/>
                <a:gd name="T3" fmla="*/ 0 h 971"/>
                <a:gd name="T4" fmla="*/ 0 w 347"/>
                <a:gd name="T5" fmla="*/ 971 h 971"/>
                <a:gd name="T6" fmla="*/ 347 w 347"/>
                <a:gd name="T7" fmla="*/ 971 h 971"/>
                <a:gd name="T8" fmla="*/ 15 w 347"/>
                <a:gd name="T9" fmla="*/ 75 h 9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7" h="971">
                  <a:moveTo>
                    <a:pt x="15" y="75"/>
                  </a:moveTo>
                  <a:cubicBezTo>
                    <a:pt x="9" y="33"/>
                    <a:pt x="3" y="0"/>
                    <a:pt x="0" y="0"/>
                  </a:cubicBezTo>
                  <a:cubicBezTo>
                    <a:pt x="0" y="971"/>
                    <a:pt x="0" y="971"/>
                    <a:pt x="0" y="971"/>
                  </a:cubicBezTo>
                  <a:cubicBezTo>
                    <a:pt x="347" y="971"/>
                    <a:pt x="347" y="971"/>
                    <a:pt x="347" y="971"/>
                  </a:cubicBezTo>
                  <a:cubicBezTo>
                    <a:pt x="347" y="971"/>
                    <a:pt x="105" y="750"/>
                    <a:pt x="15" y="7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45720" tIns="22860" rIns="45720" bIns="22860" numCol="1" anchor="t" anchorCtr="0" compatLnSpc="1"/>
            <a:lstStyle/>
            <a:p>
              <a:pPr marL="0" marR="0" lvl="0" indent="0" defTabSz="91376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Noto Sans S Chinese Bold" panose="020B0800000000000000" pitchFamily="34" charset="-122"/>
                <a:cs typeface="+mn-ea"/>
                <a:sym typeface="+mn-lt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5471795" y="3041015"/>
            <a:ext cx="2536190" cy="1338580"/>
            <a:chOff x="8617" y="4789"/>
            <a:chExt cx="3994" cy="2108"/>
          </a:xfrm>
          <a:solidFill>
            <a:srgbClr val="FDA67F"/>
          </a:solidFill>
        </p:grpSpPr>
        <p:sp>
          <p:nvSpPr>
            <p:cNvPr id="26" name="Freeform 186"/>
            <p:cNvSpPr/>
            <p:nvPr/>
          </p:nvSpPr>
          <p:spPr bwMode="auto">
            <a:xfrm>
              <a:off x="8617" y="4789"/>
              <a:ext cx="1996" cy="2109"/>
            </a:xfrm>
            <a:custGeom>
              <a:avLst/>
              <a:gdLst>
                <a:gd name="T0" fmla="*/ 333 w 347"/>
                <a:gd name="T1" fmla="*/ 40 h 522"/>
                <a:gd name="T2" fmla="*/ 0 w 347"/>
                <a:gd name="T3" fmla="*/ 522 h 522"/>
                <a:gd name="T4" fmla="*/ 347 w 347"/>
                <a:gd name="T5" fmla="*/ 522 h 522"/>
                <a:gd name="T6" fmla="*/ 347 w 347"/>
                <a:gd name="T7" fmla="*/ 0 h 522"/>
                <a:gd name="T8" fmla="*/ 333 w 347"/>
                <a:gd name="T9" fmla="*/ 4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7" h="522">
                  <a:moveTo>
                    <a:pt x="333" y="40"/>
                  </a:moveTo>
                  <a:cubicBezTo>
                    <a:pt x="242" y="403"/>
                    <a:pt x="0" y="522"/>
                    <a:pt x="0" y="522"/>
                  </a:cubicBezTo>
                  <a:cubicBezTo>
                    <a:pt x="347" y="522"/>
                    <a:pt x="347" y="522"/>
                    <a:pt x="347" y="522"/>
                  </a:cubicBezTo>
                  <a:cubicBezTo>
                    <a:pt x="347" y="0"/>
                    <a:pt x="347" y="0"/>
                    <a:pt x="347" y="0"/>
                  </a:cubicBezTo>
                  <a:cubicBezTo>
                    <a:pt x="344" y="0"/>
                    <a:pt x="338" y="18"/>
                    <a:pt x="333" y="4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45720" tIns="22860" rIns="45720" bIns="22860" numCol="1" anchor="t" anchorCtr="0" compatLnSpc="1"/>
            <a:lstStyle/>
            <a:p>
              <a:pPr marL="0" marR="0" lvl="0" indent="0" defTabSz="91376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Noto Sans S Chinese Bold" panose="020B0800000000000000" pitchFamily="34" charset="-122"/>
                <a:cs typeface="+mn-ea"/>
                <a:sym typeface="+mn-lt"/>
              </a:endParaRPr>
            </a:p>
          </p:txBody>
        </p:sp>
        <p:sp>
          <p:nvSpPr>
            <p:cNvPr id="32" name="Freeform 187"/>
            <p:cNvSpPr/>
            <p:nvPr/>
          </p:nvSpPr>
          <p:spPr bwMode="auto">
            <a:xfrm>
              <a:off x="10613" y="4789"/>
              <a:ext cx="1999" cy="2109"/>
            </a:xfrm>
            <a:custGeom>
              <a:avLst/>
              <a:gdLst>
                <a:gd name="T0" fmla="*/ 14 w 347"/>
                <a:gd name="T1" fmla="*/ 40 h 522"/>
                <a:gd name="T2" fmla="*/ 0 w 347"/>
                <a:gd name="T3" fmla="*/ 0 h 522"/>
                <a:gd name="T4" fmla="*/ 0 w 347"/>
                <a:gd name="T5" fmla="*/ 522 h 522"/>
                <a:gd name="T6" fmla="*/ 347 w 347"/>
                <a:gd name="T7" fmla="*/ 522 h 522"/>
                <a:gd name="T8" fmla="*/ 14 w 347"/>
                <a:gd name="T9" fmla="*/ 4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7" h="522">
                  <a:moveTo>
                    <a:pt x="14" y="40"/>
                  </a:moveTo>
                  <a:cubicBezTo>
                    <a:pt x="9" y="18"/>
                    <a:pt x="3" y="0"/>
                    <a:pt x="0" y="0"/>
                  </a:cubicBezTo>
                  <a:cubicBezTo>
                    <a:pt x="0" y="522"/>
                    <a:pt x="0" y="522"/>
                    <a:pt x="0" y="522"/>
                  </a:cubicBezTo>
                  <a:cubicBezTo>
                    <a:pt x="347" y="522"/>
                    <a:pt x="347" y="522"/>
                    <a:pt x="347" y="522"/>
                  </a:cubicBezTo>
                  <a:cubicBezTo>
                    <a:pt x="347" y="522"/>
                    <a:pt x="105" y="403"/>
                    <a:pt x="14" y="4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45720" tIns="22860" rIns="45720" bIns="22860" numCol="1" anchor="t" anchorCtr="0" compatLnSpc="1"/>
            <a:lstStyle/>
            <a:p>
              <a:pPr marL="0" marR="0" lvl="0" indent="0" defTabSz="91376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Noto Sans S Chinese Bold" panose="020B0800000000000000" pitchFamily="34" charset="-122"/>
                <a:cs typeface="+mn-ea"/>
                <a:sym typeface="+mn-lt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6758940" y="2534920"/>
            <a:ext cx="2540635" cy="1851660"/>
            <a:chOff x="10644" y="3992"/>
            <a:chExt cx="4001" cy="2916"/>
          </a:xfrm>
          <a:solidFill>
            <a:srgbClr val="404040"/>
          </a:solidFill>
        </p:grpSpPr>
        <p:sp>
          <p:nvSpPr>
            <p:cNvPr id="34" name="Freeform 7"/>
            <p:cNvSpPr/>
            <p:nvPr/>
          </p:nvSpPr>
          <p:spPr bwMode="auto">
            <a:xfrm>
              <a:off x="10644" y="3992"/>
              <a:ext cx="2004" cy="2917"/>
            </a:xfrm>
            <a:custGeom>
              <a:avLst/>
              <a:gdLst>
                <a:gd name="T0" fmla="*/ 334 w 348"/>
                <a:gd name="T1" fmla="*/ 52 h 673"/>
                <a:gd name="T2" fmla="*/ 0 w 348"/>
                <a:gd name="T3" fmla="*/ 673 h 673"/>
                <a:gd name="T4" fmla="*/ 348 w 348"/>
                <a:gd name="T5" fmla="*/ 673 h 673"/>
                <a:gd name="T6" fmla="*/ 348 w 348"/>
                <a:gd name="T7" fmla="*/ 0 h 673"/>
                <a:gd name="T8" fmla="*/ 334 w 348"/>
                <a:gd name="T9" fmla="*/ 52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8" h="673">
                  <a:moveTo>
                    <a:pt x="334" y="52"/>
                  </a:moveTo>
                  <a:cubicBezTo>
                    <a:pt x="243" y="520"/>
                    <a:pt x="0" y="673"/>
                    <a:pt x="0" y="673"/>
                  </a:cubicBezTo>
                  <a:cubicBezTo>
                    <a:pt x="348" y="673"/>
                    <a:pt x="348" y="673"/>
                    <a:pt x="348" y="673"/>
                  </a:cubicBezTo>
                  <a:cubicBezTo>
                    <a:pt x="348" y="0"/>
                    <a:pt x="348" y="0"/>
                    <a:pt x="348" y="0"/>
                  </a:cubicBezTo>
                  <a:cubicBezTo>
                    <a:pt x="345" y="0"/>
                    <a:pt x="339" y="24"/>
                    <a:pt x="334" y="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45720" tIns="22860" rIns="45720" bIns="22860" numCol="1" anchor="t" anchorCtr="0" compatLnSpc="1"/>
            <a:lstStyle/>
            <a:p>
              <a:pPr marL="0" marR="0" lvl="0" indent="0" defTabSz="91376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Noto Sans S Chinese Bold" panose="020B0800000000000000" pitchFamily="34" charset="-122"/>
                <a:cs typeface="+mn-ea"/>
                <a:sym typeface="+mn-lt"/>
              </a:endParaRPr>
            </a:p>
          </p:txBody>
        </p:sp>
        <p:sp>
          <p:nvSpPr>
            <p:cNvPr id="37" name="Freeform 8"/>
            <p:cNvSpPr/>
            <p:nvPr/>
          </p:nvSpPr>
          <p:spPr bwMode="auto">
            <a:xfrm>
              <a:off x="12647" y="3992"/>
              <a:ext cx="1999" cy="2917"/>
            </a:xfrm>
            <a:custGeom>
              <a:avLst/>
              <a:gdLst>
                <a:gd name="T0" fmla="*/ 14 w 347"/>
                <a:gd name="T1" fmla="*/ 52 h 673"/>
                <a:gd name="T2" fmla="*/ 0 w 347"/>
                <a:gd name="T3" fmla="*/ 0 h 673"/>
                <a:gd name="T4" fmla="*/ 0 w 347"/>
                <a:gd name="T5" fmla="*/ 673 h 673"/>
                <a:gd name="T6" fmla="*/ 347 w 347"/>
                <a:gd name="T7" fmla="*/ 673 h 673"/>
                <a:gd name="T8" fmla="*/ 14 w 347"/>
                <a:gd name="T9" fmla="*/ 52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7" h="673">
                  <a:moveTo>
                    <a:pt x="14" y="52"/>
                  </a:moveTo>
                  <a:cubicBezTo>
                    <a:pt x="9" y="24"/>
                    <a:pt x="3" y="0"/>
                    <a:pt x="0" y="0"/>
                  </a:cubicBezTo>
                  <a:cubicBezTo>
                    <a:pt x="0" y="673"/>
                    <a:pt x="0" y="673"/>
                    <a:pt x="0" y="673"/>
                  </a:cubicBezTo>
                  <a:cubicBezTo>
                    <a:pt x="347" y="673"/>
                    <a:pt x="347" y="673"/>
                    <a:pt x="347" y="673"/>
                  </a:cubicBezTo>
                  <a:cubicBezTo>
                    <a:pt x="347" y="673"/>
                    <a:pt x="105" y="520"/>
                    <a:pt x="14" y="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45720" tIns="22860" rIns="45720" bIns="22860" numCol="1" anchor="t" anchorCtr="0" compatLnSpc="1"/>
            <a:lstStyle/>
            <a:p>
              <a:pPr marL="0" marR="0" lvl="0" indent="0" defTabSz="91376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Noto Sans S Chinese Bold" panose="020B0800000000000000" pitchFamily="34" charset="-122"/>
                <a:cs typeface="+mn-ea"/>
                <a:sym typeface="+mn-lt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8028305" y="2279650"/>
            <a:ext cx="2525395" cy="2106930"/>
            <a:chOff x="12643" y="3590"/>
            <a:chExt cx="3977" cy="3318"/>
          </a:xfrm>
          <a:solidFill>
            <a:srgbClr val="FDA67F"/>
          </a:solidFill>
        </p:grpSpPr>
        <p:sp>
          <p:nvSpPr>
            <p:cNvPr id="38" name="Freeform 9"/>
            <p:cNvSpPr/>
            <p:nvPr/>
          </p:nvSpPr>
          <p:spPr bwMode="auto">
            <a:xfrm>
              <a:off x="12643" y="3590"/>
              <a:ext cx="1999" cy="3319"/>
            </a:xfrm>
            <a:custGeom>
              <a:avLst/>
              <a:gdLst>
                <a:gd name="T0" fmla="*/ 333 w 347"/>
                <a:gd name="T1" fmla="*/ 75 h 971"/>
                <a:gd name="T2" fmla="*/ 0 w 347"/>
                <a:gd name="T3" fmla="*/ 971 h 971"/>
                <a:gd name="T4" fmla="*/ 347 w 347"/>
                <a:gd name="T5" fmla="*/ 971 h 971"/>
                <a:gd name="T6" fmla="*/ 347 w 347"/>
                <a:gd name="T7" fmla="*/ 0 h 971"/>
                <a:gd name="T8" fmla="*/ 333 w 347"/>
                <a:gd name="T9" fmla="*/ 75 h 9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7" h="971">
                  <a:moveTo>
                    <a:pt x="333" y="75"/>
                  </a:moveTo>
                  <a:cubicBezTo>
                    <a:pt x="242" y="750"/>
                    <a:pt x="0" y="971"/>
                    <a:pt x="0" y="971"/>
                  </a:cubicBezTo>
                  <a:cubicBezTo>
                    <a:pt x="347" y="971"/>
                    <a:pt x="347" y="971"/>
                    <a:pt x="347" y="971"/>
                  </a:cubicBezTo>
                  <a:cubicBezTo>
                    <a:pt x="347" y="0"/>
                    <a:pt x="347" y="0"/>
                    <a:pt x="347" y="0"/>
                  </a:cubicBezTo>
                  <a:cubicBezTo>
                    <a:pt x="345" y="0"/>
                    <a:pt x="339" y="33"/>
                    <a:pt x="333" y="7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45720" tIns="22860" rIns="45720" bIns="22860" numCol="1" anchor="t" anchorCtr="0" compatLnSpc="1"/>
            <a:lstStyle/>
            <a:p>
              <a:pPr marL="0" marR="0" lvl="0" indent="0" defTabSz="91376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Noto Sans S Chinese Bold" panose="020B0800000000000000" pitchFamily="34" charset="-122"/>
                <a:cs typeface="+mn-ea"/>
                <a:sym typeface="+mn-lt"/>
              </a:endParaRPr>
            </a:p>
          </p:txBody>
        </p:sp>
        <p:sp>
          <p:nvSpPr>
            <p:cNvPr id="39" name="Freeform 10"/>
            <p:cNvSpPr/>
            <p:nvPr/>
          </p:nvSpPr>
          <p:spPr bwMode="auto">
            <a:xfrm>
              <a:off x="14624" y="3590"/>
              <a:ext cx="1996" cy="3319"/>
            </a:xfrm>
            <a:custGeom>
              <a:avLst/>
              <a:gdLst>
                <a:gd name="T0" fmla="*/ 15 w 347"/>
                <a:gd name="T1" fmla="*/ 75 h 971"/>
                <a:gd name="T2" fmla="*/ 0 w 347"/>
                <a:gd name="T3" fmla="*/ 0 h 971"/>
                <a:gd name="T4" fmla="*/ 0 w 347"/>
                <a:gd name="T5" fmla="*/ 971 h 971"/>
                <a:gd name="T6" fmla="*/ 347 w 347"/>
                <a:gd name="T7" fmla="*/ 971 h 971"/>
                <a:gd name="T8" fmla="*/ 15 w 347"/>
                <a:gd name="T9" fmla="*/ 75 h 9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7" h="971">
                  <a:moveTo>
                    <a:pt x="15" y="75"/>
                  </a:moveTo>
                  <a:cubicBezTo>
                    <a:pt x="9" y="33"/>
                    <a:pt x="3" y="0"/>
                    <a:pt x="0" y="0"/>
                  </a:cubicBezTo>
                  <a:cubicBezTo>
                    <a:pt x="0" y="971"/>
                    <a:pt x="0" y="971"/>
                    <a:pt x="0" y="971"/>
                  </a:cubicBezTo>
                  <a:cubicBezTo>
                    <a:pt x="347" y="971"/>
                    <a:pt x="347" y="971"/>
                    <a:pt x="347" y="971"/>
                  </a:cubicBezTo>
                  <a:cubicBezTo>
                    <a:pt x="347" y="971"/>
                    <a:pt x="105" y="750"/>
                    <a:pt x="15" y="7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45720" tIns="22860" rIns="45720" bIns="22860" numCol="1" anchor="t" anchorCtr="0" compatLnSpc="1"/>
            <a:lstStyle/>
            <a:p>
              <a:pPr marL="0" marR="0" lvl="0" indent="0" defTabSz="91376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Noto Sans S Chinese Bold" panose="020B0800000000000000" pitchFamily="34" charset="-122"/>
                <a:cs typeface="+mn-ea"/>
                <a:sym typeface="+mn-lt"/>
              </a:endParaRPr>
            </a:p>
          </p:txBody>
        </p:sp>
      </p:grpSp>
      <p:sp>
        <p:nvSpPr>
          <p:cNvPr id="43" name="矩形 42"/>
          <p:cNvSpPr/>
          <p:nvPr/>
        </p:nvSpPr>
        <p:spPr>
          <a:xfrm>
            <a:off x="2049873" y="4455643"/>
            <a:ext cx="1727910" cy="38779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600" b="1" dirty="0">
                <a:solidFill>
                  <a:schemeClr val="bg1">
                    <a:lumMod val="50000"/>
                  </a:schemeClr>
                </a:solidFill>
                <a:latin typeface="Noto Sans S Chinese Bold" panose="020B0800000000000000" pitchFamily="34" charset="-122"/>
                <a:ea typeface="Noto Sans S Chinese Bold" panose="020B0800000000000000" pitchFamily="34" charset="-122"/>
              </a:rPr>
              <a:t>标题添加</a:t>
            </a:r>
            <a:endParaRPr lang="zh-CN" altLang="en-US" sz="1600" b="1" dirty="0">
              <a:solidFill>
                <a:schemeClr val="bg1">
                  <a:lumMod val="50000"/>
                </a:schemeClr>
              </a:solidFill>
              <a:latin typeface="Noto Sans S Chinese Bold" panose="020B0800000000000000" pitchFamily="34" charset="-122"/>
              <a:ea typeface="Noto Sans S Chinese Bold" panose="020B0800000000000000" pitchFamily="34" charset="-122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3327345" y="4455643"/>
            <a:ext cx="1727910" cy="38779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600" b="1" dirty="0">
                <a:solidFill>
                  <a:schemeClr val="bg1">
                    <a:lumMod val="50000"/>
                  </a:schemeClr>
                </a:solidFill>
                <a:latin typeface="Noto Sans S Chinese Bold" panose="020B0800000000000000" pitchFamily="34" charset="-122"/>
                <a:ea typeface="Noto Sans S Chinese Bold" panose="020B0800000000000000" pitchFamily="34" charset="-122"/>
              </a:rPr>
              <a:t>标题添加</a:t>
            </a:r>
            <a:endParaRPr lang="zh-CN" altLang="en-US" sz="1600" b="1" dirty="0">
              <a:solidFill>
                <a:schemeClr val="bg1">
                  <a:lumMod val="50000"/>
                </a:schemeClr>
              </a:solidFill>
              <a:latin typeface="Noto Sans S Chinese Bold" panose="020B0800000000000000" pitchFamily="34" charset="-122"/>
              <a:ea typeface="Noto Sans S Chinese Bold" panose="020B0800000000000000" pitchFamily="34" charset="-122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4600913" y="4455643"/>
            <a:ext cx="1727910" cy="38779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600" b="1" dirty="0">
                <a:solidFill>
                  <a:schemeClr val="bg1">
                    <a:lumMod val="50000"/>
                  </a:schemeClr>
                </a:solidFill>
                <a:latin typeface="Noto Sans S Chinese Bold" panose="020B0800000000000000" pitchFamily="34" charset="-122"/>
                <a:ea typeface="Noto Sans S Chinese Bold" panose="020B0800000000000000" pitchFamily="34" charset="-122"/>
              </a:rPr>
              <a:t>标题添加</a:t>
            </a:r>
            <a:endParaRPr lang="zh-CN" altLang="en-US" sz="1600" b="1" dirty="0">
              <a:solidFill>
                <a:schemeClr val="bg1">
                  <a:lumMod val="50000"/>
                </a:schemeClr>
              </a:solidFill>
              <a:latin typeface="Noto Sans S Chinese Bold" panose="020B0800000000000000" pitchFamily="34" charset="-122"/>
              <a:ea typeface="Noto Sans S Chinese Bold" panose="020B0800000000000000" pitchFamily="34" charset="-122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5911359" y="4455643"/>
            <a:ext cx="1727910" cy="38779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600" b="1" dirty="0">
                <a:solidFill>
                  <a:schemeClr val="bg1">
                    <a:lumMod val="50000"/>
                  </a:schemeClr>
                </a:solidFill>
                <a:latin typeface="Noto Sans S Chinese Bold" panose="020B0800000000000000" pitchFamily="34" charset="-122"/>
                <a:ea typeface="Noto Sans S Chinese Bold" panose="020B0800000000000000" pitchFamily="34" charset="-122"/>
              </a:rPr>
              <a:t>标题添加</a:t>
            </a:r>
            <a:endParaRPr lang="zh-CN" altLang="en-US" sz="1600" b="1" dirty="0">
              <a:solidFill>
                <a:schemeClr val="bg1">
                  <a:lumMod val="50000"/>
                </a:schemeClr>
              </a:solidFill>
              <a:latin typeface="Noto Sans S Chinese Bold" panose="020B0800000000000000" pitchFamily="34" charset="-122"/>
              <a:ea typeface="Noto Sans S Chinese Bold" panose="020B0800000000000000" pitchFamily="34" charset="-122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7150563" y="4455643"/>
            <a:ext cx="1727910" cy="38779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600" b="1" dirty="0">
                <a:solidFill>
                  <a:schemeClr val="bg1">
                    <a:lumMod val="50000"/>
                  </a:schemeClr>
                </a:solidFill>
                <a:latin typeface="Noto Sans S Chinese Bold" panose="020B0800000000000000" pitchFamily="34" charset="-122"/>
                <a:ea typeface="Noto Sans S Chinese Bold" panose="020B0800000000000000" pitchFamily="34" charset="-122"/>
              </a:rPr>
              <a:t>标题添加</a:t>
            </a:r>
            <a:endParaRPr lang="zh-CN" altLang="en-US" sz="1600" b="1" dirty="0">
              <a:solidFill>
                <a:schemeClr val="bg1">
                  <a:lumMod val="50000"/>
                </a:schemeClr>
              </a:solidFill>
              <a:latin typeface="Noto Sans S Chinese Bold" panose="020B0800000000000000" pitchFamily="34" charset="-122"/>
              <a:ea typeface="Noto Sans S Chinese Bold" panose="020B0800000000000000" pitchFamily="34" charset="-122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8409450" y="4455643"/>
            <a:ext cx="1727910" cy="38779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600" b="1" dirty="0">
                <a:solidFill>
                  <a:schemeClr val="bg1">
                    <a:lumMod val="50000"/>
                  </a:schemeClr>
                </a:solidFill>
                <a:latin typeface="Noto Sans S Chinese Bold" panose="020B0800000000000000" pitchFamily="34" charset="-122"/>
                <a:ea typeface="Noto Sans S Chinese Bold" panose="020B0800000000000000" pitchFamily="34" charset="-122"/>
              </a:rPr>
              <a:t>标题添加</a:t>
            </a:r>
            <a:endParaRPr lang="zh-CN" altLang="en-US" sz="1600" b="1" dirty="0">
              <a:solidFill>
                <a:schemeClr val="bg1">
                  <a:lumMod val="50000"/>
                </a:schemeClr>
              </a:solidFill>
              <a:latin typeface="Noto Sans S Chinese Bold" panose="020B0800000000000000" pitchFamily="34" charset="-122"/>
              <a:ea typeface="Noto Sans S Chinese Bold" panose="020B0800000000000000" pitchFamily="34" charset="-122"/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1863725" y="5397500"/>
            <a:ext cx="8689975" cy="64516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  <a:sym typeface="+mn-ea"/>
              </a:rPr>
              <a:t>请在此添加您的文字内容，请在此添加您的文字内容。请在此添加您的文字内容，请在此添加您的文字内容，请在此添加您的文字内容。请在此添加您的文字内容，请在此添加您的文字内容，请在此添加您的文字内容。</a:t>
            </a:r>
            <a:endParaRPr lang="zh-CN" altLang="zh-CN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 advTm="0">
        <p14:pan dir="u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  <p:bldP spid="46" grpId="0"/>
      <p:bldP spid="47" grpId="0"/>
      <p:bldP spid="48" grpId="0"/>
      <p:bldP spid="49" grpId="0" bldLvl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10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16200000">
            <a:off x="2640330" y="-2679065"/>
            <a:ext cx="6890385" cy="12185650"/>
          </a:xfrm>
          <a:prstGeom prst="rect">
            <a:avLst/>
          </a:prstGeom>
        </p:spPr>
      </p:pic>
      <p:sp>
        <p:nvSpPr>
          <p:cNvPr id="7" name="椭圆 6"/>
          <p:cNvSpPr/>
          <p:nvPr/>
        </p:nvSpPr>
        <p:spPr>
          <a:xfrm>
            <a:off x="2326005" y="1495425"/>
            <a:ext cx="7540625" cy="38671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14"/>
          <p:cNvSpPr txBox="1"/>
          <p:nvPr/>
        </p:nvSpPr>
        <p:spPr>
          <a:xfrm>
            <a:off x="2970530" y="2713990"/>
            <a:ext cx="625157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  <a:cs typeface="Noto Sans S Chinese Black" panose="020B0A00000000000000" charset="-122"/>
              </a:rPr>
              <a:t>感谢你的观看</a:t>
            </a:r>
            <a:endParaRPr lang="zh-CN" altLang="en-US" sz="4400" dirty="0" smtClean="0">
              <a:solidFill>
                <a:schemeClr val="tx1">
                  <a:lumMod val="75000"/>
                  <a:lumOff val="25000"/>
                </a:schemeClr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  <a:cs typeface="Noto Sans S Chinese Black" panose="020B0A00000000000000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2546985" y="3482340"/>
            <a:ext cx="7138670" cy="5530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Light" panose="020B0300000000000000" charset="-122"/>
                <a:ea typeface="Noto Sans S Chinese Light" panose="020B0300000000000000" charset="-122"/>
                <a:sym typeface="+mn-ea"/>
              </a:rPr>
              <a:t>PleaseaddaclearbusinesstemplateforthetitlecontentyouwanttoaddPleasePleaseaddaclearbusinesstemplateforthetiPleaseaddacleaPleaseaddaclearbusinesstemplateforthetitlecontenPleaseaddaclearbusinesstemplate</a:t>
            </a:r>
            <a:endParaRPr lang="zh-CN" altLang="en-US" sz="1000" dirty="0" smtClean="0">
              <a:solidFill>
                <a:schemeClr val="tx1">
                  <a:lumMod val="75000"/>
                  <a:lumOff val="25000"/>
                </a:schemeClr>
              </a:solidFill>
              <a:latin typeface="Noto Sans S Chinese Light" panose="020B0300000000000000" charset="-122"/>
              <a:ea typeface="Noto Sans S Chinese Light" panose="020B0300000000000000" charset="-122"/>
              <a:sym typeface="+mn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4025583" y="2171700"/>
            <a:ext cx="3980180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1C9A9E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  <a:cs typeface="Noto Sans S Chinese Black" panose="020B0A00000000000000" charset="-122"/>
              </a:rPr>
              <a:t>SUMMARY OF  WORK</a:t>
            </a:r>
            <a:endParaRPr lang="en-US" altLang="zh-CN" sz="2400" dirty="0">
              <a:solidFill>
                <a:schemeClr val="tx1">
                  <a:lumMod val="75000"/>
                  <a:lumOff val="25000"/>
                </a:schemeClr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  <a:cs typeface="Noto Sans S Chinese Black" panose="020B0A00000000000000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890770" y="4431030"/>
            <a:ext cx="2249805" cy="306705"/>
          </a:xfrm>
          <a:prstGeom prst="rect">
            <a:avLst/>
          </a:prstGeom>
          <a:solidFill>
            <a:srgbClr val="FDA67F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dist"/>
            <a:r>
              <a:rPr lang="zh-CN" sz="1400" dirty="0">
                <a:solidFill>
                  <a:schemeClr val="bg1"/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  <a:cs typeface="Noto Sans S Chinese Regular" panose="020B0500000000000000" pitchFamily="34" charset="-122"/>
              </a:rPr>
              <a:t>汇报人</a:t>
            </a:r>
            <a:r>
              <a:rPr lang="zh-CN" sz="1400" dirty="0" smtClean="0">
                <a:solidFill>
                  <a:schemeClr val="bg1"/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  <a:cs typeface="Noto Sans S Chinese Regular" panose="020B0500000000000000" pitchFamily="34" charset="-122"/>
              </a:rPr>
              <a:t>：</a:t>
            </a:r>
            <a:r>
              <a:rPr lang="en-US" altLang="zh-CN" sz="1400" dirty="0" smtClean="0">
                <a:solidFill>
                  <a:schemeClr val="bg1"/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  <a:cs typeface="Noto Sans S Chinese Regular" panose="020B0500000000000000" pitchFamily="34" charset="-122"/>
              </a:rPr>
              <a:t>XXX</a:t>
            </a:r>
            <a:endParaRPr lang="en-US" altLang="zh-CN" sz="1400" b="1" dirty="0" smtClean="0">
              <a:solidFill>
                <a:schemeClr val="bg1"/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  <a:cs typeface="Noto Sans S Chinese Regular" panose="020B0500000000000000" pitchFamily="34" charset="-122"/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6000" advTm="0">
        <p15:prstTrans prst="curtains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 bldLvl="0" animBg="1"/>
      <p:bldP spid="11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10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16200000">
            <a:off x="2640330" y="-2679065"/>
            <a:ext cx="6890385" cy="12185650"/>
          </a:xfrm>
          <a:prstGeom prst="rect">
            <a:avLst/>
          </a:prstGeom>
        </p:spPr>
      </p:pic>
      <p:sp>
        <p:nvSpPr>
          <p:cNvPr id="7" name="椭圆 6"/>
          <p:cNvSpPr/>
          <p:nvPr/>
        </p:nvSpPr>
        <p:spPr>
          <a:xfrm>
            <a:off x="2326005" y="1495425"/>
            <a:ext cx="7540625" cy="38671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3641725" y="3739515"/>
            <a:ext cx="4909820" cy="4914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Light" panose="020B0300000000000000" charset="-122"/>
                <a:ea typeface="Noto Sans S Chinese Light" panose="020B0300000000000000" charset="-122"/>
                <a:sym typeface="+mn-ea"/>
              </a:rPr>
              <a:t>PleaseaddaclearbusinesstemplateforthetitlecontentyouwanttoaddPleaseaddaclecontentyouwanttoaddPleaseaddaclearbarbusinesstemplat</a:t>
            </a:r>
            <a:endParaRPr lang="zh-CN" altLang="en-US" sz="1000" dirty="0" smtClean="0">
              <a:solidFill>
                <a:schemeClr val="tx1">
                  <a:lumMod val="75000"/>
                  <a:lumOff val="25000"/>
                </a:schemeClr>
              </a:solidFill>
              <a:latin typeface="Noto Sans S Chinese Light" panose="020B0300000000000000" charset="-122"/>
              <a:ea typeface="Noto Sans S Chinese Light" panose="020B0300000000000000" charset="-122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4410075" y="3041650"/>
            <a:ext cx="330454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320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Noto Sans S Chinese Regular" panose="020B0500000000000000" pitchFamily="34" charset="-122"/>
                <a:ea typeface="Noto Sans S Chinese Regular" panose="020B0500000000000000" pitchFamily="34" charset="-122"/>
                <a:sym typeface="Arial" panose="020B0604020202020204" pitchFamily="34" charset="0"/>
              </a:rPr>
              <a:t>关于我们</a:t>
            </a:r>
            <a:endParaRPr lang="zh-CN" altLang="en-US" sz="3200" b="1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Noto Sans S Chinese Regular" panose="020B0500000000000000" pitchFamily="34" charset="-122"/>
              <a:ea typeface="Noto Sans S Chinese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4872990" y="2282190"/>
            <a:ext cx="2447290" cy="645160"/>
          </a:xfrm>
          <a:prstGeom prst="rect">
            <a:avLst/>
          </a:prstGeom>
          <a:noFill/>
          <a:ln w="2857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262626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dist"/>
            <a:r>
              <a:rPr lang="en-US" altLang="zh-CN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</a:rPr>
              <a:t>PART 01</a:t>
            </a:r>
            <a:endParaRPr lang="en-US" altLang="zh-CN" sz="3600" dirty="0">
              <a:solidFill>
                <a:schemeClr val="tx1">
                  <a:lumMod val="75000"/>
                  <a:lumOff val="25000"/>
                </a:schemeClr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Tm="0">
        <p15:prstTrans prst="wind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8" grpId="0"/>
      <p:bldP spid="19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76"/>
          <p:cNvSpPr txBox="1"/>
          <p:nvPr/>
        </p:nvSpPr>
        <p:spPr>
          <a:xfrm>
            <a:off x="617220" y="406400"/>
            <a:ext cx="224218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</a:rPr>
              <a:t>此处添加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</a:rPr>
              <a:t>标题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</a:endParaRPr>
          </a:p>
        </p:txBody>
      </p:sp>
      <p:sp>
        <p:nvSpPr>
          <p:cNvPr id="10" name="Rectangle 3"/>
          <p:cNvSpPr/>
          <p:nvPr/>
        </p:nvSpPr>
        <p:spPr>
          <a:xfrm>
            <a:off x="840017" y="2042297"/>
            <a:ext cx="1720163" cy="1551163"/>
          </a:xfrm>
          <a:prstGeom prst="rect">
            <a:avLst/>
          </a:prstGeom>
          <a:noFill/>
          <a:ln w="25400">
            <a:solidFill>
              <a:srgbClr val="FDA67F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BABDC4">
                    <a:alpha val="30000"/>
                  </a:srgbClr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cs typeface="Open Sans Light" panose="020B0306030504020204" pitchFamily="34" charset="0"/>
              </a:rPr>
              <a:t>78%</a:t>
            </a:r>
            <a:endParaRPr lang="en-US" sz="3600" dirty="0">
              <a:solidFill>
                <a:schemeClr val="tx1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  <a:cs typeface="Open Sans Light" panose="020B0306030504020204" pitchFamily="34" charset="0"/>
            </a:endParaRPr>
          </a:p>
          <a:p>
            <a:pPr algn="ctr"/>
            <a:endParaRPr lang="en-US" sz="3600" dirty="0">
              <a:solidFill>
                <a:schemeClr val="tx1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  <a:cs typeface="Open Sans Light" panose="020B0306030504020204" pitchFamily="34" charset="0"/>
            </a:endParaRPr>
          </a:p>
        </p:txBody>
      </p:sp>
      <p:sp>
        <p:nvSpPr>
          <p:cNvPr id="11" name="Rounded Rectangle 6"/>
          <p:cNvSpPr/>
          <p:nvPr/>
        </p:nvSpPr>
        <p:spPr>
          <a:xfrm>
            <a:off x="1152937" y="2888386"/>
            <a:ext cx="1094323" cy="1057611"/>
          </a:xfrm>
          <a:prstGeom prst="roundRect">
            <a:avLst>
              <a:gd name="adj" fmla="val 7442"/>
            </a:avLst>
          </a:prstGeom>
          <a:solidFill>
            <a:srgbClr val="FDA6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12" name="Rectangle 7"/>
          <p:cNvSpPr/>
          <p:nvPr/>
        </p:nvSpPr>
        <p:spPr>
          <a:xfrm>
            <a:off x="3725593" y="2042297"/>
            <a:ext cx="1720163" cy="1551163"/>
          </a:xfrm>
          <a:prstGeom prst="rect">
            <a:avLst/>
          </a:prstGeom>
          <a:noFill/>
          <a:ln w="25400">
            <a:solidFill>
              <a:schemeClr val="tx1">
                <a:lumMod val="75000"/>
                <a:lumOff val="2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BABDC4">
                    <a:alpha val="30000"/>
                  </a:srgbClr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cs typeface="Open Sans Light" panose="020B0306030504020204" pitchFamily="34" charset="0"/>
              </a:rPr>
              <a:t>50%</a:t>
            </a:r>
            <a:endParaRPr lang="en-US" sz="3600" dirty="0">
              <a:solidFill>
                <a:schemeClr val="tx1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  <a:cs typeface="Open Sans Light" panose="020B0306030504020204" pitchFamily="34" charset="0"/>
            </a:endParaRPr>
          </a:p>
          <a:p>
            <a:pPr algn="ctr"/>
            <a:endParaRPr lang="en-US" sz="3600" dirty="0">
              <a:solidFill>
                <a:schemeClr val="tx1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13" name="Rounded Rectangle 8"/>
          <p:cNvSpPr/>
          <p:nvPr/>
        </p:nvSpPr>
        <p:spPr>
          <a:xfrm>
            <a:off x="4038513" y="2888386"/>
            <a:ext cx="1094323" cy="1057611"/>
          </a:xfrm>
          <a:prstGeom prst="roundRect">
            <a:avLst>
              <a:gd name="adj" fmla="val 7442"/>
            </a:avLst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14" name="Rectangle 9"/>
          <p:cNvSpPr/>
          <p:nvPr/>
        </p:nvSpPr>
        <p:spPr>
          <a:xfrm>
            <a:off x="6898792" y="2042297"/>
            <a:ext cx="1720163" cy="1551163"/>
          </a:xfrm>
          <a:prstGeom prst="rect">
            <a:avLst/>
          </a:prstGeom>
          <a:noFill/>
          <a:ln w="25400">
            <a:solidFill>
              <a:srgbClr val="FDA67F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BABDC4">
                    <a:alpha val="30000"/>
                  </a:srgbClr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cs typeface="Open Sans Light" panose="020B0306030504020204" pitchFamily="34" charset="0"/>
              </a:rPr>
              <a:t>30%</a:t>
            </a:r>
            <a:endParaRPr lang="en-US" sz="3600" dirty="0">
              <a:solidFill>
                <a:schemeClr val="tx1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  <a:cs typeface="Open Sans Light" panose="020B0306030504020204" pitchFamily="34" charset="0"/>
            </a:endParaRPr>
          </a:p>
          <a:p>
            <a:pPr algn="ctr"/>
            <a:endParaRPr lang="en-US" sz="3600" dirty="0">
              <a:solidFill>
                <a:schemeClr val="tx1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2" name="Rounded Rectangle 10"/>
          <p:cNvSpPr/>
          <p:nvPr/>
        </p:nvSpPr>
        <p:spPr>
          <a:xfrm>
            <a:off x="7211712" y="2888386"/>
            <a:ext cx="1094323" cy="1057611"/>
          </a:xfrm>
          <a:prstGeom prst="roundRect">
            <a:avLst>
              <a:gd name="adj" fmla="val 7442"/>
            </a:avLst>
          </a:prstGeom>
          <a:solidFill>
            <a:srgbClr val="FDA6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16" name="Rectangle 11"/>
          <p:cNvSpPr/>
          <p:nvPr/>
        </p:nvSpPr>
        <p:spPr>
          <a:xfrm>
            <a:off x="9781141" y="2042297"/>
            <a:ext cx="1720163" cy="1551163"/>
          </a:xfrm>
          <a:prstGeom prst="rect">
            <a:avLst/>
          </a:prstGeom>
          <a:noFill/>
          <a:ln w="25400">
            <a:solidFill>
              <a:schemeClr val="tx1">
                <a:lumMod val="75000"/>
                <a:lumOff val="2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BABDC4">
                    <a:alpha val="30000"/>
                  </a:srgbClr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cs typeface="Open Sans Light" panose="020B0306030504020204" pitchFamily="34" charset="0"/>
              </a:rPr>
              <a:t>85%</a:t>
            </a:r>
            <a:endParaRPr lang="en-US" sz="3600" dirty="0">
              <a:solidFill>
                <a:schemeClr val="tx1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  <a:cs typeface="Open Sans Light" panose="020B0306030504020204" pitchFamily="34" charset="0"/>
            </a:endParaRPr>
          </a:p>
          <a:p>
            <a:pPr algn="ctr"/>
            <a:endParaRPr lang="en-US" sz="3600" dirty="0">
              <a:solidFill>
                <a:schemeClr val="tx1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17" name="Rounded Rectangle 12"/>
          <p:cNvSpPr/>
          <p:nvPr/>
        </p:nvSpPr>
        <p:spPr>
          <a:xfrm>
            <a:off x="10094061" y="2888386"/>
            <a:ext cx="1094323" cy="1057611"/>
          </a:xfrm>
          <a:prstGeom prst="roundRect">
            <a:avLst>
              <a:gd name="adj" fmla="val 7442"/>
            </a:avLst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7506130" y="3077579"/>
            <a:ext cx="389630" cy="679223"/>
            <a:chOff x="5734050" y="3273426"/>
            <a:chExt cx="117475" cy="204788"/>
          </a:xfrm>
          <a:solidFill>
            <a:schemeClr val="bg1"/>
          </a:solidFill>
        </p:grpSpPr>
        <p:sp>
          <p:nvSpPr>
            <p:cNvPr id="19" name="Freeform 22"/>
            <p:cNvSpPr/>
            <p:nvPr/>
          </p:nvSpPr>
          <p:spPr bwMode="auto">
            <a:xfrm>
              <a:off x="5756275" y="3273426"/>
              <a:ext cx="95250" cy="204788"/>
            </a:xfrm>
            <a:custGeom>
              <a:avLst/>
              <a:gdLst>
                <a:gd name="T0" fmla="*/ 53 w 59"/>
                <a:gd name="T1" fmla="*/ 6 h 126"/>
                <a:gd name="T2" fmla="*/ 9 w 59"/>
                <a:gd name="T3" fmla="*/ 38 h 126"/>
                <a:gd name="T4" fmla="*/ 0 w 59"/>
                <a:gd name="T5" fmla="*/ 40 h 126"/>
                <a:gd name="T6" fmla="*/ 0 w 59"/>
                <a:gd name="T7" fmla="*/ 87 h 126"/>
                <a:gd name="T8" fmla="*/ 9 w 59"/>
                <a:gd name="T9" fmla="*/ 88 h 126"/>
                <a:gd name="T10" fmla="*/ 52 w 59"/>
                <a:gd name="T11" fmla="*/ 120 h 126"/>
                <a:gd name="T12" fmla="*/ 59 w 59"/>
                <a:gd name="T13" fmla="*/ 120 h 126"/>
                <a:gd name="T14" fmla="*/ 59 w 59"/>
                <a:gd name="T15" fmla="*/ 6 h 126"/>
                <a:gd name="T16" fmla="*/ 53 w 59"/>
                <a:gd name="T17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" h="126">
                  <a:moveTo>
                    <a:pt x="53" y="6"/>
                  </a:moveTo>
                  <a:cubicBezTo>
                    <a:pt x="9" y="38"/>
                    <a:pt x="9" y="38"/>
                    <a:pt x="9" y="38"/>
                  </a:cubicBezTo>
                  <a:cubicBezTo>
                    <a:pt x="9" y="38"/>
                    <a:pt x="5" y="38"/>
                    <a:pt x="0" y="40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5" y="88"/>
                    <a:pt x="9" y="88"/>
                    <a:pt x="9" y="88"/>
                  </a:cubicBezTo>
                  <a:cubicBezTo>
                    <a:pt x="52" y="120"/>
                    <a:pt x="52" y="120"/>
                    <a:pt x="52" y="120"/>
                  </a:cubicBezTo>
                  <a:cubicBezTo>
                    <a:pt x="52" y="120"/>
                    <a:pt x="59" y="126"/>
                    <a:pt x="59" y="120"/>
                  </a:cubicBezTo>
                  <a:cubicBezTo>
                    <a:pt x="59" y="113"/>
                    <a:pt x="59" y="12"/>
                    <a:pt x="59" y="6"/>
                  </a:cubicBezTo>
                  <a:cubicBezTo>
                    <a:pt x="59" y="0"/>
                    <a:pt x="53" y="6"/>
                    <a:pt x="53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Noto Sans S Chinese Thin" panose="020B0200000000000000" pitchFamily="34" charset="-122"/>
                <a:ea typeface="Noto Sans S Chinese Thin" panose="020B0200000000000000" pitchFamily="34" charset="-122"/>
              </a:endParaRPr>
            </a:p>
          </p:txBody>
        </p:sp>
        <p:sp>
          <p:nvSpPr>
            <p:cNvPr id="20" name="Freeform 23"/>
            <p:cNvSpPr/>
            <p:nvPr/>
          </p:nvSpPr>
          <p:spPr bwMode="auto">
            <a:xfrm>
              <a:off x="5734050" y="3341688"/>
              <a:ext cx="11113" cy="69850"/>
            </a:xfrm>
            <a:custGeom>
              <a:avLst/>
              <a:gdLst>
                <a:gd name="T0" fmla="*/ 0 w 7"/>
                <a:gd name="T1" fmla="*/ 7 h 43"/>
                <a:gd name="T2" fmla="*/ 0 w 7"/>
                <a:gd name="T3" fmla="*/ 37 h 43"/>
                <a:gd name="T4" fmla="*/ 7 w 7"/>
                <a:gd name="T5" fmla="*/ 43 h 43"/>
                <a:gd name="T6" fmla="*/ 7 w 7"/>
                <a:gd name="T7" fmla="*/ 0 h 43"/>
                <a:gd name="T8" fmla="*/ 0 w 7"/>
                <a:gd name="T9" fmla="*/ 7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43">
                  <a:moveTo>
                    <a:pt x="0" y="7"/>
                  </a:moveTo>
                  <a:cubicBezTo>
                    <a:pt x="0" y="16"/>
                    <a:pt x="0" y="31"/>
                    <a:pt x="0" y="37"/>
                  </a:cubicBezTo>
                  <a:cubicBezTo>
                    <a:pt x="0" y="40"/>
                    <a:pt x="3" y="42"/>
                    <a:pt x="7" y="43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1"/>
                    <a:pt x="0" y="4"/>
                    <a:pt x="0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Noto Sans S Chinese Thin" panose="020B0200000000000000" pitchFamily="34" charset="-122"/>
                <a:ea typeface="Noto Sans S Chinese Thin" panose="020B0200000000000000" pitchFamily="34" charset="-122"/>
              </a:endParaRPr>
            </a:p>
          </p:txBody>
        </p:sp>
      </p:grpSp>
      <p:sp>
        <p:nvSpPr>
          <p:cNvPr id="21" name="Freeform 58"/>
          <p:cNvSpPr/>
          <p:nvPr/>
        </p:nvSpPr>
        <p:spPr bwMode="auto">
          <a:xfrm>
            <a:off x="4346645" y="3196670"/>
            <a:ext cx="478057" cy="495544"/>
          </a:xfrm>
          <a:custGeom>
            <a:avLst/>
            <a:gdLst>
              <a:gd name="T0" fmla="*/ 99 w 137"/>
              <a:gd name="T1" fmla="*/ 57 h 142"/>
              <a:gd name="T2" fmla="*/ 137 w 137"/>
              <a:gd name="T3" fmla="*/ 57 h 142"/>
              <a:gd name="T4" fmla="*/ 76 w 137"/>
              <a:gd name="T5" fmla="*/ 4 h 142"/>
              <a:gd name="T6" fmla="*/ 69 w 137"/>
              <a:gd name="T7" fmla="*/ 0 h 142"/>
              <a:gd name="T8" fmla="*/ 62 w 137"/>
              <a:gd name="T9" fmla="*/ 4 h 142"/>
              <a:gd name="T10" fmla="*/ 0 w 137"/>
              <a:gd name="T11" fmla="*/ 57 h 142"/>
              <a:gd name="T12" fmla="*/ 39 w 137"/>
              <a:gd name="T13" fmla="*/ 57 h 142"/>
              <a:gd name="T14" fmla="*/ 62 w 137"/>
              <a:gd name="T15" fmla="*/ 5 h 142"/>
              <a:gd name="T16" fmla="*/ 62 w 137"/>
              <a:gd name="T17" fmla="*/ 6 h 142"/>
              <a:gd name="T18" fmla="*/ 44 w 137"/>
              <a:gd name="T19" fmla="*/ 57 h 142"/>
              <a:gd name="T20" fmla="*/ 64 w 137"/>
              <a:gd name="T21" fmla="*/ 57 h 142"/>
              <a:gd name="T22" fmla="*/ 64 w 137"/>
              <a:gd name="T23" fmla="*/ 123 h 142"/>
              <a:gd name="T24" fmla="*/ 64 w 137"/>
              <a:gd name="T25" fmla="*/ 125 h 142"/>
              <a:gd name="T26" fmla="*/ 64 w 137"/>
              <a:gd name="T27" fmla="*/ 130 h 142"/>
              <a:gd name="T28" fmla="*/ 76 w 137"/>
              <a:gd name="T29" fmla="*/ 142 h 142"/>
              <a:gd name="T30" fmla="*/ 88 w 137"/>
              <a:gd name="T31" fmla="*/ 130 h 142"/>
              <a:gd name="T32" fmla="*/ 88 w 137"/>
              <a:gd name="T33" fmla="*/ 125 h 142"/>
              <a:gd name="T34" fmla="*/ 79 w 137"/>
              <a:gd name="T35" fmla="*/ 125 h 142"/>
              <a:gd name="T36" fmla="*/ 79 w 137"/>
              <a:gd name="T37" fmla="*/ 127 h 142"/>
              <a:gd name="T38" fmla="*/ 79 w 137"/>
              <a:gd name="T39" fmla="*/ 130 h 142"/>
              <a:gd name="T40" fmla="*/ 76 w 137"/>
              <a:gd name="T41" fmla="*/ 134 h 142"/>
              <a:gd name="T42" fmla="*/ 72 w 137"/>
              <a:gd name="T43" fmla="*/ 130 h 142"/>
              <a:gd name="T44" fmla="*/ 72 w 137"/>
              <a:gd name="T45" fmla="*/ 127 h 142"/>
              <a:gd name="T46" fmla="*/ 72 w 137"/>
              <a:gd name="T47" fmla="*/ 125 h 142"/>
              <a:gd name="T48" fmla="*/ 72 w 137"/>
              <a:gd name="T49" fmla="*/ 112 h 142"/>
              <a:gd name="T50" fmla="*/ 72 w 137"/>
              <a:gd name="T51" fmla="*/ 57 h 142"/>
              <a:gd name="T52" fmla="*/ 94 w 137"/>
              <a:gd name="T53" fmla="*/ 57 h 142"/>
              <a:gd name="T54" fmla="*/ 76 w 137"/>
              <a:gd name="T55" fmla="*/ 6 h 142"/>
              <a:gd name="T56" fmla="*/ 76 w 137"/>
              <a:gd name="T57" fmla="*/ 5 h 142"/>
              <a:gd name="T58" fmla="*/ 99 w 137"/>
              <a:gd name="T59" fmla="*/ 57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37" h="142">
                <a:moveTo>
                  <a:pt x="99" y="57"/>
                </a:moveTo>
                <a:cubicBezTo>
                  <a:pt x="137" y="57"/>
                  <a:pt x="137" y="57"/>
                  <a:pt x="137" y="57"/>
                </a:cubicBezTo>
                <a:cubicBezTo>
                  <a:pt x="130" y="29"/>
                  <a:pt x="105" y="7"/>
                  <a:pt x="76" y="4"/>
                </a:cubicBezTo>
                <a:cubicBezTo>
                  <a:pt x="74" y="2"/>
                  <a:pt x="72" y="0"/>
                  <a:pt x="69" y="0"/>
                </a:cubicBezTo>
                <a:cubicBezTo>
                  <a:pt x="66" y="0"/>
                  <a:pt x="64" y="2"/>
                  <a:pt x="62" y="4"/>
                </a:cubicBezTo>
                <a:cubicBezTo>
                  <a:pt x="32" y="7"/>
                  <a:pt x="7" y="28"/>
                  <a:pt x="0" y="57"/>
                </a:cubicBezTo>
                <a:cubicBezTo>
                  <a:pt x="39" y="57"/>
                  <a:pt x="39" y="57"/>
                  <a:pt x="39" y="57"/>
                </a:cubicBezTo>
                <a:cubicBezTo>
                  <a:pt x="39" y="24"/>
                  <a:pt x="58" y="8"/>
                  <a:pt x="62" y="5"/>
                </a:cubicBezTo>
                <a:cubicBezTo>
                  <a:pt x="62" y="5"/>
                  <a:pt x="62" y="5"/>
                  <a:pt x="62" y="6"/>
                </a:cubicBezTo>
                <a:cubicBezTo>
                  <a:pt x="41" y="32"/>
                  <a:pt x="44" y="57"/>
                  <a:pt x="44" y="57"/>
                </a:cubicBezTo>
                <a:cubicBezTo>
                  <a:pt x="64" y="57"/>
                  <a:pt x="64" y="57"/>
                  <a:pt x="64" y="57"/>
                </a:cubicBezTo>
                <a:cubicBezTo>
                  <a:pt x="64" y="123"/>
                  <a:pt x="64" y="123"/>
                  <a:pt x="64" y="123"/>
                </a:cubicBezTo>
                <a:cubicBezTo>
                  <a:pt x="64" y="125"/>
                  <a:pt x="64" y="125"/>
                  <a:pt x="64" y="125"/>
                </a:cubicBezTo>
                <a:cubicBezTo>
                  <a:pt x="64" y="130"/>
                  <a:pt x="64" y="130"/>
                  <a:pt x="64" y="130"/>
                </a:cubicBezTo>
                <a:cubicBezTo>
                  <a:pt x="64" y="137"/>
                  <a:pt x="69" y="142"/>
                  <a:pt x="76" y="142"/>
                </a:cubicBezTo>
                <a:cubicBezTo>
                  <a:pt x="82" y="142"/>
                  <a:pt x="88" y="137"/>
                  <a:pt x="88" y="130"/>
                </a:cubicBezTo>
                <a:cubicBezTo>
                  <a:pt x="88" y="125"/>
                  <a:pt x="88" y="125"/>
                  <a:pt x="88" y="125"/>
                </a:cubicBezTo>
                <a:cubicBezTo>
                  <a:pt x="79" y="125"/>
                  <a:pt x="79" y="125"/>
                  <a:pt x="79" y="125"/>
                </a:cubicBezTo>
                <a:cubicBezTo>
                  <a:pt x="79" y="127"/>
                  <a:pt x="79" y="127"/>
                  <a:pt x="79" y="127"/>
                </a:cubicBezTo>
                <a:cubicBezTo>
                  <a:pt x="79" y="130"/>
                  <a:pt x="79" y="130"/>
                  <a:pt x="79" y="130"/>
                </a:cubicBezTo>
                <a:cubicBezTo>
                  <a:pt x="79" y="132"/>
                  <a:pt x="78" y="134"/>
                  <a:pt x="76" y="134"/>
                </a:cubicBezTo>
                <a:cubicBezTo>
                  <a:pt x="74" y="134"/>
                  <a:pt x="72" y="132"/>
                  <a:pt x="72" y="130"/>
                </a:cubicBezTo>
                <a:cubicBezTo>
                  <a:pt x="72" y="127"/>
                  <a:pt x="72" y="127"/>
                  <a:pt x="72" y="127"/>
                </a:cubicBezTo>
                <a:cubicBezTo>
                  <a:pt x="72" y="125"/>
                  <a:pt x="72" y="125"/>
                  <a:pt x="72" y="125"/>
                </a:cubicBezTo>
                <a:cubicBezTo>
                  <a:pt x="72" y="112"/>
                  <a:pt x="72" y="112"/>
                  <a:pt x="72" y="112"/>
                </a:cubicBezTo>
                <a:cubicBezTo>
                  <a:pt x="72" y="57"/>
                  <a:pt x="72" y="57"/>
                  <a:pt x="72" y="57"/>
                </a:cubicBezTo>
                <a:cubicBezTo>
                  <a:pt x="94" y="57"/>
                  <a:pt x="94" y="57"/>
                  <a:pt x="94" y="57"/>
                </a:cubicBezTo>
                <a:cubicBezTo>
                  <a:pt x="94" y="57"/>
                  <a:pt x="97" y="32"/>
                  <a:pt x="76" y="6"/>
                </a:cubicBezTo>
                <a:cubicBezTo>
                  <a:pt x="76" y="5"/>
                  <a:pt x="76" y="5"/>
                  <a:pt x="76" y="5"/>
                </a:cubicBezTo>
                <a:cubicBezTo>
                  <a:pt x="80" y="8"/>
                  <a:pt x="99" y="24"/>
                  <a:pt x="99" y="5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10456303" y="3140203"/>
            <a:ext cx="366922" cy="553973"/>
            <a:chOff x="549275" y="4406901"/>
            <a:chExt cx="161926" cy="244475"/>
          </a:xfrm>
          <a:solidFill>
            <a:schemeClr val="bg1"/>
          </a:solidFill>
        </p:grpSpPr>
        <p:sp>
          <p:nvSpPr>
            <p:cNvPr id="23" name="Freeform 62"/>
            <p:cNvSpPr>
              <a:spLocks noEditPoints="1"/>
            </p:cNvSpPr>
            <p:nvPr/>
          </p:nvSpPr>
          <p:spPr bwMode="auto">
            <a:xfrm>
              <a:off x="549275" y="4406901"/>
              <a:ext cx="138113" cy="244475"/>
            </a:xfrm>
            <a:custGeom>
              <a:avLst/>
              <a:gdLst>
                <a:gd name="T0" fmla="*/ 66 w 73"/>
                <a:gd name="T1" fmla="*/ 105 h 129"/>
                <a:gd name="T2" fmla="*/ 7 w 73"/>
                <a:gd name="T3" fmla="*/ 105 h 129"/>
                <a:gd name="T4" fmla="*/ 7 w 73"/>
                <a:gd name="T5" fmla="*/ 16 h 129"/>
                <a:gd name="T6" fmla="*/ 66 w 73"/>
                <a:gd name="T7" fmla="*/ 16 h 129"/>
                <a:gd name="T8" fmla="*/ 66 w 73"/>
                <a:gd name="T9" fmla="*/ 35 h 129"/>
                <a:gd name="T10" fmla="*/ 73 w 73"/>
                <a:gd name="T11" fmla="*/ 35 h 129"/>
                <a:gd name="T12" fmla="*/ 73 w 73"/>
                <a:gd name="T13" fmla="*/ 10 h 129"/>
                <a:gd name="T14" fmla="*/ 63 w 73"/>
                <a:gd name="T15" fmla="*/ 0 h 129"/>
                <a:gd name="T16" fmla="*/ 9 w 73"/>
                <a:gd name="T17" fmla="*/ 0 h 129"/>
                <a:gd name="T18" fmla="*/ 0 w 73"/>
                <a:gd name="T19" fmla="*/ 10 h 129"/>
                <a:gd name="T20" fmla="*/ 0 w 73"/>
                <a:gd name="T21" fmla="*/ 120 h 129"/>
                <a:gd name="T22" fmla="*/ 9 w 73"/>
                <a:gd name="T23" fmla="*/ 129 h 129"/>
                <a:gd name="T24" fmla="*/ 63 w 73"/>
                <a:gd name="T25" fmla="*/ 129 h 129"/>
                <a:gd name="T26" fmla="*/ 73 w 73"/>
                <a:gd name="T27" fmla="*/ 120 h 129"/>
                <a:gd name="T28" fmla="*/ 73 w 73"/>
                <a:gd name="T29" fmla="*/ 79 h 129"/>
                <a:gd name="T30" fmla="*/ 66 w 73"/>
                <a:gd name="T31" fmla="*/ 79 h 129"/>
                <a:gd name="T32" fmla="*/ 66 w 73"/>
                <a:gd name="T33" fmla="*/ 105 h 129"/>
                <a:gd name="T34" fmla="*/ 57 w 73"/>
                <a:gd name="T35" fmla="*/ 6 h 129"/>
                <a:gd name="T36" fmla="*/ 60 w 73"/>
                <a:gd name="T37" fmla="*/ 9 h 129"/>
                <a:gd name="T38" fmla="*/ 57 w 73"/>
                <a:gd name="T39" fmla="*/ 11 h 129"/>
                <a:gd name="T40" fmla="*/ 55 w 73"/>
                <a:gd name="T41" fmla="*/ 9 h 129"/>
                <a:gd name="T42" fmla="*/ 57 w 73"/>
                <a:gd name="T43" fmla="*/ 6 h 129"/>
                <a:gd name="T44" fmla="*/ 24 w 73"/>
                <a:gd name="T45" fmla="*/ 7 h 129"/>
                <a:gd name="T46" fmla="*/ 49 w 73"/>
                <a:gd name="T47" fmla="*/ 7 h 129"/>
                <a:gd name="T48" fmla="*/ 49 w 73"/>
                <a:gd name="T49" fmla="*/ 10 h 129"/>
                <a:gd name="T50" fmla="*/ 24 w 73"/>
                <a:gd name="T51" fmla="*/ 10 h 129"/>
                <a:gd name="T52" fmla="*/ 24 w 73"/>
                <a:gd name="T53" fmla="*/ 7 h 129"/>
                <a:gd name="T54" fmla="*/ 48 w 73"/>
                <a:gd name="T55" fmla="*/ 119 h 129"/>
                <a:gd name="T56" fmla="*/ 25 w 73"/>
                <a:gd name="T57" fmla="*/ 119 h 129"/>
                <a:gd name="T58" fmla="*/ 25 w 73"/>
                <a:gd name="T59" fmla="*/ 112 h 129"/>
                <a:gd name="T60" fmla="*/ 48 w 73"/>
                <a:gd name="T61" fmla="*/ 112 h 129"/>
                <a:gd name="T62" fmla="*/ 48 w 73"/>
                <a:gd name="T63" fmla="*/ 11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3" h="129">
                  <a:moveTo>
                    <a:pt x="66" y="105"/>
                  </a:moveTo>
                  <a:cubicBezTo>
                    <a:pt x="7" y="105"/>
                    <a:pt x="7" y="105"/>
                    <a:pt x="7" y="105"/>
                  </a:cubicBezTo>
                  <a:cubicBezTo>
                    <a:pt x="7" y="16"/>
                    <a:pt x="7" y="16"/>
                    <a:pt x="7" y="16"/>
                  </a:cubicBezTo>
                  <a:cubicBezTo>
                    <a:pt x="66" y="16"/>
                    <a:pt x="66" y="16"/>
                    <a:pt x="66" y="16"/>
                  </a:cubicBezTo>
                  <a:cubicBezTo>
                    <a:pt x="66" y="35"/>
                    <a:pt x="66" y="35"/>
                    <a:pt x="66" y="35"/>
                  </a:cubicBezTo>
                  <a:cubicBezTo>
                    <a:pt x="73" y="35"/>
                    <a:pt x="73" y="35"/>
                    <a:pt x="73" y="35"/>
                  </a:cubicBezTo>
                  <a:cubicBezTo>
                    <a:pt x="73" y="10"/>
                    <a:pt x="73" y="10"/>
                    <a:pt x="73" y="10"/>
                  </a:cubicBezTo>
                  <a:cubicBezTo>
                    <a:pt x="73" y="5"/>
                    <a:pt x="68" y="0"/>
                    <a:pt x="63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5"/>
                    <a:pt x="0" y="1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0" y="125"/>
                    <a:pt x="4" y="129"/>
                    <a:pt x="9" y="129"/>
                  </a:cubicBezTo>
                  <a:cubicBezTo>
                    <a:pt x="63" y="129"/>
                    <a:pt x="63" y="129"/>
                    <a:pt x="63" y="129"/>
                  </a:cubicBezTo>
                  <a:cubicBezTo>
                    <a:pt x="68" y="129"/>
                    <a:pt x="73" y="125"/>
                    <a:pt x="73" y="120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66" y="79"/>
                    <a:pt x="66" y="79"/>
                    <a:pt x="66" y="79"/>
                  </a:cubicBezTo>
                  <a:lnTo>
                    <a:pt x="66" y="105"/>
                  </a:lnTo>
                  <a:close/>
                  <a:moveTo>
                    <a:pt x="57" y="6"/>
                  </a:moveTo>
                  <a:cubicBezTo>
                    <a:pt x="58" y="6"/>
                    <a:pt x="60" y="7"/>
                    <a:pt x="60" y="9"/>
                  </a:cubicBezTo>
                  <a:cubicBezTo>
                    <a:pt x="60" y="10"/>
                    <a:pt x="58" y="11"/>
                    <a:pt x="57" y="11"/>
                  </a:cubicBezTo>
                  <a:cubicBezTo>
                    <a:pt x="56" y="11"/>
                    <a:pt x="55" y="10"/>
                    <a:pt x="55" y="9"/>
                  </a:cubicBezTo>
                  <a:cubicBezTo>
                    <a:pt x="55" y="7"/>
                    <a:pt x="56" y="6"/>
                    <a:pt x="57" y="6"/>
                  </a:cubicBezTo>
                  <a:close/>
                  <a:moveTo>
                    <a:pt x="24" y="7"/>
                  </a:moveTo>
                  <a:cubicBezTo>
                    <a:pt x="49" y="7"/>
                    <a:pt x="49" y="7"/>
                    <a:pt x="49" y="7"/>
                  </a:cubicBezTo>
                  <a:cubicBezTo>
                    <a:pt x="49" y="10"/>
                    <a:pt x="49" y="10"/>
                    <a:pt x="49" y="10"/>
                  </a:cubicBezTo>
                  <a:cubicBezTo>
                    <a:pt x="24" y="10"/>
                    <a:pt x="24" y="10"/>
                    <a:pt x="24" y="10"/>
                  </a:cubicBezTo>
                  <a:lnTo>
                    <a:pt x="24" y="7"/>
                  </a:lnTo>
                  <a:close/>
                  <a:moveTo>
                    <a:pt x="48" y="119"/>
                  </a:moveTo>
                  <a:cubicBezTo>
                    <a:pt x="25" y="119"/>
                    <a:pt x="25" y="119"/>
                    <a:pt x="25" y="119"/>
                  </a:cubicBezTo>
                  <a:cubicBezTo>
                    <a:pt x="25" y="112"/>
                    <a:pt x="25" y="112"/>
                    <a:pt x="25" y="112"/>
                  </a:cubicBezTo>
                  <a:cubicBezTo>
                    <a:pt x="48" y="112"/>
                    <a:pt x="48" y="112"/>
                    <a:pt x="48" y="112"/>
                  </a:cubicBezTo>
                  <a:lnTo>
                    <a:pt x="48" y="1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Noto Sans S Chinese Thin" panose="020B0200000000000000" pitchFamily="34" charset="-122"/>
                <a:ea typeface="Noto Sans S Chinese Thin" panose="020B0200000000000000" pitchFamily="34" charset="-122"/>
              </a:endParaRPr>
            </a:p>
          </p:txBody>
        </p:sp>
        <p:sp>
          <p:nvSpPr>
            <p:cNvPr id="24" name="Freeform 63"/>
            <p:cNvSpPr/>
            <p:nvPr/>
          </p:nvSpPr>
          <p:spPr bwMode="auto">
            <a:xfrm>
              <a:off x="608013" y="4478338"/>
              <a:ext cx="103188" cy="98425"/>
            </a:xfrm>
            <a:custGeom>
              <a:avLst/>
              <a:gdLst>
                <a:gd name="T0" fmla="*/ 0 w 65"/>
                <a:gd name="T1" fmla="*/ 44 h 62"/>
                <a:gd name="T2" fmla="*/ 8 w 65"/>
                <a:gd name="T3" fmla="*/ 44 h 62"/>
                <a:gd name="T4" fmla="*/ 0 w 65"/>
                <a:gd name="T5" fmla="*/ 62 h 62"/>
                <a:gd name="T6" fmla="*/ 22 w 65"/>
                <a:gd name="T7" fmla="*/ 44 h 62"/>
                <a:gd name="T8" fmla="*/ 65 w 65"/>
                <a:gd name="T9" fmla="*/ 44 h 62"/>
                <a:gd name="T10" fmla="*/ 65 w 65"/>
                <a:gd name="T11" fmla="*/ 0 h 62"/>
                <a:gd name="T12" fmla="*/ 0 w 65"/>
                <a:gd name="T13" fmla="*/ 0 h 62"/>
                <a:gd name="T14" fmla="*/ 0 w 65"/>
                <a:gd name="T15" fmla="*/ 44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5" h="62">
                  <a:moveTo>
                    <a:pt x="0" y="44"/>
                  </a:moveTo>
                  <a:lnTo>
                    <a:pt x="8" y="44"/>
                  </a:lnTo>
                  <a:lnTo>
                    <a:pt x="0" y="62"/>
                  </a:lnTo>
                  <a:lnTo>
                    <a:pt x="22" y="44"/>
                  </a:lnTo>
                  <a:lnTo>
                    <a:pt x="65" y="44"/>
                  </a:lnTo>
                  <a:lnTo>
                    <a:pt x="65" y="0"/>
                  </a:lnTo>
                  <a:lnTo>
                    <a:pt x="0" y="0"/>
                  </a:lnTo>
                  <a:lnTo>
                    <a:pt x="0" y="4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Noto Sans S Chinese Thin" panose="020B0200000000000000" pitchFamily="34" charset="-122"/>
                <a:ea typeface="Noto Sans S Chinese Thin" panose="020B0200000000000000" pitchFamily="34" charset="-122"/>
              </a:endParaRPr>
            </a:p>
          </p:txBody>
        </p:sp>
      </p:grpSp>
      <p:sp>
        <p:nvSpPr>
          <p:cNvPr id="25" name="Freeform 33"/>
          <p:cNvSpPr>
            <a:spLocks noEditPoints="1"/>
          </p:cNvSpPr>
          <p:nvPr/>
        </p:nvSpPr>
        <p:spPr bwMode="auto">
          <a:xfrm>
            <a:off x="1395269" y="3227410"/>
            <a:ext cx="609657" cy="415086"/>
          </a:xfrm>
          <a:custGeom>
            <a:avLst/>
            <a:gdLst>
              <a:gd name="T0" fmla="*/ 135 w 157"/>
              <a:gd name="T1" fmla="*/ 47 h 107"/>
              <a:gd name="T2" fmla="*/ 137 w 157"/>
              <a:gd name="T3" fmla="*/ 37 h 107"/>
              <a:gd name="T4" fmla="*/ 100 w 157"/>
              <a:gd name="T5" fmla="*/ 0 h 107"/>
              <a:gd name="T6" fmla="*/ 73 w 157"/>
              <a:gd name="T7" fmla="*/ 18 h 107"/>
              <a:gd name="T8" fmla="*/ 46 w 157"/>
              <a:gd name="T9" fmla="*/ 8 h 107"/>
              <a:gd name="T10" fmla="*/ 20 w 157"/>
              <a:gd name="T11" fmla="*/ 40 h 107"/>
              <a:gd name="T12" fmla="*/ 21 w 157"/>
              <a:gd name="T13" fmla="*/ 47 h 107"/>
              <a:gd name="T14" fmla="*/ 0 w 157"/>
              <a:gd name="T15" fmla="*/ 76 h 107"/>
              <a:gd name="T16" fmla="*/ 31 w 157"/>
              <a:gd name="T17" fmla="*/ 107 h 107"/>
              <a:gd name="T18" fmla="*/ 126 w 157"/>
              <a:gd name="T19" fmla="*/ 107 h 107"/>
              <a:gd name="T20" fmla="*/ 157 w 157"/>
              <a:gd name="T21" fmla="*/ 76 h 107"/>
              <a:gd name="T22" fmla="*/ 135 w 157"/>
              <a:gd name="T23" fmla="*/ 47 h 107"/>
              <a:gd name="T24" fmla="*/ 120 w 157"/>
              <a:gd name="T25" fmla="*/ 101 h 107"/>
              <a:gd name="T26" fmla="*/ 79 w 157"/>
              <a:gd name="T27" fmla="*/ 101 h 107"/>
              <a:gd name="T28" fmla="*/ 104 w 157"/>
              <a:gd name="T29" fmla="*/ 76 h 107"/>
              <a:gd name="T30" fmla="*/ 103 w 157"/>
              <a:gd name="T31" fmla="*/ 73 h 107"/>
              <a:gd name="T32" fmla="*/ 92 w 157"/>
              <a:gd name="T33" fmla="*/ 73 h 107"/>
              <a:gd name="T34" fmla="*/ 92 w 157"/>
              <a:gd name="T35" fmla="*/ 68 h 107"/>
              <a:gd name="T36" fmla="*/ 92 w 157"/>
              <a:gd name="T37" fmla="*/ 37 h 107"/>
              <a:gd name="T38" fmla="*/ 90 w 157"/>
              <a:gd name="T39" fmla="*/ 36 h 107"/>
              <a:gd name="T40" fmla="*/ 64 w 157"/>
              <a:gd name="T41" fmla="*/ 36 h 107"/>
              <a:gd name="T42" fmla="*/ 62 w 157"/>
              <a:gd name="T43" fmla="*/ 38 h 107"/>
              <a:gd name="T44" fmla="*/ 62 w 157"/>
              <a:gd name="T45" fmla="*/ 68 h 107"/>
              <a:gd name="T46" fmla="*/ 62 w 157"/>
              <a:gd name="T47" fmla="*/ 73 h 107"/>
              <a:gd name="T48" fmla="*/ 51 w 157"/>
              <a:gd name="T49" fmla="*/ 73 h 107"/>
              <a:gd name="T50" fmla="*/ 51 w 157"/>
              <a:gd name="T51" fmla="*/ 76 h 107"/>
              <a:gd name="T52" fmla="*/ 76 w 157"/>
              <a:gd name="T53" fmla="*/ 101 h 107"/>
              <a:gd name="T54" fmla="*/ 38 w 157"/>
              <a:gd name="T55" fmla="*/ 101 h 107"/>
              <a:gd name="T56" fmla="*/ 11 w 157"/>
              <a:gd name="T57" fmla="*/ 75 h 107"/>
              <a:gd name="T58" fmla="*/ 29 w 157"/>
              <a:gd name="T59" fmla="*/ 50 h 107"/>
              <a:gd name="T60" fmla="*/ 28 w 157"/>
              <a:gd name="T61" fmla="*/ 44 h 107"/>
              <a:gd name="T62" fmla="*/ 51 w 157"/>
              <a:gd name="T63" fmla="*/ 17 h 107"/>
              <a:gd name="T64" fmla="*/ 75 w 157"/>
              <a:gd name="T65" fmla="*/ 30 h 107"/>
              <a:gd name="T66" fmla="*/ 98 w 157"/>
              <a:gd name="T67" fmla="*/ 11 h 107"/>
              <a:gd name="T68" fmla="*/ 128 w 157"/>
              <a:gd name="T69" fmla="*/ 42 h 107"/>
              <a:gd name="T70" fmla="*/ 127 w 157"/>
              <a:gd name="T71" fmla="*/ 50 h 107"/>
              <a:gd name="T72" fmla="*/ 147 w 157"/>
              <a:gd name="T73" fmla="*/ 75 h 107"/>
              <a:gd name="T74" fmla="*/ 120 w 157"/>
              <a:gd name="T75" fmla="*/ 101 h 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57" h="107">
                <a:moveTo>
                  <a:pt x="135" y="47"/>
                </a:moveTo>
                <a:cubicBezTo>
                  <a:pt x="136" y="44"/>
                  <a:pt x="137" y="40"/>
                  <a:pt x="137" y="37"/>
                </a:cubicBezTo>
                <a:cubicBezTo>
                  <a:pt x="137" y="17"/>
                  <a:pt x="120" y="0"/>
                  <a:pt x="100" y="0"/>
                </a:cubicBezTo>
                <a:cubicBezTo>
                  <a:pt x="76" y="0"/>
                  <a:pt x="73" y="18"/>
                  <a:pt x="73" y="18"/>
                </a:cubicBezTo>
                <a:cubicBezTo>
                  <a:pt x="73" y="18"/>
                  <a:pt x="63" y="6"/>
                  <a:pt x="46" y="8"/>
                </a:cubicBezTo>
                <a:cubicBezTo>
                  <a:pt x="30" y="11"/>
                  <a:pt x="20" y="25"/>
                  <a:pt x="20" y="40"/>
                </a:cubicBezTo>
                <a:cubicBezTo>
                  <a:pt x="20" y="42"/>
                  <a:pt x="20" y="45"/>
                  <a:pt x="21" y="47"/>
                </a:cubicBezTo>
                <a:cubicBezTo>
                  <a:pt x="9" y="51"/>
                  <a:pt x="0" y="63"/>
                  <a:pt x="0" y="76"/>
                </a:cubicBezTo>
                <a:cubicBezTo>
                  <a:pt x="0" y="93"/>
                  <a:pt x="14" y="107"/>
                  <a:pt x="31" y="107"/>
                </a:cubicBezTo>
                <a:cubicBezTo>
                  <a:pt x="126" y="107"/>
                  <a:pt x="126" y="107"/>
                  <a:pt x="126" y="107"/>
                </a:cubicBezTo>
                <a:cubicBezTo>
                  <a:pt x="143" y="107"/>
                  <a:pt x="157" y="93"/>
                  <a:pt x="157" y="76"/>
                </a:cubicBezTo>
                <a:cubicBezTo>
                  <a:pt x="157" y="62"/>
                  <a:pt x="148" y="51"/>
                  <a:pt x="135" y="47"/>
                </a:cubicBezTo>
                <a:close/>
                <a:moveTo>
                  <a:pt x="120" y="101"/>
                </a:moveTo>
                <a:cubicBezTo>
                  <a:pt x="79" y="101"/>
                  <a:pt x="79" y="101"/>
                  <a:pt x="79" y="101"/>
                </a:cubicBezTo>
                <a:cubicBezTo>
                  <a:pt x="82" y="97"/>
                  <a:pt x="104" y="76"/>
                  <a:pt x="104" y="76"/>
                </a:cubicBezTo>
                <a:cubicBezTo>
                  <a:pt x="104" y="76"/>
                  <a:pt x="107" y="73"/>
                  <a:pt x="103" y="73"/>
                </a:cubicBezTo>
                <a:cubicBezTo>
                  <a:pt x="99" y="73"/>
                  <a:pt x="92" y="73"/>
                  <a:pt x="92" y="73"/>
                </a:cubicBezTo>
                <a:cubicBezTo>
                  <a:pt x="92" y="73"/>
                  <a:pt x="92" y="71"/>
                  <a:pt x="92" y="68"/>
                </a:cubicBezTo>
                <a:cubicBezTo>
                  <a:pt x="92" y="60"/>
                  <a:pt x="92" y="44"/>
                  <a:pt x="92" y="37"/>
                </a:cubicBezTo>
                <a:cubicBezTo>
                  <a:pt x="92" y="37"/>
                  <a:pt x="92" y="36"/>
                  <a:pt x="90" y="36"/>
                </a:cubicBezTo>
                <a:cubicBezTo>
                  <a:pt x="88" y="36"/>
                  <a:pt x="67" y="36"/>
                  <a:pt x="64" y="36"/>
                </a:cubicBezTo>
                <a:cubicBezTo>
                  <a:pt x="62" y="36"/>
                  <a:pt x="62" y="38"/>
                  <a:pt x="62" y="38"/>
                </a:cubicBezTo>
                <a:cubicBezTo>
                  <a:pt x="62" y="44"/>
                  <a:pt x="62" y="60"/>
                  <a:pt x="62" y="68"/>
                </a:cubicBezTo>
                <a:cubicBezTo>
                  <a:pt x="62" y="71"/>
                  <a:pt x="62" y="73"/>
                  <a:pt x="62" y="73"/>
                </a:cubicBezTo>
                <a:cubicBezTo>
                  <a:pt x="62" y="73"/>
                  <a:pt x="54" y="73"/>
                  <a:pt x="51" y="73"/>
                </a:cubicBezTo>
                <a:cubicBezTo>
                  <a:pt x="48" y="73"/>
                  <a:pt x="51" y="76"/>
                  <a:pt x="51" y="76"/>
                </a:cubicBezTo>
                <a:cubicBezTo>
                  <a:pt x="76" y="101"/>
                  <a:pt x="76" y="101"/>
                  <a:pt x="76" y="101"/>
                </a:cubicBezTo>
                <a:cubicBezTo>
                  <a:pt x="38" y="101"/>
                  <a:pt x="38" y="101"/>
                  <a:pt x="38" y="101"/>
                </a:cubicBezTo>
                <a:cubicBezTo>
                  <a:pt x="23" y="101"/>
                  <a:pt x="11" y="89"/>
                  <a:pt x="11" y="75"/>
                </a:cubicBezTo>
                <a:cubicBezTo>
                  <a:pt x="11" y="63"/>
                  <a:pt x="19" y="54"/>
                  <a:pt x="29" y="50"/>
                </a:cubicBezTo>
                <a:cubicBezTo>
                  <a:pt x="28" y="48"/>
                  <a:pt x="28" y="46"/>
                  <a:pt x="28" y="44"/>
                </a:cubicBezTo>
                <a:cubicBezTo>
                  <a:pt x="28" y="32"/>
                  <a:pt x="37" y="20"/>
                  <a:pt x="51" y="17"/>
                </a:cubicBezTo>
                <a:cubicBezTo>
                  <a:pt x="66" y="16"/>
                  <a:pt x="75" y="30"/>
                  <a:pt x="75" y="30"/>
                </a:cubicBezTo>
                <a:cubicBezTo>
                  <a:pt x="75" y="30"/>
                  <a:pt x="77" y="11"/>
                  <a:pt x="98" y="11"/>
                </a:cubicBezTo>
                <a:cubicBezTo>
                  <a:pt x="115" y="11"/>
                  <a:pt x="128" y="25"/>
                  <a:pt x="128" y="42"/>
                </a:cubicBezTo>
                <a:cubicBezTo>
                  <a:pt x="128" y="45"/>
                  <a:pt x="128" y="48"/>
                  <a:pt x="127" y="50"/>
                </a:cubicBezTo>
                <a:cubicBezTo>
                  <a:pt x="138" y="53"/>
                  <a:pt x="147" y="63"/>
                  <a:pt x="147" y="75"/>
                </a:cubicBezTo>
                <a:cubicBezTo>
                  <a:pt x="147" y="89"/>
                  <a:pt x="135" y="101"/>
                  <a:pt x="120" y="10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5" name="TextBox 76"/>
          <p:cNvSpPr txBox="1"/>
          <p:nvPr/>
        </p:nvSpPr>
        <p:spPr>
          <a:xfrm>
            <a:off x="1106341" y="4311015"/>
            <a:ext cx="1187425" cy="36830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262626"/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</a:rPr>
              <a:t>添加标题</a:t>
            </a:r>
            <a:endParaRPr lang="zh-CN" altLang="en-US" b="1" dirty="0" smtClean="0">
              <a:solidFill>
                <a:srgbClr val="262626"/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93103" y="4679950"/>
            <a:ext cx="2013900" cy="5708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sz="1200" dirty="0">
                <a:solidFill>
                  <a:schemeClr val="tx1"/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  <a:sym typeface="+mn-ea"/>
              </a:rPr>
              <a:t>请在此添加您的文字内容，请在此添加您的文字内容。</a:t>
            </a:r>
            <a:endParaRPr lang="zh-CN" altLang="zh-CN" sz="1200" dirty="0" smtClean="0">
              <a:solidFill>
                <a:schemeClr val="tx1"/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  <a:sym typeface="+mn-ea"/>
            </a:endParaRPr>
          </a:p>
        </p:txBody>
      </p:sp>
      <p:sp>
        <p:nvSpPr>
          <p:cNvPr id="3" name="TextBox 76"/>
          <p:cNvSpPr txBox="1"/>
          <p:nvPr/>
        </p:nvSpPr>
        <p:spPr>
          <a:xfrm>
            <a:off x="3991781" y="4311015"/>
            <a:ext cx="1187425" cy="36830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262626"/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</a:rPr>
              <a:t>添加标题</a:t>
            </a:r>
            <a:endParaRPr lang="zh-CN" altLang="en-US" b="1" dirty="0" smtClean="0">
              <a:solidFill>
                <a:srgbClr val="262626"/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578543" y="4679950"/>
            <a:ext cx="2013900" cy="5708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sz="1200" dirty="0">
                <a:solidFill>
                  <a:schemeClr val="tx1"/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  <a:sym typeface="+mn-ea"/>
              </a:rPr>
              <a:t>请在此添加您的文字内容，请在此添加您的文字内容。</a:t>
            </a:r>
            <a:endParaRPr lang="zh-CN" altLang="zh-CN" sz="1200" dirty="0" smtClean="0">
              <a:solidFill>
                <a:schemeClr val="tx1"/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  <a:sym typeface="+mn-ea"/>
            </a:endParaRPr>
          </a:p>
        </p:txBody>
      </p:sp>
      <p:sp>
        <p:nvSpPr>
          <p:cNvPr id="7" name="TextBox 76"/>
          <p:cNvSpPr txBox="1"/>
          <p:nvPr/>
        </p:nvSpPr>
        <p:spPr>
          <a:xfrm>
            <a:off x="7164876" y="4311015"/>
            <a:ext cx="1187425" cy="36830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262626"/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</a:rPr>
              <a:t>添加标题</a:t>
            </a:r>
            <a:endParaRPr lang="zh-CN" altLang="en-US" b="1" dirty="0" smtClean="0">
              <a:solidFill>
                <a:srgbClr val="262626"/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751638" y="4679950"/>
            <a:ext cx="2013900" cy="5708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sz="1200" dirty="0">
                <a:solidFill>
                  <a:schemeClr val="tx1"/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  <a:sym typeface="+mn-ea"/>
              </a:rPr>
              <a:t>请在此添加您的文字内容，请在此添加您的文字内容。</a:t>
            </a:r>
            <a:endParaRPr lang="zh-CN" altLang="zh-CN" sz="1200" dirty="0" smtClean="0">
              <a:solidFill>
                <a:schemeClr val="tx1"/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  <a:sym typeface="+mn-ea"/>
            </a:endParaRPr>
          </a:p>
        </p:txBody>
      </p:sp>
      <p:sp>
        <p:nvSpPr>
          <p:cNvPr id="9" name="TextBox 76"/>
          <p:cNvSpPr txBox="1"/>
          <p:nvPr/>
        </p:nvSpPr>
        <p:spPr>
          <a:xfrm>
            <a:off x="10112546" y="4311015"/>
            <a:ext cx="1187425" cy="36830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262626"/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</a:rPr>
              <a:t>添加标题</a:t>
            </a:r>
            <a:endParaRPr lang="zh-CN" altLang="en-US" b="1" dirty="0" smtClean="0">
              <a:solidFill>
                <a:srgbClr val="262626"/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9605963" y="4679950"/>
            <a:ext cx="2013900" cy="5708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sz="1200" dirty="0">
                <a:solidFill>
                  <a:schemeClr val="tx1"/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  <a:sym typeface="+mn-ea"/>
              </a:rPr>
              <a:t>请在此添加您的文字内容，请在此添加您的文字内容。</a:t>
            </a:r>
            <a:endParaRPr lang="zh-CN" altLang="zh-CN" sz="1200" dirty="0" smtClean="0">
              <a:solidFill>
                <a:schemeClr val="tx1"/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 advTm="0">
        <p14:pan dir="u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 bldLvl="0" animBg="1"/>
      <p:bldP spid="3" grpId="0" bldLvl="0" animBg="1"/>
      <p:bldP spid="4" grpId="0" bldLvl="0" animBg="1"/>
      <p:bldP spid="7" grpId="0" bldLvl="0" animBg="1"/>
      <p:bldP spid="8" grpId="0" bldLvl="0" animBg="1"/>
      <p:bldP spid="9" grpId="0" bldLvl="0" animBg="1"/>
      <p:bldP spid="26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76"/>
          <p:cNvSpPr txBox="1"/>
          <p:nvPr/>
        </p:nvSpPr>
        <p:spPr>
          <a:xfrm>
            <a:off x="617220" y="406400"/>
            <a:ext cx="224218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</a:rPr>
              <a:t>此处添加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</a:rPr>
              <a:t>标题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1619250" y="1839595"/>
            <a:ext cx="2767330" cy="2767330"/>
          </a:xfrm>
          <a:prstGeom prst="ellipse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/>
          </a:p>
        </p:txBody>
      </p:sp>
      <p:sp>
        <p:nvSpPr>
          <p:cNvPr id="13" name="椭圆 12"/>
          <p:cNvSpPr/>
          <p:nvPr/>
        </p:nvSpPr>
        <p:spPr>
          <a:xfrm>
            <a:off x="4701540" y="1839595"/>
            <a:ext cx="2767330" cy="2767330"/>
          </a:xfrm>
          <a:prstGeom prst="ellipse">
            <a:avLst/>
          </a:prstGeom>
          <a:solidFill>
            <a:srgbClr val="FDA6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/>
          </a:p>
        </p:txBody>
      </p:sp>
      <p:sp>
        <p:nvSpPr>
          <p:cNvPr id="14" name="椭圆 13"/>
          <p:cNvSpPr/>
          <p:nvPr/>
        </p:nvSpPr>
        <p:spPr>
          <a:xfrm>
            <a:off x="7783830" y="1839595"/>
            <a:ext cx="2767330" cy="2767330"/>
          </a:xfrm>
          <a:prstGeom prst="ellipse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/>
          </a:p>
        </p:txBody>
      </p:sp>
      <p:sp>
        <p:nvSpPr>
          <p:cNvPr id="2" name="文本框 31"/>
          <p:cNvSpPr txBox="1"/>
          <p:nvPr/>
        </p:nvSpPr>
        <p:spPr>
          <a:xfrm>
            <a:off x="2139950" y="2504440"/>
            <a:ext cx="1673860" cy="76962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altLang="zh-CN" sz="4000" b="1" dirty="0">
                <a:solidFill>
                  <a:schemeClr val="bg1"/>
                </a:solidFill>
              </a:rPr>
              <a:t>  </a:t>
            </a:r>
            <a:r>
              <a:rPr lang="en-US" altLang="zh-CN" sz="4400" b="1" dirty="0">
                <a:solidFill>
                  <a:srgbClr val="FEFEFE"/>
                </a:solidFill>
                <a:latin typeface="Noto Sans S Chinese Bold" panose="020B0800000000000000" pitchFamily="34" charset="-122"/>
              </a:rPr>
              <a:t>55%</a:t>
            </a:r>
            <a:endParaRPr lang="en-US" altLang="zh-CN" sz="4400" b="1" dirty="0">
              <a:solidFill>
                <a:srgbClr val="FEFEFE"/>
              </a:solidFill>
              <a:latin typeface="Noto Sans S Chinese Bold" panose="020B0800000000000000" pitchFamily="34" charset="-122"/>
            </a:endParaRPr>
          </a:p>
        </p:txBody>
      </p:sp>
      <p:sp>
        <p:nvSpPr>
          <p:cNvPr id="16" name="文本框 32"/>
          <p:cNvSpPr txBox="1"/>
          <p:nvPr/>
        </p:nvSpPr>
        <p:spPr>
          <a:xfrm>
            <a:off x="5247005" y="2499360"/>
            <a:ext cx="1673860" cy="76962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altLang="zh-CN" sz="4000" b="1" dirty="0">
                <a:solidFill>
                  <a:schemeClr val="bg1"/>
                </a:solidFill>
              </a:rPr>
              <a:t>  </a:t>
            </a:r>
            <a:r>
              <a:rPr lang="en-US" altLang="zh-CN" sz="4400" b="1" dirty="0">
                <a:solidFill>
                  <a:srgbClr val="FEFEFE"/>
                </a:solidFill>
                <a:latin typeface="Noto Sans S Chinese Bold" panose="020B0800000000000000" pitchFamily="34" charset="-122"/>
              </a:rPr>
              <a:t>97%</a:t>
            </a:r>
            <a:endParaRPr lang="en-US" altLang="zh-CN" sz="4400" b="1" dirty="0">
              <a:solidFill>
                <a:srgbClr val="FEFEFE"/>
              </a:solidFill>
              <a:latin typeface="Noto Sans S Chinese Bold" panose="020B0800000000000000" pitchFamily="34" charset="-122"/>
            </a:endParaRPr>
          </a:p>
        </p:txBody>
      </p:sp>
      <p:sp>
        <p:nvSpPr>
          <p:cNvPr id="17" name="文本框 33"/>
          <p:cNvSpPr txBox="1"/>
          <p:nvPr/>
        </p:nvSpPr>
        <p:spPr>
          <a:xfrm>
            <a:off x="8387080" y="2499360"/>
            <a:ext cx="1673860" cy="76962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altLang="zh-CN" sz="4000" b="1" dirty="0">
                <a:solidFill>
                  <a:schemeClr val="bg1"/>
                </a:solidFill>
              </a:rPr>
              <a:t>  </a:t>
            </a:r>
            <a:r>
              <a:rPr lang="en-US" altLang="zh-CN" sz="4400" b="1" dirty="0">
                <a:solidFill>
                  <a:srgbClr val="FEFEFE"/>
                </a:solidFill>
                <a:latin typeface="Noto Sans S Chinese Bold" panose="020B0800000000000000" pitchFamily="34" charset="-122"/>
              </a:rPr>
              <a:t>39%</a:t>
            </a:r>
            <a:endParaRPr lang="en-US" altLang="zh-CN" sz="4400" b="1" dirty="0">
              <a:solidFill>
                <a:srgbClr val="FEFEFE"/>
              </a:solidFill>
              <a:latin typeface="Noto Sans S Chinese Bold" panose="020B0800000000000000" pitchFamily="34" charset="-122"/>
            </a:endParaRPr>
          </a:p>
        </p:txBody>
      </p:sp>
      <p:sp>
        <p:nvSpPr>
          <p:cNvPr id="30" name="TextBox 76"/>
          <p:cNvSpPr txBox="1"/>
          <p:nvPr/>
        </p:nvSpPr>
        <p:spPr>
          <a:xfrm>
            <a:off x="2314892" y="4736465"/>
            <a:ext cx="1194947" cy="36830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262626"/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</a:rPr>
              <a:t>添加标题</a:t>
            </a:r>
            <a:endParaRPr lang="zh-CN" altLang="en-US" b="1" dirty="0" smtClean="0">
              <a:solidFill>
                <a:srgbClr val="262626"/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1976058" y="5104765"/>
            <a:ext cx="2052955" cy="64516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  <a:sym typeface="+mn-ea"/>
              </a:rPr>
              <a:t>请在此添加您的文字内容，请在此添加您的文字内容。</a:t>
            </a:r>
            <a:endParaRPr lang="zh-CN" altLang="zh-CN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  <a:sym typeface="+mn-ea"/>
            </a:endParaRPr>
          </a:p>
        </p:txBody>
      </p:sp>
      <p:sp>
        <p:nvSpPr>
          <p:cNvPr id="31" name="TextBox 76"/>
          <p:cNvSpPr txBox="1"/>
          <p:nvPr/>
        </p:nvSpPr>
        <p:spPr>
          <a:xfrm>
            <a:off x="5395912" y="4736465"/>
            <a:ext cx="1194947" cy="36830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262626"/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</a:rPr>
              <a:t>添加标题</a:t>
            </a:r>
            <a:endParaRPr lang="zh-CN" altLang="en-US" b="1" dirty="0" smtClean="0">
              <a:solidFill>
                <a:srgbClr val="262626"/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5057078" y="5104765"/>
            <a:ext cx="2052955" cy="64516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  <a:sym typeface="+mn-ea"/>
              </a:rPr>
              <a:t>请在此添加您的文字内容，请在此添加您的文字内容。</a:t>
            </a:r>
            <a:endParaRPr lang="zh-CN" altLang="zh-CN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  <a:sym typeface="+mn-ea"/>
            </a:endParaRPr>
          </a:p>
        </p:txBody>
      </p:sp>
      <p:sp>
        <p:nvSpPr>
          <p:cNvPr id="35" name="TextBox 76"/>
          <p:cNvSpPr txBox="1"/>
          <p:nvPr/>
        </p:nvSpPr>
        <p:spPr>
          <a:xfrm>
            <a:off x="8536622" y="4736465"/>
            <a:ext cx="1194947" cy="36830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262626"/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</a:rPr>
              <a:t>添加标题</a:t>
            </a:r>
            <a:endParaRPr lang="zh-CN" altLang="en-US" b="1" dirty="0" smtClean="0">
              <a:solidFill>
                <a:srgbClr val="262626"/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8197788" y="5104765"/>
            <a:ext cx="2052955" cy="64516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  <a:sym typeface="+mn-ea"/>
              </a:rPr>
              <a:t>请在此添加您的文字内容，请在此添加您的文字内容。</a:t>
            </a:r>
            <a:endParaRPr lang="zh-CN" altLang="zh-CN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  <a:sym typeface="+mn-ea"/>
            </a:endParaRPr>
          </a:p>
        </p:txBody>
      </p:sp>
      <p:sp>
        <p:nvSpPr>
          <p:cNvPr id="50" name="TextBox 76"/>
          <p:cNvSpPr txBox="1"/>
          <p:nvPr/>
        </p:nvSpPr>
        <p:spPr>
          <a:xfrm>
            <a:off x="2190115" y="3682365"/>
            <a:ext cx="1626235" cy="52197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chemeClr val="bg1"/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</a:rPr>
              <a:t>添加标题</a:t>
            </a:r>
            <a:endParaRPr lang="zh-CN" altLang="en-US" sz="2800" b="1" dirty="0" smtClean="0">
              <a:solidFill>
                <a:schemeClr val="bg1"/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</a:endParaRPr>
          </a:p>
        </p:txBody>
      </p:sp>
      <p:sp>
        <p:nvSpPr>
          <p:cNvPr id="51" name="TextBox 76"/>
          <p:cNvSpPr txBox="1"/>
          <p:nvPr/>
        </p:nvSpPr>
        <p:spPr>
          <a:xfrm>
            <a:off x="5283200" y="3682365"/>
            <a:ext cx="1626235" cy="52197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chemeClr val="bg1"/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</a:rPr>
              <a:t>添加标题</a:t>
            </a:r>
            <a:endParaRPr lang="zh-CN" altLang="en-US" sz="2800" b="1" dirty="0" smtClean="0">
              <a:solidFill>
                <a:schemeClr val="bg1"/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</a:endParaRPr>
          </a:p>
        </p:txBody>
      </p:sp>
      <p:sp>
        <p:nvSpPr>
          <p:cNvPr id="52" name="TextBox 76"/>
          <p:cNvSpPr txBox="1"/>
          <p:nvPr/>
        </p:nvSpPr>
        <p:spPr>
          <a:xfrm>
            <a:off x="8434705" y="3682365"/>
            <a:ext cx="1626235" cy="52197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chemeClr val="bg1"/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</a:rPr>
              <a:t>添加标题</a:t>
            </a:r>
            <a:endParaRPr lang="zh-CN" altLang="en-US" sz="2800" b="1" dirty="0" smtClean="0">
              <a:solidFill>
                <a:schemeClr val="bg1"/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 advTm="0">
        <p14:pan dir="u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ldLvl="0" animBg="1"/>
      <p:bldP spid="49" grpId="0" bldLvl="0" animBg="1"/>
      <p:bldP spid="31" grpId="0" bldLvl="0" animBg="1"/>
      <p:bldP spid="33" grpId="0" bldLvl="0" animBg="1"/>
      <p:bldP spid="35" grpId="0" bldLvl="0" animBg="1"/>
      <p:bldP spid="36" grpId="0" bldLvl="0" animBg="1"/>
      <p:bldP spid="50" grpId="0" bldLvl="0" animBg="1"/>
      <p:bldP spid="51" grpId="0" bldLvl="0" animBg="1"/>
      <p:bldP spid="52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76"/>
          <p:cNvSpPr txBox="1"/>
          <p:nvPr/>
        </p:nvSpPr>
        <p:spPr>
          <a:xfrm>
            <a:off x="617220" y="406400"/>
            <a:ext cx="224218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</a:rPr>
              <a:t>此处添加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</a:rPr>
              <a:t>标题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</a:endParaRPr>
          </a:p>
        </p:txBody>
      </p:sp>
      <p:sp>
        <p:nvSpPr>
          <p:cNvPr id="5" name="任意多边形: 形状 7"/>
          <p:cNvSpPr/>
          <p:nvPr/>
        </p:nvSpPr>
        <p:spPr>
          <a:xfrm flipV="1">
            <a:off x="4587875" y="1966595"/>
            <a:ext cx="3067050" cy="1461135"/>
          </a:xfrm>
          <a:custGeom>
            <a:avLst/>
            <a:gdLst>
              <a:gd name="connsiteX0" fmla="*/ 846880 w 1783623"/>
              <a:gd name="connsiteY0" fmla="*/ 336 h 849871"/>
              <a:gd name="connsiteX1" fmla="*/ 837080 w 1783623"/>
              <a:gd name="connsiteY1" fmla="*/ 431061 h 849871"/>
              <a:gd name="connsiteX2" fmla="*/ 833768 w 1783623"/>
              <a:gd name="connsiteY2" fmla="*/ 480476 h 849871"/>
              <a:gd name="connsiteX3" fmla="*/ 831689 w 1783623"/>
              <a:gd name="connsiteY3" fmla="*/ 504486 h 849871"/>
              <a:gd name="connsiteX4" fmla="*/ 829883 w 1783623"/>
              <a:gd name="connsiteY4" fmla="*/ 527658 h 849871"/>
              <a:gd name="connsiteX5" fmla="*/ 826961 w 1783623"/>
              <a:gd name="connsiteY5" fmla="*/ 550833 h 849871"/>
              <a:gd name="connsiteX6" fmla="*/ 823754 w 1783623"/>
              <a:gd name="connsiteY6" fmla="*/ 573171 h 849871"/>
              <a:gd name="connsiteX7" fmla="*/ 819709 w 1783623"/>
              <a:gd name="connsiteY7" fmla="*/ 595231 h 849871"/>
              <a:gd name="connsiteX8" fmla="*/ 814824 w 1783623"/>
              <a:gd name="connsiteY8" fmla="*/ 617015 h 849871"/>
              <a:gd name="connsiteX9" fmla="*/ 812100 w 1783623"/>
              <a:gd name="connsiteY9" fmla="*/ 627629 h 849871"/>
              <a:gd name="connsiteX10" fmla="*/ 808819 w 1783623"/>
              <a:gd name="connsiteY10" fmla="*/ 638243 h 849871"/>
              <a:gd name="connsiteX11" fmla="*/ 805815 w 1783623"/>
              <a:gd name="connsiteY11" fmla="*/ 648578 h 849871"/>
              <a:gd name="connsiteX12" fmla="*/ 801971 w 1783623"/>
              <a:gd name="connsiteY12" fmla="*/ 658635 h 849871"/>
              <a:gd name="connsiteX13" fmla="*/ 798128 w 1783623"/>
              <a:gd name="connsiteY13" fmla="*/ 668693 h 849871"/>
              <a:gd name="connsiteX14" fmla="*/ 794007 w 1783623"/>
              <a:gd name="connsiteY14" fmla="*/ 679030 h 849871"/>
              <a:gd name="connsiteX15" fmla="*/ 789043 w 1783623"/>
              <a:gd name="connsiteY15" fmla="*/ 688533 h 849871"/>
              <a:gd name="connsiteX16" fmla="*/ 784083 w 1783623"/>
              <a:gd name="connsiteY16" fmla="*/ 698593 h 849871"/>
              <a:gd name="connsiteX17" fmla="*/ 778561 w 1783623"/>
              <a:gd name="connsiteY17" fmla="*/ 708096 h 849871"/>
              <a:gd name="connsiteX18" fmla="*/ 773320 w 1783623"/>
              <a:gd name="connsiteY18" fmla="*/ 717877 h 849871"/>
              <a:gd name="connsiteX19" fmla="*/ 766959 w 1783623"/>
              <a:gd name="connsiteY19" fmla="*/ 727104 h 849871"/>
              <a:gd name="connsiteX20" fmla="*/ 760040 w 1783623"/>
              <a:gd name="connsiteY20" fmla="*/ 736330 h 849871"/>
              <a:gd name="connsiteX21" fmla="*/ 753121 w 1783623"/>
              <a:gd name="connsiteY21" fmla="*/ 745558 h 849871"/>
              <a:gd name="connsiteX22" fmla="*/ 745924 w 1783623"/>
              <a:gd name="connsiteY22" fmla="*/ 755064 h 849871"/>
              <a:gd name="connsiteX23" fmla="*/ 737884 w 1783623"/>
              <a:gd name="connsiteY23" fmla="*/ 763737 h 849871"/>
              <a:gd name="connsiteX24" fmla="*/ 729009 w 1783623"/>
              <a:gd name="connsiteY24" fmla="*/ 772689 h 849871"/>
              <a:gd name="connsiteX25" fmla="*/ 719857 w 1783623"/>
              <a:gd name="connsiteY25" fmla="*/ 781922 h 849871"/>
              <a:gd name="connsiteX26" fmla="*/ 709866 w 1783623"/>
              <a:gd name="connsiteY26" fmla="*/ 790877 h 849871"/>
              <a:gd name="connsiteX27" fmla="*/ 699309 w 1783623"/>
              <a:gd name="connsiteY27" fmla="*/ 798717 h 849871"/>
              <a:gd name="connsiteX28" fmla="*/ 688748 w 1783623"/>
              <a:gd name="connsiteY28" fmla="*/ 805998 h 849871"/>
              <a:gd name="connsiteX29" fmla="*/ 677626 w 1783623"/>
              <a:gd name="connsiteY29" fmla="*/ 812723 h 849871"/>
              <a:gd name="connsiteX30" fmla="*/ 666504 w 1783623"/>
              <a:gd name="connsiteY30" fmla="*/ 819448 h 849871"/>
              <a:gd name="connsiteX31" fmla="*/ 655374 w 1783623"/>
              <a:gd name="connsiteY31" fmla="*/ 825056 h 849871"/>
              <a:gd name="connsiteX32" fmla="*/ 643406 w 1783623"/>
              <a:gd name="connsiteY32" fmla="*/ 830387 h 849871"/>
              <a:gd name="connsiteX33" fmla="*/ 631707 w 1783623"/>
              <a:gd name="connsiteY33" fmla="*/ 834322 h 849871"/>
              <a:gd name="connsiteX34" fmla="*/ 619172 w 1783623"/>
              <a:gd name="connsiteY34" fmla="*/ 838537 h 849871"/>
              <a:gd name="connsiteX35" fmla="*/ 607189 w 1783623"/>
              <a:gd name="connsiteY35" fmla="*/ 841636 h 849871"/>
              <a:gd name="connsiteX36" fmla="*/ 594925 w 1783623"/>
              <a:gd name="connsiteY36" fmla="*/ 844455 h 849871"/>
              <a:gd name="connsiteX37" fmla="*/ 582935 w 1783623"/>
              <a:gd name="connsiteY37" fmla="*/ 846436 h 849871"/>
              <a:gd name="connsiteX38" fmla="*/ 570105 w 1783623"/>
              <a:gd name="connsiteY38" fmla="*/ 848140 h 849871"/>
              <a:gd name="connsiteX39" fmla="*/ 557827 w 1783623"/>
              <a:gd name="connsiteY39" fmla="*/ 848727 h 849871"/>
              <a:gd name="connsiteX40" fmla="*/ 545553 w 1783623"/>
              <a:gd name="connsiteY40" fmla="*/ 849871 h 849871"/>
              <a:gd name="connsiteX41" fmla="*/ 532708 w 1783623"/>
              <a:gd name="connsiteY41" fmla="*/ 849343 h 849871"/>
              <a:gd name="connsiteX42" fmla="*/ 520143 w 1783623"/>
              <a:gd name="connsiteY42" fmla="*/ 848534 h 849871"/>
              <a:gd name="connsiteX43" fmla="*/ 507849 w 1783623"/>
              <a:gd name="connsiteY43" fmla="*/ 846887 h 849871"/>
              <a:gd name="connsiteX44" fmla="*/ 495276 w 1783623"/>
              <a:gd name="connsiteY44" fmla="*/ 844963 h 849871"/>
              <a:gd name="connsiteX45" fmla="*/ 483257 w 1783623"/>
              <a:gd name="connsiteY45" fmla="*/ 842478 h 849871"/>
              <a:gd name="connsiteX46" fmla="*/ 470674 w 1783623"/>
              <a:gd name="connsiteY46" fmla="*/ 838878 h 849871"/>
              <a:gd name="connsiteX47" fmla="*/ 458925 w 1783623"/>
              <a:gd name="connsiteY47" fmla="*/ 834997 h 849871"/>
              <a:gd name="connsiteX48" fmla="*/ 446895 w 1783623"/>
              <a:gd name="connsiteY48" fmla="*/ 830838 h 849871"/>
              <a:gd name="connsiteX49" fmla="*/ 435416 w 1783623"/>
              <a:gd name="connsiteY49" fmla="*/ 825560 h 849871"/>
              <a:gd name="connsiteX50" fmla="*/ 423938 w 1783623"/>
              <a:gd name="connsiteY50" fmla="*/ 820283 h 849871"/>
              <a:gd name="connsiteX51" fmla="*/ 412730 w 1783623"/>
              <a:gd name="connsiteY51" fmla="*/ 813610 h 849871"/>
              <a:gd name="connsiteX52" fmla="*/ 401521 w 1783623"/>
              <a:gd name="connsiteY52" fmla="*/ 806936 h 849871"/>
              <a:gd name="connsiteX53" fmla="*/ 390586 w 1783623"/>
              <a:gd name="connsiteY53" fmla="*/ 799425 h 849871"/>
              <a:gd name="connsiteX54" fmla="*/ 380488 w 1783623"/>
              <a:gd name="connsiteY54" fmla="*/ 791633 h 849871"/>
              <a:gd name="connsiteX55" fmla="*/ 370382 w 1783623"/>
              <a:gd name="connsiteY55" fmla="*/ 782722 h 849871"/>
              <a:gd name="connsiteX56" fmla="*/ 360272 w 1783623"/>
              <a:gd name="connsiteY56" fmla="*/ 773255 h 849871"/>
              <a:gd name="connsiteX57" fmla="*/ 349594 w 1783623"/>
              <a:gd name="connsiteY57" fmla="*/ 762114 h 849871"/>
              <a:gd name="connsiteX58" fmla="*/ 340028 w 1783623"/>
              <a:gd name="connsiteY58" fmla="*/ 750413 h 849871"/>
              <a:gd name="connsiteX59" fmla="*/ 331016 w 1783623"/>
              <a:gd name="connsiteY59" fmla="*/ 738152 h 849871"/>
              <a:gd name="connsiteX60" fmla="*/ 322564 w 1783623"/>
              <a:gd name="connsiteY60" fmla="*/ 725890 h 849871"/>
              <a:gd name="connsiteX61" fmla="*/ 315787 w 1783623"/>
              <a:gd name="connsiteY61" fmla="*/ 713623 h 849871"/>
              <a:gd name="connsiteX62" fmla="*/ 309562 w 1783623"/>
              <a:gd name="connsiteY62" fmla="*/ 700797 h 849871"/>
              <a:gd name="connsiteX63" fmla="*/ 304453 w 1783623"/>
              <a:gd name="connsiteY63" fmla="*/ 687411 h 849871"/>
              <a:gd name="connsiteX64" fmla="*/ 299900 w 1783623"/>
              <a:gd name="connsiteY64" fmla="*/ 674023 h 849871"/>
              <a:gd name="connsiteX65" fmla="*/ 295903 w 1783623"/>
              <a:gd name="connsiteY65" fmla="*/ 660075 h 849871"/>
              <a:gd name="connsiteX66" fmla="*/ 293022 w 1783623"/>
              <a:gd name="connsiteY66" fmla="*/ 646125 h 849871"/>
              <a:gd name="connsiteX67" fmla="*/ 290700 w 1783623"/>
              <a:gd name="connsiteY67" fmla="*/ 632174 h 849871"/>
              <a:gd name="connsiteX68" fmla="*/ 289494 w 1783623"/>
              <a:gd name="connsiteY68" fmla="*/ 618220 h 849871"/>
              <a:gd name="connsiteX69" fmla="*/ 288565 w 1783623"/>
              <a:gd name="connsiteY69" fmla="*/ 603986 h 849871"/>
              <a:gd name="connsiteX70" fmla="*/ 288472 w 1783623"/>
              <a:gd name="connsiteY70" fmla="*/ 589472 h 849871"/>
              <a:gd name="connsiteX71" fmla="*/ 289776 w 1783623"/>
              <a:gd name="connsiteY71" fmla="*/ 575233 h 849871"/>
              <a:gd name="connsiteX72" fmla="*/ 291636 w 1783623"/>
              <a:gd name="connsiteY72" fmla="*/ 560434 h 849871"/>
              <a:gd name="connsiteX73" fmla="*/ 276573 w 1783623"/>
              <a:gd name="connsiteY73" fmla="*/ 562144 h 849871"/>
              <a:gd name="connsiteX74" fmla="*/ 262065 w 1783623"/>
              <a:gd name="connsiteY74" fmla="*/ 563294 h 849871"/>
              <a:gd name="connsiteX75" fmla="*/ 247550 w 1783623"/>
              <a:gd name="connsiteY75" fmla="*/ 563327 h 849871"/>
              <a:gd name="connsiteX76" fmla="*/ 233590 w 1783623"/>
              <a:gd name="connsiteY76" fmla="*/ 562801 h 849871"/>
              <a:gd name="connsiteX77" fmla="*/ 219345 w 1783623"/>
              <a:gd name="connsiteY77" fmla="*/ 561438 h 849871"/>
              <a:gd name="connsiteX78" fmla="*/ 205374 w 1783623"/>
              <a:gd name="connsiteY78" fmla="*/ 559237 h 849871"/>
              <a:gd name="connsiteX79" fmla="*/ 191400 w 1783623"/>
              <a:gd name="connsiteY79" fmla="*/ 556478 h 849871"/>
              <a:gd name="connsiteX80" fmla="*/ 177980 w 1783623"/>
              <a:gd name="connsiteY80" fmla="*/ 553159 h 849871"/>
              <a:gd name="connsiteX81" fmla="*/ 164553 w 1783623"/>
              <a:gd name="connsiteY81" fmla="*/ 548723 h 849871"/>
              <a:gd name="connsiteX82" fmla="*/ 151122 w 1783623"/>
              <a:gd name="connsiteY82" fmla="*/ 543729 h 849871"/>
              <a:gd name="connsiteX83" fmla="*/ 137962 w 1783623"/>
              <a:gd name="connsiteY83" fmla="*/ 537339 h 849871"/>
              <a:gd name="connsiteX84" fmla="*/ 125356 w 1783623"/>
              <a:gd name="connsiteY84" fmla="*/ 530390 h 849871"/>
              <a:gd name="connsiteX85" fmla="*/ 113020 w 1783623"/>
              <a:gd name="connsiteY85" fmla="*/ 522045 h 849871"/>
              <a:gd name="connsiteX86" fmla="*/ 100681 w 1783623"/>
              <a:gd name="connsiteY86" fmla="*/ 513140 h 849871"/>
              <a:gd name="connsiteX87" fmla="*/ 88897 w 1783623"/>
              <a:gd name="connsiteY87" fmla="*/ 503677 h 849871"/>
              <a:gd name="connsiteX88" fmla="*/ 77664 w 1783623"/>
              <a:gd name="connsiteY88" fmla="*/ 493096 h 849871"/>
              <a:gd name="connsiteX89" fmla="*/ 68389 w 1783623"/>
              <a:gd name="connsiteY89" fmla="*/ 483346 h 849871"/>
              <a:gd name="connsiteX90" fmla="*/ 59673 w 1783623"/>
              <a:gd name="connsiteY90" fmla="*/ 473598 h 849871"/>
              <a:gd name="connsiteX91" fmla="*/ 51231 w 1783623"/>
              <a:gd name="connsiteY91" fmla="*/ 463010 h 849871"/>
              <a:gd name="connsiteX92" fmla="*/ 43625 w 1783623"/>
              <a:gd name="connsiteY92" fmla="*/ 452141 h 849871"/>
              <a:gd name="connsiteX93" fmla="*/ 36854 w 1783623"/>
              <a:gd name="connsiteY93" fmla="*/ 440991 h 849871"/>
              <a:gd name="connsiteX94" fmla="*/ 30365 w 1783623"/>
              <a:gd name="connsiteY94" fmla="*/ 430120 h 849871"/>
              <a:gd name="connsiteX95" fmla="*/ 24707 w 1783623"/>
              <a:gd name="connsiteY95" fmla="*/ 418410 h 849871"/>
              <a:gd name="connsiteX96" fmla="*/ 19611 w 1783623"/>
              <a:gd name="connsiteY96" fmla="*/ 407255 h 849871"/>
              <a:gd name="connsiteX97" fmla="*/ 15066 w 1783623"/>
              <a:gd name="connsiteY97" fmla="*/ 394984 h 849871"/>
              <a:gd name="connsiteX98" fmla="*/ 11083 w 1783623"/>
              <a:gd name="connsiteY98" fmla="*/ 383269 h 849871"/>
              <a:gd name="connsiteX99" fmla="*/ 7655 w 1783623"/>
              <a:gd name="connsiteY99" fmla="*/ 370996 h 849871"/>
              <a:gd name="connsiteX100" fmla="*/ 4784 w 1783623"/>
              <a:gd name="connsiteY100" fmla="*/ 358721 h 849871"/>
              <a:gd name="connsiteX101" fmla="*/ 2750 w 1783623"/>
              <a:gd name="connsiteY101" fmla="*/ 346165 h 849871"/>
              <a:gd name="connsiteX102" fmla="*/ 996 w 1783623"/>
              <a:gd name="connsiteY102" fmla="*/ 333886 h 849871"/>
              <a:gd name="connsiteX103" fmla="*/ 78 w 1783623"/>
              <a:gd name="connsiteY103" fmla="*/ 321328 h 849871"/>
              <a:gd name="connsiteX104" fmla="*/ 0 w 1783623"/>
              <a:gd name="connsiteY104" fmla="*/ 309046 h 849871"/>
              <a:gd name="connsiteX105" fmla="*/ 476 w 1783623"/>
              <a:gd name="connsiteY105" fmla="*/ 296205 h 849871"/>
              <a:gd name="connsiteX106" fmla="*/ 955 w 1783623"/>
              <a:gd name="connsiteY106" fmla="*/ 283922 h 849871"/>
              <a:gd name="connsiteX107" fmla="*/ 2548 w 1783623"/>
              <a:gd name="connsiteY107" fmla="*/ 271077 h 849871"/>
              <a:gd name="connsiteX108" fmla="*/ 4425 w 1783623"/>
              <a:gd name="connsiteY108" fmla="*/ 259071 h 849871"/>
              <a:gd name="connsiteX109" fmla="*/ 7137 w 1783623"/>
              <a:gd name="connsiteY109" fmla="*/ 246783 h 849871"/>
              <a:gd name="connsiteX110" fmla="*/ 10131 w 1783623"/>
              <a:gd name="connsiteY110" fmla="*/ 234774 h 849871"/>
              <a:gd name="connsiteX111" fmla="*/ 14238 w 1783623"/>
              <a:gd name="connsiteY111" fmla="*/ 222202 h 849871"/>
              <a:gd name="connsiteX112" fmla="*/ 18352 w 1783623"/>
              <a:gd name="connsiteY112" fmla="*/ 210748 h 849871"/>
              <a:gd name="connsiteX113" fmla="*/ 23297 w 1783623"/>
              <a:gd name="connsiteY113" fmla="*/ 198455 h 849871"/>
              <a:gd name="connsiteX114" fmla="*/ 29089 w 1783623"/>
              <a:gd name="connsiteY114" fmla="*/ 187556 h 849871"/>
              <a:gd name="connsiteX115" fmla="*/ 35435 w 1783623"/>
              <a:gd name="connsiteY115" fmla="*/ 176097 h 849871"/>
              <a:gd name="connsiteX116" fmla="*/ 42344 w 1783623"/>
              <a:gd name="connsiteY116" fmla="*/ 165195 h 849871"/>
              <a:gd name="connsiteX117" fmla="*/ 49534 w 1783623"/>
              <a:gd name="connsiteY117" fmla="*/ 154572 h 849871"/>
              <a:gd name="connsiteX118" fmla="*/ 57281 w 1783623"/>
              <a:gd name="connsiteY118" fmla="*/ 143946 h 849871"/>
              <a:gd name="connsiteX119" fmla="*/ 65868 w 1783623"/>
              <a:gd name="connsiteY119" fmla="*/ 133600 h 849871"/>
              <a:gd name="connsiteX120" fmla="*/ 75021 w 1783623"/>
              <a:gd name="connsiteY120" fmla="*/ 124367 h 849871"/>
              <a:gd name="connsiteX121" fmla="*/ 83896 w 1783623"/>
              <a:gd name="connsiteY121" fmla="*/ 115414 h 849871"/>
              <a:gd name="connsiteX122" fmla="*/ 92498 w 1783623"/>
              <a:gd name="connsiteY122" fmla="*/ 107299 h 849871"/>
              <a:gd name="connsiteX123" fmla="*/ 101941 w 1783623"/>
              <a:gd name="connsiteY123" fmla="*/ 100021 h 849871"/>
              <a:gd name="connsiteX124" fmla="*/ 111108 w 1783623"/>
              <a:gd name="connsiteY124" fmla="*/ 93021 h 849871"/>
              <a:gd name="connsiteX125" fmla="*/ 120556 w 1783623"/>
              <a:gd name="connsiteY125" fmla="*/ 86301 h 849871"/>
              <a:gd name="connsiteX126" fmla="*/ 129726 w 1783623"/>
              <a:gd name="connsiteY126" fmla="*/ 79860 h 849871"/>
              <a:gd name="connsiteX127" fmla="*/ 139180 w 1783623"/>
              <a:gd name="connsiteY127" fmla="*/ 74255 h 849871"/>
              <a:gd name="connsiteX128" fmla="*/ 148635 w 1783623"/>
              <a:gd name="connsiteY128" fmla="*/ 68650 h 849871"/>
              <a:gd name="connsiteX129" fmla="*/ 158651 w 1783623"/>
              <a:gd name="connsiteY129" fmla="*/ 63603 h 849871"/>
              <a:gd name="connsiteX130" fmla="*/ 168391 w 1783623"/>
              <a:gd name="connsiteY130" fmla="*/ 58835 h 849871"/>
              <a:gd name="connsiteX131" fmla="*/ 178693 w 1783623"/>
              <a:gd name="connsiteY131" fmla="*/ 54625 h 849871"/>
              <a:gd name="connsiteX132" fmla="*/ 188716 w 1783623"/>
              <a:gd name="connsiteY132" fmla="*/ 50693 h 849871"/>
              <a:gd name="connsiteX133" fmla="*/ 198740 w 1783623"/>
              <a:gd name="connsiteY133" fmla="*/ 46763 h 849871"/>
              <a:gd name="connsiteX134" fmla="*/ 208767 w 1783623"/>
              <a:gd name="connsiteY134" fmla="*/ 43390 h 849871"/>
              <a:gd name="connsiteX135" fmla="*/ 219353 w 1783623"/>
              <a:gd name="connsiteY135" fmla="*/ 40017 h 849871"/>
              <a:gd name="connsiteX136" fmla="*/ 229942 w 1783623"/>
              <a:gd name="connsiteY136" fmla="*/ 37201 h 849871"/>
              <a:gd name="connsiteX137" fmla="*/ 251683 w 1783623"/>
              <a:gd name="connsiteY137" fmla="*/ 32126 h 849871"/>
              <a:gd name="connsiteX138" fmla="*/ 273707 w 1783623"/>
              <a:gd name="connsiteY138" fmla="*/ 27890 h 849871"/>
              <a:gd name="connsiteX139" fmla="*/ 296297 w 1783623"/>
              <a:gd name="connsiteY139" fmla="*/ 24767 h 849871"/>
              <a:gd name="connsiteX140" fmla="*/ 319165 w 1783623"/>
              <a:gd name="connsiteY140" fmla="*/ 21365 h 849871"/>
              <a:gd name="connsiteX141" fmla="*/ 342320 w 1783623"/>
              <a:gd name="connsiteY141" fmla="*/ 19358 h 849871"/>
              <a:gd name="connsiteX142" fmla="*/ 366313 w 1783623"/>
              <a:gd name="connsiteY142" fmla="*/ 17070 h 849871"/>
              <a:gd name="connsiteX143" fmla="*/ 415977 w 1783623"/>
              <a:gd name="connsiteY143" fmla="*/ 13606 h 849871"/>
              <a:gd name="connsiteX144" fmla="*/ 932918 w 1783623"/>
              <a:gd name="connsiteY144" fmla="*/ 0 h 849871"/>
              <a:gd name="connsiteX145" fmla="*/ 1363332 w 1783623"/>
              <a:gd name="connsiteY145" fmla="*/ 11396 h 849871"/>
              <a:gd name="connsiteX146" fmla="*/ 1413310 w 1783623"/>
              <a:gd name="connsiteY146" fmla="*/ 14921 h 849871"/>
              <a:gd name="connsiteX147" fmla="*/ 1437326 w 1783623"/>
              <a:gd name="connsiteY147" fmla="*/ 17104 h 849871"/>
              <a:gd name="connsiteX148" fmla="*/ 1460783 w 1783623"/>
              <a:gd name="connsiteY148" fmla="*/ 19289 h 849871"/>
              <a:gd name="connsiteX149" fmla="*/ 1483408 w 1783623"/>
              <a:gd name="connsiteY149" fmla="*/ 22313 h 849871"/>
              <a:gd name="connsiteX150" fmla="*/ 1506034 w 1783623"/>
              <a:gd name="connsiteY150" fmla="*/ 25335 h 849871"/>
              <a:gd name="connsiteX151" fmla="*/ 1528112 w 1783623"/>
              <a:gd name="connsiteY151" fmla="*/ 30035 h 849871"/>
              <a:gd name="connsiteX152" fmla="*/ 1549910 w 1783623"/>
              <a:gd name="connsiteY152" fmla="*/ 34455 h 849871"/>
              <a:gd name="connsiteX153" fmla="*/ 1560534 w 1783623"/>
              <a:gd name="connsiteY153" fmla="*/ 37224 h 849871"/>
              <a:gd name="connsiteX154" fmla="*/ 1571160 w 1783623"/>
              <a:gd name="connsiteY154" fmla="*/ 40551 h 849871"/>
              <a:gd name="connsiteX155" fmla="*/ 1581229 w 1783623"/>
              <a:gd name="connsiteY155" fmla="*/ 43879 h 849871"/>
              <a:gd name="connsiteX156" fmla="*/ 1591583 w 1783623"/>
              <a:gd name="connsiteY156" fmla="*/ 48044 h 849871"/>
              <a:gd name="connsiteX157" fmla="*/ 1601375 w 1783623"/>
              <a:gd name="connsiteY157" fmla="*/ 51652 h 849871"/>
              <a:gd name="connsiteX158" fmla="*/ 1611728 w 1783623"/>
              <a:gd name="connsiteY158" fmla="*/ 55816 h 849871"/>
              <a:gd name="connsiteX159" fmla="*/ 1621528 w 1783623"/>
              <a:gd name="connsiteY159" fmla="*/ 60541 h 849871"/>
              <a:gd name="connsiteX160" fmla="*/ 1631607 w 1783623"/>
              <a:gd name="connsiteY160" fmla="*/ 65544 h 849871"/>
              <a:gd name="connsiteX161" fmla="*/ 1641133 w 1783623"/>
              <a:gd name="connsiteY161" fmla="*/ 71105 h 849871"/>
              <a:gd name="connsiteX162" fmla="*/ 1650940 w 1783623"/>
              <a:gd name="connsiteY162" fmla="*/ 76946 h 849871"/>
              <a:gd name="connsiteX163" fmla="*/ 1660188 w 1783623"/>
              <a:gd name="connsiteY163" fmla="*/ 82787 h 849871"/>
              <a:gd name="connsiteX164" fmla="*/ 1669444 w 1783623"/>
              <a:gd name="connsiteY164" fmla="*/ 89744 h 849871"/>
              <a:gd name="connsiteX165" fmla="*/ 1679258 w 1783623"/>
              <a:gd name="connsiteY165" fmla="*/ 96702 h 849871"/>
              <a:gd name="connsiteX166" fmla="*/ 1687959 w 1783623"/>
              <a:gd name="connsiteY166" fmla="*/ 104218 h 849871"/>
              <a:gd name="connsiteX167" fmla="*/ 1697223 w 1783623"/>
              <a:gd name="connsiteY167" fmla="*/ 112293 h 849871"/>
              <a:gd name="connsiteX168" fmla="*/ 1706209 w 1783623"/>
              <a:gd name="connsiteY168" fmla="*/ 120647 h 849871"/>
              <a:gd name="connsiteX169" fmla="*/ 1715482 w 1783623"/>
              <a:gd name="connsiteY169" fmla="*/ 130395 h 849871"/>
              <a:gd name="connsiteX170" fmla="*/ 1723922 w 1783623"/>
              <a:gd name="connsiteY170" fmla="*/ 140425 h 849871"/>
              <a:gd name="connsiteX171" fmla="*/ 1731807 w 1783623"/>
              <a:gd name="connsiteY171" fmla="*/ 151013 h 849871"/>
              <a:gd name="connsiteX172" fmla="*/ 1739692 w 1783623"/>
              <a:gd name="connsiteY172" fmla="*/ 161602 h 849871"/>
              <a:gd name="connsiteX173" fmla="*/ 1746741 w 1783623"/>
              <a:gd name="connsiteY173" fmla="*/ 172471 h 849871"/>
              <a:gd name="connsiteX174" fmla="*/ 1752677 w 1783623"/>
              <a:gd name="connsiteY174" fmla="*/ 183901 h 849871"/>
              <a:gd name="connsiteX175" fmla="*/ 1758333 w 1783623"/>
              <a:gd name="connsiteY175" fmla="*/ 195052 h 849871"/>
              <a:gd name="connsiteX176" fmla="*/ 1763714 w 1783623"/>
              <a:gd name="connsiteY176" fmla="*/ 207041 h 849871"/>
              <a:gd name="connsiteX177" fmla="*/ 1768258 w 1783623"/>
              <a:gd name="connsiteY177" fmla="*/ 218753 h 849871"/>
              <a:gd name="connsiteX178" fmla="*/ 1772247 w 1783623"/>
              <a:gd name="connsiteY178" fmla="*/ 231024 h 849871"/>
              <a:gd name="connsiteX179" fmla="*/ 1775115 w 1783623"/>
              <a:gd name="connsiteY179" fmla="*/ 242739 h 849871"/>
              <a:gd name="connsiteX180" fmla="*/ 1777987 w 1783623"/>
              <a:gd name="connsiteY180" fmla="*/ 255012 h 849871"/>
              <a:gd name="connsiteX181" fmla="*/ 1780302 w 1783623"/>
              <a:gd name="connsiteY181" fmla="*/ 267286 h 849871"/>
              <a:gd name="connsiteX182" fmla="*/ 1782062 w 1783623"/>
              <a:gd name="connsiteY182" fmla="*/ 280121 h 849871"/>
              <a:gd name="connsiteX183" fmla="*/ 1782702 w 1783623"/>
              <a:gd name="connsiteY183" fmla="*/ 292398 h 849871"/>
              <a:gd name="connsiteX184" fmla="*/ 1783623 w 1783623"/>
              <a:gd name="connsiteY184" fmla="*/ 304954 h 849871"/>
              <a:gd name="connsiteX185" fmla="*/ 1783427 w 1783623"/>
              <a:gd name="connsiteY185" fmla="*/ 317514 h 849871"/>
              <a:gd name="connsiteX186" fmla="*/ 1782115 w 1783623"/>
              <a:gd name="connsiteY186" fmla="*/ 330074 h 849871"/>
              <a:gd name="connsiteX187" fmla="*/ 1781081 w 1783623"/>
              <a:gd name="connsiteY187" fmla="*/ 342356 h 849871"/>
              <a:gd name="connsiteX188" fmla="*/ 1778929 w 1783623"/>
              <a:gd name="connsiteY188" fmla="*/ 354640 h 849871"/>
              <a:gd name="connsiteX189" fmla="*/ 1776501 w 1783623"/>
              <a:gd name="connsiteY189" fmla="*/ 367203 h 849871"/>
              <a:gd name="connsiteX190" fmla="*/ 1773234 w 1783623"/>
              <a:gd name="connsiteY190" fmla="*/ 379488 h 849871"/>
              <a:gd name="connsiteX191" fmla="*/ 1769404 w 1783623"/>
              <a:gd name="connsiteY191" fmla="*/ 391217 h 849871"/>
              <a:gd name="connsiteX192" fmla="*/ 1765021 w 1783623"/>
              <a:gd name="connsiteY192" fmla="*/ 403506 h 849871"/>
              <a:gd name="connsiteX193" fmla="*/ 1760072 w 1783623"/>
              <a:gd name="connsiteY193" fmla="*/ 414679 h 849871"/>
              <a:gd name="connsiteX194" fmla="*/ 1754568 w 1783623"/>
              <a:gd name="connsiteY194" fmla="*/ 426411 h 849871"/>
              <a:gd name="connsiteX195" fmla="*/ 1747946 w 1783623"/>
              <a:gd name="connsiteY195" fmla="*/ 437588 h 849871"/>
              <a:gd name="connsiteX196" fmla="*/ 1741599 w 1783623"/>
              <a:gd name="connsiteY196" fmla="*/ 448484 h 849871"/>
              <a:gd name="connsiteX197" fmla="*/ 1734136 w 1783623"/>
              <a:gd name="connsiteY197" fmla="*/ 459384 h 849871"/>
              <a:gd name="connsiteX198" fmla="*/ 1725834 w 1783623"/>
              <a:gd name="connsiteY198" fmla="*/ 470006 h 849871"/>
              <a:gd name="connsiteX199" fmla="*/ 1717247 w 1783623"/>
              <a:gd name="connsiteY199" fmla="*/ 479791 h 849871"/>
              <a:gd name="connsiteX200" fmla="*/ 1708104 w 1783623"/>
              <a:gd name="connsiteY200" fmla="*/ 489577 h 849871"/>
              <a:gd name="connsiteX201" fmla="*/ 1697011 w 1783623"/>
              <a:gd name="connsiteY201" fmla="*/ 500204 h 849871"/>
              <a:gd name="connsiteX202" fmla="*/ 1685353 w 1783623"/>
              <a:gd name="connsiteY202" fmla="*/ 509716 h 849871"/>
              <a:gd name="connsiteX203" fmla="*/ 1673134 w 1783623"/>
              <a:gd name="connsiteY203" fmla="*/ 518672 h 849871"/>
              <a:gd name="connsiteX204" fmla="*/ 1660909 w 1783623"/>
              <a:gd name="connsiteY204" fmla="*/ 527069 h 849871"/>
              <a:gd name="connsiteX205" fmla="*/ 1648120 w 1783623"/>
              <a:gd name="connsiteY205" fmla="*/ 534352 h 849871"/>
              <a:gd name="connsiteX206" fmla="*/ 1635601 w 1783623"/>
              <a:gd name="connsiteY206" fmla="*/ 540238 h 849871"/>
              <a:gd name="connsiteX207" fmla="*/ 1622238 w 1783623"/>
              <a:gd name="connsiteY207" fmla="*/ 545289 h 849871"/>
              <a:gd name="connsiteX208" fmla="*/ 1608596 w 1783623"/>
              <a:gd name="connsiteY208" fmla="*/ 550061 h 849871"/>
              <a:gd name="connsiteX209" fmla="*/ 1595503 w 1783623"/>
              <a:gd name="connsiteY209" fmla="*/ 553715 h 849871"/>
              <a:gd name="connsiteX210" fmla="*/ 1581287 w 1783623"/>
              <a:gd name="connsiteY210" fmla="*/ 556257 h 849871"/>
              <a:gd name="connsiteX211" fmla="*/ 1567348 w 1783623"/>
              <a:gd name="connsiteY211" fmla="*/ 558519 h 849871"/>
              <a:gd name="connsiteX212" fmla="*/ 1553402 w 1783623"/>
              <a:gd name="connsiteY212" fmla="*/ 559663 h 849871"/>
              <a:gd name="connsiteX213" fmla="*/ 1538894 w 1783623"/>
              <a:gd name="connsiteY213" fmla="*/ 560251 h 849871"/>
              <a:gd name="connsiteX214" fmla="*/ 1524664 w 1783623"/>
              <a:gd name="connsiteY214" fmla="*/ 560559 h 849871"/>
              <a:gd name="connsiteX215" fmla="*/ 1510421 w 1783623"/>
              <a:gd name="connsiteY215" fmla="*/ 559193 h 849871"/>
              <a:gd name="connsiteX216" fmla="*/ 1495340 w 1783623"/>
              <a:gd name="connsiteY216" fmla="*/ 557549 h 849871"/>
              <a:gd name="connsiteX217" fmla="*/ 1497392 w 1783623"/>
              <a:gd name="connsiteY217" fmla="*/ 572336 h 849871"/>
              <a:gd name="connsiteX218" fmla="*/ 1498605 w 1783623"/>
              <a:gd name="connsiteY218" fmla="*/ 586845 h 849871"/>
              <a:gd name="connsiteX219" fmla="*/ 1498419 w 1783623"/>
              <a:gd name="connsiteY219" fmla="*/ 601078 h 849871"/>
              <a:gd name="connsiteX220" fmla="*/ 1497958 w 1783623"/>
              <a:gd name="connsiteY220" fmla="*/ 615591 h 849871"/>
              <a:gd name="connsiteX221" fmla="*/ 1496935 w 1783623"/>
              <a:gd name="connsiteY221" fmla="*/ 629547 h 849871"/>
              <a:gd name="connsiteX222" fmla="*/ 1494794 w 1783623"/>
              <a:gd name="connsiteY222" fmla="*/ 643505 h 849871"/>
              <a:gd name="connsiteX223" fmla="*/ 1492377 w 1783623"/>
              <a:gd name="connsiteY223" fmla="*/ 657743 h 849871"/>
              <a:gd name="connsiteX224" fmla="*/ 1488560 w 1783623"/>
              <a:gd name="connsiteY224" fmla="*/ 671146 h 849871"/>
              <a:gd name="connsiteX225" fmla="*/ 1484461 w 1783623"/>
              <a:gd name="connsiteY225" fmla="*/ 684271 h 849871"/>
              <a:gd name="connsiteX226" fmla="*/ 1479249 w 1783623"/>
              <a:gd name="connsiteY226" fmla="*/ 697956 h 849871"/>
              <a:gd name="connsiteX227" fmla="*/ 1473195 w 1783623"/>
              <a:gd name="connsiteY227" fmla="*/ 710805 h 849871"/>
              <a:gd name="connsiteX228" fmla="*/ 1466301 w 1783623"/>
              <a:gd name="connsiteY228" fmla="*/ 723379 h 849871"/>
              <a:gd name="connsiteX229" fmla="*/ 1458012 w 1783623"/>
              <a:gd name="connsiteY229" fmla="*/ 735675 h 849871"/>
              <a:gd name="connsiteX230" fmla="*/ 1449162 w 1783623"/>
              <a:gd name="connsiteY230" fmla="*/ 747971 h 849871"/>
              <a:gd name="connsiteX231" fmla="*/ 1439751 w 1783623"/>
              <a:gd name="connsiteY231" fmla="*/ 759712 h 849871"/>
              <a:gd name="connsiteX232" fmla="*/ 1429221 w 1783623"/>
              <a:gd name="connsiteY232" fmla="*/ 770896 h 849871"/>
              <a:gd name="connsiteX233" fmla="*/ 1419237 w 1783623"/>
              <a:gd name="connsiteY233" fmla="*/ 780406 h 849871"/>
              <a:gd name="connsiteX234" fmla="*/ 1409251 w 1783623"/>
              <a:gd name="connsiteY234" fmla="*/ 789357 h 849871"/>
              <a:gd name="connsiteX235" fmla="*/ 1399255 w 1783623"/>
              <a:gd name="connsiteY235" fmla="*/ 797192 h 849871"/>
              <a:gd name="connsiteX236" fmla="*/ 1388421 w 1783623"/>
              <a:gd name="connsiteY236" fmla="*/ 804749 h 849871"/>
              <a:gd name="connsiteX237" fmla="*/ 1377303 w 1783623"/>
              <a:gd name="connsiteY237" fmla="*/ 811469 h 849871"/>
              <a:gd name="connsiteX238" fmla="*/ 1366185 w 1783623"/>
              <a:gd name="connsiteY238" fmla="*/ 818189 h 849871"/>
              <a:gd name="connsiteX239" fmla="*/ 1354778 w 1783623"/>
              <a:gd name="connsiteY239" fmla="*/ 823516 h 849871"/>
              <a:gd name="connsiteX240" fmla="*/ 1343370 w 1783623"/>
              <a:gd name="connsiteY240" fmla="*/ 828841 h 849871"/>
              <a:gd name="connsiteX241" fmla="*/ 1331398 w 1783623"/>
              <a:gd name="connsiteY241" fmla="*/ 833052 h 849871"/>
              <a:gd name="connsiteX242" fmla="*/ 1319703 w 1783623"/>
              <a:gd name="connsiteY242" fmla="*/ 836983 h 849871"/>
              <a:gd name="connsiteX243" fmla="*/ 1307170 w 1783623"/>
              <a:gd name="connsiteY243" fmla="*/ 840636 h 849871"/>
              <a:gd name="connsiteX244" fmla="*/ 1294627 w 1783623"/>
              <a:gd name="connsiteY244" fmla="*/ 843175 h 849871"/>
              <a:gd name="connsiteX245" fmla="*/ 1282641 w 1783623"/>
              <a:gd name="connsiteY245" fmla="*/ 845152 h 849871"/>
              <a:gd name="connsiteX246" fmla="*/ 1270091 w 1783623"/>
              <a:gd name="connsiteY246" fmla="*/ 846573 h 849871"/>
              <a:gd name="connsiteX247" fmla="*/ 1257820 w 1783623"/>
              <a:gd name="connsiteY247" fmla="*/ 847716 h 849871"/>
              <a:gd name="connsiteX248" fmla="*/ 1245540 w 1783623"/>
              <a:gd name="connsiteY248" fmla="*/ 847740 h 849871"/>
              <a:gd name="connsiteX249" fmla="*/ 1232699 w 1783623"/>
              <a:gd name="connsiteY249" fmla="*/ 847209 h 849871"/>
              <a:gd name="connsiteX250" fmla="*/ 1220416 w 1783623"/>
              <a:gd name="connsiteY250" fmla="*/ 846676 h 849871"/>
              <a:gd name="connsiteX251" fmla="*/ 1207567 w 1783623"/>
              <a:gd name="connsiteY251" fmla="*/ 845027 h 849871"/>
              <a:gd name="connsiteX252" fmla="*/ 1195273 w 1783623"/>
              <a:gd name="connsiteY252" fmla="*/ 842820 h 849871"/>
              <a:gd name="connsiteX253" fmla="*/ 1182975 w 1783623"/>
              <a:gd name="connsiteY253" fmla="*/ 840054 h 849871"/>
              <a:gd name="connsiteX254" fmla="*/ 1171236 w 1783623"/>
              <a:gd name="connsiteY254" fmla="*/ 837288 h 849871"/>
              <a:gd name="connsiteX255" fmla="*/ 1158930 w 1783623"/>
              <a:gd name="connsiteY255" fmla="*/ 833406 h 849871"/>
              <a:gd name="connsiteX256" fmla="*/ 1146902 w 1783623"/>
              <a:gd name="connsiteY256" fmla="*/ 829245 h 849871"/>
              <a:gd name="connsiteX257" fmla="*/ 1135144 w 1783623"/>
              <a:gd name="connsiteY257" fmla="*/ 823688 h 849871"/>
              <a:gd name="connsiteX258" fmla="*/ 1123667 w 1783623"/>
              <a:gd name="connsiteY258" fmla="*/ 818409 h 849871"/>
              <a:gd name="connsiteX259" fmla="*/ 1112740 w 1783623"/>
              <a:gd name="connsiteY259" fmla="*/ 812013 h 849871"/>
              <a:gd name="connsiteX260" fmla="*/ 1101533 w 1783623"/>
              <a:gd name="connsiteY260" fmla="*/ 805338 h 849871"/>
              <a:gd name="connsiteX261" fmla="*/ 1090599 w 1783623"/>
              <a:gd name="connsiteY261" fmla="*/ 797826 h 849871"/>
              <a:gd name="connsiteX262" fmla="*/ 1080496 w 1783623"/>
              <a:gd name="connsiteY262" fmla="*/ 789474 h 849871"/>
              <a:gd name="connsiteX263" fmla="*/ 1070394 w 1783623"/>
              <a:gd name="connsiteY263" fmla="*/ 781121 h 849871"/>
              <a:gd name="connsiteX264" fmla="*/ 1060566 w 1783623"/>
              <a:gd name="connsiteY264" fmla="*/ 771933 h 849871"/>
              <a:gd name="connsiteX265" fmla="*/ 1051857 w 1783623"/>
              <a:gd name="connsiteY265" fmla="*/ 763300 h 849871"/>
              <a:gd name="connsiteX266" fmla="*/ 1043702 w 1783623"/>
              <a:gd name="connsiteY266" fmla="*/ 754107 h 849871"/>
              <a:gd name="connsiteX267" fmla="*/ 1036387 w 1783623"/>
              <a:gd name="connsiteY267" fmla="*/ 745192 h 849871"/>
              <a:gd name="connsiteX268" fmla="*/ 1028790 w 1783623"/>
              <a:gd name="connsiteY268" fmla="*/ 735998 h 849871"/>
              <a:gd name="connsiteX269" fmla="*/ 1022030 w 1783623"/>
              <a:gd name="connsiteY269" fmla="*/ 726524 h 849871"/>
              <a:gd name="connsiteX270" fmla="*/ 1015831 w 1783623"/>
              <a:gd name="connsiteY270" fmla="*/ 717606 h 849871"/>
              <a:gd name="connsiteX271" fmla="*/ 1010182 w 1783623"/>
              <a:gd name="connsiteY271" fmla="*/ 707571 h 849871"/>
              <a:gd name="connsiteX272" fmla="*/ 1004538 w 1783623"/>
              <a:gd name="connsiteY272" fmla="*/ 698094 h 849871"/>
              <a:gd name="connsiteX273" fmla="*/ 999448 w 1783623"/>
              <a:gd name="connsiteY273" fmla="*/ 688058 h 849871"/>
              <a:gd name="connsiteX274" fmla="*/ 994638 w 1783623"/>
              <a:gd name="connsiteY274" fmla="*/ 678300 h 849871"/>
              <a:gd name="connsiteX275" fmla="*/ 990107 w 1783623"/>
              <a:gd name="connsiteY275" fmla="*/ 668262 h 849871"/>
              <a:gd name="connsiteX276" fmla="*/ 986414 w 1783623"/>
              <a:gd name="connsiteY276" fmla="*/ 658502 h 849871"/>
              <a:gd name="connsiteX277" fmla="*/ 982159 w 1783623"/>
              <a:gd name="connsiteY277" fmla="*/ 648186 h 849871"/>
              <a:gd name="connsiteX278" fmla="*/ 979020 w 1783623"/>
              <a:gd name="connsiteY278" fmla="*/ 637866 h 849871"/>
              <a:gd name="connsiteX279" fmla="*/ 973017 w 1783623"/>
              <a:gd name="connsiteY279" fmla="*/ 616390 h 849871"/>
              <a:gd name="connsiteX280" fmla="*/ 967852 w 1783623"/>
              <a:gd name="connsiteY280" fmla="*/ 595191 h 849871"/>
              <a:gd name="connsiteX281" fmla="*/ 963239 w 1783623"/>
              <a:gd name="connsiteY281" fmla="*/ 572875 h 849871"/>
              <a:gd name="connsiteX282" fmla="*/ 959741 w 1783623"/>
              <a:gd name="connsiteY282" fmla="*/ 550557 h 849871"/>
              <a:gd name="connsiteX283" fmla="*/ 956798 w 1783623"/>
              <a:gd name="connsiteY283" fmla="*/ 527678 h 849871"/>
              <a:gd name="connsiteX284" fmla="*/ 954410 w 1783623"/>
              <a:gd name="connsiteY284" fmla="*/ 504241 h 849871"/>
              <a:gd name="connsiteX285" fmla="*/ 952017 w 1783623"/>
              <a:gd name="connsiteY285" fmla="*/ 480245 h 849871"/>
              <a:gd name="connsiteX286" fmla="*/ 947780 w 1783623"/>
              <a:gd name="connsiteY286" fmla="*/ 430579 h 849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</a:cxnLst>
            <a:rect l="l" t="t" r="r" b="b"/>
            <a:pathLst>
              <a:path w="1783623" h="849871">
                <a:moveTo>
                  <a:pt x="846880" y="336"/>
                </a:moveTo>
                <a:lnTo>
                  <a:pt x="837080" y="431061"/>
                </a:lnTo>
                <a:lnTo>
                  <a:pt x="833768" y="480476"/>
                </a:lnTo>
                <a:lnTo>
                  <a:pt x="831689" y="504486"/>
                </a:lnTo>
                <a:lnTo>
                  <a:pt x="829883" y="527658"/>
                </a:lnTo>
                <a:lnTo>
                  <a:pt x="826961" y="550833"/>
                </a:lnTo>
                <a:lnTo>
                  <a:pt x="823754" y="573171"/>
                </a:lnTo>
                <a:lnTo>
                  <a:pt x="819709" y="595231"/>
                </a:lnTo>
                <a:lnTo>
                  <a:pt x="814824" y="617015"/>
                </a:lnTo>
                <a:lnTo>
                  <a:pt x="812100" y="627629"/>
                </a:lnTo>
                <a:lnTo>
                  <a:pt x="808819" y="638243"/>
                </a:lnTo>
                <a:lnTo>
                  <a:pt x="805815" y="648578"/>
                </a:lnTo>
                <a:lnTo>
                  <a:pt x="801971" y="658635"/>
                </a:lnTo>
                <a:lnTo>
                  <a:pt x="798128" y="668693"/>
                </a:lnTo>
                <a:lnTo>
                  <a:pt x="794007" y="679030"/>
                </a:lnTo>
                <a:lnTo>
                  <a:pt x="789043" y="688533"/>
                </a:lnTo>
                <a:lnTo>
                  <a:pt x="784083" y="698593"/>
                </a:lnTo>
                <a:lnTo>
                  <a:pt x="778561" y="708096"/>
                </a:lnTo>
                <a:lnTo>
                  <a:pt x="773320" y="717877"/>
                </a:lnTo>
                <a:lnTo>
                  <a:pt x="766959" y="727104"/>
                </a:lnTo>
                <a:lnTo>
                  <a:pt x="760040" y="736330"/>
                </a:lnTo>
                <a:lnTo>
                  <a:pt x="753121" y="745558"/>
                </a:lnTo>
                <a:lnTo>
                  <a:pt x="745924" y="755064"/>
                </a:lnTo>
                <a:lnTo>
                  <a:pt x="737884" y="763737"/>
                </a:lnTo>
                <a:lnTo>
                  <a:pt x="729009" y="772689"/>
                </a:lnTo>
                <a:lnTo>
                  <a:pt x="719857" y="781922"/>
                </a:lnTo>
                <a:lnTo>
                  <a:pt x="709866" y="790877"/>
                </a:lnTo>
                <a:lnTo>
                  <a:pt x="699309" y="798717"/>
                </a:lnTo>
                <a:lnTo>
                  <a:pt x="688748" y="805998"/>
                </a:lnTo>
                <a:lnTo>
                  <a:pt x="677626" y="812723"/>
                </a:lnTo>
                <a:lnTo>
                  <a:pt x="666504" y="819448"/>
                </a:lnTo>
                <a:lnTo>
                  <a:pt x="655374" y="825056"/>
                </a:lnTo>
                <a:lnTo>
                  <a:pt x="643406" y="830387"/>
                </a:lnTo>
                <a:lnTo>
                  <a:pt x="631707" y="834322"/>
                </a:lnTo>
                <a:lnTo>
                  <a:pt x="619172" y="838537"/>
                </a:lnTo>
                <a:lnTo>
                  <a:pt x="607189" y="841636"/>
                </a:lnTo>
                <a:lnTo>
                  <a:pt x="594925" y="844455"/>
                </a:lnTo>
                <a:lnTo>
                  <a:pt x="582935" y="846436"/>
                </a:lnTo>
                <a:lnTo>
                  <a:pt x="570105" y="848140"/>
                </a:lnTo>
                <a:lnTo>
                  <a:pt x="557827" y="848727"/>
                </a:lnTo>
                <a:lnTo>
                  <a:pt x="545553" y="849871"/>
                </a:lnTo>
                <a:lnTo>
                  <a:pt x="532708" y="849343"/>
                </a:lnTo>
                <a:lnTo>
                  <a:pt x="520143" y="848534"/>
                </a:lnTo>
                <a:lnTo>
                  <a:pt x="507849" y="846887"/>
                </a:lnTo>
                <a:lnTo>
                  <a:pt x="495276" y="844963"/>
                </a:lnTo>
                <a:lnTo>
                  <a:pt x="483257" y="842478"/>
                </a:lnTo>
                <a:lnTo>
                  <a:pt x="470674" y="838878"/>
                </a:lnTo>
                <a:lnTo>
                  <a:pt x="458925" y="834997"/>
                </a:lnTo>
                <a:lnTo>
                  <a:pt x="446895" y="830838"/>
                </a:lnTo>
                <a:lnTo>
                  <a:pt x="435416" y="825560"/>
                </a:lnTo>
                <a:lnTo>
                  <a:pt x="423938" y="820283"/>
                </a:lnTo>
                <a:lnTo>
                  <a:pt x="412730" y="813610"/>
                </a:lnTo>
                <a:lnTo>
                  <a:pt x="401521" y="806936"/>
                </a:lnTo>
                <a:lnTo>
                  <a:pt x="390586" y="799425"/>
                </a:lnTo>
                <a:lnTo>
                  <a:pt x="380488" y="791633"/>
                </a:lnTo>
                <a:lnTo>
                  <a:pt x="370382" y="782722"/>
                </a:lnTo>
                <a:lnTo>
                  <a:pt x="360272" y="773255"/>
                </a:lnTo>
                <a:lnTo>
                  <a:pt x="349594" y="762114"/>
                </a:lnTo>
                <a:lnTo>
                  <a:pt x="340028" y="750413"/>
                </a:lnTo>
                <a:lnTo>
                  <a:pt x="331016" y="738152"/>
                </a:lnTo>
                <a:lnTo>
                  <a:pt x="322564" y="725890"/>
                </a:lnTo>
                <a:lnTo>
                  <a:pt x="315787" y="713623"/>
                </a:lnTo>
                <a:lnTo>
                  <a:pt x="309562" y="700797"/>
                </a:lnTo>
                <a:lnTo>
                  <a:pt x="304453" y="687411"/>
                </a:lnTo>
                <a:lnTo>
                  <a:pt x="299900" y="674023"/>
                </a:lnTo>
                <a:lnTo>
                  <a:pt x="295903" y="660075"/>
                </a:lnTo>
                <a:lnTo>
                  <a:pt x="293022" y="646125"/>
                </a:lnTo>
                <a:lnTo>
                  <a:pt x="290700" y="632174"/>
                </a:lnTo>
                <a:lnTo>
                  <a:pt x="289494" y="618220"/>
                </a:lnTo>
                <a:lnTo>
                  <a:pt x="288565" y="603986"/>
                </a:lnTo>
                <a:lnTo>
                  <a:pt x="288472" y="589472"/>
                </a:lnTo>
                <a:lnTo>
                  <a:pt x="289776" y="575233"/>
                </a:lnTo>
                <a:lnTo>
                  <a:pt x="291636" y="560434"/>
                </a:lnTo>
                <a:lnTo>
                  <a:pt x="276573" y="562144"/>
                </a:lnTo>
                <a:lnTo>
                  <a:pt x="262065" y="563294"/>
                </a:lnTo>
                <a:lnTo>
                  <a:pt x="247550" y="563327"/>
                </a:lnTo>
                <a:lnTo>
                  <a:pt x="233590" y="562801"/>
                </a:lnTo>
                <a:lnTo>
                  <a:pt x="219345" y="561438"/>
                </a:lnTo>
                <a:lnTo>
                  <a:pt x="205374" y="559237"/>
                </a:lnTo>
                <a:lnTo>
                  <a:pt x="191400" y="556478"/>
                </a:lnTo>
                <a:lnTo>
                  <a:pt x="177980" y="553159"/>
                </a:lnTo>
                <a:lnTo>
                  <a:pt x="164553" y="548723"/>
                </a:lnTo>
                <a:lnTo>
                  <a:pt x="151122" y="543729"/>
                </a:lnTo>
                <a:lnTo>
                  <a:pt x="137962" y="537339"/>
                </a:lnTo>
                <a:lnTo>
                  <a:pt x="125356" y="530390"/>
                </a:lnTo>
                <a:lnTo>
                  <a:pt x="113020" y="522045"/>
                </a:lnTo>
                <a:lnTo>
                  <a:pt x="100681" y="513140"/>
                </a:lnTo>
                <a:lnTo>
                  <a:pt x="88897" y="503677"/>
                </a:lnTo>
                <a:lnTo>
                  <a:pt x="77664" y="493096"/>
                </a:lnTo>
                <a:lnTo>
                  <a:pt x="68389" y="483346"/>
                </a:lnTo>
                <a:lnTo>
                  <a:pt x="59673" y="473598"/>
                </a:lnTo>
                <a:lnTo>
                  <a:pt x="51231" y="463010"/>
                </a:lnTo>
                <a:lnTo>
                  <a:pt x="43625" y="452141"/>
                </a:lnTo>
                <a:lnTo>
                  <a:pt x="36854" y="440991"/>
                </a:lnTo>
                <a:lnTo>
                  <a:pt x="30365" y="430120"/>
                </a:lnTo>
                <a:lnTo>
                  <a:pt x="24707" y="418410"/>
                </a:lnTo>
                <a:lnTo>
                  <a:pt x="19611" y="407255"/>
                </a:lnTo>
                <a:lnTo>
                  <a:pt x="15066" y="394984"/>
                </a:lnTo>
                <a:lnTo>
                  <a:pt x="11083" y="383269"/>
                </a:lnTo>
                <a:lnTo>
                  <a:pt x="7655" y="370996"/>
                </a:lnTo>
                <a:lnTo>
                  <a:pt x="4784" y="358721"/>
                </a:lnTo>
                <a:lnTo>
                  <a:pt x="2750" y="346165"/>
                </a:lnTo>
                <a:lnTo>
                  <a:pt x="996" y="333886"/>
                </a:lnTo>
                <a:lnTo>
                  <a:pt x="78" y="321328"/>
                </a:lnTo>
                <a:lnTo>
                  <a:pt x="0" y="309046"/>
                </a:lnTo>
                <a:lnTo>
                  <a:pt x="476" y="296205"/>
                </a:lnTo>
                <a:lnTo>
                  <a:pt x="955" y="283922"/>
                </a:lnTo>
                <a:lnTo>
                  <a:pt x="2548" y="271077"/>
                </a:lnTo>
                <a:lnTo>
                  <a:pt x="4425" y="259071"/>
                </a:lnTo>
                <a:lnTo>
                  <a:pt x="7137" y="246783"/>
                </a:lnTo>
                <a:lnTo>
                  <a:pt x="10131" y="234774"/>
                </a:lnTo>
                <a:lnTo>
                  <a:pt x="14238" y="222202"/>
                </a:lnTo>
                <a:lnTo>
                  <a:pt x="18352" y="210748"/>
                </a:lnTo>
                <a:lnTo>
                  <a:pt x="23297" y="198455"/>
                </a:lnTo>
                <a:lnTo>
                  <a:pt x="29089" y="187556"/>
                </a:lnTo>
                <a:lnTo>
                  <a:pt x="35435" y="176097"/>
                </a:lnTo>
                <a:lnTo>
                  <a:pt x="42344" y="165195"/>
                </a:lnTo>
                <a:lnTo>
                  <a:pt x="49534" y="154572"/>
                </a:lnTo>
                <a:lnTo>
                  <a:pt x="57281" y="143946"/>
                </a:lnTo>
                <a:lnTo>
                  <a:pt x="65868" y="133600"/>
                </a:lnTo>
                <a:lnTo>
                  <a:pt x="75021" y="124367"/>
                </a:lnTo>
                <a:lnTo>
                  <a:pt x="83896" y="115414"/>
                </a:lnTo>
                <a:lnTo>
                  <a:pt x="92498" y="107299"/>
                </a:lnTo>
                <a:lnTo>
                  <a:pt x="101941" y="100021"/>
                </a:lnTo>
                <a:lnTo>
                  <a:pt x="111108" y="93021"/>
                </a:lnTo>
                <a:lnTo>
                  <a:pt x="120556" y="86301"/>
                </a:lnTo>
                <a:lnTo>
                  <a:pt x="129726" y="79860"/>
                </a:lnTo>
                <a:lnTo>
                  <a:pt x="139180" y="74255"/>
                </a:lnTo>
                <a:lnTo>
                  <a:pt x="148635" y="68650"/>
                </a:lnTo>
                <a:lnTo>
                  <a:pt x="158651" y="63603"/>
                </a:lnTo>
                <a:lnTo>
                  <a:pt x="168391" y="58835"/>
                </a:lnTo>
                <a:lnTo>
                  <a:pt x="178693" y="54625"/>
                </a:lnTo>
                <a:lnTo>
                  <a:pt x="188716" y="50693"/>
                </a:lnTo>
                <a:lnTo>
                  <a:pt x="198740" y="46763"/>
                </a:lnTo>
                <a:lnTo>
                  <a:pt x="208767" y="43390"/>
                </a:lnTo>
                <a:lnTo>
                  <a:pt x="219353" y="40017"/>
                </a:lnTo>
                <a:lnTo>
                  <a:pt x="229942" y="37201"/>
                </a:lnTo>
                <a:lnTo>
                  <a:pt x="251683" y="32126"/>
                </a:lnTo>
                <a:lnTo>
                  <a:pt x="273707" y="27890"/>
                </a:lnTo>
                <a:lnTo>
                  <a:pt x="296297" y="24767"/>
                </a:lnTo>
                <a:lnTo>
                  <a:pt x="319165" y="21365"/>
                </a:lnTo>
                <a:lnTo>
                  <a:pt x="342320" y="19358"/>
                </a:lnTo>
                <a:lnTo>
                  <a:pt x="366313" y="17070"/>
                </a:lnTo>
                <a:lnTo>
                  <a:pt x="415977" y="13606"/>
                </a:lnTo>
                <a:close/>
                <a:moveTo>
                  <a:pt x="932918" y="0"/>
                </a:moveTo>
                <a:lnTo>
                  <a:pt x="1363332" y="11396"/>
                </a:lnTo>
                <a:lnTo>
                  <a:pt x="1413310" y="14921"/>
                </a:lnTo>
                <a:lnTo>
                  <a:pt x="1437326" y="17104"/>
                </a:lnTo>
                <a:lnTo>
                  <a:pt x="1460783" y="19289"/>
                </a:lnTo>
                <a:lnTo>
                  <a:pt x="1483408" y="22313"/>
                </a:lnTo>
                <a:lnTo>
                  <a:pt x="1506034" y="25335"/>
                </a:lnTo>
                <a:lnTo>
                  <a:pt x="1528112" y="30035"/>
                </a:lnTo>
                <a:lnTo>
                  <a:pt x="1549910" y="34455"/>
                </a:lnTo>
                <a:lnTo>
                  <a:pt x="1560534" y="37224"/>
                </a:lnTo>
                <a:lnTo>
                  <a:pt x="1571160" y="40551"/>
                </a:lnTo>
                <a:lnTo>
                  <a:pt x="1581229" y="43879"/>
                </a:lnTo>
                <a:lnTo>
                  <a:pt x="1591583" y="48044"/>
                </a:lnTo>
                <a:lnTo>
                  <a:pt x="1601375" y="51652"/>
                </a:lnTo>
                <a:lnTo>
                  <a:pt x="1611728" y="55816"/>
                </a:lnTo>
                <a:lnTo>
                  <a:pt x="1621528" y="60541"/>
                </a:lnTo>
                <a:lnTo>
                  <a:pt x="1631607" y="65544"/>
                </a:lnTo>
                <a:lnTo>
                  <a:pt x="1641133" y="71105"/>
                </a:lnTo>
                <a:lnTo>
                  <a:pt x="1650940" y="76946"/>
                </a:lnTo>
                <a:lnTo>
                  <a:pt x="1660188" y="82787"/>
                </a:lnTo>
                <a:lnTo>
                  <a:pt x="1669444" y="89744"/>
                </a:lnTo>
                <a:lnTo>
                  <a:pt x="1679258" y="96702"/>
                </a:lnTo>
                <a:lnTo>
                  <a:pt x="1687959" y="104218"/>
                </a:lnTo>
                <a:lnTo>
                  <a:pt x="1697223" y="112293"/>
                </a:lnTo>
                <a:lnTo>
                  <a:pt x="1706209" y="120647"/>
                </a:lnTo>
                <a:lnTo>
                  <a:pt x="1715482" y="130395"/>
                </a:lnTo>
                <a:lnTo>
                  <a:pt x="1723922" y="140425"/>
                </a:lnTo>
                <a:lnTo>
                  <a:pt x="1731807" y="151013"/>
                </a:lnTo>
                <a:lnTo>
                  <a:pt x="1739692" y="161602"/>
                </a:lnTo>
                <a:lnTo>
                  <a:pt x="1746741" y="172471"/>
                </a:lnTo>
                <a:lnTo>
                  <a:pt x="1752677" y="183901"/>
                </a:lnTo>
                <a:lnTo>
                  <a:pt x="1758333" y="195052"/>
                </a:lnTo>
                <a:lnTo>
                  <a:pt x="1763714" y="207041"/>
                </a:lnTo>
                <a:lnTo>
                  <a:pt x="1768258" y="218753"/>
                </a:lnTo>
                <a:lnTo>
                  <a:pt x="1772247" y="231024"/>
                </a:lnTo>
                <a:lnTo>
                  <a:pt x="1775115" y="242739"/>
                </a:lnTo>
                <a:lnTo>
                  <a:pt x="1777987" y="255012"/>
                </a:lnTo>
                <a:lnTo>
                  <a:pt x="1780302" y="267286"/>
                </a:lnTo>
                <a:lnTo>
                  <a:pt x="1782062" y="280121"/>
                </a:lnTo>
                <a:lnTo>
                  <a:pt x="1782702" y="292398"/>
                </a:lnTo>
                <a:lnTo>
                  <a:pt x="1783623" y="304954"/>
                </a:lnTo>
                <a:lnTo>
                  <a:pt x="1783427" y="317514"/>
                </a:lnTo>
                <a:lnTo>
                  <a:pt x="1782115" y="330074"/>
                </a:lnTo>
                <a:lnTo>
                  <a:pt x="1781081" y="342356"/>
                </a:lnTo>
                <a:lnTo>
                  <a:pt x="1778929" y="354640"/>
                </a:lnTo>
                <a:lnTo>
                  <a:pt x="1776501" y="367203"/>
                </a:lnTo>
                <a:lnTo>
                  <a:pt x="1773234" y="379488"/>
                </a:lnTo>
                <a:lnTo>
                  <a:pt x="1769404" y="391217"/>
                </a:lnTo>
                <a:lnTo>
                  <a:pt x="1765021" y="403506"/>
                </a:lnTo>
                <a:lnTo>
                  <a:pt x="1760072" y="414679"/>
                </a:lnTo>
                <a:lnTo>
                  <a:pt x="1754568" y="426411"/>
                </a:lnTo>
                <a:lnTo>
                  <a:pt x="1747946" y="437588"/>
                </a:lnTo>
                <a:lnTo>
                  <a:pt x="1741599" y="448484"/>
                </a:lnTo>
                <a:lnTo>
                  <a:pt x="1734136" y="459384"/>
                </a:lnTo>
                <a:lnTo>
                  <a:pt x="1725834" y="470006"/>
                </a:lnTo>
                <a:lnTo>
                  <a:pt x="1717247" y="479791"/>
                </a:lnTo>
                <a:lnTo>
                  <a:pt x="1708104" y="489577"/>
                </a:lnTo>
                <a:lnTo>
                  <a:pt x="1697011" y="500204"/>
                </a:lnTo>
                <a:lnTo>
                  <a:pt x="1685353" y="509716"/>
                </a:lnTo>
                <a:lnTo>
                  <a:pt x="1673134" y="518672"/>
                </a:lnTo>
                <a:lnTo>
                  <a:pt x="1660909" y="527069"/>
                </a:lnTo>
                <a:lnTo>
                  <a:pt x="1648120" y="534352"/>
                </a:lnTo>
                <a:lnTo>
                  <a:pt x="1635601" y="540238"/>
                </a:lnTo>
                <a:lnTo>
                  <a:pt x="1622238" y="545289"/>
                </a:lnTo>
                <a:lnTo>
                  <a:pt x="1608596" y="550061"/>
                </a:lnTo>
                <a:lnTo>
                  <a:pt x="1595503" y="553715"/>
                </a:lnTo>
                <a:lnTo>
                  <a:pt x="1581287" y="556257"/>
                </a:lnTo>
                <a:lnTo>
                  <a:pt x="1567348" y="558519"/>
                </a:lnTo>
                <a:lnTo>
                  <a:pt x="1553402" y="559663"/>
                </a:lnTo>
                <a:lnTo>
                  <a:pt x="1538894" y="560251"/>
                </a:lnTo>
                <a:lnTo>
                  <a:pt x="1524664" y="560559"/>
                </a:lnTo>
                <a:lnTo>
                  <a:pt x="1510421" y="559193"/>
                </a:lnTo>
                <a:lnTo>
                  <a:pt x="1495340" y="557549"/>
                </a:lnTo>
                <a:lnTo>
                  <a:pt x="1497392" y="572336"/>
                </a:lnTo>
                <a:lnTo>
                  <a:pt x="1498605" y="586845"/>
                </a:lnTo>
                <a:lnTo>
                  <a:pt x="1498419" y="601078"/>
                </a:lnTo>
                <a:lnTo>
                  <a:pt x="1497958" y="615591"/>
                </a:lnTo>
                <a:lnTo>
                  <a:pt x="1496935" y="629547"/>
                </a:lnTo>
                <a:lnTo>
                  <a:pt x="1494794" y="643505"/>
                </a:lnTo>
                <a:lnTo>
                  <a:pt x="1492377" y="657743"/>
                </a:lnTo>
                <a:lnTo>
                  <a:pt x="1488560" y="671146"/>
                </a:lnTo>
                <a:lnTo>
                  <a:pt x="1484461" y="684271"/>
                </a:lnTo>
                <a:lnTo>
                  <a:pt x="1479249" y="697956"/>
                </a:lnTo>
                <a:lnTo>
                  <a:pt x="1473195" y="710805"/>
                </a:lnTo>
                <a:lnTo>
                  <a:pt x="1466301" y="723379"/>
                </a:lnTo>
                <a:lnTo>
                  <a:pt x="1458012" y="735675"/>
                </a:lnTo>
                <a:lnTo>
                  <a:pt x="1449162" y="747971"/>
                </a:lnTo>
                <a:lnTo>
                  <a:pt x="1439751" y="759712"/>
                </a:lnTo>
                <a:lnTo>
                  <a:pt x="1429221" y="770896"/>
                </a:lnTo>
                <a:lnTo>
                  <a:pt x="1419237" y="780406"/>
                </a:lnTo>
                <a:lnTo>
                  <a:pt x="1409251" y="789357"/>
                </a:lnTo>
                <a:lnTo>
                  <a:pt x="1399255" y="797192"/>
                </a:lnTo>
                <a:lnTo>
                  <a:pt x="1388421" y="804749"/>
                </a:lnTo>
                <a:lnTo>
                  <a:pt x="1377303" y="811469"/>
                </a:lnTo>
                <a:lnTo>
                  <a:pt x="1366185" y="818189"/>
                </a:lnTo>
                <a:lnTo>
                  <a:pt x="1354778" y="823516"/>
                </a:lnTo>
                <a:lnTo>
                  <a:pt x="1343370" y="828841"/>
                </a:lnTo>
                <a:lnTo>
                  <a:pt x="1331398" y="833052"/>
                </a:lnTo>
                <a:lnTo>
                  <a:pt x="1319703" y="836983"/>
                </a:lnTo>
                <a:lnTo>
                  <a:pt x="1307170" y="840636"/>
                </a:lnTo>
                <a:lnTo>
                  <a:pt x="1294627" y="843175"/>
                </a:lnTo>
                <a:lnTo>
                  <a:pt x="1282641" y="845152"/>
                </a:lnTo>
                <a:lnTo>
                  <a:pt x="1270091" y="846573"/>
                </a:lnTo>
                <a:lnTo>
                  <a:pt x="1257820" y="847716"/>
                </a:lnTo>
                <a:lnTo>
                  <a:pt x="1245540" y="847740"/>
                </a:lnTo>
                <a:lnTo>
                  <a:pt x="1232699" y="847209"/>
                </a:lnTo>
                <a:lnTo>
                  <a:pt x="1220416" y="846676"/>
                </a:lnTo>
                <a:lnTo>
                  <a:pt x="1207567" y="845027"/>
                </a:lnTo>
                <a:lnTo>
                  <a:pt x="1195273" y="842820"/>
                </a:lnTo>
                <a:lnTo>
                  <a:pt x="1182975" y="840054"/>
                </a:lnTo>
                <a:lnTo>
                  <a:pt x="1171236" y="837288"/>
                </a:lnTo>
                <a:lnTo>
                  <a:pt x="1158930" y="833406"/>
                </a:lnTo>
                <a:lnTo>
                  <a:pt x="1146902" y="829245"/>
                </a:lnTo>
                <a:lnTo>
                  <a:pt x="1135144" y="823688"/>
                </a:lnTo>
                <a:lnTo>
                  <a:pt x="1123667" y="818409"/>
                </a:lnTo>
                <a:lnTo>
                  <a:pt x="1112740" y="812013"/>
                </a:lnTo>
                <a:lnTo>
                  <a:pt x="1101533" y="805338"/>
                </a:lnTo>
                <a:lnTo>
                  <a:pt x="1090599" y="797826"/>
                </a:lnTo>
                <a:lnTo>
                  <a:pt x="1080496" y="789474"/>
                </a:lnTo>
                <a:lnTo>
                  <a:pt x="1070394" y="781121"/>
                </a:lnTo>
                <a:lnTo>
                  <a:pt x="1060566" y="771933"/>
                </a:lnTo>
                <a:lnTo>
                  <a:pt x="1051857" y="763300"/>
                </a:lnTo>
                <a:lnTo>
                  <a:pt x="1043702" y="754107"/>
                </a:lnTo>
                <a:lnTo>
                  <a:pt x="1036387" y="745192"/>
                </a:lnTo>
                <a:lnTo>
                  <a:pt x="1028790" y="735998"/>
                </a:lnTo>
                <a:lnTo>
                  <a:pt x="1022030" y="726524"/>
                </a:lnTo>
                <a:lnTo>
                  <a:pt x="1015831" y="717606"/>
                </a:lnTo>
                <a:lnTo>
                  <a:pt x="1010182" y="707571"/>
                </a:lnTo>
                <a:lnTo>
                  <a:pt x="1004538" y="698094"/>
                </a:lnTo>
                <a:lnTo>
                  <a:pt x="999448" y="688058"/>
                </a:lnTo>
                <a:lnTo>
                  <a:pt x="994638" y="678300"/>
                </a:lnTo>
                <a:lnTo>
                  <a:pt x="990107" y="668262"/>
                </a:lnTo>
                <a:lnTo>
                  <a:pt x="986414" y="658502"/>
                </a:lnTo>
                <a:lnTo>
                  <a:pt x="982159" y="648186"/>
                </a:lnTo>
                <a:lnTo>
                  <a:pt x="979020" y="637866"/>
                </a:lnTo>
                <a:lnTo>
                  <a:pt x="973017" y="616390"/>
                </a:lnTo>
                <a:lnTo>
                  <a:pt x="967852" y="595191"/>
                </a:lnTo>
                <a:lnTo>
                  <a:pt x="963239" y="572875"/>
                </a:lnTo>
                <a:lnTo>
                  <a:pt x="959741" y="550557"/>
                </a:lnTo>
                <a:lnTo>
                  <a:pt x="956798" y="527678"/>
                </a:lnTo>
                <a:lnTo>
                  <a:pt x="954410" y="504241"/>
                </a:lnTo>
                <a:lnTo>
                  <a:pt x="952017" y="480245"/>
                </a:lnTo>
                <a:lnTo>
                  <a:pt x="947780" y="4305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365" dirty="0">
              <a:latin typeface="FZHei-B01S" panose="02010601030101010101" pitchFamily="2" charset="-122"/>
              <a:ea typeface="FZHei-B01S" panose="02010601030101010101" pitchFamily="2" charset="-122"/>
              <a:sym typeface="FZHei-B01S" panose="02010601030101010101" pitchFamily="2" charset="-122"/>
            </a:endParaRPr>
          </a:p>
        </p:txBody>
      </p:sp>
      <p:sp>
        <p:nvSpPr>
          <p:cNvPr id="6" name="Freeform 71"/>
          <p:cNvSpPr>
            <a:spLocks noEditPoints="1"/>
          </p:cNvSpPr>
          <p:nvPr/>
        </p:nvSpPr>
        <p:spPr bwMode="auto">
          <a:xfrm>
            <a:off x="6600825" y="2587625"/>
            <a:ext cx="399415" cy="605790"/>
          </a:xfrm>
          <a:custGeom>
            <a:avLst/>
            <a:gdLst>
              <a:gd name="T0" fmla="*/ 13 w 48"/>
              <a:gd name="T1" fmla="*/ 59 h 73"/>
              <a:gd name="T2" fmla="*/ 36 w 48"/>
              <a:gd name="T3" fmla="*/ 59 h 73"/>
              <a:gd name="T4" fmla="*/ 36 w 48"/>
              <a:gd name="T5" fmla="*/ 59 h 73"/>
              <a:gd name="T6" fmla="*/ 37 w 48"/>
              <a:gd name="T7" fmla="*/ 59 h 73"/>
              <a:gd name="T8" fmla="*/ 38 w 48"/>
              <a:gd name="T9" fmla="*/ 57 h 73"/>
              <a:gd name="T10" fmla="*/ 24 w 48"/>
              <a:gd name="T11" fmla="*/ 41 h 73"/>
              <a:gd name="T12" fmla="*/ 11 w 48"/>
              <a:gd name="T13" fmla="*/ 57 h 73"/>
              <a:gd name="T14" fmla="*/ 11 w 48"/>
              <a:gd name="T15" fmla="*/ 59 h 73"/>
              <a:gd name="T16" fmla="*/ 13 w 48"/>
              <a:gd name="T17" fmla="*/ 59 h 73"/>
              <a:gd name="T18" fmla="*/ 13 w 48"/>
              <a:gd name="T19" fmla="*/ 59 h 73"/>
              <a:gd name="T20" fmla="*/ 44 w 48"/>
              <a:gd name="T21" fmla="*/ 11 h 73"/>
              <a:gd name="T22" fmla="*/ 48 w 48"/>
              <a:gd name="T23" fmla="*/ 7 h 73"/>
              <a:gd name="T24" fmla="*/ 48 w 48"/>
              <a:gd name="T25" fmla="*/ 5 h 73"/>
              <a:gd name="T26" fmla="*/ 44 w 48"/>
              <a:gd name="T27" fmla="*/ 0 h 73"/>
              <a:gd name="T28" fmla="*/ 5 w 48"/>
              <a:gd name="T29" fmla="*/ 0 h 73"/>
              <a:gd name="T30" fmla="*/ 0 w 48"/>
              <a:gd name="T31" fmla="*/ 5 h 73"/>
              <a:gd name="T32" fmla="*/ 0 w 48"/>
              <a:gd name="T33" fmla="*/ 7 h 73"/>
              <a:gd name="T34" fmla="*/ 4 w 48"/>
              <a:gd name="T35" fmla="*/ 11 h 73"/>
              <a:gd name="T36" fmla="*/ 44 w 48"/>
              <a:gd name="T37" fmla="*/ 11 h 73"/>
              <a:gd name="T38" fmla="*/ 40 w 48"/>
              <a:gd name="T39" fmla="*/ 13 h 73"/>
              <a:gd name="T40" fmla="*/ 44 w 48"/>
              <a:gd name="T41" fmla="*/ 13 h 73"/>
              <a:gd name="T42" fmla="*/ 31 w 48"/>
              <a:gd name="T43" fmla="*/ 36 h 73"/>
              <a:gd name="T44" fmla="*/ 44 w 48"/>
              <a:gd name="T45" fmla="*/ 59 h 73"/>
              <a:gd name="T46" fmla="*/ 40 w 48"/>
              <a:gd name="T47" fmla="*/ 59 h 73"/>
              <a:gd name="T48" fmla="*/ 26 w 48"/>
              <a:gd name="T49" fmla="*/ 38 h 73"/>
              <a:gd name="T50" fmla="*/ 25 w 48"/>
              <a:gd name="T51" fmla="*/ 36 h 73"/>
              <a:gd name="T52" fmla="*/ 26 w 48"/>
              <a:gd name="T53" fmla="*/ 35 h 73"/>
              <a:gd name="T54" fmla="*/ 26 w 48"/>
              <a:gd name="T55" fmla="*/ 35 h 73"/>
              <a:gd name="T56" fmla="*/ 40 w 48"/>
              <a:gd name="T57" fmla="*/ 13 h 73"/>
              <a:gd name="T58" fmla="*/ 4 w 48"/>
              <a:gd name="T59" fmla="*/ 61 h 73"/>
              <a:gd name="T60" fmla="*/ 0 w 48"/>
              <a:gd name="T61" fmla="*/ 66 h 73"/>
              <a:gd name="T62" fmla="*/ 0 w 48"/>
              <a:gd name="T63" fmla="*/ 68 h 73"/>
              <a:gd name="T64" fmla="*/ 5 w 48"/>
              <a:gd name="T65" fmla="*/ 73 h 73"/>
              <a:gd name="T66" fmla="*/ 44 w 48"/>
              <a:gd name="T67" fmla="*/ 73 h 73"/>
              <a:gd name="T68" fmla="*/ 48 w 48"/>
              <a:gd name="T69" fmla="*/ 68 h 73"/>
              <a:gd name="T70" fmla="*/ 48 w 48"/>
              <a:gd name="T71" fmla="*/ 66 h 73"/>
              <a:gd name="T72" fmla="*/ 44 w 48"/>
              <a:gd name="T73" fmla="*/ 61 h 73"/>
              <a:gd name="T74" fmla="*/ 4 w 48"/>
              <a:gd name="T75" fmla="*/ 61 h 73"/>
              <a:gd name="T76" fmla="*/ 8 w 48"/>
              <a:gd name="T77" fmla="*/ 59 h 73"/>
              <a:gd name="T78" fmla="*/ 4 w 48"/>
              <a:gd name="T79" fmla="*/ 59 h 73"/>
              <a:gd name="T80" fmla="*/ 18 w 48"/>
              <a:gd name="T81" fmla="*/ 36 h 73"/>
              <a:gd name="T82" fmla="*/ 4 w 48"/>
              <a:gd name="T83" fmla="*/ 13 h 73"/>
              <a:gd name="T84" fmla="*/ 8 w 48"/>
              <a:gd name="T85" fmla="*/ 13 h 73"/>
              <a:gd name="T86" fmla="*/ 22 w 48"/>
              <a:gd name="T87" fmla="*/ 35 h 73"/>
              <a:gd name="T88" fmla="*/ 24 w 48"/>
              <a:gd name="T89" fmla="*/ 37 h 73"/>
              <a:gd name="T90" fmla="*/ 22 w 48"/>
              <a:gd name="T91" fmla="*/ 38 h 73"/>
              <a:gd name="T92" fmla="*/ 8 w 48"/>
              <a:gd name="T93" fmla="*/ 59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48" h="73">
                <a:moveTo>
                  <a:pt x="13" y="59"/>
                </a:moveTo>
                <a:cubicBezTo>
                  <a:pt x="36" y="59"/>
                  <a:pt x="36" y="59"/>
                  <a:pt x="36" y="59"/>
                </a:cubicBezTo>
                <a:cubicBezTo>
                  <a:pt x="36" y="59"/>
                  <a:pt x="36" y="59"/>
                  <a:pt x="36" y="59"/>
                </a:cubicBezTo>
                <a:cubicBezTo>
                  <a:pt x="36" y="59"/>
                  <a:pt x="37" y="59"/>
                  <a:pt x="37" y="59"/>
                </a:cubicBezTo>
                <a:cubicBezTo>
                  <a:pt x="38" y="58"/>
                  <a:pt x="38" y="57"/>
                  <a:pt x="38" y="57"/>
                </a:cubicBezTo>
                <a:cubicBezTo>
                  <a:pt x="36" y="49"/>
                  <a:pt x="31" y="41"/>
                  <a:pt x="24" y="41"/>
                </a:cubicBezTo>
                <a:cubicBezTo>
                  <a:pt x="17" y="41"/>
                  <a:pt x="12" y="49"/>
                  <a:pt x="11" y="57"/>
                </a:cubicBezTo>
                <a:cubicBezTo>
                  <a:pt x="11" y="57"/>
                  <a:pt x="11" y="58"/>
                  <a:pt x="11" y="59"/>
                </a:cubicBezTo>
                <a:cubicBezTo>
                  <a:pt x="12" y="59"/>
                  <a:pt x="12" y="59"/>
                  <a:pt x="13" y="59"/>
                </a:cubicBezTo>
                <a:cubicBezTo>
                  <a:pt x="13" y="59"/>
                  <a:pt x="13" y="59"/>
                  <a:pt x="13" y="59"/>
                </a:cubicBezTo>
                <a:close/>
                <a:moveTo>
                  <a:pt x="44" y="11"/>
                </a:moveTo>
                <a:cubicBezTo>
                  <a:pt x="47" y="11"/>
                  <a:pt x="48" y="9"/>
                  <a:pt x="48" y="7"/>
                </a:cubicBezTo>
                <a:cubicBezTo>
                  <a:pt x="48" y="5"/>
                  <a:pt x="48" y="5"/>
                  <a:pt x="48" y="5"/>
                </a:cubicBezTo>
                <a:cubicBezTo>
                  <a:pt x="48" y="2"/>
                  <a:pt x="46" y="0"/>
                  <a:pt x="44" y="0"/>
                </a:cubicBezTo>
                <a:cubicBezTo>
                  <a:pt x="5" y="0"/>
                  <a:pt x="5" y="0"/>
                  <a:pt x="5" y="0"/>
                </a:cubicBezTo>
                <a:cubicBezTo>
                  <a:pt x="2" y="0"/>
                  <a:pt x="0" y="2"/>
                  <a:pt x="0" y="5"/>
                </a:cubicBezTo>
                <a:cubicBezTo>
                  <a:pt x="0" y="7"/>
                  <a:pt x="0" y="7"/>
                  <a:pt x="0" y="7"/>
                </a:cubicBezTo>
                <a:cubicBezTo>
                  <a:pt x="0" y="9"/>
                  <a:pt x="2" y="11"/>
                  <a:pt x="4" y="11"/>
                </a:cubicBezTo>
                <a:cubicBezTo>
                  <a:pt x="44" y="11"/>
                  <a:pt x="44" y="11"/>
                  <a:pt x="44" y="11"/>
                </a:cubicBezTo>
                <a:close/>
                <a:moveTo>
                  <a:pt x="40" y="13"/>
                </a:moveTo>
                <a:cubicBezTo>
                  <a:pt x="44" y="13"/>
                  <a:pt x="44" y="13"/>
                  <a:pt x="44" y="13"/>
                </a:cubicBezTo>
                <a:cubicBezTo>
                  <a:pt x="43" y="22"/>
                  <a:pt x="39" y="31"/>
                  <a:pt x="31" y="36"/>
                </a:cubicBezTo>
                <a:cubicBezTo>
                  <a:pt x="39" y="42"/>
                  <a:pt x="43" y="50"/>
                  <a:pt x="44" y="59"/>
                </a:cubicBezTo>
                <a:cubicBezTo>
                  <a:pt x="40" y="59"/>
                  <a:pt x="40" y="59"/>
                  <a:pt x="40" y="59"/>
                </a:cubicBezTo>
                <a:cubicBezTo>
                  <a:pt x="39" y="51"/>
                  <a:pt x="35" y="41"/>
                  <a:pt x="26" y="38"/>
                </a:cubicBezTo>
                <a:cubicBezTo>
                  <a:pt x="25" y="38"/>
                  <a:pt x="25" y="37"/>
                  <a:pt x="25" y="36"/>
                </a:cubicBezTo>
                <a:cubicBezTo>
                  <a:pt x="25" y="35"/>
                  <a:pt x="26" y="35"/>
                  <a:pt x="26" y="35"/>
                </a:cubicBezTo>
                <a:cubicBezTo>
                  <a:pt x="26" y="35"/>
                  <a:pt x="26" y="35"/>
                  <a:pt x="26" y="35"/>
                </a:cubicBezTo>
                <a:cubicBezTo>
                  <a:pt x="34" y="32"/>
                  <a:pt x="39" y="21"/>
                  <a:pt x="40" y="13"/>
                </a:cubicBezTo>
                <a:close/>
                <a:moveTo>
                  <a:pt x="4" y="61"/>
                </a:moveTo>
                <a:cubicBezTo>
                  <a:pt x="2" y="62"/>
                  <a:pt x="0" y="64"/>
                  <a:pt x="0" y="66"/>
                </a:cubicBezTo>
                <a:cubicBezTo>
                  <a:pt x="0" y="68"/>
                  <a:pt x="0" y="68"/>
                  <a:pt x="0" y="68"/>
                </a:cubicBezTo>
                <a:cubicBezTo>
                  <a:pt x="0" y="70"/>
                  <a:pt x="2" y="73"/>
                  <a:pt x="5" y="73"/>
                </a:cubicBezTo>
                <a:cubicBezTo>
                  <a:pt x="44" y="73"/>
                  <a:pt x="44" y="73"/>
                  <a:pt x="44" y="73"/>
                </a:cubicBezTo>
                <a:cubicBezTo>
                  <a:pt x="46" y="73"/>
                  <a:pt x="48" y="70"/>
                  <a:pt x="48" y="68"/>
                </a:cubicBezTo>
                <a:cubicBezTo>
                  <a:pt x="48" y="66"/>
                  <a:pt x="48" y="66"/>
                  <a:pt x="48" y="66"/>
                </a:cubicBezTo>
                <a:cubicBezTo>
                  <a:pt x="48" y="64"/>
                  <a:pt x="47" y="62"/>
                  <a:pt x="44" y="61"/>
                </a:cubicBezTo>
                <a:cubicBezTo>
                  <a:pt x="4" y="61"/>
                  <a:pt x="4" y="61"/>
                  <a:pt x="4" y="61"/>
                </a:cubicBezTo>
                <a:close/>
                <a:moveTo>
                  <a:pt x="8" y="59"/>
                </a:moveTo>
                <a:cubicBezTo>
                  <a:pt x="4" y="59"/>
                  <a:pt x="4" y="59"/>
                  <a:pt x="4" y="59"/>
                </a:cubicBezTo>
                <a:cubicBezTo>
                  <a:pt x="5" y="50"/>
                  <a:pt x="10" y="42"/>
                  <a:pt x="18" y="36"/>
                </a:cubicBezTo>
                <a:cubicBezTo>
                  <a:pt x="10" y="31"/>
                  <a:pt x="5" y="22"/>
                  <a:pt x="4" y="13"/>
                </a:cubicBezTo>
                <a:cubicBezTo>
                  <a:pt x="8" y="13"/>
                  <a:pt x="8" y="13"/>
                  <a:pt x="8" y="13"/>
                </a:cubicBezTo>
                <a:cubicBezTo>
                  <a:pt x="9" y="21"/>
                  <a:pt x="14" y="32"/>
                  <a:pt x="22" y="35"/>
                </a:cubicBezTo>
                <a:cubicBezTo>
                  <a:pt x="23" y="35"/>
                  <a:pt x="24" y="36"/>
                  <a:pt x="24" y="37"/>
                </a:cubicBezTo>
                <a:cubicBezTo>
                  <a:pt x="23" y="38"/>
                  <a:pt x="23" y="38"/>
                  <a:pt x="22" y="38"/>
                </a:cubicBezTo>
                <a:cubicBezTo>
                  <a:pt x="14" y="41"/>
                  <a:pt x="9" y="51"/>
                  <a:pt x="8" y="5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0140" tIns="60070" rIns="120140" bIns="60070" numCol="1" anchor="t" anchorCtr="0" compatLnSpc="1"/>
          <a:lstStyle/>
          <a:p>
            <a:endParaRPr lang="en-US" sz="2365" dirty="0">
              <a:latin typeface="FZHei-B01S" panose="02010601030101010101" pitchFamily="2" charset="-122"/>
              <a:ea typeface="FZHei-B01S" panose="02010601030101010101" pitchFamily="2" charset="-122"/>
              <a:sym typeface="FZHei-B01S" panose="02010601030101010101" pitchFamily="2" charset="-122"/>
            </a:endParaRPr>
          </a:p>
        </p:txBody>
      </p:sp>
      <p:sp>
        <p:nvSpPr>
          <p:cNvPr id="2" name="Shape 227"/>
          <p:cNvSpPr/>
          <p:nvPr/>
        </p:nvSpPr>
        <p:spPr>
          <a:xfrm>
            <a:off x="5157470" y="2587625"/>
            <a:ext cx="615315" cy="6565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53" h="21260" extrusionOk="0">
                <a:moveTo>
                  <a:pt x="11752" y="11733"/>
                </a:moveTo>
                <a:lnTo>
                  <a:pt x="9401" y="11733"/>
                </a:lnTo>
                <a:lnTo>
                  <a:pt x="9401" y="5975"/>
                </a:lnTo>
                <a:lnTo>
                  <a:pt x="11752" y="5975"/>
                </a:lnTo>
                <a:cubicBezTo>
                  <a:pt x="11752" y="5975"/>
                  <a:pt x="11752" y="11733"/>
                  <a:pt x="11752" y="11733"/>
                </a:cubicBezTo>
                <a:close/>
                <a:moveTo>
                  <a:pt x="11752" y="15276"/>
                </a:moveTo>
                <a:lnTo>
                  <a:pt x="9401" y="15276"/>
                </a:lnTo>
                <a:lnTo>
                  <a:pt x="9401" y="12951"/>
                </a:lnTo>
                <a:lnTo>
                  <a:pt x="11752" y="12951"/>
                </a:lnTo>
                <a:cubicBezTo>
                  <a:pt x="11752" y="12951"/>
                  <a:pt x="11752" y="15276"/>
                  <a:pt x="11752" y="15276"/>
                </a:cubicBezTo>
                <a:close/>
                <a:moveTo>
                  <a:pt x="20789" y="13227"/>
                </a:moveTo>
                <a:lnTo>
                  <a:pt x="18761" y="11523"/>
                </a:lnTo>
                <a:cubicBezTo>
                  <a:pt x="18172" y="11029"/>
                  <a:pt x="18172" y="10223"/>
                  <a:pt x="18761" y="9729"/>
                </a:cubicBezTo>
                <a:lnTo>
                  <a:pt x="20789" y="8025"/>
                </a:lnTo>
                <a:cubicBezTo>
                  <a:pt x="21376" y="7532"/>
                  <a:pt x="21220" y="7072"/>
                  <a:pt x="20441" y="7001"/>
                </a:cubicBezTo>
                <a:lnTo>
                  <a:pt x="17751" y="6761"/>
                </a:lnTo>
                <a:cubicBezTo>
                  <a:pt x="16971" y="6692"/>
                  <a:pt x="16552" y="6061"/>
                  <a:pt x="16819" y="5360"/>
                </a:cubicBezTo>
                <a:lnTo>
                  <a:pt x="18247" y="1615"/>
                </a:lnTo>
                <a:cubicBezTo>
                  <a:pt x="18515" y="912"/>
                  <a:pt x="18188" y="656"/>
                  <a:pt x="17520" y="1047"/>
                </a:cubicBezTo>
                <a:lnTo>
                  <a:pt x="14346" y="2896"/>
                </a:lnTo>
                <a:cubicBezTo>
                  <a:pt x="13678" y="3285"/>
                  <a:pt x="12815" y="3072"/>
                  <a:pt x="12430" y="2423"/>
                </a:cubicBezTo>
                <a:lnTo>
                  <a:pt x="11279" y="489"/>
                </a:lnTo>
                <a:cubicBezTo>
                  <a:pt x="10893" y="-160"/>
                  <a:pt x="10255" y="-164"/>
                  <a:pt x="9860" y="481"/>
                </a:cubicBezTo>
                <a:lnTo>
                  <a:pt x="8793" y="2232"/>
                </a:lnTo>
                <a:cubicBezTo>
                  <a:pt x="8398" y="2877"/>
                  <a:pt x="7493" y="3153"/>
                  <a:pt x="6781" y="2844"/>
                </a:cubicBezTo>
                <a:lnTo>
                  <a:pt x="4900" y="2031"/>
                </a:lnTo>
                <a:cubicBezTo>
                  <a:pt x="4188" y="1723"/>
                  <a:pt x="3639" y="2080"/>
                  <a:pt x="3682" y="2825"/>
                </a:cubicBezTo>
                <a:lnTo>
                  <a:pt x="3784" y="4615"/>
                </a:lnTo>
                <a:cubicBezTo>
                  <a:pt x="3826" y="5360"/>
                  <a:pt x="3242" y="6128"/>
                  <a:pt x="2486" y="6320"/>
                </a:cubicBezTo>
                <a:lnTo>
                  <a:pt x="670" y="6780"/>
                </a:lnTo>
                <a:cubicBezTo>
                  <a:pt x="-85" y="6972"/>
                  <a:pt x="-224" y="7532"/>
                  <a:pt x="365" y="8025"/>
                </a:cubicBezTo>
                <a:lnTo>
                  <a:pt x="2394" y="9729"/>
                </a:lnTo>
                <a:cubicBezTo>
                  <a:pt x="2981" y="10223"/>
                  <a:pt x="2981" y="11029"/>
                  <a:pt x="2394" y="11523"/>
                </a:cubicBezTo>
                <a:lnTo>
                  <a:pt x="365" y="13225"/>
                </a:lnTo>
                <a:cubicBezTo>
                  <a:pt x="-224" y="13720"/>
                  <a:pt x="-68" y="14196"/>
                  <a:pt x="709" y="14285"/>
                </a:cubicBezTo>
                <a:lnTo>
                  <a:pt x="3171" y="14567"/>
                </a:lnTo>
                <a:cubicBezTo>
                  <a:pt x="3948" y="14656"/>
                  <a:pt x="4381" y="15309"/>
                  <a:pt x="4133" y="16017"/>
                </a:cubicBezTo>
                <a:lnTo>
                  <a:pt x="2869" y="19625"/>
                </a:lnTo>
                <a:cubicBezTo>
                  <a:pt x="2622" y="20333"/>
                  <a:pt x="2976" y="20609"/>
                  <a:pt x="3655" y="20240"/>
                </a:cubicBezTo>
                <a:lnTo>
                  <a:pt x="6549" y="18661"/>
                </a:lnTo>
                <a:cubicBezTo>
                  <a:pt x="7229" y="18291"/>
                  <a:pt x="8143" y="18495"/>
                  <a:pt x="8581" y="19113"/>
                </a:cubicBezTo>
                <a:lnTo>
                  <a:pt x="9782" y="20816"/>
                </a:lnTo>
                <a:cubicBezTo>
                  <a:pt x="10219" y="21436"/>
                  <a:pt x="10875" y="21403"/>
                  <a:pt x="11240" y="20741"/>
                </a:cubicBezTo>
                <a:lnTo>
                  <a:pt x="12297" y="18823"/>
                </a:lnTo>
                <a:cubicBezTo>
                  <a:pt x="12660" y="18160"/>
                  <a:pt x="13532" y="17891"/>
                  <a:pt x="14234" y="18221"/>
                </a:cubicBezTo>
                <a:lnTo>
                  <a:pt x="16272" y="19181"/>
                </a:lnTo>
                <a:cubicBezTo>
                  <a:pt x="16974" y="19511"/>
                  <a:pt x="17514" y="19172"/>
                  <a:pt x="17472" y="18427"/>
                </a:cubicBezTo>
                <a:lnTo>
                  <a:pt x="17370" y="16637"/>
                </a:lnTo>
                <a:cubicBezTo>
                  <a:pt x="17327" y="15891"/>
                  <a:pt x="17912" y="15124"/>
                  <a:pt x="18668" y="14932"/>
                </a:cubicBezTo>
                <a:lnTo>
                  <a:pt x="20482" y="14472"/>
                </a:lnTo>
                <a:cubicBezTo>
                  <a:pt x="21239" y="14280"/>
                  <a:pt x="21376" y="13720"/>
                  <a:pt x="20789" y="13227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50058" tIns="50058" rIns="50058" bIns="50058" numCol="1" anchor="ctr">
            <a:noAutofit/>
          </a:bodyPr>
          <a:lstStyle/>
          <a:p>
            <a:pPr defTabSz="60071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575">
              <a:latin typeface="FZHei-B01S" panose="02010601030101010101" pitchFamily="2" charset="-122"/>
              <a:ea typeface="FZHei-B01S" panose="02010601030101010101" pitchFamily="2" charset="-122"/>
              <a:sym typeface="FZHei-B01S" panose="02010601030101010101" pitchFamily="2" charset="-122"/>
            </a:endParaRPr>
          </a:p>
        </p:txBody>
      </p:sp>
      <p:sp>
        <p:nvSpPr>
          <p:cNvPr id="45" name="任意多边形: 形状 11"/>
          <p:cNvSpPr/>
          <p:nvPr/>
        </p:nvSpPr>
        <p:spPr>
          <a:xfrm>
            <a:off x="4587875" y="3682365"/>
            <a:ext cx="3067050" cy="1461135"/>
          </a:xfrm>
          <a:custGeom>
            <a:avLst/>
            <a:gdLst>
              <a:gd name="connsiteX0" fmla="*/ 846880 w 1783623"/>
              <a:gd name="connsiteY0" fmla="*/ 336 h 849871"/>
              <a:gd name="connsiteX1" fmla="*/ 837080 w 1783623"/>
              <a:gd name="connsiteY1" fmla="*/ 431061 h 849871"/>
              <a:gd name="connsiteX2" fmla="*/ 833768 w 1783623"/>
              <a:gd name="connsiteY2" fmla="*/ 480476 h 849871"/>
              <a:gd name="connsiteX3" fmla="*/ 831689 w 1783623"/>
              <a:gd name="connsiteY3" fmla="*/ 504486 h 849871"/>
              <a:gd name="connsiteX4" fmla="*/ 829883 w 1783623"/>
              <a:gd name="connsiteY4" fmla="*/ 527658 h 849871"/>
              <a:gd name="connsiteX5" fmla="*/ 826961 w 1783623"/>
              <a:gd name="connsiteY5" fmla="*/ 550833 h 849871"/>
              <a:gd name="connsiteX6" fmla="*/ 823754 w 1783623"/>
              <a:gd name="connsiteY6" fmla="*/ 573171 h 849871"/>
              <a:gd name="connsiteX7" fmla="*/ 819709 w 1783623"/>
              <a:gd name="connsiteY7" fmla="*/ 595231 h 849871"/>
              <a:gd name="connsiteX8" fmla="*/ 814824 w 1783623"/>
              <a:gd name="connsiteY8" fmla="*/ 617015 h 849871"/>
              <a:gd name="connsiteX9" fmla="*/ 812100 w 1783623"/>
              <a:gd name="connsiteY9" fmla="*/ 627629 h 849871"/>
              <a:gd name="connsiteX10" fmla="*/ 808819 w 1783623"/>
              <a:gd name="connsiteY10" fmla="*/ 638243 h 849871"/>
              <a:gd name="connsiteX11" fmla="*/ 805815 w 1783623"/>
              <a:gd name="connsiteY11" fmla="*/ 648578 h 849871"/>
              <a:gd name="connsiteX12" fmla="*/ 801971 w 1783623"/>
              <a:gd name="connsiteY12" fmla="*/ 658635 h 849871"/>
              <a:gd name="connsiteX13" fmla="*/ 798128 w 1783623"/>
              <a:gd name="connsiteY13" fmla="*/ 668693 h 849871"/>
              <a:gd name="connsiteX14" fmla="*/ 794007 w 1783623"/>
              <a:gd name="connsiteY14" fmla="*/ 679030 h 849871"/>
              <a:gd name="connsiteX15" fmla="*/ 789043 w 1783623"/>
              <a:gd name="connsiteY15" fmla="*/ 688533 h 849871"/>
              <a:gd name="connsiteX16" fmla="*/ 784083 w 1783623"/>
              <a:gd name="connsiteY16" fmla="*/ 698593 h 849871"/>
              <a:gd name="connsiteX17" fmla="*/ 778561 w 1783623"/>
              <a:gd name="connsiteY17" fmla="*/ 708096 h 849871"/>
              <a:gd name="connsiteX18" fmla="*/ 773320 w 1783623"/>
              <a:gd name="connsiteY18" fmla="*/ 717877 h 849871"/>
              <a:gd name="connsiteX19" fmla="*/ 766959 w 1783623"/>
              <a:gd name="connsiteY19" fmla="*/ 727104 h 849871"/>
              <a:gd name="connsiteX20" fmla="*/ 760040 w 1783623"/>
              <a:gd name="connsiteY20" fmla="*/ 736330 h 849871"/>
              <a:gd name="connsiteX21" fmla="*/ 753121 w 1783623"/>
              <a:gd name="connsiteY21" fmla="*/ 745558 h 849871"/>
              <a:gd name="connsiteX22" fmla="*/ 745924 w 1783623"/>
              <a:gd name="connsiteY22" fmla="*/ 755064 h 849871"/>
              <a:gd name="connsiteX23" fmla="*/ 737884 w 1783623"/>
              <a:gd name="connsiteY23" fmla="*/ 763737 h 849871"/>
              <a:gd name="connsiteX24" fmla="*/ 729009 w 1783623"/>
              <a:gd name="connsiteY24" fmla="*/ 772689 h 849871"/>
              <a:gd name="connsiteX25" fmla="*/ 719857 w 1783623"/>
              <a:gd name="connsiteY25" fmla="*/ 781922 h 849871"/>
              <a:gd name="connsiteX26" fmla="*/ 709866 w 1783623"/>
              <a:gd name="connsiteY26" fmla="*/ 790877 h 849871"/>
              <a:gd name="connsiteX27" fmla="*/ 699309 w 1783623"/>
              <a:gd name="connsiteY27" fmla="*/ 798717 h 849871"/>
              <a:gd name="connsiteX28" fmla="*/ 688748 w 1783623"/>
              <a:gd name="connsiteY28" fmla="*/ 805998 h 849871"/>
              <a:gd name="connsiteX29" fmla="*/ 677626 w 1783623"/>
              <a:gd name="connsiteY29" fmla="*/ 812723 h 849871"/>
              <a:gd name="connsiteX30" fmla="*/ 666504 w 1783623"/>
              <a:gd name="connsiteY30" fmla="*/ 819448 h 849871"/>
              <a:gd name="connsiteX31" fmla="*/ 655374 w 1783623"/>
              <a:gd name="connsiteY31" fmla="*/ 825056 h 849871"/>
              <a:gd name="connsiteX32" fmla="*/ 643406 w 1783623"/>
              <a:gd name="connsiteY32" fmla="*/ 830387 h 849871"/>
              <a:gd name="connsiteX33" fmla="*/ 631707 w 1783623"/>
              <a:gd name="connsiteY33" fmla="*/ 834322 h 849871"/>
              <a:gd name="connsiteX34" fmla="*/ 619172 w 1783623"/>
              <a:gd name="connsiteY34" fmla="*/ 838537 h 849871"/>
              <a:gd name="connsiteX35" fmla="*/ 607189 w 1783623"/>
              <a:gd name="connsiteY35" fmla="*/ 841636 h 849871"/>
              <a:gd name="connsiteX36" fmla="*/ 594925 w 1783623"/>
              <a:gd name="connsiteY36" fmla="*/ 844455 h 849871"/>
              <a:gd name="connsiteX37" fmla="*/ 582935 w 1783623"/>
              <a:gd name="connsiteY37" fmla="*/ 846436 h 849871"/>
              <a:gd name="connsiteX38" fmla="*/ 570105 w 1783623"/>
              <a:gd name="connsiteY38" fmla="*/ 848140 h 849871"/>
              <a:gd name="connsiteX39" fmla="*/ 557827 w 1783623"/>
              <a:gd name="connsiteY39" fmla="*/ 848727 h 849871"/>
              <a:gd name="connsiteX40" fmla="*/ 545553 w 1783623"/>
              <a:gd name="connsiteY40" fmla="*/ 849871 h 849871"/>
              <a:gd name="connsiteX41" fmla="*/ 532708 w 1783623"/>
              <a:gd name="connsiteY41" fmla="*/ 849343 h 849871"/>
              <a:gd name="connsiteX42" fmla="*/ 520143 w 1783623"/>
              <a:gd name="connsiteY42" fmla="*/ 848534 h 849871"/>
              <a:gd name="connsiteX43" fmla="*/ 507849 w 1783623"/>
              <a:gd name="connsiteY43" fmla="*/ 846887 h 849871"/>
              <a:gd name="connsiteX44" fmla="*/ 495276 w 1783623"/>
              <a:gd name="connsiteY44" fmla="*/ 844963 h 849871"/>
              <a:gd name="connsiteX45" fmla="*/ 483257 w 1783623"/>
              <a:gd name="connsiteY45" fmla="*/ 842478 h 849871"/>
              <a:gd name="connsiteX46" fmla="*/ 470674 w 1783623"/>
              <a:gd name="connsiteY46" fmla="*/ 838878 h 849871"/>
              <a:gd name="connsiteX47" fmla="*/ 458925 w 1783623"/>
              <a:gd name="connsiteY47" fmla="*/ 834997 h 849871"/>
              <a:gd name="connsiteX48" fmla="*/ 446895 w 1783623"/>
              <a:gd name="connsiteY48" fmla="*/ 830838 h 849871"/>
              <a:gd name="connsiteX49" fmla="*/ 435416 w 1783623"/>
              <a:gd name="connsiteY49" fmla="*/ 825560 h 849871"/>
              <a:gd name="connsiteX50" fmla="*/ 423938 w 1783623"/>
              <a:gd name="connsiteY50" fmla="*/ 820283 h 849871"/>
              <a:gd name="connsiteX51" fmla="*/ 412730 w 1783623"/>
              <a:gd name="connsiteY51" fmla="*/ 813610 h 849871"/>
              <a:gd name="connsiteX52" fmla="*/ 401521 w 1783623"/>
              <a:gd name="connsiteY52" fmla="*/ 806936 h 849871"/>
              <a:gd name="connsiteX53" fmla="*/ 390586 w 1783623"/>
              <a:gd name="connsiteY53" fmla="*/ 799425 h 849871"/>
              <a:gd name="connsiteX54" fmla="*/ 380488 w 1783623"/>
              <a:gd name="connsiteY54" fmla="*/ 791633 h 849871"/>
              <a:gd name="connsiteX55" fmla="*/ 370382 w 1783623"/>
              <a:gd name="connsiteY55" fmla="*/ 782722 h 849871"/>
              <a:gd name="connsiteX56" fmla="*/ 360272 w 1783623"/>
              <a:gd name="connsiteY56" fmla="*/ 773255 h 849871"/>
              <a:gd name="connsiteX57" fmla="*/ 349594 w 1783623"/>
              <a:gd name="connsiteY57" fmla="*/ 762114 h 849871"/>
              <a:gd name="connsiteX58" fmla="*/ 340028 w 1783623"/>
              <a:gd name="connsiteY58" fmla="*/ 750413 h 849871"/>
              <a:gd name="connsiteX59" fmla="*/ 331016 w 1783623"/>
              <a:gd name="connsiteY59" fmla="*/ 738152 h 849871"/>
              <a:gd name="connsiteX60" fmla="*/ 322564 w 1783623"/>
              <a:gd name="connsiteY60" fmla="*/ 725890 h 849871"/>
              <a:gd name="connsiteX61" fmla="*/ 315787 w 1783623"/>
              <a:gd name="connsiteY61" fmla="*/ 713623 h 849871"/>
              <a:gd name="connsiteX62" fmla="*/ 309562 w 1783623"/>
              <a:gd name="connsiteY62" fmla="*/ 700797 h 849871"/>
              <a:gd name="connsiteX63" fmla="*/ 304453 w 1783623"/>
              <a:gd name="connsiteY63" fmla="*/ 687411 h 849871"/>
              <a:gd name="connsiteX64" fmla="*/ 299900 w 1783623"/>
              <a:gd name="connsiteY64" fmla="*/ 674023 h 849871"/>
              <a:gd name="connsiteX65" fmla="*/ 295903 w 1783623"/>
              <a:gd name="connsiteY65" fmla="*/ 660075 h 849871"/>
              <a:gd name="connsiteX66" fmla="*/ 293022 w 1783623"/>
              <a:gd name="connsiteY66" fmla="*/ 646125 h 849871"/>
              <a:gd name="connsiteX67" fmla="*/ 290700 w 1783623"/>
              <a:gd name="connsiteY67" fmla="*/ 632174 h 849871"/>
              <a:gd name="connsiteX68" fmla="*/ 289494 w 1783623"/>
              <a:gd name="connsiteY68" fmla="*/ 618220 h 849871"/>
              <a:gd name="connsiteX69" fmla="*/ 288565 w 1783623"/>
              <a:gd name="connsiteY69" fmla="*/ 603986 h 849871"/>
              <a:gd name="connsiteX70" fmla="*/ 288472 w 1783623"/>
              <a:gd name="connsiteY70" fmla="*/ 589472 h 849871"/>
              <a:gd name="connsiteX71" fmla="*/ 289776 w 1783623"/>
              <a:gd name="connsiteY71" fmla="*/ 575233 h 849871"/>
              <a:gd name="connsiteX72" fmla="*/ 291636 w 1783623"/>
              <a:gd name="connsiteY72" fmla="*/ 560434 h 849871"/>
              <a:gd name="connsiteX73" fmla="*/ 276573 w 1783623"/>
              <a:gd name="connsiteY73" fmla="*/ 562144 h 849871"/>
              <a:gd name="connsiteX74" fmla="*/ 262065 w 1783623"/>
              <a:gd name="connsiteY74" fmla="*/ 563294 h 849871"/>
              <a:gd name="connsiteX75" fmla="*/ 247550 w 1783623"/>
              <a:gd name="connsiteY75" fmla="*/ 563327 h 849871"/>
              <a:gd name="connsiteX76" fmla="*/ 233590 w 1783623"/>
              <a:gd name="connsiteY76" fmla="*/ 562801 h 849871"/>
              <a:gd name="connsiteX77" fmla="*/ 219345 w 1783623"/>
              <a:gd name="connsiteY77" fmla="*/ 561438 h 849871"/>
              <a:gd name="connsiteX78" fmla="*/ 205374 w 1783623"/>
              <a:gd name="connsiteY78" fmla="*/ 559237 h 849871"/>
              <a:gd name="connsiteX79" fmla="*/ 191400 w 1783623"/>
              <a:gd name="connsiteY79" fmla="*/ 556478 h 849871"/>
              <a:gd name="connsiteX80" fmla="*/ 177980 w 1783623"/>
              <a:gd name="connsiteY80" fmla="*/ 553159 h 849871"/>
              <a:gd name="connsiteX81" fmla="*/ 164553 w 1783623"/>
              <a:gd name="connsiteY81" fmla="*/ 548723 h 849871"/>
              <a:gd name="connsiteX82" fmla="*/ 151122 w 1783623"/>
              <a:gd name="connsiteY82" fmla="*/ 543729 h 849871"/>
              <a:gd name="connsiteX83" fmla="*/ 137962 w 1783623"/>
              <a:gd name="connsiteY83" fmla="*/ 537339 h 849871"/>
              <a:gd name="connsiteX84" fmla="*/ 125356 w 1783623"/>
              <a:gd name="connsiteY84" fmla="*/ 530390 h 849871"/>
              <a:gd name="connsiteX85" fmla="*/ 113020 w 1783623"/>
              <a:gd name="connsiteY85" fmla="*/ 522045 h 849871"/>
              <a:gd name="connsiteX86" fmla="*/ 100681 w 1783623"/>
              <a:gd name="connsiteY86" fmla="*/ 513140 h 849871"/>
              <a:gd name="connsiteX87" fmla="*/ 88897 w 1783623"/>
              <a:gd name="connsiteY87" fmla="*/ 503677 h 849871"/>
              <a:gd name="connsiteX88" fmla="*/ 77664 w 1783623"/>
              <a:gd name="connsiteY88" fmla="*/ 493096 h 849871"/>
              <a:gd name="connsiteX89" fmla="*/ 68389 w 1783623"/>
              <a:gd name="connsiteY89" fmla="*/ 483346 h 849871"/>
              <a:gd name="connsiteX90" fmla="*/ 59673 w 1783623"/>
              <a:gd name="connsiteY90" fmla="*/ 473598 h 849871"/>
              <a:gd name="connsiteX91" fmla="*/ 51231 w 1783623"/>
              <a:gd name="connsiteY91" fmla="*/ 463010 h 849871"/>
              <a:gd name="connsiteX92" fmla="*/ 43625 w 1783623"/>
              <a:gd name="connsiteY92" fmla="*/ 452141 h 849871"/>
              <a:gd name="connsiteX93" fmla="*/ 36854 w 1783623"/>
              <a:gd name="connsiteY93" fmla="*/ 440991 h 849871"/>
              <a:gd name="connsiteX94" fmla="*/ 30365 w 1783623"/>
              <a:gd name="connsiteY94" fmla="*/ 430120 h 849871"/>
              <a:gd name="connsiteX95" fmla="*/ 24707 w 1783623"/>
              <a:gd name="connsiteY95" fmla="*/ 418410 h 849871"/>
              <a:gd name="connsiteX96" fmla="*/ 19611 w 1783623"/>
              <a:gd name="connsiteY96" fmla="*/ 407255 h 849871"/>
              <a:gd name="connsiteX97" fmla="*/ 15066 w 1783623"/>
              <a:gd name="connsiteY97" fmla="*/ 394984 h 849871"/>
              <a:gd name="connsiteX98" fmla="*/ 11083 w 1783623"/>
              <a:gd name="connsiteY98" fmla="*/ 383269 h 849871"/>
              <a:gd name="connsiteX99" fmla="*/ 7655 w 1783623"/>
              <a:gd name="connsiteY99" fmla="*/ 370996 h 849871"/>
              <a:gd name="connsiteX100" fmla="*/ 4784 w 1783623"/>
              <a:gd name="connsiteY100" fmla="*/ 358721 h 849871"/>
              <a:gd name="connsiteX101" fmla="*/ 2750 w 1783623"/>
              <a:gd name="connsiteY101" fmla="*/ 346165 h 849871"/>
              <a:gd name="connsiteX102" fmla="*/ 996 w 1783623"/>
              <a:gd name="connsiteY102" fmla="*/ 333886 h 849871"/>
              <a:gd name="connsiteX103" fmla="*/ 78 w 1783623"/>
              <a:gd name="connsiteY103" fmla="*/ 321328 h 849871"/>
              <a:gd name="connsiteX104" fmla="*/ 0 w 1783623"/>
              <a:gd name="connsiteY104" fmla="*/ 309046 h 849871"/>
              <a:gd name="connsiteX105" fmla="*/ 476 w 1783623"/>
              <a:gd name="connsiteY105" fmla="*/ 296205 h 849871"/>
              <a:gd name="connsiteX106" fmla="*/ 955 w 1783623"/>
              <a:gd name="connsiteY106" fmla="*/ 283922 h 849871"/>
              <a:gd name="connsiteX107" fmla="*/ 2548 w 1783623"/>
              <a:gd name="connsiteY107" fmla="*/ 271077 h 849871"/>
              <a:gd name="connsiteX108" fmla="*/ 4425 w 1783623"/>
              <a:gd name="connsiteY108" fmla="*/ 259071 h 849871"/>
              <a:gd name="connsiteX109" fmla="*/ 7137 w 1783623"/>
              <a:gd name="connsiteY109" fmla="*/ 246783 h 849871"/>
              <a:gd name="connsiteX110" fmla="*/ 10131 w 1783623"/>
              <a:gd name="connsiteY110" fmla="*/ 234774 h 849871"/>
              <a:gd name="connsiteX111" fmla="*/ 14238 w 1783623"/>
              <a:gd name="connsiteY111" fmla="*/ 222202 h 849871"/>
              <a:gd name="connsiteX112" fmla="*/ 18352 w 1783623"/>
              <a:gd name="connsiteY112" fmla="*/ 210748 h 849871"/>
              <a:gd name="connsiteX113" fmla="*/ 23297 w 1783623"/>
              <a:gd name="connsiteY113" fmla="*/ 198455 h 849871"/>
              <a:gd name="connsiteX114" fmla="*/ 29089 w 1783623"/>
              <a:gd name="connsiteY114" fmla="*/ 187556 h 849871"/>
              <a:gd name="connsiteX115" fmla="*/ 35435 w 1783623"/>
              <a:gd name="connsiteY115" fmla="*/ 176097 h 849871"/>
              <a:gd name="connsiteX116" fmla="*/ 42344 w 1783623"/>
              <a:gd name="connsiteY116" fmla="*/ 165195 h 849871"/>
              <a:gd name="connsiteX117" fmla="*/ 49534 w 1783623"/>
              <a:gd name="connsiteY117" fmla="*/ 154572 h 849871"/>
              <a:gd name="connsiteX118" fmla="*/ 57281 w 1783623"/>
              <a:gd name="connsiteY118" fmla="*/ 143946 h 849871"/>
              <a:gd name="connsiteX119" fmla="*/ 65868 w 1783623"/>
              <a:gd name="connsiteY119" fmla="*/ 133600 h 849871"/>
              <a:gd name="connsiteX120" fmla="*/ 75021 w 1783623"/>
              <a:gd name="connsiteY120" fmla="*/ 124367 h 849871"/>
              <a:gd name="connsiteX121" fmla="*/ 83896 w 1783623"/>
              <a:gd name="connsiteY121" fmla="*/ 115414 h 849871"/>
              <a:gd name="connsiteX122" fmla="*/ 92498 w 1783623"/>
              <a:gd name="connsiteY122" fmla="*/ 107299 h 849871"/>
              <a:gd name="connsiteX123" fmla="*/ 101941 w 1783623"/>
              <a:gd name="connsiteY123" fmla="*/ 100021 h 849871"/>
              <a:gd name="connsiteX124" fmla="*/ 111108 w 1783623"/>
              <a:gd name="connsiteY124" fmla="*/ 93021 h 849871"/>
              <a:gd name="connsiteX125" fmla="*/ 120556 w 1783623"/>
              <a:gd name="connsiteY125" fmla="*/ 86301 h 849871"/>
              <a:gd name="connsiteX126" fmla="*/ 129726 w 1783623"/>
              <a:gd name="connsiteY126" fmla="*/ 79860 h 849871"/>
              <a:gd name="connsiteX127" fmla="*/ 139180 w 1783623"/>
              <a:gd name="connsiteY127" fmla="*/ 74255 h 849871"/>
              <a:gd name="connsiteX128" fmla="*/ 148635 w 1783623"/>
              <a:gd name="connsiteY128" fmla="*/ 68650 h 849871"/>
              <a:gd name="connsiteX129" fmla="*/ 158651 w 1783623"/>
              <a:gd name="connsiteY129" fmla="*/ 63603 h 849871"/>
              <a:gd name="connsiteX130" fmla="*/ 168391 w 1783623"/>
              <a:gd name="connsiteY130" fmla="*/ 58835 h 849871"/>
              <a:gd name="connsiteX131" fmla="*/ 178693 w 1783623"/>
              <a:gd name="connsiteY131" fmla="*/ 54625 h 849871"/>
              <a:gd name="connsiteX132" fmla="*/ 188716 w 1783623"/>
              <a:gd name="connsiteY132" fmla="*/ 50693 h 849871"/>
              <a:gd name="connsiteX133" fmla="*/ 198740 w 1783623"/>
              <a:gd name="connsiteY133" fmla="*/ 46763 h 849871"/>
              <a:gd name="connsiteX134" fmla="*/ 208767 w 1783623"/>
              <a:gd name="connsiteY134" fmla="*/ 43390 h 849871"/>
              <a:gd name="connsiteX135" fmla="*/ 219353 w 1783623"/>
              <a:gd name="connsiteY135" fmla="*/ 40017 h 849871"/>
              <a:gd name="connsiteX136" fmla="*/ 229942 w 1783623"/>
              <a:gd name="connsiteY136" fmla="*/ 37201 h 849871"/>
              <a:gd name="connsiteX137" fmla="*/ 251683 w 1783623"/>
              <a:gd name="connsiteY137" fmla="*/ 32126 h 849871"/>
              <a:gd name="connsiteX138" fmla="*/ 273707 w 1783623"/>
              <a:gd name="connsiteY138" fmla="*/ 27890 h 849871"/>
              <a:gd name="connsiteX139" fmla="*/ 296297 w 1783623"/>
              <a:gd name="connsiteY139" fmla="*/ 24767 h 849871"/>
              <a:gd name="connsiteX140" fmla="*/ 319165 w 1783623"/>
              <a:gd name="connsiteY140" fmla="*/ 21365 h 849871"/>
              <a:gd name="connsiteX141" fmla="*/ 342320 w 1783623"/>
              <a:gd name="connsiteY141" fmla="*/ 19358 h 849871"/>
              <a:gd name="connsiteX142" fmla="*/ 366313 w 1783623"/>
              <a:gd name="connsiteY142" fmla="*/ 17070 h 849871"/>
              <a:gd name="connsiteX143" fmla="*/ 415977 w 1783623"/>
              <a:gd name="connsiteY143" fmla="*/ 13606 h 849871"/>
              <a:gd name="connsiteX144" fmla="*/ 932918 w 1783623"/>
              <a:gd name="connsiteY144" fmla="*/ 0 h 849871"/>
              <a:gd name="connsiteX145" fmla="*/ 1363332 w 1783623"/>
              <a:gd name="connsiteY145" fmla="*/ 11396 h 849871"/>
              <a:gd name="connsiteX146" fmla="*/ 1413310 w 1783623"/>
              <a:gd name="connsiteY146" fmla="*/ 14921 h 849871"/>
              <a:gd name="connsiteX147" fmla="*/ 1437326 w 1783623"/>
              <a:gd name="connsiteY147" fmla="*/ 17104 h 849871"/>
              <a:gd name="connsiteX148" fmla="*/ 1460783 w 1783623"/>
              <a:gd name="connsiteY148" fmla="*/ 19289 h 849871"/>
              <a:gd name="connsiteX149" fmla="*/ 1483408 w 1783623"/>
              <a:gd name="connsiteY149" fmla="*/ 22313 h 849871"/>
              <a:gd name="connsiteX150" fmla="*/ 1506034 w 1783623"/>
              <a:gd name="connsiteY150" fmla="*/ 25335 h 849871"/>
              <a:gd name="connsiteX151" fmla="*/ 1528112 w 1783623"/>
              <a:gd name="connsiteY151" fmla="*/ 30035 h 849871"/>
              <a:gd name="connsiteX152" fmla="*/ 1549910 w 1783623"/>
              <a:gd name="connsiteY152" fmla="*/ 34455 h 849871"/>
              <a:gd name="connsiteX153" fmla="*/ 1560534 w 1783623"/>
              <a:gd name="connsiteY153" fmla="*/ 37224 h 849871"/>
              <a:gd name="connsiteX154" fmla="*/ 1571160 w 1783623"/>
              <a:gd name="connsiteY154" fmla="*/ 40551 h 849871"/>
              <a:gd name="connsiteX155" fmla="*/ 1581229 w 1783623"/>
              <a:gd name="connsiteY155" fmla="*/ 43879 h 849871"/>
              <a:gd name="connsiteX156" fmla="*/ 1591583 w 1783623"/>
              <a:gd name="connsiteY156" fmla="*/ 48044 h 849871"/>
              <a:gd name="connsiteX157" fmla="*/ 1601375 w 1783623"/>
              <a:gd name="connsiteY157" fmla="*/ 51652 h 849871"/>
              <a:gd name="connsiteX158" fmla="*/ 1611728 w 1783623"/>
              <a:gd name="connsiteY158" fmla="*/ 55816 h 849871"/>
              <a:gd name="connsiteX159" fmla="*/ 1621528 w 1783623"/>
              <a:gd name="connsiteY159" fmla="*/ 60541 h 849871"/>
              <a:gd name="connsiteX160" fmla="*/ 1631607 w 1783623"/>
              <a:gd name="connsiteY160" fmla="*/ 65544 h 849871"/>
              <a:gd name="connsiteX161" fmla="*/ 1641133 w 1783623"/>
              <a:gd name="connsiteY161" fmla="*/ 71105 h 849871"/>
              <a:gd name="connsiteX162" fmla="*/ 1650940 w 1783623"/>
              <a:gd name="connsiteY162" fmla="*/ 76946 h 849871"/>
              <a:gd name="connsiteX163" fmla="*/ 1660188 w 1783623"/>
              <a:gd name="connsiteY163" fmla="*/ 82787 h 849871"/>
              <a:gd name="connsiteX164" fmla="*/ 1669444 w 1783623"/>
              <a:gd name="connsiteY164" fmla="*/ 89744 h 849871"/>
              <a:gd name="connsiteX165" fmla="*/ 1679258 w 1783623"/>
              <a:gd name="connsiteY165" fmla="*/ 96702 h 849871"/>
              <a:gd name="connsiteX166" fmla="*/ 1687959 w 1783623"/>
              <a:gd name="connsiteY166" fmla="*/ 104218 h 849871"/>
              <a:gd name="connsiteX167" fmla="*/ 1697223 w 1783623"/>
              <a:gd name="connsiteY167" fmla="*/ 112293 h 849871"/>
              <a:gd name="connsiteX168" fmla="*/ 1706209 w 1783623"/>
              <a:gd name="connsiteY168" fmla="*/ 120647 h 849871"/>
              <a:gd name="connsiteX169" fmla="*/ 1715482 w 1783623"/>
              <a:gd name="connsiteY169" fmla="*/ 130395 h 849871"/>
              <a:gd name="connsiteX170" fmla="*/ 1723922 w 1783623"/>
              <a:gd name="connsiteY170" fmla="*/ 140425 h 849871"/>
              <a:gd name="connsiteX171" fmla="*/ 1731807 w 1783623"/>
              <a:gd name="connsiteY171" fmla="*/ 151013 h 849871"/>
              <a:gd name="connsiteX172" fmla="*/ 1739692 w 1783623"/>
              <a:gd name="connsiteY172" fmla="*/ 161602 h 849871"/>
              <a:gd name="connsiteX173" fmla="*/ 1746741 w 1783623"/>
              <a:gd name="connsiteY173" fmla="*/ 172471 h 849871"/>
              <a:gd name="connsiteX174" fmla="*/ 1752677 w 1783623"/>
              <a:gd name="connsiteY174" fmla="*/ 183901 h 849871"/>
              <a:gd name="connsiteX175" fmla="*/ 1758333 w 1783623"/>
              <a:gd name="connsiteY175" fmla="*/ 195052 h 849871"/>
              <a:gd name="connsiteX176" fmla="*/ 1763714 w 1783623"/>
              <a:gd name="connsiteY176" fmla="*/ 207041 h 849871"/>
              <a:gd name="connsiteX177" fmla="*/ 1768258 w 1783623"/>
              <a:gd name="connsiteY177" fmla="*/ 218753 h 849871"/>
              <a:gd name="connsiteX178" fmla="*/ 1772247 w 1783623"/>
              <a:gd name="connsiteY178" fmla="*/ 231024 h 849871"/>
              <a:gd name="connsiteX179" fmla="*/ 1775115 w 1783623"/>
              <a:gd name="connsiteY179" fmla="*/ 242739 h 849871"/>
              <a:gd name="connsiteX180" fmla="*/ 1777987 w 1783623"/>
              <a:gd name="connsiteY180" fmla="*/ 255012 h 849871"/>
              <a:gd name="connsiteX181" fmla="*/ 1780302 w 1783623"/>
              <a:gd name="connsiteY181" fmla="*/ 267286 h 849871"/>
              <a:gd name="connsiteX182" fmla="*/ 1782062 w 1783623"/>
              <a:gd name="connsiteY182" fmla="*/ 280121 h 849871"/>
              <a:gd name="connsiteX183" fmla="*/ 1782702 w 1783623"/>
              <a:gd name="connsiteY183" fmla="*/ 292398 h 849871"/>
              <a:gd name="connsiteX184" fmla="*/ 1783623 w 1783623"/>
              <a:gd name="connsiteY184" fmla="*/ 304954 h 849871"/>
              <a:gd name="connsiteX185" fmla="*/ 1783427 w 1783623"/>
              <a:gd name="connsiteY185" fmla="*/ 317514 h 849871"/>
              <a:gd name="connsiteX186" fmla="*/ 1782115 w 1783623"/>
              <a:gd name="connsiteY186" fmla="*/ 330074 h 849871"/>
              <a:gd name="connsiteX187" fmla="*/ 1781081 w 1783623"/>
              <a:gd name="connsiteY187" fmla="*/ 342356 h 849871"/>
              <a:gd name="connsiteX188" fmla="*/ 1778929 w 1783623"/>
              <a:gd name="connsiteY188" fmla="*/ 354640 h 849871"/>
              <a:gd name="connsiteX189" fmla="*/ 1776501 w 1783623"/>
              <a:gd name="connsiteY189" fmla="*/ 367203 h 849871"/>
              <a:gd name="connsiteX190" fmla="*/ 1773234 w 1783623"/>
              <a:gd name="connsiteY190" fmla="*/ 379488 h 849871"/>
              <a:gd name="connsiteX191" fmla="*/ 1769404 w 1783623"/>
              <a:gd name="connsiteY191" fmla="*/ 391217 h 849871"/>
              <a:gd name="connsiteX192" fmla="*/ 1765021 w 1783623"/>
              <a:gd name="connsiteY192" fmla="*/ 403506 h 849871"/>
              <a:gd name="connsiteX193" fmla="*/ 1760072 w 1783623"/>
              <a:gd name="connsiteY193" fmla="*/ 414679 h 849871"/>
              <a:gd name="connsiteX194" fmla="*/ 1754568 w 1783623"/>
              <a:gd name="connsiteY194" fmla="*/ 426411 h 849871"/>
              <a:gd name="connsiteX195" fmla="*/ 1747946 w 1783623"/>
              <a:gd name="connsiteY195" fmla="*/ 437588 h 849871"/>
              <a:gd name="connsiteX196" fmla="*/ 1741599 w 1783623"/>
              <a:gd name="connsiteY196" fmla="*/ 448484 h 849871"/>
              <a:gd name="connsiteX197" fmla="*/ 1734136 w 1783623"/>
              <a:gd name="connsiteY197" fmla="*/ 459384 h 849871"/>
              <a:gd name="connsiteX198" fmla="*/ 1725834 w 1783623"/>
              <a:gd name="connsiteY198" fmla="*/ 470006 h 849871"/>
              <a:gd name="connsiteX199" fmla="*/ 1717247 w 1783623"/>
              <a:gd name="connsiteY199" fmla="*/ 479791 h 849871"/>
              <a:gd name="connsiteX200" fmla="*/ 1708104 w 1783623"/>
              <a:gd name="connsiteY200" fmla="*/ 489577 h 849871"/>
              <a:gd name="connsiteX201" fmla="*/ 1697011 w 1783623"/>
              <a:gd name="connsiteY201" fmla="*/ 500204 h 849871"/>
              <a:gd name="connsiteX202" fmla="*/ 1685353 w 1783623"/>
              <a:gd name="connsiteY202" fmla="*/ 509716 h 849871"/>
              <a:gd name="connsiteX203" fmla="*/ 1673134 w 1783623"/>
              <a:gd name="connsiteY203" fmla="*/ 518672 h 849871"/>
              <a:gd name="connsiteX204" fmla="*/ 1660909 w 1783623"/>
              <a:gd name="connsiteY204" fmla="*/ 527069 h 849871"/>
              <a:gd name="connsiteX205" fmla="*/ 1648120 w 1783623"/>
              <a:gd name="connsiteY205" fmla="*/ 534352 h 849871"/>
              <a:gd name="connsiteX206" fmla="*/ 1635601 w 1783623"/>
              <a:gd name="connsiteY206" fmla="*/ 540238 h 849871"/>
              <a:gd name="connsiteX207" fmla="*/ 1622238 w 1783623"/>
              <a:gd name="connsiteY207" fmla="*/ 545289 h 849871"/>
              <a:gd name="connsiteX208" fmla="*/ 1608596 w 1783623"/>
              <a:gd name="connsiteY208" fmla="*/ 550061 h 849871"/>
              <a:gd name="connsiteX209" fmla="*/ 1595503 w 1783623"/>
              <a:gd name="connsiteY209" fmla="*/ 553715 h 849871"/>
              <a:gd name="connsiteX210" fmla="*/ 1581287 w 1783623"/>
              <a:gd name="connsiteY210" fmla="*/ 556257 h 849871"/>
              <a:gd name="connsiteX211" fmla="*/ 1567348 w 1783623"/>
              <a:gd name="connsiteY211" fmla="*/ 558519 h 849871"/>
              <a:gd name="connsiteX212" fmla="*/ 1553402 w 1783623"/>
              <a:gd name="connsiteY212" fmla="*/ 559663 h 849871"/>
              <a:gd name="connsiteX213" fmla="*/ 1538894 w 1783623"/>
              <a:gd name="connsiteY213" fmla="*/ 560251 h 849871"/>
              <a:gd name="connsiteX214" fmla="*/ 1524664 w 1783623"/>
              <a:gd name="connsiteY214" fmla="*/ 560559 h 849871"/>
              <a:gd name="connsiteX215" fmla="*/ 1510421 w 1783623"/>
              <a:gd name="connsiteY215" fmla="*/ 559193 h 849871"/>
              <a:gd name="connsiteX216" fmla="*/ 1495340 w 1783623"/>
              <a:gd name="connsiteY216" fmla="*/ 557549 h 849871"/>
              <a:gd name="connsiteX217" fmla="*/ 1497392 w 1783623"/>
              <a:gd name="connsiteY217" fmla="*/ 572336 h 849871"/>
              <a:gd name="connsiteX218" fmla="*/ 1498605 w 1783623"/>
              <a:gd name="connsiteY218" fmla="*/ 586845 h 849871"/>
              <a:gd name="connsiteX219" fmla="*/ 1498419 w 1783623"/>
              <a:gd name="connsiteY219" fmla="*/ 601078 h 849871"/>
              <a:gd name="connsiteX220" fmla="*/ 1497958 w 1783623"/>
              <a:gd name="connsiteY220" fmla="*/ 615591 h 849871"/>
              <a:gd name="connsiteX221" fmla="*/ 1496935 w 1783623"/>
              <a:gd name="connsiteY221" fmla="*/ 629547 h 849871"/>
              <a:gd name="connsiteX222" fmla="*/ 1494794 w 1783623"/>
              <a:gd name="connsiteY222" fmla="*/ 643505 h 849871"/>
              <a:gd name="connsiteX223" fmla="*/ 1492377 w 1783623"/>
              <a:gd name="connsiteY223" fmla="*/ 657743 h 849871"/>
              <a:gd name="connsiteX224" fmla="*/ 1488560 w 1783623"/>
              <a:gd name="connsiteY224" fmla="*/ 671146 h 849871"/>
              <a:gd name="connsiteX225" fmla="*/ 1484461 w 1783623"/>
              <a:gd name="connsiteY225" fmla="*/ 684271 h 849871"/>
              <a:gd name="connsiteX226" fmla="*/ 1479249 w 1783623"/>
              <a:gd name="connsiteY226" fmla="*/ 697956 h 849871"/>
              <a:gd name="connsiteX227" fmla="*/ 1473195 w 1783623"/>
              <a:gd name="connsiteY227" fmla="*/ 710805 h 849871"/>
              <a:gd name="connsiteX228" fmla="*/ 1466301 w 1783623"/>
              <a:gd name="connsiteY228" fmla="*/ 723379 h 849871"/>
              <a:gd name="connsiteX229" fmla="*/ 1458012 w 1783623"/>
              <a:gd name="connsiteY229" fmla="*/ 735675 h 849871"/>
              <a:gd name="connsiteX230" fmla="*/ 1449162 w 1783623"/>
              <a:gd name="connsiteY230" fmla="*/ 747971 h 849871"/>
              <a:gd name="connsiteX231" fmla="*/ 1439751 w 1783623"/>
              <a:gd name="connsiteY231" fmla="*/ 759712 h 849871"/>
              <a:gd name="connsiteX232" fmla="*/ 1429221 w 1783623"/>
              <a:gd name="connsiteY232" fmla="*/ 770896 h 849871"/>
              <a:gd name="connsiteX233" fmla="*/ 1419237 w 1783623"/>
              <a:gd name="connsiteY233" fmla="*/ 780406 h 849871"/>
              <a:gd name="connsiteX234" fmla="*/ 1409251 w 1783623"/>
              <a:gd name="connsiteY234" fmla="*/ 789357 h 849871"/>
              <a:gd name="connsiteX235" fmla="*/ 1399255 w 1783623"/>
              <a:gd name="connsiteY235" fmla="*/ 797192 h 849871"/>
              <a:gd name="connsiteX236" fmla="*/ 1388421 w 1783623"/>
              <a:gd name="connsiteY236" fmla="*/ 804749 h 849871"/>
              <a:gd name="connsiteX237" fmla="*/ 1377303 w 1783623"/>
              <a:gd name="connsiteY237" fmla="*/ 811469 h 849871"/>
              <a:gd name="connsiteX238" fmla="*/ 1366185 w 1783623"/>
              <a:gd name="connsiteY238" fmla="*/ 818189 h 849871"/>
              <a:gd name="connsiteX239" fmla="*/ 1354778 w 1783623"/>
              <a:gd name="connsiteY239" fmla="*/ 823516 h 849871"/>
              <a:gd name="connsiteX240" fmla="*/ 1343370 w 1783623"/>
              <a:gd name="connsiteY240" fmla="*/ 828841 h 849871"/>
              <a:gd name="connsiteX241" fmla="*/ 1331398 w 1783623"/>
              <a:gd name="connsiteY241" fmla="*/ 833052 h 849871"/>
              <a:gd name="connsiteX242" fmla="*/ 1319703 w 1783623"/>
              <a:gd name="connsiteY242" fmla="*/ 836983 h 849871"/>
              <a:gd name="connsiteX243" fmla="*/ 1307170 w 1783623"/>
              <a:gd name="connsiteY243" fmla="*/ 840636 h 849871"/>
              <a:gd name="connsiteX244" fmla="*/ 1294627 w 1783623"/>
              <a:gd name="connsiteY244" fmla="*/ 843175 h 849871"/>
              <a:gd name="connsiteX245" fmla="*/ 1282641 w 1783623"/>
              <a:gd name="connsiteY245" fmla="*/ 845152 h 849871"/>
              <a:gd name="connsiteX246" fmla="*/ 1270091 w 1783623"/>
              <a:gd name="connsiteY246" fmla="*/ 846573 h 849871"/>
              <a:gd name="connsiteX247" fmla="*/ 1257820 w 1783623"/>
              <a:gd name="connsiteY247" fmla="*/ 847716 h 849871"/>
              <a:gd name="connsiteX248" fmla="*/ 1245540 w 1783623"/>
              <a:gd name="connsiteY248" fmla="*/ 847740 h 849871"/>
              <a:gd name="connsiteX249" fmla="*/ 1232699 w 1783623"/>
              <a:gd name="connsiteY249" fmla="*/ 847209 h 849871"/>
              <a:gd name="connsiteX250" fmla="*/ 1220416 w 1783623"/>
              <a:gd name="connsiteY250" fmla="*/ 846676 h 849871"/>
              <a:gd name="connsiteX251" fmla="*/ 1207567 w 1783623"/>
              <a:gd name="connsiteY251" fmla="*/ 845027 h 849871"/>
              <a:gd name="connsiteX252" fmla="*/ 1195273 w 1783623"/>
              <a:gd name="connsiteY252" fmla="*/ 842820 h 849871"/>
              <a:gd name="connsiteX253" fmla="*/ 1182975 w 1783623"/>
              <a:gd name="connsiteY253" fmla="*/ 840054 h 849871"/>
              <a:gd name="connsiteX254" fmla="*/ 1171236 w 1783623"/>
              <a:gd name="connsiteY254" fmla="*/ 837288 h 849871"/>
              <a:gd name="connsiteX255" fmla="*/ 1158930 w 1783623"/>
              <a:gd name="connsiteY255" fmla="*/ 833406 h 849871"/>
              <a:gd name="connsiteX256" fmla="*/ 1146902 w 1783623"/>
              <a:gd name="connsiteY256" fmla="*/ 829245 h 849871"/>
              <a:gd name="connsiteX257" fmla="*/ 1135144 w 1783623"/>
              <a:gd name="connsiteY257" fmla="*/ 823688 h 849871"/>
              <a:gd name="connsiteX258" fmla="*/ 1123667 w 1783623"/>
              <a:gd name="connsiteY258" fmla="*/ 818409 h 849871"/>
              <a:gd name="connsiteX259" fmla="*/ 1112740 w 1783623"/>
              <a:gd name="connsiteY259" fmla="*/ 812013 h 849871"/>
              <a:gd name="connsiteX260" fmla="*/ 1101533 w 1783623"/>
              <a:gd name="connsiteY260" fmla="*/ 805338 h 849871"/>
              <a:gd name="connsiteX261" fmla="*/ 1090599 w 1783623"/>
              <a:gd name="connsiteY261" fmla="*/ 797826 h 849871"/>
              <a:gd name="connsiteX262" fmla="*/ 1080496 w 1783623"/>
              <a:gd name="connsiteY262" fmla="*/ 789474 h 849871"/>
              <a:gd name="connsiteX263" fmla="*/ 1070394 w 1783623"/>
              <a:gd name="connsiteY263" fmla="*/ 781121 h 849871"/>
              <a:gd name="connsiteX264" fmla="*/ 1060566 w 1783623"/>
              <a:gd name="connsiteY264" fmla="*/ 771933 h 849871"/>
              <a:gd name="connsiteX265" fmla="*/ 1051857 w 1783623"/>
              <a:gd name="connsiteY265" fmla="*/ 763300 h 849871"/>
              <a:gd name="connsiteX266" fmla="*/ 1043702 w 1783623"/>
              <a:gd name="connsiteY266" fmla="*/ 754107 h 849871"/>
              <a:gd name="connsiteX267" fmla="*/ 1036387 w 1783623"/>
              <a:gd name="connsiteY267" fmla="*/ 745192 h 849871"/>
              <a:gd name="connsiteX268" fmla="*/ 1028790 w 1783623"/>
              <a:gd name="connsiteY268" fmla="*/ 735998 h 849871"/>
              <a:gd name="connsiteX269" fmla="*/ 1022030 w 1783623"/>
              <a:gd name="connsiteY269" fmla="*/ 726524 h 849871"/>
              <a:gd name="connsiteX270" fmla="*/ 1015831 w 1783623"/>
              <a:gd name="connsiteY270" fmla="*/ 717606 h 849871"/>
              <a:gd name="connsiteX271" fmla="*/ 1010182 w 1783623"/>
              <a:gd name="connsiteY271" fmla="*/ 707571 h 849871"/>
              <a:gd name="connsiteX272" fmla="*/ 1004538 w 1783623"/>
              <a:gd name="connsiteY272" fmla="*/ 698094 h 849871"/>
              <a:gd name="connsiteX273" fmla="*/ 999448 w 1783623"/>
              <a:gd name="connsiteY273" fmla="*/ 688058 h 849871"/>
              <a:gd name="connsiteX274" fmla="*/ 994638 w 1783623"/>
              <a:gd name="connsiteY274" fmla="*/ 678300 h 849871"/>
              <a:gd name="connsiteX275" fmla="*/ 990107 w 1783623"/>
              <a:gd name="connsiteY275" fmla="*/ 668262 h 849871"/>
              <a:gd name="connsiteX276" fmla="*/ 986414 w 1783623"/>
              <a:gd name="connsiteY276" fmla="*/ 658502 h 849871"/>
              <a:gd name="connsiteX277" fmla="*/ 982159 w 1783623"/>
              <a:gd name="connsiteY277" fmla="*/ 648186 h 849871"/>
              <a:gd name="connsiteX278" fmla="*/ 979020 w 1783623"/>
              <a:gd name="connsiteY278" fmla="*/ 637866 h 849871"/>
              <a:gd name="connsiteX279" fmla="*/ 973017 w 1783623"/>
              <a:gd name="connsiteY279" fmla="*/ 616390 h 849871"/>
              <a:gd name="connsiteX280" fmla="*/ 967852 w 1783623"/>
              <a:gd name="connsiteY280" fmla="*/ 595191 h 849871"/>
              <a:gd name="connsiteX281" fmla="*/ 963239 w 1783623"/>
              <a:gd name="connsiteY281" fmla="*/ 572875 h 849871"/>
              <a:gd name="connsiteX282" fmla="*/ 959741 w 1783623"/>
              <a:gd name="connsiteY282" fmla="*/ 550557 h 849871"/>
              <a:gd name="connsiteX283" fmla="*/ 956798 w 1783623"/>
              <a:gd name="connsiteY283" fmla="*/ 527678 h 849871"/>
              <a:gd name="connsiteX284" fmla="*/ 954410 w 1783623"/>
              <a:gd name="connsiteY284" fmla="*/ 504241 h 849871"/>
              <a:gd name="connsiteX285" fmla="*/ 952017 w 1783623"/>
              <a:gd name="connsiteY285" fmla="*/ 480245 h 849871"/>
              <a:gd name="connsiteX286" fmla="*/ 947780 w 1783623"/>
              <a:gd name="connsiteY286" fmla="*/ 430579 h 849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</a:cxnLst>
            <a:rect l="l" t="t" r="r" b="b"/>
            <a:pathLst>
              <a:path w="1783623" h="849871">
                <a:moveTo>
                  <a:pt x="846880" y="336"/>
                </a:moveTo>
                <a:lnTo>
                  <a:pt x="837080" y="431061"/>
                </a:lnTo>
                <a:lnTo>
                  <a:pt x="833768" y="480476"/>
                </a:lnTo>
                <a:lnTo>
                  <a:pt x="831689" y="504486"/>
                </a:lnTo>
                <a:lnTo>
                  <a:pt x="829883" y="527658"/>
                </a:lnTo>
                <a:lnTo>
                  <a:pt x="826961" y="550833"/>
                </a:lnTo>
                <a:lnTo>
                  <a:pt x="823754" y="573171"/>
                </a:lnTo>
                <a:lnTo>
                  <a:pt x="819709" y="595231"/>
                </a:lnTo>
                <a:lnTo>
                  <a:pt x="814824" y="617015"/>
                </a:lnTo>
                <a:lnTo>
                  <a:pt x="812100" y="627629"/>
                </a:lnTo>
                <a:lnTo>
                  <a:pt x="808819" y="638243"/>
                </a:lnTo>
                <a:lnTo>
                  <a:pt x="805815" y="648578"/>
                </a:lnTo>
                <a:lnTo>
                  <a:pt x="801971" y="658635"/>
                </a:lnTo>
                <a:lnTo>
                  <a:pt x="798128" y="668693"/>
                </a:lnTo>
                <a:lnTo>
                  <a:pt x="794007" y="679030"/>
                </a:lnTo>
                <a:lnTo>
                  <a:pt x="789043" y="688533"/>
                </a:lnTo>
                <a:lnTo>
                  <a:pt x="784083" y="698593"/>
                </a:lnTo>
                <a:lnTo>
                  <a:pt x="778561" y="708096"/>
                </a:lnTo>
                <a:lnTo>
                  <a:pt x="773320" y="717877"/>
                </a:lnTo>
                <a:lnTo>
                  <a:pt x="766959" y="727104"/>
                </a:lnTo>
                <a:lnTo>
                  <a:pt x="760040" y="736330"/>
                </a:lnTo>
                <a:lnTo>
                  <a:pt x="753121" y="745558"/>
                </a:lnTo>
                <a:lnTo>
                  <a:pt x="745924" y="755064"/>
                </a:lnTo>
                <a:lnTo>
                  <a:pt x="737884" y="763737"/>
                </a:lnTo>
                <a:lnTo>
                  <a:pt x="729009" y="772689"/>
                </a:lnTo>
                <a:lnTo>
                  <a:pt x="719857" y="781922"/>
                </a:lnTo>
                <a:lnTo>
                  <a:pt x="709866" y="790877"/>
                </a:lnTo>
                <a:lnTo>
                  <a:pt x="699309" y="798717"/>
                </a:lnTo>
                <a:lnTo>
                  <a:pt x="688748" y="805998"/>
                </a:lnTo>
                <a:lnTo>
                  <a:pt x="677626" y="812723"/>
                </a:lnTo>
                <a:lnTo>
                  <a:pt x="666504" y="819448"/>
                </a:lnTo>
                <a:lnTo>
                  <a:pt x="655374" y="825056"/>
                </a:lnTo>
                <a:lnTo>
                  <a:pt x="643406" y="830387"/>
                </a:lnTo>
                <a:lnTo>
                  <a:pt x="631707" y="834322"/>
                </a:lnTo>
                <a:lnTo>
                  <a:pt x="619172" y="838537"/>
                </a:lnTo>
                <a:lnTo>
                  <a:pt x="607189" y="841636"/>
                </a:lnTo>
                <a:lnTo>
                  <a:pt x="594925" y="844455"/>
                </a:lnTo>
                <a:lnTo>
                  <a:pt x="582935" y="846436"/>
                </a:lnTo>
                <a:lnTo>
                  <a:pt x="570105" y="848140"/>
                </a:lnTo>
                <a:lnTo>
                  <a:pt x="557827" y="848727"/>
                </a:lnTo>
                <a:lnTo>
                  <a:pt x="545553" y="849871"/>
                </a:lnTo>
                <a:lnTo>
                  <a:pt x="532708" y="849343"/>
                </a:lnTo>
                <a:lnTo>
                  <a:pt x="520143" y="848534"/>
                </a:lnTo>
                <a:lnTo>
                  <a:pt x="507849" y="846887"/>
                </a:lnTo>
                <a:lnTo>
                  <a:pt x="495276" y="844963"/>
                </a:lnTo>
                <a:lnTo>
                  <a:pt x="483257" y="842478"/>
                </a:lnTo>
                <a:lnTo>
                  <a:pt x="470674" y="838878"/>
                </a:lnTo>
                <a:lnTo>
                  <a:pt x="458925" y="834997"/>
                </a:lnTo>
                <a:lnTo>
                  <a:pt x="446895" y="830838"/>
                </a:lnTo>
                <a:lnTo>
                  <a:pt x="435416" y="825560"/>
                </a:lnTo>
                <a:lnTo>
                  <a:pt x="423938" y="820283"/>
                </a:lnTo>
                <a:lnTo>
                  <a:pt x="412730" y="813610"/>
                </a:lnTo>
                <a:lnTo>
                  <a:pt x="401521" y="806936"/>
                </a:lnTo>
                <a:lnTo>
                  <a:pt x="390586" y="799425"/>
                </a:lnTo>
                <a:lnTo>
                  <a:pt x="380488" y="791633"/>
                </a:lnTo>
                <a:lnTo>
                  <a:pt x="370382" y="782722"/>
                </a:lnTo>
                <a:lnTo>
                  <a:pt x="360272" y="773255"/>
                </a:lnTo>
                <a:lnTo>
                  <a:pt x="349594" y="762114"/>
                </a:lnTo>
                <a:lnTo>
                  <a:pt x="340028" y="750413"/>
                </a:lnTo>
                <a:lnTo>
                  <a:pt x="331016" y="738152"/>
                </a:lnTo>
                <a:lnTo>
                  <a:pt x="322564" y="725890"/>
                </a:lnTo>
                <a:lnTo>
                  <a:pt x="315787" y="713623"/>
                </a:lnTo>
                <a:lnTo>
                  <a:pt x="309562" y="700797"/>
                </a:lnTo>
                <a:lnTo>
                  <a:pt x="304453" y="687411"/>
                </a:lnTo>
                <a:lnTo>
                  <a:pt x="299900" y="674023"/>
                </a:lnTo>
                <a:lnTo>
                  <a:pt x="295903" y="660075"/>
                </a:lnTo>
                <a:lnTo>
                  <a:pt x="293022" y="646125"/>
                </a:lnTo>
                <a:lnTo>
                  <a:pt x="290700" y="632174"/>
                </a:lnTo>
                <a:lnTo>
                  <a:pt x="289494" y="618220"/>
                </a:lnTo>
                <a:lnTo>
                  <a:pt x="288565" y="603986"/>
                </a:lnTo>
                <a:lnTo>
                  <a:pt x="288472" y="589472"/>
                </a:lnTo>
                <a:lnTo>
                  <a:pt x="289776" y="575233"/>
                </a:lnTo>
                <a:lnTo>
                  <a:pt x="291636" y="560434"/>
                </a:lnTo>
                <a:lnTo>
                  <a:pt x="276573" y="562144"/>
                </a:lnTo>
                <a:lnTo>
                  <a:pt x="262065" y="563294"/>
                </a:lnTo>
                <a:lnTo>
                  <a:pt x="247550" y="563327"/>
                </a:lnTo>
                <a:lnTo>
                  <a:pt x="233590" y="562801"/>
                </a:lnTo>
                <a:lnTo>
                  <a:pt x="219345" y="561438"/>
                </a:lnTo>
                <a:lnTo>
                  <a:pt x="205374" y="559237"/>
                </a:lnTo>
                <a:lnTo>
                  <a:pt x="191400" y="556478"/>
                </a:lnTo>
                <a:lnTo>
                  <a:pt x="177980" y="553159"/>
                </a:lnTo>
                <a:lnTo>
                  <a:pt x="164553" y="548723"/>
                </a:lnTo>
                <a:lnTo>
                  <a:pt x="151122" y="543729"/>
                </a:lnTo>
                <a:lnTo>
                  <a:pt x="137962" y="537339"/>
                </a:lnTo>
                <a:lnTo>
                  <a:pt x="125356" y="530390"/>
                </a:lnTo>
                <a:lnTo>
                  <a:pt x="113020" y="522045"/>
                </a:lnTo>
                <a:lnTo>
                  <a:pt x="100681" y="513140"/>
                </a:lnTo>
                <a:lnTo>
                  <a:pt x="88897" y="503677"/>
                </a:lnTo>
                <a:lnTo>
                  <a:pt x="77664" y="493096"/>
                </a:lnTo>
                <a:lnTo>
                  <a:pt x="68389" y="483346"/>
                </a:lnTo>
                <a:lnTo>
                  <a:pt x="59673" y="473598"/>
                </a:lnTo>
                <a:lnTo>
                  <a:pt x="51231" y="463010"/>
                </a:lnTo>
                <a:lnTo>
                  <a:pt x="43625" y="452141"/>
                </a:lnTo>
                <a:lnTo>
                  <a:pt x="36854" y="440991"/>
                </a:lnTo>
                <a:lnTo>
                  <a:pt x="30365" y="430120"/>
                </a:lnTo>
                <a:lnTo>
                  <a:pt x="24707" y="418410"/>
                </a:lnTo>
                <a:lnTo>
                  <a:pt x="19611" y="407255"/>
                </a:lnTo>
                <a:lnTo>
                  <a:pt x="15066" y="394984"/>
                </a:lnTo>
                <a:lnTo>
                  <a:pt x="11083" y="383269"/>
                </a:lnTo>
                <a:lnTo>
                  <a:pt x="7655" y="370996"/>
                </a:lnTo>
                <a:lnTo>
                  <a:pt x="4784" y="358721"/>
                </a:lnTo>
                <a:lnTo>
                  <a:pt x="2750" y="346165"/>
                </a:lnTo>
                <a:lnTo>
                  <a:pt x="996" y="333886"/>
                </a:lnTo>
                <a:lnTo>
                  <a:pt x="78" y="321328"/>
                </a:lnTo>
                <a:lnTo>
                  <a:pt x="0" y="309046"/>
                </a:lnTo>
                <a:lnTo>
                  <a:pt x="476" y="296205"/>
                </a:lnTo>
                <a:lnTo>
                  <a:pt x="955" y="283922"/>
                </a:lnTo>
                <a:lnTo>
                  <a:pt x="2548" y="271077"/>
                </a:lnTo>
                <a:lnTo>
                  <a:pt x="4425" y="259071"/>
                </a:lnTo>
                <a:lnTo>
                  <a:pt x="7137" y="246783"/>
                </a:lnTo>
                <a:lnTo>
                  <a:pt x="10131" y="234774"/>
                </a:lnTo>
                <a:lnTo>
                  <a:pt x="14238" y="222202"/>
                </a:lnTo>
                <a:lnTo>
                  <a:pt x="18352" y="210748"/>
                </a:lnTo>
                <a:lnTo>
                  <a:pt x="23297" y="198455"/>
                </a:lnTo>
                <a:lnTo>
                  <a:pt x="29089" y="187556"/>
                </a:lnTo>
                <a:lnTo>
                  <a:pt x="35435" y="176097"/>
                </a:lnTo>
                <a:lnTo>
                  <a:pt x="42344" y="165195"/>
                </a:lnTo>
                <a:lnTo>
                  <a:pt x="49534" y="154572"/>
                </a:lnTo>
                <a:lnTo>
                  <a:pt x="57281" y="143946"/>
                </a:lnTo>
                <a:lnTo>
                  <a:pt x="65868" y="133600"/>
                </a:lnTo>
                <a:lnTo>
                  <a:pt x="75021" y="124367"/>
                </a:lnTo>
                <a:lnTo>
                  <a:pt x="83896" y="115414"/>
                </a:lnTo>
                <a:lnTo>
                  <a:pt x="92498" y="107299"/>
                </a:lnTo>
                <a:lnTo>
                  <a:pt x="101941" y="100021"/>
                </a:lnTo>
                <a:lnTo>
                  <a:pt x="111108" y="93021"/>
                </a:lnTo>
                <a:lnTo>
                  <a:pt x="120556" y="86301"/>
                </a:lnTo>
                <a:lnTo>
                  <a:pt x="129726" y="79860"/>
                </a:lnTo>
                <a:lnTo>
                  <a:pt x="139180" y="74255"/>
                </a:lnTo>
                <a:lnTo>
                  <a:pt x="148635" y="68650"/>
                </a:lnTo>
                <a:lnTo>
                  <a:pt x="158651" y="63603"/>
                </a:lnTo>
                <a:lnTo>
                  <a:pt x="168391" y="58835"/>
                </a:lnTo>
                <a:lnTo>
                  <a:pt x="178693" y="54625"/>
                </a:lnTo>
                <a:lnTo>
                  <a:pt x="188716" y="50693"/>
                </a:lnTo>
                <a:lnTo>
                  <a:pt x="198740" y="46763"/>
                </a:lnTo>
                <a:lnTo>
                  <a:pt x="208767" y="43390"/>
                </a:lnTo>
                <a:lnTo>
                  <a:pt x="219353" y="40017"/>
                </a:lnTo>
                <a:lnTo>
                  <a:pt x="229942" y="37201"/>
                </a:lnTo>
                <a:lnTo>
                  <a:pt x="251683" y="32126"/>
                </a:lnTo>
                <a:lnTo>
                  <a:pt x="273707" y="27890"/>
                </a:lnTo>
                <a:lnTo>
                  <a:pt x="296297" y="24767"/>
                </a:lnTo>
                <a:lnTo>
                  <a:pt x="319165" y="21365"/>
                </a:lnTo>
                <a:lnTo>
                  <a:pt x="342320" y="19358"/>
                </a:lnTo>
                <a:lnTo>
                  <a:pt x="366313" y="17070"/>
                </a:lnTo>
                <a:lnTo>
                  <a:pt x="415977" y="13606"/>
                </a:lnTo>
                <a:close/>
                <a:moveTo>
                  <a:pt x="932918" y="0"/>
                </a:moveTo>
                <a:lnTo>
                  <a:pt x="1363332" y="11396"/>
                </a:lnTo>
                <a:lnTo>
                  <a:pt x="1413310" y="14921"/>
                </a:lnTo>
                <a:lnTo>
                  <a:pt x="1437326" y="17104"/>
                </a:lnTo>
                <a:lnTo>
                  <a:pt x="1460783" y="19289"/>
                </a:lnTo>
                <a:lnTo>
                  <a:pt x="1483408" y="22313"/>
                </a:lnTo>
                <a:lnTo>
                  <a:pt x="1506034" y="25335"/>
                </a:lnTo>
                <a:lnTo>
                  <a:pt x="1528112" y="30035"/>
                </a:lnTo>
                <a:lnTo>
                  <a:pt x="1549910" y="34455"/>
                </a:lnTo>
                <a:lnTo>
                  <a:pt x="1560534" y="37224"/>
                </a:lnTo>
                <a:lnTo>
                  <a:pt x="1571160" y="40551"/>
                </a:lnTo>
                <a:lnTo>
                  <a:pt x="1581229" y="43879"/>
                </a:lnTo>
                <a:lnTo>
                  <a:pt x="1591583" y="48044"/>
                </a:lnTo>
                <a:lnTo>
                  <a:pt x="1601375" y="51652"/>
                </a:lnTo>
                <a:lnTo>
                  <a:pt x="1611728" y="55816"/>
                </a:lnTo>
                <a:lnTo>
                  <a:pt x="1621528" y="60541"/>
                </a:lnTo>
                <a:lnTo>
                  <a:pt x="1631607" y="65544"/>
                </a:lnTo>
                <a:lnTo>
                  <a:pt x="1641133" y="71105"/>
                </a:lnTo>
                <a:lnTo>
                  <a:pt x="1650940" y="76946"/>
                </a:lnTo>
                <a:lnTo>
                  <a:pt x="1660188" y="82787"/>
                </a:lnTo>
                <a:lnTo>
                  <a:pt x="1669444" y="89744"/>
                </a:lnTo>
                <a:lnTo>
                  <a:pt x="1679258" y="96702"/>
                </a:lnTo>
                <a:lnTo>
                  <a:pt x="1687959" y="104218"/>
                </a:lnTo>
                <a:lnTo>
                  <a:pt x="1697223" y="112293"/>
                </a:lnTo>
                <a:lnTo>
                  <a:pt x="1706209" y="120647"/>
                </a:lnTo>
                <a:lnTo>
                  <a:pt x="1715482" y="130395"/>
                </a:lnTo>
                <a:lnTo>
                  <a:pt x="1723922" y="140425"/>
                </a:lnTo>
                <a:lnTo>
                  <a:pt x="1731807" y="151013"/>
                </a:lnTo>
                <a:lnTo>
                  <a:pt x="1739692" y="161602"/>
                </a:lnTo>
                <a:lnTo>
                  <a:pt x="1746741" y="172471"/>
                </a:lnTo>
                <a:lnTo>
                  <a:pt x="1752677" y="183901"/>
                </a:lnTo>
                <a:lnTo>
                  <a:pt x="1758333" y="195052"/>
                </a:lnTo>
                <a:lnTo>
                  <a:pt x="1763714" y="207041"/>
                </a:lnTo>
                <a:lnTo>
                  <a:pt x="1768258" y="218753"/>
                </a:lnTo>
                <a:lnTo>
                  <a:pt x="1772247" y="231024"/>
                </a:lnTo>
                <a:lnTo>
                  <a:pt x="1775115" y="242739"/>
                </a:lnTo>
                <a:lnTo>
                  <a:pt x="1777987" y="255012"/>
                </a:lnTo>
                <a:lnTo>
                  <a:pt x="1780302" y="267286"/>
                </a:lnTo>
                <a:lnTo>
                  <a:pt x="1782062" y="280121"/>
                </a:lnTo>
                <a:lnTo>
                  <a:pt x="1782702" y="292398"/>
                </a:lnTo>
                <a:lnTo>
                  <a:pt x="1783623" y="304954"/>
                </a:lnTo>
                <a:lnTo>
                  <a:pt x="1783427" y="317514"/>
                </a:lnTo>
                <a:lnTo>
                  <a:pt x="1782115" y="330074"/>
                </a:lnTo>
                <a:lnTo>
                  <a:pt x="1781081" y="342356"/>
                </a:lnTo>
                <a:lnTo>
                  <a:pt x="1778929" y="354640"/>
                </a:lnTo>
                <a:lnTo>
                  <a:pt x="1776501" y="367203"/>
                </a:lnTo>
                <a:lnTo>
                  <a:pt x="1773234" y="379488"/>
                </a:lnTo>
                <a:lnTo>
                  <a:pt x="1769404" y="391217"/>
                </a:lnTo>
                <a:lnTo>
                  <a:pt x="1765021" y="403506"/>
                </a:lnTo>
                <a:lnTo>
                  <a:pt x="1760072" y="414679"/>
                </a:lnTo>
                <a:lnTo>
                  <a:pt x="1754568" y="426411"/>
                </a:lnTo>
                <a:lnTo>
                  <a:pt x="1747946" y="437588"/>
                </a:lnTo>
                <a:lnTo>
                  <a:pt x="1741599" y="448484"/>
                </a:lnTo>
                <a:lnTo>
                  <a:pt x="1734136" y="459384"/>
                </a:lnTo>
                <a:lnTo>
                  <a:pt x="1725834" y="470006"/>
                </a:lnTo>
                <a:lnTo>
                  <a:pt x="1717247" y="479791"/>
                </a:lnTo>
                <a:lnTo>
                  <a:pt x="1708104" y="489577"/>
                </a:lnTo>
                <a:lnTo>
                  <a:pt x="1697011" y="500204"/>
                </a:lnTo>
                <a:lnTo>
                  <a:pt x="1685353" y="509716"/>
                </a:lnTo>
                <a:lnTo>
                  <a:pt x="1673134" y="518672"/>
                </a:lnTo>
                <a:lnTo>
                  <a:pt x="1660909" y="527069"/>
                </a:lnTo>
                <a:lnTo>
                  <a:pt x="1648120" y="534352"/>
                </a:lnTo>
                <a:lnTo>
                  <a:pt x="1635601" y="540238"/>
                </a:lnTo>
                <a:lnTo>
                  <a:pt x="1622238" y="545289"/>
                </a:lnTo>
                <a:lnTo>
                  <a:pt x="1608596" y="550061"/>
                </a:lnTo>
                <a:lnTo>
                  <a:pt x="1595503" y="553715"/>
                </a:lnTo>
                <a:lnTo>
                  <a:pt x="1581287" y="556257"/>
                </a:lnTo>
                <a:lnTo>
                  <a:pt x="1567348" y="558519"/>
                </a:lnTo>
                <a:lnTo>
                  <a:pt x="1553402" y="559663"/>
                </a:lnTo>
                <a:lnTo>
                  <a:pt x="1538894" y="560251"/>
                </a:lnTo>
                <a:lnTo>
                  <a:pt x="1524664" y="560559"/>
                </a:lnTo>
                <a:lnTo>
                  <a:pt x="1510421" y="559193"/>
                </a:lnTo>
                <a:lnTo>
                  <a:pt x="1495340" y="557549"/>
                </a:lnTo>
                <a:lnTo>
                  <a:pt x="1497392" y="572336"/>
                </a:lnTo>
                <a:lnTo>
                  <a:pt x="1498605" y="586845"/>
                </a:lnTo>
                <a:lnTo>
                  <a:pt x="1498419" y="601078"/>
                </a:lnTo>
                <a:lnTo>
                  <a:pt x="1497958" y="615591"/>
                </a:lnTo>
                <a:lnTo>
                  <a:pt x="1496935" y="629547"/>
                </a:lnTo>
                <a:lnTo>
                  <a:pt x="1494794" y="643505"/>
                </a:lnTo>
                <a:lnTo>
                  <a:pt x="1492377" y="657743"/>
                </a:lnTo>
                <a:lnTo>
                  <a:pt x="1488560" y="671146"/>
                </a:lnTo>
                <a:lnTo>
                  <a:pt x="1484461" y="684271"/>
                </a:lnTo>
                <a:lnTo>
                  <a:pt x="1479249" y="697956"/>
                </a:lnTo>
                <a:lnTo>
                  <a:pt x="1473195" y="710805"/>
                </a:lnTo>
                <a:lnTo>
                  <a:pt x="1466301" y="723379"/>
                </a:lnTo>
                <a:lnTo>
                  <a:pt x="1458012" y="735675"/>
                </a:lnTo>
                <a:lnTo>
                  <a:pt x="1449162" y="747971"/>
                </a:lnTo>
                <a:lnTo>
                  <a:pt x="1439751" y="759712"/>
                </a:lnTo>
                <a:lnTo>
                  <a:pt x="1429221" y="770896"/>
                </a:lnTo>
                <a:lnTo>
                  <a:pt x="1419237" y="780406"/>
                </a:lnTo>
                <a:lnTo>
                  <a:pt x="1409251" y="789357"/>
                </a:lnTo>
                <a:lnTo>
                  <a:pt x="1399255" y="797192"/>
                </a:lnTo>
                <a:lnTo>
                  <a:pt x="1388421" y="804749"/>
                </a:lnTo>
                <a:lnTo>
                  <a:pt x="1377303" y="811469"/>
                </a:lnTo>
                <a:lnTo>
                  <a:pt x="1366185" y="818189"/>
                </a:lnTo>
                <a:lnTo>
                  <a:pt x="1354778" y="823516"/>
                </a:lnTo>
                <a:lnTo>
                  <a:pt x="1343370" y="828841"/>
                </a:lnTo>
                <a:lnTo>
                  <a:pt x="1331398" y="833052"/>
                </a:lnTo>
                <a:lnTo>
                  <a:pt x="1319703" y="836983"/>
                </a:lnTo>
                <a:lnTo>
                  <a:pt x="1307170" y="840636"/>
                </a:lnTo>
                <a:lnTo>
                  <a:pt x="1294627" y="843175"/>
                </a:lnTo>
                <a:lnTo>
                  <a:pt x="1282641" y="845152"/>
                </a:lnTo>
                <a:lnTo>
                  <a:pt x="1270091" y="846573"/>
                </a:lnTo>
                <a:lnTo>
                  <a:pt x="1257820" y="847716"/>
                </a:lnTo>
                <a:lnTo>
                  <a:pt x="1245540" y="847740"/>
                </a:lnTo>
                <a:lnTo>
                  <a:pt x="1232699" y="847209"/>
                </a:lnTo>
                <a:lnTo>
                  <a:pt x="1220416" y="846676"/>
                </a:lnTo>
                <a:lnTo>
                  <a:pt x="1207567" y="845027"/>
                </a:lnTo>
                <a:lnTo>
                  <a:pt x="1195273" y="842820"/>
                </a:lnTo>
                <a:lnTo>
                  <a:pt x="1182975" y="840054"/>
                </a:lnTo>
                <a:lnTo>
                  <a:pt x="1171236" y="837288"/>
                </a:lnTo>
                <a:lnTo>
                  <a:pt x="1158930" y="833406"/>
                </a:lnTo>
                <a:lnTo>
                  <a:pt x="1146902" y="829245"/>
                </a:lnTo>
                <a:lnTo>
                  <a:pt x="1135144" y="823688"/>
                </a:lnTo>
                <a:lnTo>
                  <a:pt x="1123667" y="818409"/>
                </a:lnTo>
                <a:lnTo>
                  <a:pt x="1112740" y="812013"/>
                </a:lnTo>
                <a:lnTo>
                  <a:pt x="1101533" y="805338"/>
                </a:lnTo>
                <a:lnTo>
                  <a:pt x="1090599" y="797826"/>
                </a:lnTo>
                <a:lnTo>
                  <a:pt x="1080496" y="789474"/>
                </a:lnTo>
                <a:lnTo>
                  <a:pt x="1070394" y="781121"/>
                </a:lnTo>
                <a:lnTo>
                  <a:pt x="1060566" y="771933"/>
                </a:lnTo>
                <a:lnTo>
                  <a:pt x="1051857" y="763300"/>
                </a:lnTo>
                <a:lnTo>
                  <a:pt x="1043702" y="754107"/>
                </a:lnTo>
                <a:lnTo>
                  <a:pt x="1036387" y="745192"/>
                </a:lnTo>
                <a:lnTo>
                  <a:pt x="1028790" y="735998"/>
                </a:lnTo>
                <a:lnTo>
                  <a:pt x="1022030" y="726524"/>
                </a:lnTo>
                <a:lnTo>
                  <a:pt x="1015831" y="717606"/>
                </a:lnTo>
                <a:lnTo>
                  <a:pt x="1010182" y="707571"/>
                </a:lnTo>
                <a:lnTo>
                  <a:pt x="1004538" y="698094"/>
                </a:lnTo>
                <a:lnTo>
                  <a:pt x="999448" y="688058"/>
                </a:lnTo>
                <a:lnTo>
                  <a:pt x="994638" y="678300"/>
                </a:lnTo>
                <a:lnTo>
                  <a:pt x="990107" y="668262"/>
                </a:lnTo>
                <a:lnTo>
                  <a:pt x="986414" y="658502"/>
                </a:lnTo>
                <a:lnTo>
                  <a:pt x="982159" y="648186"/>
                </a:lnTo>
                <a:lnTo>
                  <a:pt x="979020" y="637866"/>
                </a:lnTo>
                <a:lnTo>
                  <a:pt x="973017" y="616390"/>
                </a:lnTo>
                <a:lnTo>
                  <a:pt x="967852" y="595191"/>
                </a:lnTo>
                <a:lnTo>
                  <a:pt x="963239" y="572875"/>
                </a:lnTo>
                <a:lnTo>
                  <a:pt x="959741" y="550557"/>
                </a:lnTo>
                <a:lnTo>
                  <a:pt x="956798" y="527678"/>
                </a:lnTo>
                <a:lnTo>
                  <a:pt x="954410" y="504241"/>
                </a:lnTo>
                <a:lnTo>
                  <a:pt x="952017" y="480245"/>
                </a:lnTo>
                <a:lnTo>
                  <a:pt x="947780" y="430579"/>
                </a:lnTo>
                <a:close/>
              </a:path>
            </a:pathLst>
          </a:custGeom>
          <a:solidFill>
            <a:srgbClr val="FDA6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365">
              <a:latin typeface="FZHei-B01S" panose="02010601030101010101" pitchFamily="2" charset="-122"/>
              <a:ea typeface="FZHei-B01S" panose="02010601030101010101" pitchFamily="2" charset="-122"/>
              <a:sym typeface="FZHei-B01S" panose="02010601030101010101" pitchFamily="2" charset="-122"/>
            </a:endParaRPr>
          </a:p>
        </p:txBody>
      </p:sp>
      <p:sp>
        <p:nvSpPr>
          <p:cNvPr id="46" name="Freeform 18"/>
          <p:cNvSpPr/>
          <p:nvPr/>
        </p:nvSpPr>
        <p:spPr bwMode="auto">
          <a:xfrm>
            <a:off x="5245100" y="4035425"/>
            <a:ext cx="560705" cy="560705"/>
          </a:xfrm>
          <a:custGeom>
            <a:avLst/>
            <a:gdLst>
              <a:gd name="T0" fmla="*/ 266 w 360"/>
              <a:gd name="T1" fmla="*/ 360 h 360"/>
              <a:gd name="T2" fmla="*/ 294 w 360"/>
              <a:gd name="T3" fmla="*/ 331 h 360"/>
              <a:gd name="T4" fmla="*/ 245 w 360"/>
              <a:gd name="T5" fmla="*/ 155 h 360"/>
              <a:gd name="T6" fmla="*/ 318 w 360"/>
              <a:gd name="T7" fmla="*/ 82 h 360"/>
              <a:gd name="T8" fmla="*/ 340 w 360"/>
              <a:gd name="T9" fmla="*/ 19 h 360"/>
              <a:gd name="T10" fmla="*/ 278 w 360"/>
              <a:gd name="T11" fmla="*/ 42 h 360"/>
              <a:gd name="T12" fmla="*/ 205 w 360"/>
              <a:gd name="T13" fmla="*/ 115 h 360"/>
              <a:gd name="T14" fmla="*/ 28 w 360"/>
              <a:gd name="T15" fmla="*/ 65 h 360"/>
              <a:gd name="T16" fmla="*/ 0 w 360"/>
              <a:gd name="T17" fmla="*/ 94 h 360"/>
              <a:gd name="T18" fmla="*/ 148 w 360"/>
              <a:gd name="T19" fmla="*/ 172 h 360"/>
              <a:gd name="T20" fmla="*/ 98 w 360"/>
              <a:gd name="T21" fmla="*/ 222 h 360"/>
              <a:gd name="T22" fmla="*/ 38 w 360"/>
              <a:gd name="T23" fmla="*/ 226 h 360"/>
              <a:gd name="T24" fmla="*/ 9 w 360"/>
              <a:gd name="T25" fmla="*/ 254 h 360"/>
              <a:gd name="T26" fmla="*/ 80 w 360"/>
              <a:gd name="T27" fmla="*/ 280 h 360"/>
              <a:gd name="T28" fmla="*/ 105 w 360"/>
              <a:gd name="T29" fmla="*/ 350 h 360"/>
              <a:gd name="T30" fmla="*/ 134 w 360"/>
              <a:gd name="T31" fmla="*/ 322 h 360"/>
              <a:gd name="T32" fmla="*/ 137 w 360"/>
              <a:gd name="T33" fmla="*/ 262 h 360"/>
              <a:gd name="T34" fmla="*/ 188 w 360"/>
              <a:gd name="T35" fmla="*/ 211 h 360"/>
              <a:gd name="T36" fmla="*/ 266 w 360"/>
              <a:gd name="T37" fmla="*/ 360 h 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360" h="360">
                <a:moveTo>
                  <a:pt x="266" y="360"/>
                </a:moveTo>
                <a:cubicBezTo>
                  <a:pt x="294" y="331"/>
                  <a:pt x="294" y="331"/>
                  <a:pt x="294" y="331"/>
                </a:cubicBezTo>
                <a:cubicBezTo>
                  <a:pt x="245" y="155"/>
                  <a:pt x="245" y="155"/>
                  <a:pt x="245" y="155"/>
                </a:cubicBezTo>
                <a:cubicBezTo>
                  <a:pt x="318" y="82"/>
                  <a:pt x="318" y="82"/>
                  <a:pt x="318" y="82"/>
                </a:cubicBezTo>
                <a:cubicBezTo>
                  <a:pt x="318" y="82"/>
                  <a:pt x="360" y="39"/>
                  <a:pt x="340" y="19"/>
                </a:cubicBezTo>
                <a:cubicBezTo>
                  <a:pt x="320" y="0"/>
                  <a:pt x="278" y="42"/>
                  <a:pt x="278" y="42"/>
                </a:cubicBezTo>
                <a:cubicBezTo>
                  <a:pt x="205" y="115"/>
                  <a:pt x="205" y="115"/>
                  <a:pt x="205" y="115"/>
                </a:cubicBezTo>
                <a:cubicBezTo>
                  <a:pt x="28" y="65"/>
                  <a:pt x="28" y="65"/>
                  <a:pt x="28" y="65"/>
                </a:cubicBezTo>
                <a:cubicBezTo>
                  <a:pt x="0" y="94"/>
                  <a:pt x="0" y="94"/>
                  <a:pt x="0" y="94"/>
                </a:cubicBezTo>
                <a:cubicBezTo>
                  <a:pt x="148" y="172"/>
                  <a:pt x="148" y="172"/>
                  <a:pt x="148" y="172"/>
                </a:cubicBezTo>
                <a:cubicBezTo>
                  <a:pt x="98" y="222"/>
                  <a:pt x="98" y="222"/>
                  <a:pt x="98" y="222"/>
                </a:cubicBezTo>
                <a:cubicBezTo>
                  <a:pt x="38" y="226"/>
                  <a:pt x="38" y="226"/>
                  <a:pt x="38" y="226"/>
                </a:cubicBezTo>
                <a:cubicBezTo>
                  <a:pt x="9" y="254"/>
                  <a:pt x="9" y="254"/>
                  <a:pt x="9" y="254"/>
                </a:cubicBezTo>
                <a:cubicBezTo>
                  <a:pt x="80" y="280"/>
                  <a:pt x="80" y="280"/>
                  <a:pt x="80" y="280"/>
                </a:cubicBezTo>
                <a:cubicBezTo>
                  <a:pt x="105" y="350"/>
                  <a:pt x="105" y="350"/>
                  <a:pt x="105" y="350"/>
                </a:cubicBezTo>
                <a:cubicBezTo>
                  <a:pt x="134" y="322"/>
                  <a:pt x="134" y="322"/>
                  <a:pt x="134" y="322"/>
                </a:cubicBezTo>
                <a:cubicBezTo>
                  <a:pt x="137" y="262"/>
                  <a:pt x="137" y="262"/>
                  <a:pt x="137" y="262"/>
                </a:cubicBezTo>
                <a:cubicBezTo>
                  <a:pt x="188" y="211"/>
                  <a:pt x="188" y="211"/>
                  <a:pt x="188" y="211"/>
                </a:cubicBezTo>
                <a:lnTo>
                  <a:pt x="266" y="36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0140" tIns="60070" rIns="120140" bIns="60070" numCol="1" anchor="t" anchorCtr="0" compatLnSpc="1"/>
          <a:lstStyle/>
          <a:p>
            <a:endParaRPr lang="en-US" sz="2365" dirty="0">
              <a:latin typeface="FZHei-B01S" panose="02010601030101010101" pitchFamily="2" charset="-122"/>
              <a:ea typeface="FZHei-B01S" panose="02010601030101010101" pitchFamily="2" charset="-122"/>
              <a:sym typeface="FZHei-B01S" panose="02010601030101010101" pitchFamily="2" charset="-122"/>
            </a:endParaRPr>
          </a:p>
        </p:txBody>
      </p:sp>
      <p:sp>
        <p:nvSpPr>
          <p:cNvPr id="47" name="Freeform 21"/>
          <p:cNvSpPr>
            <a:spLocks noEditPoints="1"/>
          </p:cNvSpPr>
          <p:nvPr/>
        </p:nvSpPr>
        <p:spPr bwMode="auto">
          <a:xfrm>
            <a:off x="6463030" y="4070350"/>
            <a:ext cx="635000" cy="624205"/>
          </a:xfrm>
          <a:custGeom>
            <a:avLst/>
            <a:gdLst>
              <a:gd name="T0" fmla="*/ 85 w 99"/>
              <a:gd name="T1" fmla="*/ 60 h 97"/>
              <a:gd name="T2" fmla="*/ 99 w 99"/>
              <a:gd name="T3" fmla="*/ 54 h 97"/>
              <a:gd name="T4" fmla="*/ 99 w 99"/>
              <a:gd name="T5" fmla="*/ 43 h 97"/>
              <a:gd name="T6" fmla="*/ 85 w 99"/>
              <a:gd name="T7" fmla="*/ 38 h 97"/>
              <a:gd name="T8" fmla="*/ 83 w 99"/>
              <a:gd name="T9" fmla="*/ 32 h 97"/>
              <a:gd name="T10" fmla="*/ 88 w 99"/>
              <a:gd name="T11" fmla="*/ 18 h 97"/>
              <a:gd name="T12" fmla="*/ 81 w 99"/>
              <a:gd name="T13" fmla="*/ 11 h 97"/>
              <a:gd name="T14" fmla="*/ 67 w 99"/>
              <a:gd name="T15" fmla="*/ 16 h 97"/>
              <a:gd name="T16" fmla="*/ 61 w 99"/>
              <a:gd name="T17" fmla="*/ 14 h 97"/>
              <a:gd name="T18" fmla="*/ 55 w 99"/>
              <a:gd name="T19" fmla="*/ 0 h 97"/>
              <a:gd name="T20" fmla="*/ 44 w 99"/>
              <a:gd name="T21" fmla="*/ 0 h 97"/>
              <a:gd name="T22" fmla="*/ 38 w 99"/>
              <a:gd name="T23" fmla="*/ 14 h 97"/>
              <a:gd name="T24" fmla="*/ 32 w 99"/>
              <a:gd name="T25" fmla="*/ 16 h 97"/>
              <a:gd name="T26" fmla="*/ 18 w 99"/>
              <a:gd name="T27" fmla="*/ 11 h 97"/>
              <a:gd name="T28" fmla="*/ 10 w 99"/>
              <a:gd name="T29" fmla="*/ 18 h 97"/>
              <a:gd name="T30" fmla="*/ 16 w 99"/>
              <a:gd name="T31" fmla="*/ 32 h 97"/>
              <a:gd name="T32" fmla="*/ 14 w 99"/>
              <a:gd name="T33" fmla="*/ 38 h 97"/>
              <a:gd name="T34" fmla="*/ 0 w 99"/>
              <a:gd name="T35" fmla="*/ 44 h 97"/>
              <a:gd name="T36" fmla="*/ 0 w 99"/>
              <a:gd name="T37" fmla="*/ 54 h 97"/>
              <a:gd name="T38" fmla="*/ 14 w 99"/>
              <a:gd name="T39" fmla="*/ 60 h 97"/>
              <a:gd name="T40" fmla="*/ 16 w 99"/>
              <a:gd name="T41" fmla="*/ 66 h 97"/>
              <a:gd name="T42" fmla="*/ 11 w 99"/>
              <a:gd name="T43" fmla="*/ 79 h 97"/>
              <a:gd name="T44" fmla="*/ 18 w 99"/>
              <a:gd name="T45" fmla="*/ 87 h 97"/>
              <a:gd name="T46" fmla="*/ 32 w 99"/>
              <a:gd name="T47" fmla="*/ 82 h 97"/>
              <a:gd name="T48" fmla="*/ 38 w 99"/>
              <a:gd name="T49" fmla="*/ 84 h 97"/>
              <a:gd name="T50" fmla="*/ 44 w 99"/>
              <a:gd name="T51" fmla="*/ 97 h 97"/>
              <a:gd name="T52" fmla="*/ 55 w 99"/>
              <a:gd name="T53" fmla="*/ 97 h 97"/>
              <a:gd name="T54" fmla="*/ 61 w 99"/>
              <a:gd name="T55" fmla="*/ 84 h 97"/>
              <a:gd name="T56" fmla="*/ 67 w 99"/>
              <a:gd name="T57" fmla="*/ 81 h 97"/>
              <a:gd name="T58" fmla="*/ 81 w 99"/>
              <a:gd name="T59" fmla="*/ 87 h 97"/>
              <a:gd name="T60" fmla="*/ 89 w 99"/>
              <a:gd name="T61" fmla="*/ 79 h 97"/>
              <a:gd name="T62" fmla="*/ 83 w 99"/>
              <a:gd name="T63" fmla="*/ 66 h 97"/>
              <a:gd name="T64" fmla="*/ 85 w 99"/>
              <a:gd name="T65" fmla="*/ 60 h 97"/>
              <a:gd name="T66" fmla="*/ 49 w 99"/>
              <a:gd name="T67" fmla="*/ 64 h 97"/>
              <a:gd name="T68" fmla="*/ 34 w 99"/>
              <a:gd name="T69" fmla="*/ 49 h 97"/>
              <a:gd name="T70" fmla="*/ 49 w 99"/>
              <a:gd name="T71" fmla="*/ 33 h 97"/>
              <a:gd name="T72" fmla="*/ 65 w 99"/>
              <a:gd name="T73" fmla="*/ 49 h 97"/>
              <a:gd name="T74" fmla="*/ 49 w 99"/>
              <a:gd name="T75" fmla="*/ 64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99" h="97">
                <a:moveTo>
                  <a:pt x="85" y="60"/>
                </a:moveTo>
                <a:cubicBezTo>
                  <a:pt x="85" y="60"/>
                  <a:pt x="99" y="55"/>
                  <a:pt x="99" y="54"/>
                </a:cubicBezTo>
                <a:cubicBezTo>
                  <a:pt x="99" y="43"/>
                  <a:pt x="99" y="43"/>
                  <a:pt x="99" y="43"/>
                </a:cubicBezTo>
                <a:cubicBezTo>
                  <a:pt x="99" y="42"/>
                  <a:pt x="85" y="38"/>
                  <a:pt x="85" y="38"/>
                </a:cubicBezTo>
                <a:cubicBezTo>
                  <a:pt x="83" y="32"/>
                  <a:pt x="83" y="32"/>
                  <a:pt x="83" y="32"/>
                </a:cubicBezTo>
                <a:cubicBezTo>
                  <a:pt x="83" y="32"/>
                  <a:pt x="89" y="19"/>
                  <a:pt x="88" y="18"/>
                </a:cubicBezTo>
                <a:cubicBezTo>
                  <a:pt x="81" y="11"/>
                  <a:pt x="81" y="11"/>
                  <a:pt x="81" y="11"/>
                </a:cubicBezTo>
                <a:cubicBezTo>
                  <a:pt x="80" y="10"/>
                  <a:pt x="67" y="16"/>
                  <a:pt x="67" y="16"/>
                </a:cubicBezTo>
                <a:cubicBezTo>
                  <a:pt x="61" y="14"/>
                  <a:pt x="61" y="14"/>
                  <a:pt x="61" y="14"/>
                </a:cubicBezTo>
                <a:cubicBezTo>
                  <a:pt x="61" y="14"/>
                  <a:pt x="55" y="0"/>
                  <a:pt x="55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43" y="0"/>
                  <a:pt x="38" y="14"/>
                  <a:pt x="38" y="14"/>
                </a:cubicBezTo>
                <a:cubicBezTo>
                  <a:pt x="32" y="16"/>
                  <a:pt x="32" y="16"/>
                  <a:pt x="32" y="16"/>
                </a:cubicBezTo>
                <a:cubicBezTo>
                  <a:pt x="32" y="16"/>
                  <a:pt x="19" y="10"/>
                  <a:pt x="18" y="11"/>
                </a:cubicBezTo>
                <a:cubicBezTo>
                  <a:pt x="10" y="18"/>
                  <a:pt x="10" y="18"/>
                  <a:pt x="10" y="18"/>
                </a:cubicBezTo>
                <a:cubicBezTo>
                  <a:pt x="10" y="19"/>
                  <a:pt x="16" y="32"/>
                  <a:pt x="16" y="32"/>
                </a:cubicBezTo>
                <a:cubicBezTo>
                  <a:pt x="14" y="38"/>
                  <a:pt x="14" y="38"/>
                  <a:pt x="14" y="38"/>
                </a:cubicBezTo>
                <a:cubicBezTo>
                  <a:pt x="14" y="38"/>
                  <a:pt x="0" y="43"/>
                  <a:pt x="0" y="44"/>
                </a:cubicBezTo>
                <a:cubicBezTo>
                  <a:pt x="0" y="54"/>
                  <a:pt x="0" y="54"/>
                  <a:pt x="0" y="54"/>
                </a:cubicBezTo>
                <a:cubicBezTo>
                  <a:pt x="0" y="55"/>
                  <a:pt x="14" y="60"/>
                  <a:pt x="14" y="60"/>
                </a:cubicBezTo>
                <a:cubicBezTo>
                  <a:pt x="16" y="66"/>
                  <a:pt x="16" y="66"/>
                  <a:pt x="16" y="66"/>
                </a:cubicBezTo>
                <a:cubicBezTo>
                  <a:pt x="16" y="66"/>
                  <a:pt x="10" y="79"/>
                  <a:pt x="11" y="79"/>
                </a:cubicBezTo>
                <a:cubicBezTo>
                  <a:pt x="18" y="87"/>
                  <a:pt x="18" y="87"/>
                  <a:pt x="18" y="87"/>
                </a:cubicBezTo>
                <a:cubicBezTo>
                  <a:pt x="19" y="88"/>
                  <a:pt x="32" y="82"/>
                  <a:pt x="32" y="82"/>
                </a:cubicBezTo>
                <a:cubicBezTo>
                  <a:pt x="38" y="84"/>
                  <a:pt x="38" y="84"/>
                  <a:pt x="38" y="84"/>
                </a:cubicBezTo>
                <a:cubicBezTo>
                  <a:pt x="38" y="84"/>
                  <a:pt x="44" y="97"/>
                  <a:pt x="44" y="97"/>
                </a:cubicBezTo>
                <a:cubicBezTo>
                  <a:pt x="55" y="97"/>
                  <a:pt x="55" y="97"/>
                  <a:pt x="55" y="97"/>
                </a:cubicBezTo>
                <a:cubicBezTo>
                  <a:pt x="56" y="97"/>
                  <a:pt x="61" y="84"/>
                  <a:pt x="61" y="84"/>
                </a:cubicBezTo>
                <a:cubicBezTo>
                  <a:pt x="67" y="81"/>
                  <a:pt x="67" y="81"/>
                  <a:pt x="67" y="81"/>
                </a:cubicBezTo>
                <a:cubicBezTo>
                  <a:pt x="67" y="81"/>
                  <a:pt x="80" y="87"/>
                  <a:pt x="81" y="87"/>
                </a:cubicBezTo>
                <a:cubicBezTo>
                  <a:pt x="89" y="79"/>
                  <a:pt x="89" y="79"/>
                  <a:pt x="89" y="79"/>
                </a:cubicBezTo>
                <a:cubicBezTo>
                  <a:pt x="89" y="79"/>
                  <a:pt x="83" y="66"/>
                  <a:pt x="83" y="66"/>
                </a:cubicBezTo>
                <a:lnTo>
                  <a:pt x="85" y="60"/>
                </a:lnTo>
                <a:close/>
                <a:moveTo>
                  <a:pt x="49" y="64"/>
                </a:moveTo>
                <a:cubicBezTo>
                  <a:pt x="41" y="64"/>
                  <a:pt x="34" y="57"/>
                  <a:pt x="34" y="49"/>
                </a:cubicBezTo>
                <a:cubicBezTo>
                  <a:pt x="34" y="40"/>
                  <a:pt x="41" y="33"/>
                  <a:pt x="49" y="33"/>
                </a:cubicBezTo>
                <a:cubicBezTo>
                  <a:pt x="58" y="33"/>
                  <a:pt x="65" y="40"/>
                  <a:pt x="65" y="49"/>
                </a:cubicBezTo>
                <a:cubicBezTo>
                  <a:pt x="65" y="57"/>
                  <a:pt x="58" y="64"/>
                  <a:pt x="49" y="6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60187" tIns="80093" rIns="160187" bIns="80093" numCol="1" anchor="t" anchorCtr="0" compatLnSpc="1"/>
          <a:lstStyle/>
          <a:p>
            <a:endParaRPr lang="en-US" sz="3155" dirty="0">
              <a:latin typeface="FZHei-B01S" panose="02010601030101010101" pitchFamily="2" charset="-122"/>
              <a:ea typeface="FZHei-B01S" panose="02010601030101010101" pitchFamily="2" charset="-122"/>
              <a:sym typeface="FZHei-B01S" panose="02010601030101010101" pitchFamily="2" charset="-122"/>
            </a:endParaRPr>
          </a:p>
        </p:txBody>
      </p:sp>
      <p:sp>
        <p:nvSpPr>
          <p:cNvPr id="48" name="TextBox 76"/>
          <p:cNvSpPr txBox="1"/>
          <p:nvPr/>
        </p:nvSpPr>
        <p:spPr>
          <a:xfrm>
            <a:off x="8300402" y="2060575"/>
            <a:ext cx="1194947" cy="36830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262626"/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</a:rPr>
              <a:t>添加标题</a:t>
            </a:r>
            <a:endParaRPr lang="zh-CN" altLang="en-US" b="1" dirty="0" smtClean="0">
              <a:solidFill>
                <a:srgbClr val="262626"/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8300720" y="2429510"/>
            <a:ext cx="2367915" cy="9220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  <a:sym typeface="+mn-ea"/>
              </a:rPr>
              <a:t>请在此添加您的文字内容，请在此添加您的文字内容。请在此添加您的文字内容，</a:t>
            </a:r>
            <a:endParaRPr lang="zh-CN" altLang="zh-CN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  <a:sym typeface="+mn-ea"/>
            </a:endParaRPr>
          </a:p>
        </p:txBody>
      </p:sp>
      <p:sp>
        <p:nvSpPr>
          <p:cNvPr id="50" name="TextBox 76"/>
          <p:cNvSpPr txBox="1"/>
          <p:nvPr/>
        </p:nvSpPr>
        <p:spPr>
          <a:xfrm>
            <a:off x="8301037" y="3852545"/>
            <a:ext cx="1194947" cy="36830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262626"/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</a:rPr>
              <a:t>添加标题</a:t>
            </a:r>
            <a:endParaRPr lang="zh-CN" altLang="en-US" b="1" dirty="0" smtClean="0">
              <a:solidFill>
                <a:srgbClr val="262626"/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</a:endParaRPr>
          </a:p>
        </p:txBody>
      </p:sp>
      <p:sp>
        <p:nvSpPr>
          <p:cNvPr id="51" name="文本框 50"/>
          <p:cNvSpPr txBox="1"/>
          <p:nvPr/>
        </p:nvSpPr>
        <p:spPr>
          <a:xfrm>
            <a:off x="8301355" y="4221480"/>
            <a:ext cx="2367915" cy="9220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  <a:sym typeface="+mn-ea"/>
              </a:rPr>
              <a:t>请在此添加您的文字内容，请在此添加您的文字内容。请在此添加您的文字内容，</a:t>
            </a:r>
            <a:endParaRPr lang="zh-CN" altLang="zh-CN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  <a:sym typeface="+mn-ea"/>
            </a:endParaRPr>
          </a:p>
        </p:txBody>
      </p:sp>
      <p:sp>
        <p:nvSpPr>
          <p:cNvPr id="52" name="TextBox 76"/>
          <p:cNvSpPr txBox="1"/>
          <p:nvPr/>
        </p:nvSpPr>
        <p:spPr>
          <a:xfrm>
            <a:off x="3128768" y="2060575"/>
            <a:ext cx="1194947" cy="36830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262626"/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</a:rPr>
              <a:t>添加标题</a:t>
            </a:r>
            <a:endParaRPr lang="zh-CN" altLang="en-US" b="1" dirty="0" smtClean="0">
              <a:solidFill>
                <a:srgbClr val="262626"/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</a:endParaRPr>
          </a:p>
        </p:txBody>
      </p:sp>
      <p:sp>
        <p:nvSpPr>
          <p:cNvPr id="53" name="文本框 52"/>
          <p:cNvSpPr txBox="1"/>
          <p:nvPr/>
        </p:nvSpPr>
        <p:spPr>
          <a:xfrm>
            <a:off x="1955800" y="2429510"/>
            <a:ext cx="2367915" cy="9220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  <a:sym typeface="+mn-ea"/>
              </a:rPr>
              <a:t>请在此添加您的文字内容，请在此添加您的文字内容。请在此添加您的文字内容，</a:t>
            </a:r>
            <a:endParaRPr lang="zh-CN" altLang="zh-CN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  <a:sym typeface="+mn-ea"/>
            </a:endParaRPr>
          </a:p>
        </p:txBody>
      </p:sp>
      <p:sp>
        <p:nvSpPr>
          <p:cNvPr id="54" name="TextBox 76"/>
          <p:cNvSpPr txBox="1"/>
          <p:nvPr/>
        </p:nvSpPr>
        <p:spPr>
          <a:xfrm>
            <a:off x="3128768" y="3852545"/>
            <a:ext cx="1194947" cy="36830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262626"/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</a:rPr>
              <a:t>添加标题</a:t>
            </a:r>
            <a:endParaRPr lang="zh-CN" altLang="en-US" b="1" dirty="0" smtClean="0">
              <a:solidFill>
                <a:srgbClr val="262626"/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</a:endParaRPr>
          </a:p>
        </p:txBody>
      </p:sp>
      <p:sp>
        <p:nvSpPr>
          <p:cNvPr id="55" name="文本框 54"/>
          <p:cNvSpPr txBox="1"/>
          <p:nvPr/>
        </p:nvSpPr>
        <p:spPr>
          <a:xfrm>
            <a:off x="1955800" y="4221480"/>
            <a:ext cx="2367915" cy="9220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  <a:sym typeface="+mn-ea"/>
              </a:rPr>
              <a:t>请在此添加您的文字内容，请在此添加您的文字内容。请在此添加您的文字内容，</a:t>
            </a:r>
            <a:endParaRPr lang="zh-CN" altLang="zh-CN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 advTm="0">
        <p14:pan dir="u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 bldLvl="0" animBg="1"/>
      <p:bldP spid="2" grpId="0" bldLvl="0" animBg="1"/>
      <p:bldP spid="45" grpId="0" bldLvl="0" animBg="1"/>
      <p:bldP spid="46" grpId="0" bldLvl="0" animBg="1"/>
      <p:bldP spid="47" grpId="0" bldLvl="0" animBg="1"/>
      <p:bldP spid="48" grpId="0" bldLvl="0" animBg="1"/>
      <p:bldP spid="49" grpId="0" bldLvl="0" animBg="1"/>
      <p:bldP spid="50" grpId="0" bldLvl="0" animBg="1"/>
      <p:bldP spid="51" grpId="0" bldLvl="0" animBg="1"/>
      <p:bldP spid="52" grpId="0" bldLvl="0" animBg="1"/>
      <p:bldP spid="53" grpId="0" bldLvl="0" animBg="1"/>
      <p:bldP spid="54" grpId="0" bldLvl="0" animBg="1"/>
      <p:bldP spid="55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76"/>
          <p:cNvSpPr txBox="1"/>
          <p:nvPr/>
        </p:nvSpPr>
        <p:spPr>
          <a:xfrm>
            <a:off x="617220" y="406400"/>
            <a:ext cx="224218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</a:rPr>
              <a:t>此处添加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</a:rPr>
              <a:t>标题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</a:endParaRPr>
          </a:p>
        </p:txBody>
      </p:sp>
      <p:sp>
        <p:nvSpPr>
          <p:cNvPr id="6" name="Rectangle 3"/>
          <p:cNvSpPr/>
          <p:nvPr/>
        </p:nvSpPr>
        <p:spPr>
          <a:xfrm>
            <a:off x="1629410" y="1680210"/>
            <a:ext cx="4199255" cy="12065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bg1"/>
              </a:solidFill>
              <a:latin typeface="Noto Sans S Chinese Bold" panose="020B0800000000000000" pitchFamily="34" charset="-122"/>
            </a:endParaRPr>
          </a:p>
        </p:txBody>
      </p:sp>
      <p:sp>
        <p:nvSpPr>
          <p:cNvPr id="10" name="Rectangle 4"/>
          <p:cNvSpPr/>
          <p:nvPr/>
        </p:nvSpPr>
        <p:spPr>
          <a:xfrm>
            <a:off x="1629410" y="3016250"/>
            <a:ext cx="4199255" cy="1206500"/>
          </a:xfrm>
          <a:prstGeom prst="rect">
            <a:avLst/>
          </a:prstGeom>
          <a:solidFill>
            <a:srgbClr val="FDA6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bg1"/>
              </a:solidFill>
              <a:latin typeface="Noto Sans S Chinese Bold" panose="020B0800000000000000" pitchFamily="34" charset="-122"/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1629410" y="4386580"/>
            <a:ext cx="4199255" cy="12065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bg1"/>
              </a:solidFill>
              <a:latin typeface="Noto Sans S Chinese Bold" panose="020B0800000000000000" pitchFamily="34" charset="-122"/>
            </a:endParaRPr>
          </a:p>
        </p:txBody>
      </p:sp>
      <p:grpSp>
        <p:nvGrpSpPr>
          <p:cNvPr id="5" name="Group 9"/>
          <p:cNvGrpSpPr/>
          <p:nvPr/>
        </p:nvGrpSpPr>
        <p:grpSpPr>
          <a:xfrm>
            <a:off x="4707890" y="3353435"/>
            <a:ext cx="810895" cy="601345"/>
            <a:chOff x="4572000" y="3414713"/>
            <a:chExt cx="374651" cy="277813"/>
          </a:xfrm>
          <a:solidFill>
            <a:schemeClr val="bg1"/>
          </a:solidFill>
        </p:grpSpPr>
        <p:sp>
          <p:nvSpPr>
            <p:cNvPr id="23" name="Freeform 17"/>
            <p:cNvSpPr/>
            <p:nvPr/>
          </p:nvSpPr>
          <p:spPr bwMode="auto">
            <a:xfrm>
              <a:off x="4713288" y="3481388"/>
              <a:ext cx="233363" cy="211138"/>
            </a:xfrm>
            <a:custGeom>
              <a:avLst/>
              <a:gdLst>
                <a:gd name="T0" fmla="*/ 89 w 89"/>
                <a:gd name="T1" fmla="*/ 33 h 81"/>
                <a:gd name="T2" fmla="*/ 43 w 89"/>
                <a:gd name="T3" fmla="*/ 0 h 81"/>
                <a:gd name="T4" fmla="*/ 40 w 89"/>
                <a:gd name="T5" fmla="*/ 1 h 81"/>
                <a:gd name="T6" fmla="*/ 43 w 89"/>
                <a:gd name="T7" fmla="*/ 11 h 81"/>
                <a:gd name="T8" fmla="*/ 0 w 89"/>
                <a:gd name="T9" fmla="*/ 44 h 81"/>
                <a:gd name="T10" fmla="*/ 0 w 89"/>
                <a:gd name="T11" fmla="*/ 44 h 81"/>
                <a:gd name="T12" fmla="*/ 40 w 89"/>
                <a:gd name="T13" fmla="*/ 65 h 81"/>
                <a:gd name="T14" fmla="*/ 74 w 89"/>
                <a:gd name="T15" fmla="*/ 81 h 81"/>
                <a:gd name="T16" fmla="*/ 64 w 89"/>
                <a:gd name="T17" fmla="*/ 62 h 81"/>
                <a:gd name="T18" fmla="*/ 89 w 89"/>
                <a:gd name="T19" fmla="*/ 33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" h="81">
                  <a:moveTo>
                    <a:pt x="89" y="33"/>
                  </a:moveTo>
                  <a:cubicBezTo>
                    <a:pt x="89" y="15"/>
                    <a:pt x="68" y="0"/>
                    <a:pt x="43" y="0"/>
                  </a:cubicBezTo>
                  <a:cubicBezTo>
                    <a:pt x="42" y="0"/>
                    <a:pt x="41" y="1"/>
                    <a:pt x="40" y="1"/>
                  </a:cubicBezTo>
                  <a:cubicBezTo>
                    <a:pt x="42" y="4"/>
                    <a:pt x="43" y="8"/>
                    <a:pt x="43" y="11"/>
                  </a:cubicBezTo>
                  <a:cubicBezTo>
                    <a:pt x="43" y="29"/>
                    <a:pt x="24" y="43"/>
                    <a:pt x="0" y="44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6" y="56"/>
                    <a:pt x="21" y="64"/>
                    <a:pt x="40" y="65"/>
                  </a:cubicBezTo>
                  <a:cubicBezTo>
                    <a:pt x="53" y="75"/>
                    <a:pt x="74" y="81"/>
                    <a:pt x="74" y="81"/>
                  </a:cubicBezTo>
                  <a:cubicBezTo>
                    <a:pt x="64" y="72"/>
                    <a:pt x="63" y="65"/>
                    <a:pt x="64" y="62"/>
                  </a:cubicBezTo>
                  <a:cubicBezTo>
                    <a:pt x="79" y="56"/>
                    <a:pt x="89" y="46"/>
                    <a:pt x="89" y="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07" tIns="45703" rIns="91407" bIns="45703" numCol="1" anchor="t" anchorCtr="0" compatLnSpc="1"/>
            <a:lstStyle/>
            <a:p>
              <a:endParaRPr lang="en-US" sz="2000" dirty="0">
                <a:solidFill>
                  <a:schemeClr val="bg1"/>
                </a:solidFill>
                <a:latin typeface="Noto Sans S Chinese Bold" panose="020B0800000000000000" pitchFamily="34" charset="-122"/>
              </a:endParaRPr>
            </a:p>
          </p:txBody>
        </p:sp>
        <p:sp>
          <p:nvSpPr>
            <p:cNvPr id="24" name="Freeform 18"/>
            <p:cNvSpPr/>
            <p:nvPr/>
          </p:nvSpPr>
          <p:spPr bwMode="auto">
            <a:xfrm>
              <a:off x="4572000" y="3414713"/>
              <a:ext cx="241300" cy="209550"/>
            </a:xfrm>
            <a:custGeom>
              <a:avLst/>
              <a:gdLst>
                <a:gd name="T0" fmla="*/ 89 w 92"/>
                <a:gd name="T1" fmla="*/ 21 h 80"/>
                <a:gd name="T2" fmla="*/ 46 w 92"/>
                <a:gd name="T3" fmla="*/ 0 h 80"/>
                <a:gd name="T4" fmla="*/ 0 w 92"/>
                <a:gd name="T5" fmla="*/ 32 h 80"/>
                <a:gd name="T6" fmla="*/ 25 w 92"/>
                <a:gd name="T7" fmla="*/ 61 h 80"/>
                <a:gd name="T8" fmla="*/ 14 w 92"/>
                <a:gd name="T9" fmla="*/ 80 h 80"/>
                <a:gd name="T10" fmla="*/ 48 w 92"/>
                <a:gd name="T11" fmla="*/ 65 h 80"/>
                <a:gd name="T12" fmla="*/ 49 w 92"/>
                <a:gd name="T13" fmla="*/ 64 h 80"/>
                <a:gd name="T14" fmla="*/ 92 w 92"/>
                <a:gd name="T15" fmla="*/ 32 h 80"/>
                <a:gd name="T16" fmla="*/ 89 w 92"/>
                <a:gd name="T17" fmla="*/ 2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2" h="80">
                  <a:moveTo>
                    <a:pt x="89" y="21"/>
                  </a:moveTo>
                  <a:cubicBezTo>
                    <a:pt x="83" y="9"/>
                    <a:pt x="66" y="0"/>
                    <a:pt x="46" y="0"/>
                  </a:cubicBezTo>
                  <a:cubicBezTo>
                    <a:pt x="20" y="0"/>
                    <a:pt x="0" y="14"/>
                    <a:pt x="0" y="32"/>
                  </a:cubicBezTo>
                  <a:cubicBezTo>
                    <a:pt x="0" y="45"/>
                    <a:pt x="10" y="56"/>
                    <a:pt x="25" y="61"/>
                  </a:cubicBezTo>
                  <a:cubicBezTo>
                    <a:pt x="26" y="65"/>
                    <a:pt x="25" y="71"/>
                    <a:pt x="14" y="80"/>
                  </a:cubicBezTo>
                  <a:cubicBezTo>
                    <a:pt x="14" y="80"/>
                    <a:pt x="36" y="75"/>
                    <a:pt x="48" y="65"/>
                  </a:cubicBezTo>
                  <a:cubicBezTo>
                    <a:pt x="49" y="64"/>
                    <a:pt x="49" y="64"/>
                    <a:pt x="49" y="64"/>
                  </a:cubicBezTo>
                  <a:cubicBezTo>
                    <a:pt x="73" y="63"/>
                    <a:pt x="92" y="49"/>
                    <a:pt x="92" y="32"/>
                  </a:cubicBezTo>
                  <a:cubicBezTo>
                    <a:pt x="92" y="28"/>
                    <a:pt x="91" y="25"/>
                    <a:pt x="89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07" tIns="45703" rIns="91407" bIns="45703" numCol="1" anchor="t" anchorCtr="0" compatLnSpc="1"/>
            <a:lstStyle/>
            <a:p>
              <a:endParaRPr lang="en-US" sz="2000" dirty="0">
                <a:solidFill>
                  <a:schemeClr val="bg1"/>
                </a:solidFill>
                <a:latin typeface="Noto Sans S Chinese Bold" panose="020B0800000000000000" pitchFamily="34" charset="-122"/>
              </a:endParaRPr>
            </a:p>
          </p:txBody>
        </p:sp>
      </p:grpSp>
      <p:grpSp>
        <p:nvGrpSpPr>
          <p:cNvPr id="16" name="Group 12"/>
          <p:cNvGrpSpPr/>
          <p:nvPr/>
        </p:nvGrpSpPr>
        <p:grpSpPr>
          <a:xfrm>
            <a:off x="1995170" y="4655820"/>
            <a:ext cx="681990" cy="668655"/>
            <a:chOff x="2905125" y="4002088"/>
            <a:chExt cx="249238" cy="244475"/>
          </a:xfrm>
          <a:solidFill>
            <a:schemeClr val="bg1"/>
          </a:solidFill>
        </p:grpSpPr>
        <p:sp>
          <p:nvSpPr>
            <p:cNvPr id="21" name="Freeform 50"/>
            <p:cNvSpPr>
              <a:spLocks noEditPoints="1"/>
            </p:cNvSpPr>
            <p:nvPr/>
          </p:nvSpPr>
          <p:spPr bwMode="auto">
            <a:xfrm>
              <a:off x="2905125" y="4002088"/>
              <a:ext cx="249238" cy="244475"/>
            </a:xfrm>
            <a:custGeom>
              <a:avLst/>
              <a:gdLst>
                <a:gd name="T0" fmla="*/ 82 w 95"/>
                <a:gd name="T1" fmla="*/ 58 h 93"/>
                <a:gd name="T2" fmla="*/ 95 w 95"/>
                <a:gd name="T3" fmla="*/ 52 h 93"/>
                <a:gd name="T4" fmla="*/ 95 w 95"/>
                <a:gd name="T5" fmla="*/ 42 h 93"/>
                <a:gd name="T6" fmla="*/ 82 w 95"/>
                <a:gd name="T7" fmla="*/ 36 h 93"/>
                <a:gd name="T8" fmla="*/ 79 w 95"/>
                <a:gd name="T9" fmla="*/ 31 h 93"/>
                <a:gd name="T10" fmla="*/ 84 w 95"/>
                <a:gd name="T11" fmla="*/ 18 h 93"/>
                <a:gd name="T12" fmla="*/ 77 w 95"/>
                <a:gd name="T13" fmla="*/ 10 h 93"/>
                <a:gd name="T14" fmla="*/ 64 w 95"/>
                <a:gd name="T15" fmla="*/ 16 h 93"/>
                <a:gd name="T16" fmla="*/ 58 w 95"/>
                <a:gd name="T17" fmla="*/ 13 h 93"/>
                <a:gd name="T18" fmla="*/ 52 w 95"/>
                <a:gd name="T19" fmla="*/ 0 h 93"/>
                <a:gd name="T20" fmla="*/ 42 w 95"/>
                <a:gd name="T21" fmla="*/ 0 h 93"/>
                <a:gd name="T22" fmla="*/ 36 w 95"/>
                <a:gd name="T23" fmla="*/ 13 h 93"/>
                <a:gd name="T24" fmla="*/ 31 w 95"/>
                <a:gd name="T25" fmla="*/ 16 h 93"/>
                <a:gd name="T26" fmla="*/ 17 w 95"/>
                <a:gd name="T27" fmla="*/ 11 h 93"/>
                <a:gd name="T28" fmla="*/ 10 w 95"/>
                <a:gd name="T29" fmla="*/ 18 h 93"/>
                <a:gd name="T30" fmla="*/ 15 w 95"/>
                <a:gd name="T31" fmla="*/ 31 h 93"/>
                <a:gd name="T32" fmla="*/ 13 w 95"/>
                <a:gd name="T33" fmla="*/ 36 h 93"/>
                <a:gd name="T34" fmla="*/ 0 w 95"/>
                <a:gd name="T35" fmla="*/ 42 h 93"/>
                <a:gd name="T36" fmla="*/ 0 w 95"/>
                <a:gd name="T37" fmla="*/ 52 h 93"/>
                <a:gd name="T38" fmla="*/ 13 w 95"/>
                <a:gd name="T39" fmla="*/ 58 h 93"/>
                <a:gd name="T40" fmla="*/ 15 w 95"/>
                <a:gd name="T41" fmla="*/ 63 h 93"/>
                <a:gd name="T42" fmla="*/ 10 w 95"/>
                <a:gd name="T43" fmla="*/ 76 h 93"/>
                <a:gd name="T44" fmla="*/ 18 w 95"/>
                <a:gd name="T45" fmla="*/ 84 h 93"/>
                <a:gd name="T46" fmla="*/ 31 w 95"/>
                <a:gd name="T47" fmla="*/ 78 h 93"/>
                <a:gd name="T48" fmla="*/ 37 w 95"/>
                <a:gd name="T49" fmla="*/ 81 h 93"/>
                <a:gd name="T50" fmla="*/ 42 w 95"/>
                <a:gd name="T51" fmla="*/ 93 h 93"/>
                <a:gd name="T52" fmla="*/ 53 w 95"/>
                <a:gd name="T53" fmla="*/ 93 h 93"/>
                <a:gd name="T54" fmla="*/ 58 w 95"/>
                <a:gd name="T55" fmla="*/ 81 h 93"/>
                <a:gd name="T56" fmla="*/ 64 w 95"/>
                <a:gd name="T57" fmla="*/ 78 h 93"/>
                <a:gd name="T58" fmla="*/ 77 w 95"/>
                <a:gd name="T59" fmla="*/ 83 h 93"/>
                <a:gd name="T60" fmla="*/ 85 w 95"/>
                <a:gd name="T61" fmla="*/ 76 h 93"/>
                <a:gd name="T62" fmla="*/ 79 w 95"/>
                <a:gd name="T63" fmla="*/ 63 h 93"/>
                <a:gd name="T64" fmla="*/ 82 w 95"/>
                <a:gd name="T65" fmla="*/ 58 h 93"/>
                <a:gd name="T66" fmla="*/ 47 w 95"/>
                <a:gd name="T67" fmla="*/ 62 h 93"/>
                <a:gd name="T68" fmla="*/ 32 w 95"/>
                <a:gd name="T69" fmla="*/ 47 h 93"/>
                <a:gd name="T70" fmla="*/ 47 w 95"/>
                <a:gd name="T71" fmla="*/ 32 h 93"/>
                <a:gd name="T72" fmla="*/ 63 w 95"/>
                <a:gd name="T73" fmla="*/ 47 h 93"/>
                <a:gd name="T74" fmla="*/ 47 w 95"/>
                <a:gd name="T75" fmla="*/ 6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5" h="93">
                  <a:moveTo>
                    <a:pt x="82" y="58"/>
                  </a:moveTo>
                  <a:cubicBezTo>
                    <a:pt x="82" y="58"/>
                    <a:pt x="95" y="53"/>
                    <a:pt x="95" y="5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1"/>
                    <a:pt x="82" y="36"/>
                    <a:pt x="82" y="36"/>
                  </a:cubicBezTo>
                  <a:cubicBezTo>
                    <a:pt x="79" y="31"/>
                    <a:pt x="79" y="31"/>
                    <a:pt x="79" y="31"/>
                  </a:cubicBezTo>
                  <a:cubicBezTo>
                    <a:pt x="79" y="31"/>
                    <a:pt x="85" y="18"/>
                    <a:pt x="84" y="18"/>
                  </a:cubicBezTo>
                  <a:cubicBezTo>
                    <a:pt x="77" y="10"/>
                    <a:pt x="77" y="10"/>
                    <a:pt x="77" y="10"/>
                  </a:cubicBezTo>
                  <a:cubicBezTo>
                    <a:pt x="77" y="10"/>
                    <a:pt x="64" y="16"/>
                    <a:pt x="64" y="16"/>
                  </a:cubicBezTo>
                  <a:cubicBezTo>
                    <a:pt x="58" y="13"/>
                    <a:pt x="58" y="13"/>
                    <a:pt x="58" y="13"/>
                  </a:cubicBezTo>
                  <a:cubicBezTo>
                    <a:pt x="58" y="13"/>
                    <a:pt x="53" y="0"/>
                    <a:pt x="52" y="0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41" y="0"/>
                    <a:pt x="36" y="13"/>
                    <a:pt x="36" y="13"/>
                  </a:cubicBezTo>
                  <a:cubicBezTo>
                    <a:pt x="31" y="16"/>
                    <a:pt x="31" y="16"/>
                    <a:pt x="31" y="16"/>
                  </a:cubicBezTo>
                  <a:cubicBezTo>
                    <a:pt x="31" y="16"/>
                    <a:pt x="18" y="10"/>
                    <a:pt x="17" y="11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9" y="18"/>
                    <a:pt x="15" y="31"/>
                    <a:pt x="15" y="31"/>
                  </a:cubicBezTo>
                  <a:cubicBezTo>
                    <a:pt x="13" y="36"/>
                    <a:pt x="13" y="36"/>
                    <a:pt x="13" y="36"/>
                  </a:cubicBezTo>
                  <a:cubicBezTo>
                    <a:pt x="13" y="36"/>
                    <a:pt x="0" y="41"/>
                    <a:pt x="0" y="42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0" y="53"/>
                    <a:pt x="13" y="58"/>
                    <a:pt x="13" y="58"/>
                  </a:cubicBezTo>
                  <a:cubicBezTo>
                    <a:pt x="15" y="63"/>
                    <a:pt x="15" y="63"/>
                    <a:pt x="15" y="63"/>
                  </a:cubicBezTo>
                  <a:cubicBezTo>
                    <a:pt x="15" y="63"/>
                    <a:pt x="10" y="76"/>
                    <a:pt x="10" y="76"/>
                  </a:cubicBezTo>
                  <a:cubicBezTo>
                    <a:pt x="18" y="84"/>
                    <a:pt x="18" y="84"/>
                    <a:pt x="18" y="84"/>
                  </a:cubicBezTo>
                  <a:cubicBezTo>
                    <a:pt x="18" y="84"/>
                    <a:pt x="31" y="78"/>
                    <a:pt x="31" y="78"/>
                  </a:cubicBezTo>
                  <a:cubicBezTo>
                    <a:pt x="37" y="81"/>
                    <a:pt x="37" y="81"/>
                    <a:pt x="37" y="81"/>
                  </a:cubicBezTo>
                  <a:cubicBezTo>
                    <a:pt x="37" y="81"/>
                    <a:pt x="42" y="93"/>
                    <a:pt x="42" y="93"/>
                  </a:cubicBezTo>
                  <a:cubicBezTo>
                    <a:pt x="53" y="93"/>
                    <a:pt x="53" y="93"/>
                    <a:pt x="53" y="93"/>
                  </a:cubicBezTo>
                  <a:cubicBezTo>
                    <a:pt x="53" y="93"/>
                    <a:pt x="58" y="81"/>
                    <a:pt x="58" y="81"/>
                  </a:cubicBezTo>
                  <a:cubicBezTo>
                    <a:pt x="64" y="78"/>
                    <a:pt x="64" y="78"/>
                    <a:pt x="64" y="78"/>
                  </a:cubicBezTo>
                  <a:cubicBezTo>
                    <a:pt x="64" y="78"/>
                    <a:pt x="77" y="84"/>
                    <a:pt x="77" y="83"/>
                  </a:cubicBezTo>
                  <a:cubicBezTo>
                    <a:pt x="85" y="76"/>
                    <a:pt x="85" y="76"/>
                    <a:pt x="85" y="76"/>
                  </a:cubicBezTo>
                  <a:cubicBezTo>
                    <a:pt x="85" y="76"/>
                    <a:pt x="79" y="63"/>
                    <a:pt x="79" y="63"/>
                  </a:cubicBezTo>
                  <a:lnTo>
                    <a:pt x="82" y="58"/>
                  </a:lnTo>
                  <a:close/>
                  <a:moveTo>
                    <a:pt x="47" y="62"/>
                  </a:moveTo>
                  <a:cubicBezTo>
                    <a:pt x="39" y="62"/>
                    <a:pt x="32" y="55"/>
                    <a:pt x="32" y="47"/>
                  </a:cubicBezTo>
                  <a:cubicBezTo>
                    <a:pt x="32" y="39"/>
                    <a:pt x="39" y="32"/>
                    <a:pt x="47" y="32"/>
                  </a:cubicBezTo>
                  <a:cubicBezTo>
                    <a:pt x="56" y="32"/>
                    <a:pt x="63" y="39"/>
                    <a:pt x="63" y="47"/>
                  </a:cubicBezTo>
                  <a:cubicBezTo>
                    <a:pt x="63" y="55"/>
                    <a:pt x="56" y="62"/>
                    <a:pt x="47" y="6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07" tIns="45703" rIns="91407" bIns="45703" numCol="1" anchor="t" anchorCtr="0" compatLnSpc="1"/>
            <a:lstStyle/>
            <a:p>
              <a:endParaRPr lang="en-US" sz="2000" dirty="0">
                <a:solidFill>
                  <a:schemeClr val="bg1"/>
                </a:solidFill>
                <a:latin typeface="Noto Sans S Chinese Bold" panose="020B0800000000000000" pitchFamily="34" charset="-122"/>
              </a:endParaRPr>
            </a:p>
          </p:txBody>
        </p:sp>
        <p:sp>
          <p:nvSpPr>
            <p:cNvPr id="22" name="Oval 51"/>
            <p:cNvSpPr>
              <a:spLocks noChangeArrowheads="1"/>
            </p:cNvSpPr>
            <p:nvPr/>
          </p:nvSpPr>
          <p:spPr bwMode="auto">
            <a:xfrm>
              <a:off x="3005138" y="4102100"/>
              <a:ext cx="49213" cy="476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07" tIns="45703" rIns="91407" bIns="45703" numCol="1" anchor="t" anchorCtr="0" compatLnSpc="1"/>
            <a:lstStyle/>
            <a:p>
              <a:endParaRPr lang="en-US" sz="2000" dirty="0">
                <a:solidFill>
                  <a:schemeClr val="bg1"/>
                </a:solidFill>
                <a:latin typeface="Noto Sans S Chinese Bold" panose="020B0800000000000000" pitchFamily="34" charset="-122"/>
              </a:endParaRPr>
            </a:p>
          </p:txBody>
        </p:sp>
      </p:grpSp>
      <p:grpSp>
        <p:nvGrpSpPr>
          <p:cNvPr id="17" name="Group 15"/>
          <p:cNvGrpSpPr/>
          <p:nvPr/>
        </p:nvGrpSpPr>
        <p:grpSpPr>
          <a:xfrm>
            <a:off x="1959610" y="1993265"/>
            <a:ext cx="810260" cy="598170"/>
            <a:chOff x="3052763" y="2647950"/>
            <a:chExt cx="346075" cy="255588"/>
          </a:xfrm>
          <a:solidFill>
            <a:schemeClr val="bg1"/>
          </a:solidFill>
        </p:grpSpPr>
        <p:sp>
          <p:nvSpPr>
            <p:cNvPr id="18" name="Freeform 108"/>
            <p:cNvSpPr/>
            <p:nvPr/>
          </p:nvSpPr>
          <p:spPr bwMode="auto">
            <a:xfrm>
              <a:off x="3175000" y="2825750"/>
              <a:ext cx="100013" cy="77788"/>
            </a:xfrm>
            <a:custGeom>
              <a:avLst/>
              <a:gdLst>
                <a:gd name="T0" fmla="*/ 36 w 38"/>
                <a:gd name="T1" fmla="*/ 11 h 30"/>
                <a:gd name="T2" fmla="*/ 1 w 38"/>
                <a:gd name="T3" fmla="*/ 11 h 30"/>
                <a:gd name="T4" fmla="*/ 1 w 38"/>
                <a:gd name="T5" fmla="*/ 13 h 30"/>
                <a:gd name="T6" fmla="*/ 19 w 38"/>
                <a:gd name="T7" fmla="*/ 30 h 30"/>
                <a:gd name="T8" fmla="*/ 36 w 38"/>
                <a:gd name="T9" fmla="*/ 13 h 30"/>
                <a:gd name="T10" fmla="*/ 36 w 38"/>
                <a:gd name="T11" fmla="*/ 1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30">
                  <a:moveTo>
                    <a:pt x="36" y="11"/>
                  </a:moveTo>
                  <a:cubicBezTo>
                    <a:pt x="26" y="1"/>
                    <a:pt x="12" y="0"/>
                    <a:pt x="1" y="11"/>
                  </a:cubicBezTo>
                  <a:cubicBezTo>
                    <a:pt x="0" y="11"/>
                    <a:pt x="0" y="12"/>
                    <a:pt x="1" y="13"/>
                  </a:cubicBezTo>
                  <a:cubicBezTo>
                    <a:pt x="19" y="30"/>
                    <a:pt x="19" y="30"/>
                    <a:pt x="19" y="30"/>
                  </a:cubicBezTo>
                  <a:cubicBezTo>
                    <a:pt x="36" y="13"/>
                    <a:pt x="36" y="13"/>
                    <a:pt x="36" y="13"/>
                  </a:cubicBezTo>
                  <a:cubicBezTo>
                    <a:pt x="38" y="12"/>
                    <a:pt x="37" y="11"/>
                    <a:pt x="36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07" tIns="45703" rIns="91407" bIns="45703" numCol="1" anchor="t" anchorCtr="0" compatLnSpc="1"/>
            <a:lstStyle/>
            <a:p>
              <a:endParaRPr lang="en-US" sz="2000" dirty="0">
                <a:solidFill>
                  <a:schemeClr val="bg1"/>
                </a:solidFill>
                <a:latin typeface="Noto Sans S Chinese Bold" panose="020B0800000000000000" pitchFamily="34" charset="-122"/>
              </a:endParaRPr>
            </a:p>
          </p:txBody>
        </p:sp>
        <p:sp>
          <p:nvSpPr>
            <p:cNvPr id="12" name="Freeform 109"/>
            <p:cNvSpPr/>
            <p:nvPr/>
          </p:nvSpPr>
          <p:spPr bwMode="auto">
            <a:xfrm>
              <a:off x="3109913" y="2736850"/>
              <a:ext cx="230188" cy="101600"/>
            </a:xfrm>
            <a:custGeom>
              <a:avLst/>
              <a:gdLst>
                <a:gd name="T0" fmla="*/ 87 w 88"/>
                <a:gd name="T1" fmla="*/ 24 h 39"/>
                <a:gd name="T2" fmla="*/ 0 w 88"/>
                <a:gd name="T3" fmla="*/ 24 h 39"/>
                <a:gd name="T4" fmla="*/ 0 w 88"/>
                <a:gd name="T5" fmla="*/ 26 h 39"/>
                <a:gd name="T6" fmla="*/ 13 w 88"/>
                <a:gd name="T7" fmla="*/ 38 h 39"/>
                <a:gd name="T8" fmla="*/ 15 w 88"/>
                <a:gd name="T9" fmla="*/ 38 h 39"/>
                <a:gd name="T10" fmla="*/ 73 w 88"/>
                <a:gd name="T11" fmla="*/ 38 h 39"/>
                <a:gd name="T12" fmla="*/ 75 w 88"/>
                <a:gd name="T13" fmla="*/ 38 h 39"/>
                <a:gd name="T14" fmla="*/ 87 w 88"/>
                <a:gd name="T15" fmla="*/ 26 h 39"/>
                <a:gd name="T16" fmla="*/ 87 w 88"/>
                <a:gd name="T17" fmla="*/ 26 h 39"/>
                <a:gd name="T18" fmla="*/ 87 w 88"/>
                <a:gd name="T19" fmla="*/ 24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8" h="39">
                  <a:moveTo>
                    <a:pt x="87" y="24"/>
                  </a:moveTo>
                  <a:cubicBezTo>
                    <a:pt x="63" y="0"/>
                    <a:pt x="24" y="0"/>
                    <a:pt x="0" y="24"/>
                  </a:cubicBezTo>
                  <a:cubicBezTo>
                    <a:pt x="0" y="24"/>
                    <a:pt x="0" y="25"/>
                    <a:pt x="0" y="26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3" y="39"/>
                    <a:pt x="14" y="39"/>
                    <a:pt x="15" y="38"/>
                  </a:cubicBezTo>
                  <a:cubicBezTo>
                    <a:pt x="31" y="22"/>
                    <a:pt x="57" y="22"/>
                    <a:pt x="73" y="38"/>
                  </a:cubicBezTo>
                  <a:cubicBezTo>
                    <a:pt x="73" y="39"/>
                    <a:pt x="74" y="39"/>
                    <a:pt x="75" y="38"/>
                  </a:cubicBezTo>
                  <a:cubicBezTo>
                    <a:pt x="87" y="26"/>
                    <a:pt x="87" y="26"/>
                    <a:pt x="87" y="26"/>
                  </a:cubicBezTo>
                  <a:cubicBezTo>
                    <a:pt x="87" y="26"/>
                    <a:pt x="87" y="26"/>
                    <a:pt x="87" y="26"/>
                  </a:cubicBezTo>
                  <a:cubicBezTo>
                    <a:pt x="88" y="25"/>
                    <a:pt x="88" y="24"/>
                    <a:pt x="87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07" tIns="45703" rIns="91407" bIns="45703" numCol="1" anchor="t" anchorCtr="0" compatLnSpc="1"/>
            <a:lstStyle/>
            <a:p>
              <a:endParaRPr lang="en-US" sz="2000" dirty="0">
                <a:solidFill>
                  <a:schemeClr val="bg1"/>
                </a:solidFill>
                <a:latin typeface="Noto Sans S Chinese Bold" panose="020B0800000000000000" pitchFamily="34" charset="-122"/>
              </a:endParaRPr>
            </a:p>
          </p:txBody>
        </p:sp>
        <p:sp>
          <p:nvSpPr>
            <p:cNvPr id="20" name="Freeform 110"/>
            <p:cNvSpPr/>
            <p:nvPr/>
          </p:nvSpPr>
          <p:spPr bwMode="auto">
            <a:xfrm>
              <a:off x="3052763" y="2647950"/>
              <a:ext cx="346075" cy="134938"/>
            </a:xfrm>
            <a:custGeom>
              <a:avLst/>
              <a:gdLst>
                <a:gd name="T0" fmla="*/ 131 w 132"/>
                <a:gd name="T1" fmla="*/ 36 h 52"/>
                <a:gd name="T2" fmla="*/ 131 w 132"/>
                <a:gd name="T3" fmla="*/ 36 h 52"/>
                <a:gd name="T4" fmla="*/ 1 w 132"/>
                <a:gd name="T5" fmla="*/ 36 h 52"/>
                <a:gd name="T6" fmla="*/ 1 w 132"/>
                <a:gd name="T7" fmla="*/ 38 h 52"/>
                <a:gd name="T8" fmla="*/ 13 w 132"/>
                <a:gd name="T9" fmla="*/ 51 h 52"/>
                <a:gd name="T10" fmla="*/ 16 w 132"/>
                <a:gd name="T11" fmla="*/ 51 h 52"/>
                <a:gd name="T12" fmla="*/ 116 w 132"/>
                <a:gd name="T13" fmla="*/ 51 h 52"/>
                <a:gd name="T14" fmla="*/ 118 w 132"/>
                <a:gd name="T15" fmla="*/ 51 h 52"/>
                <a:gd name="T16" fmla="*/ 131 w 132"/>
                <a:gd name="T17" fmla="*/ 38 h 52"/>
                <a:gd name="T18" fmla="*/ 131 w 132"/>
                <a:gd name="T19" fmla="*/ 38 h 52"/>
                <a:gd name="T20" fmla="*/ 131 w 132"/>
                <a:gd name="T21" fmla="*/ 36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52">
                  <a:moveTo>
                    <a:pt x="131" y="36"/>
                  </a:moveTo>
                  <a:cubicBezTo>
                    <a:pt x="131" y="36"/>
                    <a:pt x="131" y="36"/>
                    <a:pt x="131" y="36"/>
                  </a:cubicBezTo>
                  <a:cubicBezTo>
                    <a:pt x="95" y="0"/>
                    <a:pt x="36" y="0"/>
                    <a:pt x="1" y="36"/>
                  </a:cubicBezTo>
                  <a:cubicBezTo>
                    <a:pt x="0" y="37"/>
                    <a:pt x="0" y="38"/>
                    <a:pt x="1" y="38"/>
                  </a:cubicBezTo>
                  <a:cubicBezTo>
                    <a:pt x="13" y="51"/>
                    <a:pt x="13" y="51"/>
                    <a:pt x="13" y="51"/>
                  </a:cubicBezTo>
                  <a:cubicBezTo>
                    <a:pt x="14" y="52"/>
                    <a:pt x="15" y="52"/>
                    <a:pt x="16" y="51"/>
                  </a:cubicBezTo>
                  <a:cubicBezTo>
                    <a:pt x="43" y="23"/>
                    <a:pt x="88" y="23"/>
                    <a:pt x="116" y="51"/>
                  </a:cubicBezTo>
                  <a:cubicBezTo>
                    <a:pt x="117" y="52"/>
                    <a:pt x="118" y="52"/>
                    <a:pt x="118" y="51"/>
                  </a:cubicBezTo>
                  <a:cubicBezTo>
                    <a:pt x="131" y="38"/>
                    <a:pt x="131" y="38"/>
                    <a:pt x="131" y="38"/>
                  </a:cubicBezTo>
                  <a:cubicBezTo>
                    <a:pt x="131" y="38"/>
                    <a:pt x="131" y="38"/>
                    <a:pt x="131" y="38"/>
                  </a:cubicBezTo>
                  <a:cubicBezTo>
                    <a:pt x="132" y="38"/>
                    <a:pt x="132" y="37"/>
                    <a:pt x="131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07" tIns="45703" rIns="91407" bIns="45703" numCol="1" anchor="t" anchorCtr="0" compatLnSpc="1"/>
            <a:lstStyle/>
            <a:p>
              <a:endParaRPr lang="en-US" sz="2000" dirty="0">
                <a:solidFill>
                  <a:schemeClr val="bg1"/>
                </a:solidFill>
                <a:latin typeface="Noto Sans S Chinese Bold" panose="020B0800000000000000" pitchFamily="34" charset="-122"/>
              </a:endParaRPr>
            </a:p>
          </p:txBody>
        </p:sp>
      </p:grpSp>
      <p:sp>
        <p:nvSpPr>
          <p:cNvPr id="25" name="TextBox 54"/>
          <p:cNvSpPr txBox="1"/>
          <p:nvPr/>
        </p:nvSpPr>
        <p:spPr>
          <a:xfrm>
            <a:off x="6487982" y="2584906"/>
            <a:ext cx="553431" cy="604098"/>
          </a:xfrm>
          <a:prstGeom prst="rect">
            <a:avLst/>
          </a:prstGeom>
          <a:noFill/>
        </p:spPr>
        <p:txBody>
          <a:bodyPr wrap="square" lIns="49617" tIns="24808" rIns="49617" bIns="24808" rtlCol="0">
            <a:spAutoFit/>
          </a:bodyPr>
          <a:lstStyle/>
          <a:p>
            <a:r>
              <a:rPr lang="id-ID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Bold" panose="020B0800000000000000" pitchFamily="34" charset="-122"/>
              </a:rPr>
              <a:t>1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Bold" panose="020B0800000000000000" pitchFamily="34" charset="-122"/>
              </a:rPr>
              <a:t>.</a:t>
            </a: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  <a:latin typeface="Noto Sans S Chinese Bold" panose="020B0800000000000000" pitchFamily="34" charset="-122"/>
            </a:endParaRPr>
          </a:p>
        </p:txBody>
      </p:sp>
      <p:sp>
        <p:nvSpPr>
          <p:cNvPr id="27" name="TextBox 56"/>
          <p:cNvSpPr txBox="1"/>
          <p:nvPr/>
        </p:nvSpPr>
        <p:spPr>
          <a:xfrm>
            <a:off x="6487982" y="3324598"/>
            <a:ext cx="553431" cy="604098"/>
          </a:xfrm>
          <a:prstGeom prst="rect">
            <a:avLst/>
          </a:prstGeom>
          <a:noFill/>
        </p:spPr>
        <p:txBody>
          <a:bodyPr wrap="square" lIns="49617" tIns="24808" rIns="49617" bIns="24808" rtlCol="0">
            <a:spAutoFit/>
          </a:bodyPr>
          <a:lstStyle/>
          <a:p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Bold" panose="020B0800000000000000" pitchFamily="34" charset="-122"/>
              </a:rPr>
              <a:t>2.</a:t>
            </a: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  <a:latin typeface="Noto Sans S Chinese Bold" panose="020B0800000000000000" pitchFamily="34" charset="-122"/>
            </a:endParaRPr>
          </a:p>
        </p:txBody>
      </p:sp>
      <p:sp>
        <p:nvSpPr>
          <p:cNvPr id="29" name="TextBox 58"/>
          <p:cNvSpPr txBox="1"/>
          <p:nvPr/>
        </p:nvSpPr>
        <p:spPr>
          <a:xfrm>
            <a:off x="6487982" y="4065111"/>
            <a:ext cx="553431" cy="604098"/>
          </a:xfrm>
          <a:prstGeom prst="rect">
            <a:avLst/>
          </a:prstGeom>
          <a:noFill/>
        </p:spPr>
        <p:txBody>
          <a:bodyPr wrap="square" lIns="49617" tIns="24808" rIns="49617" bIns="24808" rtlCol="0">
            <a:spAutoFit/>
          </a:bodyPr>
          <a:lstStyle/>
          <a:p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Bold" panose="020B0800000000000000" pitchFamily="34" charset="-122"/>
              </a:rPr>
              <a:t>3.</a:t>
            </a: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  <a:latin typeface="Noto Sans S Chinese Bold" panose="020B0800000000000000" pitchFamily="34" charset="-122"/>
            </a:endParaRPr>
          </a:p>
        </p:txBody>
      </p:sp>
      <p:cxnSp>
        <p:nvCxnSpPr>
          <p:cNvPr id="31" name="直接连接符 30"/>
          <p:cNvCxnSpPr/>
          <p:nvPr/>
        </p:nvCxnSpPr>
        <p:spPr>
          <a:xfrm>
            <a:off x="6635308" y="3318740"/>
            <a:ext cx="4257276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>
            <a:off x="6635308" y="4006116"/>
            <a:ext cx="4257276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圆角矩形 6"/>
          <p:cNvSpPr>
            <a:spLocks noChangeArrowheads="1"/>
          </p:cNvSpPr>
          <p:nvPr/>
        </p:nvSpPr>
        <p:spPr bwMode="auto">
          <a:xfrm>
            <a:off x="6574745" y="1910454"/>
            <a:ext cx="2470844" cy="461796"/>
          </a:xfrm>
          <a:prstGeom prst="roundRect">
            <a:avLst>
              <a:gd name="adj" fmla="val 0"/>
            </a:avLst>
          </a:prstGeom>
          <a:solidFill>
            <a:srgbClr val="FDA67F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 sz="1600" dirty="0">
              <a:solidFill>
                <a:srgbClr val="FFFFFF"/>
              </a:solidFill>
            </a:endParaRPr>
          </a:p>
        </p:txBody>
      </p:sp>
      <p:cxnSp>
        <p:nvCxnSpPr>
          <p:cNvPr id="35" name="直接连接符 34"/>
          <p:cNvCxnSpPr/>
          <p:nvPr/>
        </p:nvCxnSpPr>
        <p:spPr>
          <a:xfrm>
            <a:off x="6635306" y="4746628"/>
            <a:ext cx="4257276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58"/>
          <p:cNvSpPr txBox="1"/>
          <p:nvPr/>
        </p:nvSpPr>
        <p:spPr>
          <a:xfrm>
            <a:off x="6487978" y="4810548"/>
            <a:ext cx="553431" cy="604098"/>
          </a:xfrm>
          <a:prstGeom prst="rect">
            <a:avLst/>
          </a:prstGeom>
          <a:noFill/>
        </p:spPr>
        <p:txBody>
          <a:bodyPr wrap="square" lIns="49617" tIns="24808" rIns="49617" bIns="24808" rtlCol="0">
            <a:spAutoFit/>
          </a:bodyPr>
          <a:lstStyle/>
          <a:p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Bold" panose="020B0800000000000000" pitchFamily="34" charset="-122"/>
              </a:rPr>
              <a:t>4.</a:t>
            </a: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  <a:latin typeface="Noto Sans S Chinese Bold" panose="020B0800000000000000" pitchFamily="34" charset="-122"/>
            </a:endParaRPr>
          </a:p>
        </p:txBody>
      </p:sp>
      <p:cxnSp>
        <p:nvCxnSpPr>
          <p:cNvPr id="38" name="直接连接符 37"/>
          <p:cNvCxnSpPr/>
          <p:nvPr/>
        </p:nvCxnSpPr>
        <p:spPr>
          <a:xfrm>
            <a:off x="6635302" y="5492065"/>
            <a:ext cx="4257276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76"/>
          <p:cNvSpPr txBox="1"/>
          <p:nvPr/>
        </p:nvSpPr>
        <p:spPr>
          <a:xfrm>
            <a:off x="2993963" y="1765935"/>
            <a:ext cx="1194947" cy="36830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chemeClr val="bg1"/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</a:rPr>
              <a:t>添加标题</a:t>
            </a:r>
            <a:endParaRPr lang="zh-CN" altLang="en-US" b="1" dirty="0" smtClean="0">
              <a:solidFill>
                <a:schemeClr val="bg1"/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994025" y="2059940"/>
            <a:ext cx="2524125" cy="73723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sz="1400" dirty="0">
                <a:solidFill>
                  <a:schemeClr val="bg1"/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  <a:sym typeface="+mn-ea"/>
              </a:rPr>
              <a:t>请在此添加您的文字内容，请在此添加您的文字内容。</a:t>
            </a:r>
            <a:endParaRPr lang="zh-CN" altLang="zh-CN" sz="1400" dirty="0" smtClean="0">
              <a:solidFill>
                <a:schemeClr val="bg1"/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  <a:sym typeface="+mn-ea"/>
            </a:endParaRPr>
          </a:p>
        </p:txBody>
      </p:sp>
      <p:sp>
        <p:nvSpPr>
          <p:cNvPr id="2" name="TextBox 76"/>
          <p:cNvSpPr txBox="1"/>
          <p:nvPr/>
        </p:nvSpPr>
        <p:spPr>
          <a:xfrm>
            <a:off x="1959548" y="3059430"/>
            <a:ext cx="1194947" cy="36830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chemeClr val="bg1"/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</a:rPr>
              <a:t>添加标题</a:t>
            </a:r>
            <a:endParaRPr lang="zh-CN" altLang="en-US" b="1" dirty="0" smtClean="0">
              <a:solidFill>
                <a:schemeClr val="bg1"/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1959610" y="3353435"/>
            <a:ext cx="2524125" cy="73723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sz="1400" dirty="0">
                <a:solidFill>
                  <a:schemeClr val="bg1"/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  <a:sym typeface="+mn-ea"/>
              </a:rPr>
              <a:t>请在此添加您的文字内容，请在此添加您的文字内容。</a:t>
            </a:r>
            <a:endParaRPr lang="zh-CN" altLang="zh-CN" sz="1400" dirty="0" smtClean="0">
              <a:solidFill>
                <a:schemeClr val="bg1"/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  <a:sym typeface="+mn-ea"/>
            </a:endParaRPr>
          </a:p>
        </p:txBody>
      </p:sp>
      <p:sp>
        <p:nvSpPr>
          <p:cNvPr id="40" name="TextBox 76"/>
          <p:cNvSpPr txBox="1"/>
          <p:nvPr/>
        </p:nvSpPr>
        <p:spPr>
          <a:xfrm>
            <a:off x="3093658" y="4450080"/>
            <a:ext cx="1194947" cy="36830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chemeClr val="bg1"/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</a:rPr>
              <a:t>添加标题</a:t>
            </a:r>
            <a:endParaRPr lang="zh-CN" altLang="en-US" b="1" dirty="0" smtClean="0">
              <a:solidFill>
                <a:schemeClr val="bg1"/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3093720" y="4744085"/>
            <a:ext cx="2524125" cy="73723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sz="1400" dirty="0">
                <a:solidFill>
                  <a:schemeClr val="bg1"/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  <a:sym typeface="+mn-ea"/>
              </a:rPr>
              <a:t>请在此添加您的文字内容，请在此添加您的文字内容。</a:t>
            </a:r>
            <a:endParaRPr lang="zh-CN" altLang="zh-CN" sz="1400" dirty="0" smtClean="0">
              <a:solidFill>
                <a:schemeClr val="bg1"/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  <a:sym typeface="+mn-ea"/>
            </a:endParaRPr>
          </a:p>
        </p:txBody>
      </p:sp>
      <p:sp>
        <p:nvSpPr>
          <p:cNvPr id="42" name="TextBox 76"/>
          <p:cNvSpPr txBox="1"/>
          <p:nvPr/>
        </p:nvSpPr>
        <p:spPr>
          <a:xfrm>
            <a:off x="6939915" y="1910715"/>
            <a:ext cx="1740535" cy="46037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b="1" dirty="0" smtClean="0">
                <a:solidFill>
                  <a:schemeClr val="bg1"/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</a:rPr>
              <a:t>添加标题</a:t>
            </a:r>
            <a:endParaRPr lang="zh-CN" altLang="en-US" sz="2400" b="1" dirty="0" smtClean="0">
              <a:solidFill>
                <a:schemeClr val="bg1"/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7126605" y="2641600"/>
            <a:ext cx="3529965" cy="60769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  <a:sym typeface="+mn-ea"/>
              </a:rPr>
              <a:t>请在此添加您的文字内容，请在此添加您的文字内容。</a:t>
            </a:r>
            <a:endParaRPr lang="zh-CN" altLang="zh-CN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  <a:sym typeface="+mn-ea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7126605" y="3353435"/>
            <a:ext cx="3529965" cy="60769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  <a:sym typeface="+mn-ea"/>
              </a:rPr>
              <a:t>请在此添加您的文字内容，请在此添加您的文字内容。</a:t>
            </a:r>
            <a:endParaRPr lang="zh-CN" altLang="zh-CN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  <a:sym typeface="+mn-ea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7126605" y="4065270"/>
            <a:ext cx="3529965" cy="60769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  <a:sym typeface="+mn-ea"/>
              </a:rPr>
              <a:t>请在此添加您的文字内容，请在此添加您的文字内容。</a:t>
            </a:r>
            <a:endParaRPr lang="zh-CN" altLang="zh-CN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  <a:sym typeface="+mn-ea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7126605" y="4806950"/>
            <a:ext cx="3529965" cy="60769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  <a:sym typeface="+mn-ea"/>
              </a:rPr>
              <a:t>请在此添加您的文字内容，请在此添加您的文字内容。</a:t>
            </a:r>
            <a:endParaRPr lang="zh-CN" altLang="zh-CN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 advTm="0">
        <p14:pan dir="u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0" grpId="0" bldLvl="0" animBg="1"/>
      <p:bldP spid="11" grpId="0" bldLvl="0" animBg="1"/>
      <p:bldP spid="25" grpId="0"/>
      <p:bldP spid="27" grpId="0"/>
      <p:bldP spid="29" grpId="0"/>
      <p:bldP spid="33" grpId="0" bldLvl="0" animBg="1"/>
      <p:bldP spid="36" grpId="0"/>
      <p:bldP spid="13" grpId="0" bldLvl="0" animBg="1"/>
      <p:bldP spid="14" grpId="0" bldLvl="0" animBg="1"/>
      <p:bldP spid="2" grpId="0" bldLvl="0" animBg="1"/>
      <p:bldP spid="39" grpId="0" bldLvl="0" animBg="1"/>
      <p:bldP spid="40" grpId="0" bldLvl="0" animBg="1"/>
      <p:bldP spid="41" grpId="0" bldLvl="0" animBg="1"/>
      <p:bldP spid="42" grpId="0" bldLvl="0" animBg="1"/>
      <p:bldP spid="43" grpId="0" bldLvl="0" animBg="1"/>
      <p:bldP spid="26" grpId="0" bldLvl="0" animBg="1"/>
      <p:bldP spid="28" grpId="0" bldLvl="0" animBg="1"/>
      <p:bldP spid="30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10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16200000">
            <a:off x="2640330" y="-2679065"/>
            <a:ext cx="6890385" cy="12185650"/>
          </a:xfrm>
          <a:prstGeom prst="rect">
            <a:avLst/>
          </a:prstGeom>
        </p:spPr>
      </p:pic>
      <p:sp>
        <p:nvSpPr>
          <p:cNvPr id="7" name="椭圆 6"/>
          <p:cNvSpPr/>
          <p:nvPr/>
        </p:nvSpPr>
        <p:spPr>
          <a:xfrm>
            <a:off x="2326005" y="1495425"/>
            <a:ext cx="7540625" cy="38671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3641725" y="3739515"/>
            <a:ext cx="4909820" cy="4914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Light" panose="020B0300000000000000" charset="-122"/>
                <a:ea typeface="Noto Sans S Chinese Light" panose="020B0300000000000000" charset="-122"/>
                <a:sym typeface="+mn-ea"/>
              </a:rPr>
              <a:t>PleaseaddaclearbusinesstemplateforthetitlecontentyouwanttoaddPleaseaddaclecontentyouwanttoaddPleaseaddaclearbarbusinesstemplat</a:t>
            </a:r>
            <a:endParaRPr lang="zh-CN" altLang="en-US" sz="1000" dirty="0" smtClean="0">
              <a:solidFill>
                <a:schemeClr val="tx1">
                  <a:lumMod val="75000"/>
                  <a:lumOff val="25000"/>
                </a:schemeClr>
              </a:solidFill>
              <a:latin typeface="Noto Sans S Chinese Light" panose="020B0300000000000000" charset="-122"/>
              <a:ea typeface="Noto Sans S Chinese Light" panose="020B0300000000000000" charset="-122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4410075" y="3041650"/>
            <a:ext cx="330454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320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Noto Sans S Chinese Regular" panose="020B0500000000000000" pitchFamily="34" charset="-122"/>
                <a:ea typeface="Noto Sans S Chinese Regular" panose="020B0500000000000000" pitchFamily="34" charset="-122"/>
                <a:sym typeface="Arial" panose="020B0604020202020204" pitchFamily="34" charset="0"/>
              </a:rPr>
              <a:t>招聘计划</a:t>
            </a:r>
            <a:endParaRPr lang="zh-CN" altLang="en-US" sz="3200" b="1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Noto Sans S Chinese Regular" panose="020B0500000000000000" pitchFamily="34" charset="-122"/>
              <a:ea typeface="Noto Sans S Chinese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4872990" y="2282190"/>
            <a:ext cx="2447290" cy="645160"/>
          </a:xfrm>
          <a:prstGeom prst="rect">
            <a:avLst/>
          </a:prstGeom>
          <a:noFill/>
          <a:ln w="2857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262626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dist"/>
            <a:r>
              <a:rPr lang="en-US" altLang="zh-CN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</a:rPr>
              <a:t>PART 02</a:t>
            </a:r>
            <a:endParaRPr lang="en-US" altLang="zh-CN" sz="3600" dirty="0">
              <a:solidFill>
                <a:schemeClr val="tx1">
                  <a:lumMod val="75000"/>
                  <a:lumOff val="25000"/>
                </a:schemeClr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Tm="0">
        <p15:prstTrans prst="wind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8" grpId="0"/>
      <p:bldP spid="19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76"/>
          <p:cNvSpPr txBox="1"/>
          <p:nvPr/>
        </p:nvSpPr>
        <p:spPr>
          <a:xfrm>
            <a:off x="617220" y="406400"/>
            <a:ext cx="224218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</a:rPr>
              <a:t>此处添加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</a:rPr>
              <a:t>标题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</a:endParaRPr>
          </a:p>
        </p:txBody>
      </p:sp>
      <p:sp>
        <p:nvSpPr>
          <p:cNvPr id="13" name="稻壳儿原创设计师【幻雨工作室】_5"/>
          <p:cNvSpPr/>
          <p:nvPr/>
        </p:nvSpPr>
        <p:spPr>
          <a:xfrm>
            <a:off x="1552574" y="1846930"/>
            <a:ext cx="2659289" cy="1105786"/>
          </a:xfrm>
          <a:custGeom>
            <a:avLst/>
            <a:gdLst>
              <a:gd name="connsiteX0" fmla="*/ 0 w 2232436"/>
              <a:gd name="connsiteY0" fmla="*/ 227029 h 1105786"/>
              <a:gd name="connsiteX1" fmla="*/ 1531279 w 2232436"/>
              <a:gd name="connsiteY1" fmla="*/ 227029 h 1105786"/>
              <a:gd name="connsiteX2" fmla="*/ 1531279 w 2232436"/>
              <a:gd name="connsiteY2" fmla="*/ 0 h 1105786"/>
              <a:gd name="connsiteX3" fmla="*/ 2232436 w 2232436"/>
              <a:gd name="connsiteY3" fmla="*/ 552893 h 1105786"/>
              <a:gd name="connsiteX4" fmla="*/ 1531279 w 2232436"/>
              <a:gd name="connsiteY4" fmla="*/ 1105786 h 1105786"/>
              <a:gd name="connsiteX5" fmla="*/ 1531279 w 2232436"/>
              <a:gd name="connsiteY5" fmla="*/ 878757 h 1105786"/>
              <a:gd name="connsiteX6" fmla="*/ 0 w 2232436"/>
              <a:gd name="connsiteY6" fmla="*/ 878757 h 1105786"/>
              <a:gd name="connsiteX7" fmla="*/ 0 w 2232436"/>
              <a:gd name="connsiteY7" fmla="*/ 227029 h 1105786"/>
              <a:gd name="connsiteX0-1" fmla="*/ 0 w 2232436"/>
              <a:gd name="connsiteY0-2" fmla="*/ 227029 h 1105786"/>
              <a:gd name="connsiteX1-3" fmla="*/ 1531279 w 2232436"/>
              <a:gd name="connsiteY1-4" fmla="*/ 227029 h 1105786"/>
              <a:gd name="connsiteX2-5" fmla="*/ 1531279 w 2232436"/>
              <a:gd name="connsiteY2-6" fmla="*/ 0 h 1105786"/>
              <a:gd name="connsiteX3-7" fmla="*/ 2232436 w 2232436"/>
              <a:gd name="connsiteY3-8" fmla="*/ 552893 h 1105786"/>
              <a:gd name="connsiteX4-9" fmla="*/ 1531279 w 2232436"/>
              <a:gd name="connsiteY4-10" fmla="*/ 1105786 h 1105786"/>
              <a:gd name="connsiteX5-11" fmla="*/ 1531279 w 2232436"/>
              <a:gd name="connsiteY5-12" fmla="*/ 878757 h 1105786"/>
              <a:gd name="connsiteX6-13" fmla="*/ 0 w 2232436"/>
              <a:gd name="connsiteY6-14" fmla="*/ 878757 h 1105786"/>
              <a:gd name="connsiteX7-15" fmla="*/ 0 w 2232436"/>
              <a:gd name="connsiteY7-16" fmla="*/ 227029 h 1105786"/>
              <a:gd name="connsiteX0-17" fmla="*/ 0 w 2232436"/>
              <a:gd name="connsiteY0-18" fmla="*/ 227029 h 1105786"/>
              <a:gd name="connsiteX1-19" fmla="*/ 1531279 w 2232436"/>
              <a:gd name="connsiteY1-20" fmla="*/ 227029 h 1105786"/>
              <a:gd name="connsiteX2-21" fmla="*/ 1531279 w 2232436"/>
              <a:gd name="connsiteY2-22" fmla="*/ 0 h 1105786"/>
              <a:gd name="connsiteX3-23" fmla="*/ 2232436 w 2232436"/>
              <a:gd name="connsiteY3-24" fmla="*/ 552893 h 1105786"/>
              <a:gd name="connsiteX4-25" fmla="*/ 1531279 w 2232436"/>
              <a:gd name="connsiteY4-26" fmla="*/ 1105786 h 1105786"/>
              <a:gd name="connsiteX5-27" fmla="*/ 1531279 w 2232436"/>
              <a:gd name="connsiteY5-28" fmla="*/ 878757 h 1105786"/>
              <a:gd name="connsiteX6-29" fmla="*/ 0 w 2232436"/>
              <a:gd name="connsiteY6-30" fmla="*/ 878757 h 1105786"/>
              <a:gd name="connsiteX7-31" fmla="*/ 0 w 2232436"/>
              <a:gd name="connsiteY7-32" fmla="*/ 227029 h 1105786"/>
              <a:gd name="connsiteX0-33" fmla="*/ 0 w 2232436"/>
              <a:gd name="connsiteY0-34" fmla="*/ 227029 h 1105786"/>
              <a:gd name="connsiteX1-35" fmla="*/ 1531279 w 2232436"/>
              <a:gd name="connsiteY1-36" fmla="*/ 227029 h 1105786"/>
              <a:gd name="connsiteX2-37" fmla="*/ 1531279 w 2232436"/>
              <a:gd name="connsiteY2-38" fmla="*/ 0 h 1105786"/>
              <a:gd name="connsiteX3-39" fmla="*/ 2232436 w 2232436"/>
              <a:gd name="connsiteY3-40" fmla="*/ 552893 h 1105786"/>
              <a:gd name="connsiteX4-41" fmla="*/ 1531279 w 2232436"/>
              <a:gd name="connsiteY4-42" fmla="*/ 1105786 h 1105786"/>
              <a:gd name="connsiteX5-43" fmla="*/ 1531279 w 2232436"/>
              <a:gd name="connsiteY5-44" fmla="*/ 878757 h 1105786"/>
              <a:gd name="connsiteX6-45" fmla="*/ 0 w 2232436"/>
              <a:gd name="connsiteY6-46" fmla="*/ 878757 h 1105786"/>
              <a:gd name="connsiteX7-47" fmla="*/ 0 w 2232436"/>
              <a:gd name="connsiteY7-48" fmla="*/ 227029 h 1105786"/>
              <a:gd name="connsiteX0-49" fmla="*/ 0 w 2232436"/>
              <a:gd name="connsiteY0-50" fmla="*/ 227029 h 1105786"/>
              <a:gd name="connsiteX1-51" fmla="*/ 1531279 w 2232436"/>
              <a:gd name="connsiteY1-52" fmla="*/ 227029 h 1105786"/>
              <a:gd name="connsiteX2-53" fmla="*/ 1531279 w 2232436"/>
              <a:gd name="connsiteY2-54" fmla="*/ 0 h 1105786"/>
              <a:gd name="connsiteX3-55" fmla="*/ 2232436 w 2232436"/>
              <a:gd name="connsiteY3-56" fmla="*/ 552893 h 1105786"/>
              <a:gd name="connsiteX4-57" fmla="*/ 1531279 w 2232436"/>
              <a:gd name="connsiteY4-58" fmla="*/ 1105786 h 1105786"/>
              <a:gd name="connsiteX5-59" fmla="*/ 1531279 w 2232436"/>
              <a:gd name="connsiteY5-60" fmla="*/ 878757 h 1105786"/>
              <a:gd name="connsiteX6-61" fmla="*/ 0 w 2232436"/>
              <a:gd name="connsiteY6-62" fmla="*/ 878757 h 1105786"/>
              <a:gd name="connsiteX7-63" fmla="*/ 0 w 2232436"/>
              <a:gd name="connsiteY7-64" fmla="*/ 227029 h 1105786"/>
              <a:gd name="connsiteX0-65" fmla="*/ 42530 w 2274966"/>
              <a:gd name="connsiteY0-66" fmla="*/ 227029 h 1105786"/>
              <a:gd name="connsiteX1-67" fmla="*/ 1573809 w 2274966"/>
              <a:gd name="connsiteY1-68" fmla="*/ 227029 h 1105786"/>
              <a:gd name="connsiteX2-69" fmla="*/ 1573809 w 2274966"/>
              <a:gd name="connsiteY2-70" fmla="*/ 0 h 1105786"/>
              <a:gd name="connsiteX3-71" fmla="*/ 2274966 w 2274966"/>
              <a:gd name="connsiteY3-72" fmla="*/ 552893 h 1105786"/>
              <a:gd name="connsiteX4-73" fmla="*/ 1573809 w 2274966"/>
              <a:gd name="connsiteY4-74" fmla="*/ 1105786 h 1105786"/>
              <a:gd name="connsiteX5-75" fmla="*/ 1573809 w 2274966"/>
              <a:gd name="connsiteY5-76" fmla="*/ 878757 h 1105786"/>
              <a:gd name="connsiteX6-77" fmla="*/ 42530 w 2274966"/>
              <a:gd name="connsiteY6-78" fmla="*/ 878757 h 1105786"/>
              <a:gd name="connsiteX7-79" fmla="*/ 42530 w 2274966"/>
              <a:gd name="connsiteY7-80" fmla="*/ 227029 h 1105786"/>
              <a:gd name="connsiteX0-81" fmla="*/ 60394 w 2292830"/>
              <a:gd name="connsiteY0-82" fmla="*/ 227029 h 1105786"/>
              <a:gd name="connsiteX1-83" fmla="*/ 1591673 w 2292830"/>
              <a:gd name="connsiteY1-84" fmla="*/ 227029 h 1105786"/>
              <a:gd name="connsiteX2-85" fmla="*/ 1591673 w 2292830"/>
              <a:gd name="connsiteY2-86" fmla="*/ 0 h 1105786"/>
              <a:gd name="connsiteX3-87" fmla="*/ 2292830 w 2292830"/>
              <a:gd name="connsiteY3-88" fmla="*/ 552893 h 1105786"/>
              <a:gd name="connsiteX4-89" fmla="*/ 1591673 w 2292830"/>
              <a:gd name="connsiteY4-90" fmla="*/ 1105786 h 1105786"/>
              <a:gd name="connsiteX5-91" fmla="*/ 1591673 w 2292830"/>
              <a:gd name="connsiteY5-92" fmla="*/ 878757 h 1105786"/>
              <a:gd name="connsiteX6-93" fmla="*/ 60394 w 2292830"/>
              <a:gd name="connsiteY6-94" fmla="*/ 878757 h 1105786"/>
              <a:gd name="connsiteX7-95" fmla="*/ 60394 w 2292830"/>
              <a:gd name="connsiteY7-96" fmla="*/ 227029 h 1105786"/>
              <a:gd name="connsiteX0-97" fmla="*/ 60394 w 2292830"/>
              <a:gd name="connsiteY0-98" fmla="*/ 227029 h 1105786"/>
              <a:gd name="connsiteX1-99" fmla="*/ 1591673 w 2292830"/>
              <a:gd name="connsiteY1-100" fmla="*/ 227029 h 1105786"/>
              <a:gd name="connsiteX2-101" fmla="*/ 1591673 w 2292830"/>
              <a:gd name="connsiteY2-102" fmla="*/ 0 h 1105786"/>
              <a:gd name="connsiteX3-103" fmla="*/ 2292830 w 2292830"/>
              <a:gd name="connsiteY3-104" fmla="*/ 552893 h 1105786"/>
              <a:gd name="connsiteX4-105" fmla="*/ 1591673 w 2292830"/>
              <a:gd name="connsiteY4-106" fmla="*/ 1105786 h 1105786"/>
              <a:gd name="connsiteX5-107" fmla="*/ 1591673 w 2292830"/>
              <a:gd name="connsiteY5-108" fmla="*/ 878757 h 1105786"/>
              <a:gd name="connsiteX6-109" fmla="*/ 60394 w 2292830"/>
              <a:gd name="connsiteY6-110" fmla="*/ 878757 h 1105786"/>
              <a:gd name="connsiteX7-111" fmla="*/ 60394 w 2292830"/>
              <a:gd name="connsiteY7-112" fmla="*/ 227029 h 1105786"/>
              <a:gd name="connsiteX0-113" fmla="*/ 60394 w 2292830"/>
              <a:gd name="connsiteY0-114" fmla="*/ 227029 h 1105786"/>
              <a:gd name="connsiteX1-115" fmla="*/ 1591673 w 2292830"/>
              <a:gd name="connsiteY1-116" fmla="*/ 227029 h 1105786"/>
              <a:gd name="connsiteX2-117" fmla="*/ 1591673 w 2292830"/>
              <a:gd name="connsiteY2-118" fmla="*/ 0 h 1105786"/>
              <a:gd name="connsiteX3-119" fmla="*/ 2292830 w 2292830"/>
              <a:gd name="connsiteY3-120" fmla="*/ 552893 h 1105786"/>
              <a:gd name="connsiteX4-121" fmla="*/ 1591673 w 2292830"/>
              <a:gd name="connsiteY4-122" fmla="*/ 1105786 h 1105786"/>
              <a:gd name="connsiteX5-123" fmla="*/ 1591673 w 2292830"/>
              <a:gd name="connsiteY5-124" fmla="*/ 878757 h 1105786"/>
              <a:gd name="connsiteX6-125" fmla="*/ 60394 w 2292830"/>
              <a:gd name="connsiteY6-126" fmla="*/ 878757 h 1105786"/>
              <a:gd name="connsiteX7-127" fmla="*/ 60394 w 2292830"/>
              <a:gd name="connsiteY7-128" fmla="*/ 227029 h 110578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</a:cxnLst>
            <a:rect l="l" t="t" r="r" b="b"/>
            <a:pathLst>
              <a:path w="2292830" h="1105786">
                <a:moveTo>
                  <a:pt x="60394" y="227029"/>
                </a:moveTo>
                <a:cubicBezTo>
                  <a:pt x="592085" y="88806"/>
                  <a:pt x="1006819" y="407782"/>
                  <a:pt x="1591673" y="227029"/>
                </a:cubicBezTo>
                <a:lnTo>
                  <a:pt x="1591673" y="0"/>
                </a:lnTo>
                <a:cubicBezTo>
                  <a:pt x="1867922" y="354419"/>
                  <a:pt x="2059111" y="368595"/>
                  <a:pt x="2292830" y="552893"/>
                </a:cubicBezTo>
                <a:cubicBezTo>
                  <a:pt x="2059111" y="737191"/>
                  <a:pt x="1761597" y="878958"/>
                  <a:pt x="1591673" y="1105786"/>
                </a:cubicBezTo>
                <a:lnTo>
                  <a:pt x="1591673" y="878757"/>
                </a:lnTo>
                <a:cubicBezTo>
                  <a:pt x="1113145" y="666106"/>
                  <a:pt x="538922" y="1038246"/>
                  <a:pt x="60394" y="878757"/>
                </a:cubicBezTo>
                <a:cubicBezTo>
                  <a:pt x="-35299" y="640249"/>
                  <a:pt x="-3402" y="444272"/>
                  <a:pt x="60394" y="227029"/>
                </a:cubicBezTo>
                <a:close/>
              </a:path>
            </a:pathLst>
          </a:custGeom>
          <a:solidFill>
            <a:srgbClr val="FDA67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oto Sans S Chinese Bold" panose="020B0800000000000000" pitchFamily="34" charset="-122"/>
            </a:endParaRPr>
          </a:p>
        </p:txBody>
      </p:sp>
      <p:sp>
        <p:nvSpPr>
          <p:cNvPr id="14" name="稻壳儿原创设计师【幻雨工作室】_6"/>
          <p:cNvSpPr txBox="1"/>
          <p:nvPr/>
        </p:nvSpPr>
        <p:spPr>
          <a:xfrm>
            <a:off x="2180152" y="2245934"/>
            <a:ext cx="10471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b="1" dirty="0">
                <a:solidFill>
                  <a:schemeClr val="bg1"/>
                </a:solidFill>
                <a:latin typeface="Noto Sans S Chinese Bold" panose="020B0800000000000000" pitchFamily="34" charset="-122"/>
                <a:ea typeface="Noto Sans S Chinese Bold" panose="020B0800000000000000" pitchFamily="34" charset="-122"/>
                <a:cs typeface="Open Sans" panose="020B0606030504020204" pitchFamily="34" charset="0"/>
              </a:rPr>
              <a:t>情景设计</a:t>
            </a:r>
            <a:endParaRPr lang="en-US" sz="1400" b="1" dirty="0">
              <a:solidFill>
                <a:schemeClr val="bg1"/>
              </a:solidFill>
              <a:latin typeface="Noto Sans S Chinese Bold" panose="020B0800000000000000" pitchFamily="34" charset="-122"/>
              <a:ea typeface="Noto Sans S Chinese Bold" panose="020B0800000000000000" pitchFamily="34" charset="-122"/>
              <a:cs typeface="Open Sans" panose="020B0606030504020204" pitchFamily="34" charset="0"/>
            </a:endParaRPr>
          </a:p>
        </p:txBody>
      </p:sp>
      <p:sp>
        <p:nvSpPr>
          <p:cNvPr id="16" name="稻壳儿原创设计师【幻雨工作室】_8"/>
          <p:cNvSpPr/>
          <p:nvPr/>
        </p:nvSpPr>
        <p:spPr>
          <a:xfrm>
            <a:off x="6086474" y="1846930"/>
            <a:ext cx="2659289" cy="1105786"/>
          </a:xfrm>
          <a:custGeom>
            <a:avLst/>
            <a:gdLst>
              <a:gd name="connsiteX0" fmla="*/ 0 w 2232436"/>
              <a:gd name="connsiteY0" fmla="*/ 227029 h 1105786"/>
              <a:gd name="connsiteX1" fmla="*/ 1531279 w 2232436"/>
              <a:gd name="connsiteY1" fmla="*/ 227029 h 1105786"/>
              <a:gd name="connsiteX2" fmla="*/ 1531279 w 2232436"/>
              <a:gd name="connsiteY2" fmla="*/ 0 h 1105786"/>
              <a:gd name="connsiteX3" fmla="*/ 2232436 w 2232436"/>
              <a:gd name="connsiteY3" fmla="*/ 552893 h 1105786"/>
              <a:gd name="connsiteX4" fmla="*/ 1531279 w 2232436"/>
              <a:gd name="connsiteY4" fmla="*/ 1105786 h 1105786"/>
              <a:gd name="connsiteX5" fmla="*/ 1531279 w 2232436"/>
              <a:gd name="connsiteY5" fmla="*/ 878757 h 1105786"/>
              <a:gd name="connsiteX6" fmla="*/ 0 w 2232436"/>
              <a:gd name="connsiteY6" fmla="*/ 878757 h 1105786"/>
              <a:gd name="connsiteX7" fmla="*/ 0 w 2232436"/>
              <a:gd name="connsiteY7" fmla="*/ 227029 h 1105786"/>
              <a:gd name="connsiteX0-1" fmla="*/ 0 w 2232436"/>
              <a:gd name="connsiteY0-2" fmla="*/ 227029 h 1105786"/>
              <a:gd name="connsiteX1-3" fmla="*/ 1531279 w 2232436"/>
              <a:gd name="connsiteY1-4" fmla="*/ 227029 h 1105786"/>
              <a:gd name="connsiteX2-5" fmla="*/ 1531279 w 2232436"/>
              <a:gd name="connsiteY2-6" fmla="*/ 0 h 1105786"/>
              <a:gd name="connsiteX3-7" fmla="*/ 2232436 w 2232436"/>
              <a:gd name="connsiteY3-8" fmla="*/ 552893 h 1105786"/>
              <a:gd name="connsiteX4-9" fmla="*/ 1531279 w 2232436"/>
              <a:gd name="connsiteY4-10" fmla="*/ 1105786 h 1105786"/>
              <a:gd name="connsiteX5-11" fmla="*/ 1531279 w 2232436"/>
              <a:gd name="connsiteY5-12" fmla="*/ 878757 h 1105786"/>
              <a:gd name="connsiteX6-13" fmla="*/ 0 w 2232436"/>
              <a:gd name="connsiteY6-14" fmla="*/ 878757 h 1105786"/>
              <a:gd name="connsiteX7-15" fmla="*/ 0 w 2232436"/>
              <a:gd name="connsiteY7-16" fmla="*/ 227029 h 1105786"/>
              <a:gd name="connsiteX0-17" fmla="*/ 0 w 2232436"/>
              <a:gd name="connsiteY0-18" fmla="*/ 227029 h 1105786"/>
              <a:gd name="connsiteX1-19" fmla="*/ 1531279 w 2232436"/>
              <a:gd name="connsiteY1-20" fmla="*/ 227029 h 1105786"/>
              <a:gd name="connsiteX2-21" fmla="*/ 1531279 w 2232436"/>
              <a:gd name="connsiteY2-22" fmla="*/ 0 h 1105786"/>
              <a:gd name="connsiteX3-23" fmla="*/ 2232436 w 2232436"/>
              <a:gd name="connsiteY3-24" fmla="*/ 552893 h 1105786"/>
              <a:gd name="connsiteX4-25" fmla="*/ 1531279 w 2232436"/>
              <a:gd name="connsiteY4-26" fmla="*/ 1105786 h 1105786"/>
              <a:gd name="connsiteX5-27" fmla="*/ 1531279 w 2232436"/>
              <a:gd name="connsiteY5-28" fmla="*/ 878757 h 1105786"/>
              <a:gd name="connsiteX6-29" fmla="*/ 0 w 2232436"/>
              <a:gd name="connsiteY6-30" fmla="*/ 878757 h 1105786"/>
              <a:gd name="connsiteX7-31" fmla="*/ 0 w 2232436"/>
              <a:gd name="connsiteY7-32" fmla="*/ 227029 h 1105786"/>
              <a:gd name="connsiteX0-33" fmla="*/ 0 w 2232436"/>
              <a:gd name="connsiteY0-34" fmla="*/ 227029 h 1105786"/>
              <a:gd name="connsiteX1-35" fmla="*/ 1531279 w 2232436"/>
              <a:gd name="connsiteY1-36" fmla="*/ 227029 h 1105786"/>
              <a:gd name="connsiteX2-37" fmla="*/ 1531279 w 2232436"/>
              <a:gd name="connsiteY2-38" fmla="*/ 0 h 1105786"/>
              <a:gd name="connsiteX3-39" fmla="*/ 2232436 w 2232436"/>
              <a:gd name="connsiteY3-40" fmla="*/ 552893 h 1105786"/>
              <a:gd name="connsiteX4-41" fmla="*/ 1531279 w 2232436"/>
              <a:gd name="connsiteY4-42" fmla="*/ 1105786 h 1105786"/>
              <a:gd name="connsiteX5-43" fmla="*/ 1531279 w 2232436"/>
              <a:gd name="connsiteY5-44" fmla="*/ 878757 h 1105786"/>
              <a:gd name="connsiteX6-45" fmla="*/ 0 w 2232436"/>
              <a:gd name="connsiteY6-46" fmla="*/ 878757 h 1105786"/>
              <a:gd name="connsiteX7-47" fmla="*/ 0 w 2232436"/>
              <a:gd name="connsiteY7-48" fmla="*/ 227029 h 1105786"/>
              <a:gd name="connsiteX0-49" fmla="*/ 0 w 2232436"/>
              <a:gd name="connsiteY0-50" fmla="*/ 227029 h 1105786"/>
              <a:gd name="connsiteX1-51" fmla="*/ 1531279 w 2232436"/>
              <a:gd name="connsiteY1-52" fmla="*/ 227029 h 1105786"/>
              <a:gd name="connsiteX2-53" fmla="*/ 1531279 w 2232436"/>
              <a:gd name="connsiteY2-54" fmla="*/ 0 h 1105786"/>
              <a:gd name="connsiteX3-55" fmla="*/ 2232436 w 2232436"/>
              <a:gd name="connsiteY3-56" fmla="*/ 552893 h 1105786"/>
              <a:gd name="connsiteX4-57" fmla="*/ 1531279 w 2232436"/>
              <a:gd name="connsiteY4-58" fmla="*/ 1105786 h 1105786"/>
              <a:gd name="connsiteX5-59" fmla="*/ 1531279 w 2232436"/>
              <a:gd name="connsiteY5-60" fmla="*/ 878757 h 1105786"/>
              <a:gd name="connsiteX6-61" fmla="*/ 0 w 2232436"/>
              <a:gd name="connsiteY6-62" fmla="*/ 878757 h 1105786"/>
              <a:gd name="connsiteX7-63" fmla="*/ 0 w 2232436"/>
              <a:gd name="connsiteY7-64" fmla="*/ 227029 h 1105786"/>
              <a:gd name="connsiteX0-65" fmla="*/ 42530 w 2274966"/>
              <a:gd name="connsiteY0-66" fmla="*/ 227029 h 1105786"/>
              <a:gd name="connsiteX1-67" fmla="*/ 1573809 w 2274966"/>
              <a:gd name="connsiteY1-68" fmla="*/ 227029 h 1105786"/>
              <a:gd name="connsiteX2-69" fmla="*/ 1573809 w 2274966"/>
              <a:gd name="connsiteY2-70" fmla="*/ 0 h 1105786"/>
              <a:gd name="connsiteX3-71" fmla="*/ 2274966 w 2274966"/>
              <a:gd name="connsiteY3-72" fmla="*/ 552893 h 1105786"/>
              <a:gd name="connsiteX4-73" fmla="*/ 1573809 w 2274966"/>
              <a:gd name="connsiteY4-74" fmla="*/ 1105786 h 1105786"/>
              <a:gd name="connsiteX5-75" fmla="*/ 1573809 w 2274966"/>
              <a:gd name="connsiteY5-76" fmla="*/ 878757 h 1105786"/>
              <a:gd name="connsiteX6-77" fmla="*/ 42530 w 2274966"/>
              <a:gd name="connsiteY6-78" fmla="*/ 878757 h 1105786"/>
              <a:gd name="connsiteX7-79" fmla="*/ 42530 w 2274966"/>
              <a:gd name="connsiteY7-80" fmla="*/ 227029 h 1105786"/>
              <a:gd name="connsiteX0-81" fmla="*/ 60394 w 2292830"/>
              <a:gd name="connsiteY0-82" fmla="*/ 227029 h 1105786"/>
              <a:gd name="connsiteX1-83" fmla="*/ 1591673 w 2292830"/>
              <a:gd name="connsiteY1-84" fmla="*/ 227029 h 1105786"/>
              <a:gd name="connsiteX2-85" fmla="*/ 1591673 w 2292830"/>
              <a:gd name="connsiteY2-86" fmla="*/ 0 h 1105786"/>
              <a:gd name="connsiteX3-87" fmla="*/ 2292830 w 2292830"/>
              <a:gd name="connsiteY3-88" fmla="*/ 552893 h 1105786"/>
              <a:gd name="connsiteX4-89" fmla="*/ 1591673 w 2292830"/>
              <a:gd name="connsiteY4-90" fmla="*/ 1105786 h 1105786"/>
              <a:gd name="connsiteX5-91" fmla="*/ 1591673 w 2292830"/>
              <a:gd name="connsiteY5-92" fmla="*/ 878757 h 1105786"/>
              <a:gd name="connsiteX6-93" fmla="*/ 60394 w 2292830"/>
              <a:gd name="connsiteY6-94" fmla="*/ 878757 h 1105786"/>
              <a:gd name="connsiteX7-95" fmla="*/ 60394 w 2292830"/>
              <a:gd name="connsiteY7-96" fmla="*/ 227029 h 1105786"/>
              <a:gd name="connsiteX0-97" fmla="*/ 60394 w 2292830"/>
              <a:gd name="connsiteY0-98" fmla="*/ 227029 h 1105786"/>
              <a:gd name="connsiteX1-99" fmla="*/ 1591673 w 2292830"/>
              <a:gd name="connsiteY1-100" fmla="*/ 227029 h 1105786"/>
              <a:gd name="connsiteX2-101" fmla="*/ 1591673 w 2292830"/>
              <a:gd name="connsiteY2-102" fmla="*/ 0 h 1105786"/>
              <a:gd name="connsiteX3-103" fmla="*/ 2292830 w 2292830"/>
              <a:gd name="connsiteY3-104" fmla="*/ 552893 h 1105786"/>
              <a:gd name="connsiteX4-105" fmla="*/ 1591673 w 2292830"/>
              <a:gd name="connsiteY4-106" fmla="*/ 1105786 h 1105786"/>
              <a:gd name="connsiteX5-107" fmla="*/ 1591673 w 2292830"/>
              <a:gd name="connsiteY5-108" fmla="*/ 878757 h 1105786"/>
              <a:gd name="connsiteX6-109" fmla="*/ 60394 w 2292830"/>
              <a:gd name="connsiteY6-110" fmla="*/ 878757 h 1105786"/>
              <a:gd name="connsiteX7-111" fmla="*/ 60394 w 2292830"/>
              <a:gd name="connsiteY7-112" fmla="*/ 227029 h 1105786"/>
              <a:gd name="connsiteX0-113" fmla="*/ 60394 w 2292830"/>
              <a:gd name="connsiteY0-114" fmla="*/ 227029 h 1105786"/>
              <a:gd name="connsiteX1-115" fmla="*/ 1591673 w 2292830"/>
              <a:gd name="connsiteY1-116" fmla="*/ 227029 h 1105786"/>
              <a:gd name="connsiteX2-117" fmla="*/ 1591673 w 2292830"/>
              <a:gd name="connsiteY2-118" fmla="*/ 0 h 1105786"/>
              <a:gd name="connsiteX3-119" fmla="*/ 2292830 w 2292830"/>
              <a:gd name="connsiteY3-120" fmla="*/ 552893 h 1105786"/>
              <a:gd name="connsiteX4-121" fmla="*/ 1591673 w 2292830"/>
              <a:gd name="connsiteY4-122" fmla="*/ 1105786 h 1105786"/>
              <a:gd name="connsiteX5-123" fmla="*/ 1591673 w 2292830"/>
              <a:gd name="connsiteY5-124" fmla="*/ 878757 h 1105786"/>
              <a:gd name="connsiteX6-125" fmla="*/ 60394 w 2292830"/>
              <a:gd name="connsiteY6-126" fmla="*/ 878757 h 1105786"/>
              <a:gd name="connsiteX7-127" fmla="*/ 60394 w 2292830"/>
              <a:gd name="connsiteY7-128" fmla="*/ 227029 h 110578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</a:cxnLst>
            <a:rect l="l" t="t" r="r" b="b"/>
            <a:pathLst>
              <a:path w="2292830" h="1105786">
                <a:moveTo>
                  <a:pt x="60394" y="227029"/>
                </a:moveTo>
                <a:cubicBezTo>
                  <a:pt x="592085" y="88806"/>
                  <a:pt x="1006819" y="407782"/>
                  <a:pt x="1591673" y="227029"/>
                </a:cubicBezTo>
                <a:lnTo>
                  <a:pt x="1591673" y="0"/>
                </a:lnTo>
                <a:cubicBezTo>
                  <a:pt x="1867922" y="354419"/>
                  <a:pt x="2059111" y="368595"/>
                  <a:pt x="2292830" y="552893"/>
                </a:cubicBezTo>
                <a:cubicBezTo>
                  <a:pt x="2059111" y="737191"/>
                  <a:pt x="1761597" y="878958"/>
                  <a:pt x="1591673" y="1105786"/>
                </a:cubicBezTo>
                <a:lnTo>
                  <a:pt x="1591673" y="878757"/>
                </a:lnTo>
                <a:cubicBezTo>
                  <a:pt x="1113145" y="666106"/>
                  <a:pt x="538922" y="1038246"/>
                  <a:pt x="60394" y="878757"/>
                </a:cubicBezTo>
                <a:cubicBezTo>
                  <a:pt x="-35299" y="640249"/>
                  <a:pt x="-3402" y="444272"/>
                  <a:pt x="60394" y="227029"/>
                </a:cubicBezTo>
                <a:close/>
              </a:path>
            </a:pathLst>
          </a:custGeom>
          <a:solidFill>
            <a:srgbClr val="FDA67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oto Sans S Chinese Bold" panose="020B0800000000000000" pitchFamily="34" charset="-122"/>
            </a:endParaRPr>
          </a:p>
        </p:txBody>
      </p:sp>
      <p:sp>
        <p:nvSpPr>
          <p:cNvPr id="17" name="稻壳儿原创设计师【幻雨工作室】_9"/>
          <p:cNvSpPr txBox="1"/>
          <p:nvPr/>
        </p:nvSpPr>
        <p:spPr>
          <a:xfrm>
            <a:off x="6714048" y="2245934"/>
            <a:ext cx="10471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b="1" dirty="0">
                <a:solidFill>
                  <a:schemeClr val="bg1"/>
                </a:solidFill>
                <a:latin typeface="Noto Sans S Chinese Bold" panose="020B0800000000000000" pitchFamily="34" charset="-122"/>
                <a:ea typeface="Noto Sans S Chinese Bold" panose="020B0800000000000000" pitchFamily="34" charset="-122"/>
                <a:cs typeface="Open Sans" panose="020B0606030504020204" pitchFamily="34" charset="0"/>
              </a:rPr>
              <a:t>图文并茂</a:t>
            </a:r>
            <a:endParaRPr lang="en-US" altLang="zh-CN" sz="1400" b="1" dirty="0">
              <a:solidFill>
                <a:schemeClr val="bg1"/>
              </a:solidFill>
              <a:latin typeface="Noto Sans S Chinese Bold" panose="020B0800000000000000" pitchFamily="34" charset="-122"/>
              <a:ea typeface="Noto Sans S Chinese Bold" panose="020B0800000000000000" pitchFamily="34" charset="-122"/>
              <a:cs typeface="Open Sans" panose="020B0606030504020204" pitchFamily="34" charset="0"/>
            </a:endParaRPr>
          </a:p>
        </p:txBody>
      </p:sp>
      <p:sp>
        <p:nvSpPr>
          <p:cNvPr id="19" name="稻壳儿原创设计师【幻雨工作室】_11"/>
          <p:cNvSpPr/>
          <p:nvPr/>
        </p:nvSpPr>
        <p:spPr>
          <a:xfrm>
            <a:off x="3286124" y="4075780"/>
            <a:ext cx="2659289" cy="1105786"/>
          </a:xfrm>
          <a:custGeom>
            <a:avLst/>
            <a:gdLst>
              <a:gd name="connsiteX0" fmla="*/ 0 w 2232436"/>
              <a:gd name="connsiteY0" fmla="*/ 227029 h 1105786"/>
              <a:gd name="connsiteX1" fmla="*/ 1531279 w 2232436"/>
              <a:gd name="connsiteY1" fmla="*/ 227029 h 1105786"/>
              <a:gd name="connsiteX2" fmla="*/ 1531279 w 2232436"/>
              <a:gd name="connsiteY2" fmla="*/ 0 h 1105786"/>
              <a:gd name="connsiteX3" fmla="*/ 2232436 w 2232436"/>
              <a:gd name="connsiteY3" fmla="*/ 552893 h 1105786"/>
              <a:gd name="connsiteX4" fmla="*/ 1531279 w 2232436"/>
              <a:gd name="connsiteY4" fmla="*/ 1105786 h 1105786"/>
              <a:gd name="connsiteX5" fmla="*/ 1531279 w 2232436"/>
              <a:gd name="connsiteY5" fmla="*/ 878757 h 1105786"/>
              <a:gd name="connsiteX6" fmla="*/ 0 w 2232436"/>
              <a:gd name="connsiteY6" fmla="*/ 878757 h 1105786"/>
              <a:gd name="connsiteX7" fmla="*/ 0 w 2232436"/>
              <a:gd name="connsiteY7" fmla="*/ 227029 h 1105786"/>
              <a:gd name="connsiteX0-1" fmla="*/ 0 w 2232436"/>
              <a:gd name="connsiteY0-2" fmla="*/ 227029 h 1105786"/>
              <a:gd name="connsiteX1-3" fmla="*/ 1531279 w 2232436"/>
              <a:gd name="connsiteY1-4" fmla="*/ 227029 h 1105786"/>
              <a:gd name="connsiteX2-5" fmla="*/ 1531279 w 2232436"/>
              <a:gd name="connsiteY2-6" fmla="*/ 0 h 1105786"/>
              <a:gd name="connsiteX3-7" fmla="*/ 2232436 w 2232436"/>
              <a:gd name="connsiteY3-8" fmla="*/ 552893 h 1105786"/>
              <a:gd name="connsiteX4-9" fmla="*/ 1531279 w 2232436"/>
              <a:gd name="connsiteY4-10" fmla="*/ 1105786 h 1105786"/>
              <a:gd name="connsiteX5-11" fmla="*/ 1531279 w 2232436"/>
              <a:gd name="connsiteY5-12" fmla="*/ 878757 h 1105786"/>
              <a:gd name="connsiteX6-13" fmla="*/ 0 w 2232436"/>
              <a:gd name="connsiteY6-14" fmla="*/ 878757 h 1105786"/>
              <a:gd name="connsiteX7-15" fmla="*/ 0 w 2232436"/>
              <a:gd name="connsiteY7-16" fmla="*/ 227029 h 1105786"/>
              <a:gd name="connsiteX0-17" fmla="*/ 0 w 2232436"/>
              <a:gd name="connsiteY0-18" fmla="*/ 227029 h 1105786"/>
              <a:gd name="connsiteX1-19" fmla="*/ 1531279 w 2232436"/>
              <a:gd name="connsiteY1-20" fmla="*/ 227029 h 1105786"/>
              <a:gd name="connsiteX2-21" fmla="*/ 1531279 w 2232436"/>
              <a:gd name="connsiteY2-22" fmla="*/ 0 h 1105786"/>
              <a:gd name="connsiteX3-23" fmla="*/ 2232436 w 2232436"/>
              <a:gd name="connsiteY3-24" fmla="*/ 552893 h 1105786"/>
              <a:gd name="connsiteX4-25" fmla="*/ 1531279 w 2232436"/>
              <a:gd name="connsiteY4-26" fmla="*/ 1105786 h 1105786"/>
              <a:gd name="connsiteX5-27" fmla="*/ 1531279 w 2232436"/>
              <a:gd name="connsiteY5-28" fmla="*/ 878757 h 1105786"/>
              <a:gd name="connsiteX6-29" fmla="*/ 0 w 2232436"/>
              <a:gd name="connsiteY6-30" fmla="*/ 878757 h 1105786"/>
              <a:gd name="connsiteX7-31" fmla="*/ 0 w 2232436"/>
              <a:gd name="connsiteY7-32" fmla="*/ 227029 h 1105786"/>
              <a:gd name="connsiteX0-33" fmla="*/ 0 w 2232436"/>
              <a:gd name="connsiteY0-34" fmla="*/ 227029 h 1105786"/>
              <a:gd name="connsiteX1-35" fmla="*/ 1531279 w 2232436"/>
              <a:gd name="connsiteY1-36" fmla="*/ 227029 h 1105786"/>
              <a:gd name="connsiteX2-37" fmla="*/ 1531279 w 2232436"/>
              <a:gd name="connsiteY2-38" fmla="*/ 0 h 1105786"/>
              <a:gd name="connsiteX3-39" fmla="*/ 2232436 w 2232436"/>
              <a:gd name="connsiteY3-40" fmla="*/ 552893 h 1105786"/>
              <a:gd name="connsiteX4-41" fmla="*/ 1531279 w 2232436"/>
              <a:gd name="connsiteY4-42" fmla="*/ 1105786 h 1105786"/>
              <a:gd name="connsiteX5-43" fmla="*/ 1531279 w 2232436"/>
              <a:gd name="connsiteY5-44" fmla="*/ 878757 h 1105786"/>
              <a:gd name="connsiteX6-45" fmla="*/ 0 w 2232436"/>
              <a:gd name="connsiteY6-46" fmla="*/ 878757 h 1105786"/>
              <a:gd name="connsiteX7-47" fmla="*/ 0 w 2232436"/>
              <a:gd name="connsiteY7-48" fmla="*/ 227029 h 1105786"/>
              <a:gd name="connsiteX0-49" fmla="*/ 0 w 2232436"/>
              <a:gd name="connsiteY0-50" fmla="*/ 227029 h 1105786"/>
              <a:gd name="connsiteX1-51" fmla="*/ 1531279 w 2232436"/>
              <a:gd name="connsiteY1-52" fmla="*/ 227029 h 1105786"/>
              <a:gd name="connsiteX2-53" fmla="*/ 1531279 w 2232436"/>
              <a:gd name="connsiteY2-54" fmla="*/ 0 h 1105786"/>
              <a:gd name="connsiteX3-55" fmla="*/ 2232436 w 2232436"/>
              <a:gd name="connsiteY3-56" fmla="*/ 552893 h 1105786"/>
              <a:gd name="connsiteX4-57" fmla="*/ 1531279 w 2232436"/>
              <a:gd name="connsiteY4-58" fmla="*/ 1105786 h 1105786"/>
              <a:gd name="connsiteX5-59" fmla="*/ 1531279 w 2232436"/>
              <a:gd name="connsiteY5-60" fmla="*/ 878757 h 1105786"/>
              <a:gd name="connsiteX6-61" fmla="*/ 0 w 2232436"/>
              <a:gd name="connsiteY6-62" fmla="*/ 878757 h 1105786"/>
              <a:gd name="connsiteX7-63" fmla="*/ 0 w 2232436"/>
              <a:gd name="connsiteY7-64" fmla="*/ 227029 h 1105786"/>
              <a:gd name="connsiteX0-65" fmla="*/ 42530 w 2274966"/>
              <a:gd name="connsiteY0-66" fmla="*/ 227029 h 1105786"/>
              <a:gd name="connsiteX1-67" fmla="*/ 1573809 w 2274966"/>
              <a:gd name="connsiteY1-68" fmla="*/ 227029 h 1105786"/>
              <a:gd name="connsiteX2-69" fmla="*/ 1573809 w 2274966"/>
              <a:gd name="connsiteY2-70" fmla="*/ 0 h 1105786"/>
              <a:gd name="connsiteX3-71" fmla="*/ 2274966 w 2274966"/>
              <a:gd name="connsiteY3-72" fmla="*/ 552893 h 1105786"/>
              <a:gd name="connsiteX4-73" fmla="*/ 1573809 w 2274966"/>
              <a:gd name="connsiteY4-74" fmla="*/ 1105786 h 1105786"/>
              <a:gd name="connsiteX5-75" fmla="*/ 1573809 w 2274966"/>
              <a:gd name="connsiteY5-76" fmla="*/ 878757 h 1105786"/>
              <a:gd name="connsiteX6-77" fmla="*/ 42530 w 2274966"/>
              <a:gd name="connsiteY6-78" fmla="*/ 878757 h 1105786"/>
              <a:gd name="connsiteX7-79" fmla="*/ 42530 w 2274966"/>
              <a:gd name="connsiteY7-80" fmla="*/ 227029 h 1105786"/>
              <a:gd name="connsiteX0-81" fmla="*/ 60394 w 2292830"/>
              <a:gd name="connsiteY0-82" fmla="*/ 227029 h 1105786"/>
              <a:gd name="connsiteX1-83" fmla="*/ 1591673 w 2292830"/>
              <a:gd name="connsiteY1-84" fmla="*/ 227029 h 1105786"/>
              <a:gd name="connsiteX2-85" fmla="*/ 1591673 w 2292830"/>
              <a:gd name="connsiteY2-86" fmla="*/ 0 h 1105786"/>
              <a:gd name="connsiteX3-87" fmla="*/ 2292830 w 2292830"/>
              <a:gd name="connsiteY3-88" fmla="*/ 552893 h 1105786"/>
              <a:gd name="connsiteX4-89" fmla="*/ 1591673 w 2292830"/>
              <a:gd name="connsiteY4-90" fmla="*/ 1105786 h 1105786"/>
              <a:gd name="connsiteX5-91" fmla="*/ 1591673 w 2292830"/>
              <a:gd name="connsiteY5-92" fmla="*/ 878757 h 1105786"/>
              <a:gd name="connsiteX6-93" fmla="*/ 60394 w 2292830"/>
              <a:gd name="connsiteY6-94" fmla="*/ 878757 h 1105786"/>
              <a:gd name="connsiteX7-95" fmla="*/ 60394 w 2292830"/>
              <a:gd name="connsiteY7-96" fmla="*/ 227029 h 1105786"/>
              <a:gd name="connsiteX0-97" fmla="*/ 60394 w 2292830"/>
              <a:gd name="connsiteY0-98" fmla="*/ 227029 h 1105786"/>
              <a:gd name="connsiteX1-99" fmla="*/ 1591673 w 2292830"/>
              <a:gd name="connsiteY1-100" fmla="*/ 227029 h 1105786"/>
              <a:gd name="connsiteX2-101" fmla="*/ 1591673 w 2292830"/>
              <a:gd name="connsiteY2-102" fmla="*/ 0 h 1105786"/>
              <a:gd name="connsiteX3-103" fmla="*/ 2292830 w 2292830"/>
              <a:gd name="connsiteY3-104" fmla="*/ 552893 h 1105786"/>
              <a:gd name="connsiteX4-105" fmla="*/ 1591673 w 2292830"/>
              <a:gd name="connsiteY4-106" fmla="*/ 1105786 h 1105786"/>
              <a:gd name="connsiteX5-107" fmla="*/ 1591673 w 2292830"/>
              <a:gd name="connsiteY5-108" fmla="*/ 878757 h 1105786"/>
              <a:gd name="connsiteX6-109" fmla="*/ 60394 w 2292830"/>
              <a:gd name="connsiteY6-110" fmla="*/ 878757 h 1105786"/>
              <a:gd name="connsiteX7-111" fmla="*/ 60394 w 2292830"/>
              <a:gd name="connsiteY7-112" fmla="*/ 227029 h 1105786"/>
              <a:gd name="connsiteX0-113" fmla="*/ 60394 w 2292830"/>
              <a:gd name="connsiteY0-114" fmla="*/ 227029 h 1105786"/>
              <a:gd name="connsiteX1-115" fmla="*/ 1591673 w 2292830"/>
              <a:gd name="connsiteY1-116" fmla="*/ 227029 h 1105786"/>
              <a:gd name="connsiteX2-117" fmla="*/ 1591673 w 2292830"/>
              <a:gd name="connsiteY2-118" fmla="*/ 0 h 1105786"/>
              <a:gd name="connsiteX3-119" fmla="*/ 2292830 w 2292830"/>
              <a:gd name="connsiteY3-120" fmla="*/ 552893 h 1105786"/>
              <a:gd name="connsiteX4-121" fmla="*/ 1591673 w 2292830"/>
              <a:gd name="connsiteY4-122" fmla="*/ 1105786 h 1105786"/>
              <a:gd name="connsiteX5-123" fmla="*/ 1591673 w 2292830"/>
              <a:gd name="connsiteY5-124" fmla="*/ 878757 h 1105786"/>
              <a:gd name="connsiteX6-125" fmla="*/ 60394 w 2292830"/>
              <a:gd name="connsiteY6-126" fmla="*/ 878757 h 1105786"/>
              <a:gd name="connsiteX7-127" fmla="*/ 60394 w 2292830"/>
              <a:gd name="connsiteY7-128" fmla="*/ 227029 h 110578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</a:cxnLst>
            <a:rect l="l" t="t" r="r" b="b"/>
            <a:pathLst>
              <a:path w="2292830" h="1105786">
                <a:moveTo>
                  <a:pt x="60394" y="227029"/>
                </a:moveTo>
                <a:cubicBezTo>
                  <a:pt x="592085" y="88806"/>
                  <a:pt x="1006819" y="407782"/>
                  <a:pt x="1591673" y="227029"/>
                </a:cubicBezTo>
                <a:lnTo>
                  <a:pt x="1591673" y="0"/>
                </a:lnTo>
                <a:cubicBezTo>
                  <a:pt x="1867922" y="354419"/>
                  <a:pt x="2059111" y="368595"/>
                  <a:pt x="2292830" y="552893"/>
                </a:cubicBezTo>
                <a:cubicBezTo>
                  <a:pt x="2059111" y="737191"/>
                  <a:pt x="1761597" y="878958"/>
                  <a:pt x="1591673" y="1105786"/>
                </a:cubicBezTo>
                <a:lnTo>
                  <a:pt x="1591673" y="878757"/>
                </a:lnTo>
                <a:cubicBezTo>
                  <a:pt x="1113145" y="666106"/>
                  <a:pt x="538922" y="1038246"/>
                  <a:pt x="60394" y="878757"/>
                </a:cubicBezTo>
                <a:cubicBezTo>
                  <a:pt x="-35299" y="640249"/>
                  <a:pt x="-3402" y="444272"/>
                  <a:pt x="60394" y="227029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oto Sans S Chinese Bold" panose="020B0800000000000000" pitchFamily="34" charset="-122"/>
            </a:endParaRPr>
          </a:p>
        </p:txBody>
      </p:sp>
      <p:sp>
        <p:nvSpPr>
          <p:cNvPr id="20" name="稻壳儿原创设计师【幻雨工作室】_12"/>
          <p:cNvSpPr txBox="1"/>
          <p:nvPr/>
        </p:nvSpPr>
        <p:spPr>
          <a:xfrm>
            <a:off x="3913700" y="4474784"/>
            <a:ext cx="10471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b="1" dirty="0">
                <a:solidFill>
                  <a:schemeClr val="bg1"/>
                </a:solidFill>
                <a:latin typeface="Noto Sans S Chinese Bold" panose="020B0800000000000000" pitchFamily="34" charset="-122"/>
                <a:ea typeface="Noto Sans S Chinese Bold" panose="020B0800000000000000" pitchFamily="34" charset="-122"/>
                <a:cs typeface="Open Sans" panose="020B0606030504020204" pitchFamily="34" charset="0"/>
              </a:rPr>
              <a:t>简化设计</a:t>
            </a:r>
            <a:endParaRPr lang="en-US" altLang="zh-CN" sz="1400" b="1" dirty="0">
              <a:solidFill>
                <a:schemeClr val="bg1"/>
              </a:solidFill>
              <a:latin typeface="Noto Sans S Chinese Bold" panose="020B0800000000000000" pitchFamily="34" charset="-122"/>
              <a:ea typeface="Noto Sans S Chinese Bold" panose="020B0800000000000000" pitchFamily="34" charset="-122"/>
              <a:cs typeface="Open Sans" panose="020B0606030504020204" pitchFamily="34" charset="0"/>
            </a:endParaRPr>
          </a:p>
        </p:txBody>
      </p:sp>
      <p:sp>
        <p:nvSpPr>
          <p:cNvPr id="22" name="稻壳儿原创设计师【幻雨工作室】_14"/>
          <p:cNvSpPr/>
          <p:nvPr/>
        </p:nvSpPr>
        <p:spPr>
          <a:xfrm>
            <a:off x="7820024" y="4075780"/>
            <a:ext cx="2659289" cy="1105786"/>
          </a:xfrm>
          <a:custGeom>
            <a:avLst/>
            <a:gdLst>
              <a:gd name="connsiteX0" fmla="*/ 0 w 2232436"/>
              <a:gd name="connsiteY0" fmla="*/ 227029 h 1105786"/>
              <a:gd name="connsiteX1" fmla="*/ 1531279 w 2232436"/>
              <a:gd name="connsiteY1" fmla="*/ 227029 h 1105786"/>
              <a:gd name="connsiteX2" fmla="*/ 1531279 w 2232436"/>
              <a:gd name="connsiteY2" fmla="*/ 0 h 1105786"/>
              <a:gd name="connsiteX3" fmla="*/ 2232436 w 2232436"/>
              <a:gd name="connsiteY3" fmla="*/ 552893 h 1105786"/>
              <a:gd name="connsiteX4" fmla="*/ 1531279 w 2232436"/>
              <a:gd name="connsiteY4" fmla="*/ 1105786 h 1105786"/>
              <a:gd name="connsiteX5" fmla="*/ 1531279 w 2232436"/>
              <a:gd name="connsiteY5" fmla="*/ 878757 h 1105786"/>
              <a:gd name="connsiteX6" fmla="*/ 0 w 2232436"/>
              <a:gd name="connsiteY6" fmla="*/ 878757 h 1105786"/>
              <a:gd name="connsiteX7" fmla="*/ 0 w 2232436"/>
              <a:gd name="connsiteY7" fmla="*/ 227029 h 1105786"/>
              <a:gd name="connsiteX0-1" fmla="*/ 0 w 2232436"/>
              <a:gd name="connsiteY0-2" fmla="*/ 227029 h 1105786"/>
              <a:gd name="connsiteX1-3" fmla="*/ 1531279 w 2232436"/>
              <a:gd name="connsiteY1-4" fmla="*/ 227029 h 1105786"/>
              <a:gd name="connsiteX2-5" fmla="*/ 1531279 w 2232436"/>
              <a:gd name="connsiteY2-6" fmla="*/ 0 h 1105786"/>
              <a:gd name="connsiteX3-7" fmla="*/ 2232436 w 2232436"/>
              <a:gd name="connsiteY3-8" fmla="*/ 552893 h 1105786"/>
              <a:gd name="connsiteX4-9" fmla="*/ 1531279 w 2232436"/>
              <a:gd name="connsiteY4-10" fmla="*/ 1105786 h 1105786"/>
              <a:gd name="connsiteX5-11" fmla="*/ 1531279 w 2232436"/>
              <a:gd name="connsiteY5-12" fmla="*/ 878757 h 1105786"/>
              <a:gd name="connsiteX6-13" fmla="*/ 0 w 2232436"/>
              <a:gd name="connsiteY6-14" fmla="*/ 878757 h 1105786"/>
              <a:gd name="connsiteX7-15" fmla="*/ 0 w 2232436"/>
              <a:gd name="connsiteY7-16" fmla="*/ 227029 h 1105786"/>
              <a:gd name="connsiteX0-17" fmla="*/ 0 w 2232436"/>
              <a:gd name="connsiteY0-18" fmla="*/ 227029 h 1105786"/>
              <a:gd name="connsiteX1-19" fmla="*/ 1531279 w 2232436"/>
              <a:gd name="connsiteY1-20" fmla="*/ 227029 h 1105786"/>
              <a:gd name="connsiteX2-21" fmla="*/ 1531279 w 2232436"/>
              <a:gd name="connsiteY2-22" fmla="*/ 0 h 1105786"/>
              <a:gd name="connsiteX3-23" fmla="*/ 2232436 w 2232436"/>
              <a:gd name="connsiteY3-24" fmla="*/ 552893 h 1105786"/>
              <a:gd name="connsiteX4-25" fmla="*/ 1531279 w 2232436"/>
              <a:gd name="connsiteY4-26" fmla="*/ 1105786 h 1105786"/>
              <a:gd name="connsiteX5-27" fmla="*/ 1531279 w 2232436"/>
              <a:gd name="connsiteY5-28" fmla="*/ 878757 h 1105786"/>
              <a:gd name="connsiteX6-29" fmla="*/ 0 w 2232436"/>
              <a:gd name="connsiteY6-30" fmla="*/ 878757 h 1105786"/>
              <a:gd name="connsiteX7-31" fmla="*/ 0 w 2232436"/>
              <a:gd name="connsiteY7-32" fmla="*/ 227029 h 1105786"/>
              <a:gd name="connsiteX0-33" fmla="*/ 0 w 2232436"/>
              <a:gd name="connsiteY0-34" fmla="*/ 227029 h 1105786"/>
              <a:gd name="connsiteX1-35" fmla="*/ 1531279 w 2232436"/>
              <a:gd name="connsiteY1-36" fmla="*/ 227029 h 1105786"/>
              <a:gd name="connsiteX2-37" fmla="*/ 1531279 w 2232436"/>
              <a:gd name="connsiteY2-38" fmla="*/ 0 h 1105786"/>
              <a:gd name="connsiteX3-39" fmla="*/ 2232436 w 2232436"/>
              <a:gd name="connsiteY3-40" fmla="*/ 552893 h 1105786"/>
              <a:gd name="connsiteX4-41" fmla="*/ 1531279 w 2232436"/>
              <a:gd name="connsiteY4-42" fmla="*/ 1105786 h 1105786"/>
              <a:gd name="connsiteX5-43" fmla="*/ 1531279 w 2232436"/>
              <a:gd name="connsiteY5-44" fmla="*/ 878757 h 1105786"/>
              <a:gd name="connsiteX6-45" fmla="*/ 0 w 2232436"/>
              <a:gd name="connsiteY6-46" fmla="*/ 878757 h 1105786"/>
              <a:gd name="connsiteX7-47" fmla="*/ 0 w 2232436"/>
              <a:gd name="connsiteY7-48" fmla="*/ 227029 h 1105786"/>
              <a:gd name="connsiteX0-49" fmla="*/ 0 w 2232436"/>
              <a:gd name="connsiteY0-50" fmla="*/ 227029 h 1105786"/>
              <a:gd name="connsiteX1-51" fmla="*/ 1531279 w 2232436"/>
              <a:gd name="connsiteY1-52" fmla="*/ 227029 h 1105786"/>
              <a:gd name="connsiteX2-53" fmla="*/ 1531279 w 2232436"/>
              <a:gd name="connsiteY2-54" fmla="*/ 0 h 1105786"/>
              <a:gd name="connsiteX3-55" fmla="*/ 2232436 w 2232436"/>
              <a:gd name="connsiteY3-56" fmla="*/ 552893 h 1105786"/>
              <a:gd name="connsiteX4-57" fmla="*/ 1531279 w 2232436"/>
              <a:gd name="connsiteY4-58" fmla="*/ 1105786 h 1105786"/>
              <a:gd name="connsiteX5-59" fmla="*/ 1531279 w 2232436"/>
              <a:gd name="connsiteY5-60" fmla="*/ 878757 h 1105786"/>
              <a:gd name="connsiteX6-61" fmla="*/ 0 w 2232436"/>
              <a:gd name="connsiteY6-62" fmla="*/ 878757 h 1105786"/>
              <a:gd name="connsiteX7-63" fmla="*/ 0 w 2232436"/>
              <a:gd name="connsiteY7-64" fmla="*/ 227029 h 1105786"/>
              <a:gd name="connsiteX0-65" fmla="*/ 42530 w 2274966"/>
              <a:gd name="connsiteY0-66" fmla="*/ 227029 h 1105786"/>
              <a:gd name="connsiteX1-67" fmla="*/ 1573809 w 2274966"/>
              <a:gd name="connsiteY1-68" fmla="*/ 227029 h 1105786"/>
              <a:gd name="connsiteX2-69" fmla="*/ 1573809 w 2274966"/>
              <a:gd name="connsiteY2-70" fmla="*/ 0 h 1105786"/>
              <a:gd name="connsiteX3-71" fmla="*/ 2274966 w 2274966"/>
              <a:gd name="connsiteY3-72" fmla="*/ 552893 h 1105786"/>
              <a:gd name="connsiteX4-73" fmla="*/ 1573809 w 2274966"/>
              <a:gd name="connsiteY4-74" fmla="*/ 1105786 h 1105786"/>
              <a:gd name="connsiteX5-75" fmla="*/ 1573809 w 2274966"/>
              <a:gd name="connsiteY5-76" fmla="*/ 878757 h 1105786"/>
              <a:gd name="connsiteX6-77" fmla="*/ 42530 w 2274966"/>
              <a:gd name="connsiteY6-78" fmla="*/ 878757 h 1105786"/>
              <a:gd name="connsiteX7-79" fmla="*/ 42530 w 2274966"/>
              <a:gd name="connsiteY7-80" fmla="*/ 227029 h 1105786"/>
              <a:gd name="connsiteX0-81" fmla="*/ 60394 w 2292830"/>
              <a:gd name="connsiteY0-82" fmla="*/ 227029 h 1105786"/>
              <a:gd name="connsiteX1-83" fmla="*/ 1591673 w 2292830"/>
              <a:gd name="connsiteY1-84" fmla="*/ 227029 h 1105786"/>
              <a:gd name="connsiteX2-85" fmla="*/ 1591673 w 2292830"/>
              <a:gd name="connsiteY2-86" fmla="*/ 0 h 1105786"/>
              <a:gd name="connsiteX3-87" fmla="*/ 2292830 w 2292830"/>
              <a:gd name="connsiteY3-88" fmla="*/ 552893 h 1105786"/>
              <a:gd name="connsiteX4-89" fmla="*/ 1591673 w 2292830"/>
              <a:gd name="connsiteY4-90" fmla="*/ 1105786 h 1105786"/>
              <a:gd name="connsiteX5-91" fmla="*/ 1591673 w 2292830"/>
              <a:gd name="connsiteY5-92" fmla="*/ 878757 h 1105786"/>
              <a:gd name="connsiteX6-93" fmla="*/ 60394 w 2292830"/>
              <a:gd name="connsiteY6-94" fmla="*/ 878757 h 1105786"/>
              <a:gd name="connsiteX7-95" fmla="*/ 60394 w 2292830"/>
              <a:gd name="connsiteY7-96" fmla="*/ 227029 h 1105786"/>
              <a:gd name="connsiteX0-97" fmla="*/ 60394 w 2292830"/>
              <a:gd name="connsiteY0-98" fmla="*/ 227029 h 1105786"/>
              <a:gd name="connsiteX1-99" fmla="*/ 1591673 w 2292830"/>
              <a:gd name="connsiteY1-100" fmla="*/ 227029 h 1105786"/>
              <a:gd name="connsiteX2-101" fmla="*/ 1591673 w 2292830"/>
              <a:gd name="connsiteY2-102" fmla="*/ 0 h 1105786"/>
              <a:gd name="connsiteX3-103" fmla="*/ 2292830 w 2292830"/>
              <a:gd name="connsiteY3-104" fmla="*/ 552893 h 1105786"/>
              <a:gd name="connsiteX4-105" fmla="*/ 1591673 w 2292830"/>
              <a:gd name="connsiteY4-106" fmla="*/ 1105786 h 1105786"/>
              <a:gd name="connsiteX5-107" fmla="*/ 1591673 w 2292830"/>
              <a:gd name="connsiteY5-108" fmla="*/ 878757 h 1105786"/>
              <a:gd name="connsiteX6-109" fmla="*/ 60394 w 2292830"/>
              <a:gd name="connsiteY6-110" fmla="*/ 878757 h 1105786"/>
              <a:gd name="connsiteX7-111" fmla="*/ 60394 w 2292830"/>
              <a:gd name="connsiteY7-112" fmla="*/ 227029 h 1105786"/>
              <a:gd name="connsiteX0-113" fmla="*/ 60394 w 2292830"/>
              <a:gd name="connsiteY0-114" fmla="*/ 227029 h 1105786"/>
              <a:gd name="connsiteX1-115" fmla="*/ 1591673 w 2292830"/>
              <a:gd name="connsiteY1-116" fmla="*/ 227029 h 1105786"/>
              <a:gd name="connsiteX2-117" fmla="*/ 1591673 w 2292830"/>
              <a:gd name="connsiteY2-118" fmla="*/ 0 h 1105786"/>
              <a:gd name="connsiteX3-119" fmla="*/ 2292830 w 2292830"/>
              <a:gd name="connsiteY3-120" fmla="*/ 552893 h 1105786"/>
              <a:gd name="connsiteX4-121" fmla="*/ 1591673 w 2292830"/>
              <a:gd name="connsiteY4-122" fmla="*/ 1105786 h 1105786"/>
              <a:gd name="connsiteX5-123" fmla="*/ 1591673 w 2292830"/>
              <a:gd name="connsiteY5-124" fmla="*/ 878757 h 1105786"/>
              <a:gd name="connsiteX6-125" fmla="*/ 60394 w 2292830"/>
              <a:gd name="connsiteY6-126" fmla="*/ 878757 h 1105786"/>
              <a:gd name="connsiteX7-127" fmla="*/ 60394 w 2292830"/>
              <a:gd name="connsiteY7-128" fmla="*/ 227029 h 110578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</a:cxnLst>
            <a:rect l="l" t="t" r="r" b="b"/>
            <a:pathLst>
              <a:path w="2292830" h="1105786">
                <a:moveTo>
                  <a:pt x="60394" y="227029"/>
                </a:moveTo>
                <a:cubicBezTo>
                  <a:pt x="592085" y="88806"/>
                  <a:pt x="1006819" y="407782"/>
                  <a:pt x="1591673" y="227029"/>
                </a:cubicBezTo>
                <a:lnTo>
                  <a:pt x="1591673" y="0"/>
                </a:lnTo>
                <a:cubicBezTo>
                  <a:pt x="1867922" y="354419"/>
                  <a:pt x="2059111" y="368595"/>
                  <a:pt x="2292830" y="552893"/>
                </a:cubicBezTo>
                <a:cubicBezTo>
                  <a:pt x="2059111" y="737191"/>
                  <a:pt x="1761597" y="878958"/>
                  <a:pt x="1591673" y="1105786"/>
                </a:cubicBezTo>
                <a:lnTo>
                  <a:pt x="1591673" y="878757"/>
                </a:lnTo>
                <a:cubicBezTo>
                  <a:pt x="1113145" y="666106"/>
                  <a:pt x="538922" y="1038246"/>
                  <a:pt x="60394" y="878757"/>
                </a:cubicBezTo>
                <a:cubicBezTo>
                  <a:pt x="-35299" y="640249"/>
                  <a:pt x="-3402" y="444272"/>
                  <a:pt x="60394" y="227029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oto Sans S Chinese Bold" panose="020B0800000000000000" pitchFamily="34" charset="-122"/>
            </a:endParaRPr>
          </a:p>
        </p:txBody>
      </p:sp>
      <p:sp>
        <p:nvSpPr>
          <p:cNvPr id="23" name="稻壳儿原创设计师【幻雨工作室】_15"/>
          <p:cNvSpPr txBox="1"/>
          <p:nvPr/>
        </p:nvSpPr>
        <p:spPr>
          <a:xfrm>
            <a:off x="8447598" y="4474784"/>
            <a:ext cx="10471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b="1" dirty="0">
                <a:solidFill>
                  <a:schemeClr val="bg1"/>
                </a:solidFill>
                <a:latin typeface="Noto Sans S Chinese Bold" panose="020B0800000000000000" pitchFamily="34" charset="-122"/>
                <a:ea typeface="Noto Sans S Chinese Bold" panose="020B0800000000000000" pitchFamily="34" charset="-122"/>
                <a:cs typeface="Open Sans" panose="020B0606030504020204" pitchFamily="34" charset="0"/>
              </a:rPr>
              <a:t>循序渐进</a:t>
            </a:r>
            <a:endParaRPr lang="en-US" altLang="zh-CN" sz="1400" b="1" dirty="0">
              <a:solidFill>
                <a:schemeClr val="bg1"/>
              </a:solidFill>
              <a:latin typeface="Noto Sans S Chinese Bold" panose="020B0800000000000000" pitchFamily="34" charset="-122"/>
              <a:ea typeface="Noto Sans S Chinese Bold" panose="020B0800000000000000" pitchFamily="34" charset="-122"/>
              <a:cs typeface="Open Sans" panose="020B0606030504020204" pitchFamily="34" charset="0"/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1552575" y="3106420"/>
            <a:ext cx="3254375" cy="64516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  <a:sym typeface="+mn-ea"/>
              </a:rPr>
              <a:t>请在此添加您的文字内容，请在此添加您的文字内容。请在此添加您的文字内容，</a:t>
            </a:r>
            <a:endParaRPr lang="zh-CN" altLang="zh-CN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086475" y="3106420"/>
            <a:ext cx="3254375" cy="64516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  <a:sym typeface="+mn-ea"/>
              </a:rPr>
              <a:t>请在此添加您的文字内容，请在此添加您的文字内容。请在此添加您的文字内容，</a:t>
            </a:r>
            <a:endParaRPr lang="zh-CN" altLang="zh-CN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691130" y="5292725"/>
            <a:ext cx="3254375" cy="64516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  <a:sym typeface="+mn-ea"/>
              </a:rPr>
              <a:t>请在此添加您的文字内容，请在此添加您的文字内容。请在此添加您的文字内容，</a:t>
            </a:r>
            <a:endParaRPr lang="zh-CN" altLang="zh-CN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225030" y="5292725"/>
            <a:ext cx="3254375" cy="64516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  <a:sym typeface="+mn-ea"/>
              </a:rPr>
              <a:t>请在此添加您的文字内容，请在此添加您的文字内容。请在此添加您的文字内容，</a:t>
            </a:r>
            <a:endParaRPr lang="zh-CN" altLang="zh-CN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 advTm="0">
        <p14:pan dir="u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14" grpId="0"/>
      <p:bldP spid="16" grpId="0" bldLvl="0" animBg="1"/>
      <p:bldP spid="17" grpId="0"/>
      <p:bldP spid="19" grpId="0" bldLvl="0" animBg="1"/>
      <p:bldP spid="20" grpId="0"/>
      <p:bldP spid="22" grpId="0" bldLvl="0" animBg="1"/>
      <p:bldP spid="23" grpId="0"/>
      <p:bldP spid="49" grpId="0" bldLvl="0" animBg="1"/>
      <p:bldP spid="2" grpId="0" bldLvl="0" animBg="1"/>
      <p:bldP spid="3" grpId="0" bldLvl="0" animBg="1"/>
      <p:bldP spid="4" grpId="0" bldLvl="0" animBg="1"/>
    </p:bldLst>
  </p:timing>
</p:sld>
</file>

<file path=ppt/tags/tag1.xml><?xml version="1.0" encoding="utf-8"?>
<p:tagLst xmlns:p="http://schemas.openxmlformats.org/presentationml/2006/main">
  <p:tag name="KSO_WM_TAG_VERSION" val="1.0"/>
  <p:tag name="KSO_WM_TEMPLATE_CATEGORY" val="custom"/>
  <p:tag name="KSO_WM_TEMPLATE_INDEX" val="20187308"/>
</p:tagLst>
</file>

<file path=ppt/tags/tag10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11.xml><?xml version="1.0" encoding="utf-8"?>
<p:tagLst xmlns:p="http://schemas.openxmlformats.org/presentationml/2006/main">
  <p:tag name="KSO_WM_SLIDE_ID" val="custom20187308_1"/>
  <p:tag name="KSO_WM_SLIDE_TYPE" val="title"/>
  <p:tag name="KSO_WM_SLIDE_SUBTYPE" val="pureTxt"/>
  <p:tag name="KSO_WM_SLIDE_ITEM_CNT" val="2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TEMPLATE_THUMBS_INDEX" val="1、2、3、6、8、10、11、12、15"/>
</p:tagLst>
</file>

<file path=ppt/tags/tag12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13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14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15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16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17.xml><?xml version="1.0" encoding="utf-8"?>
<p:tagLst xmlns:p="http://schemas.openxmlformats.org/presentationml/2006/main">
  <p:tag name="KSO_WM_SLIDE_ID" val="custom20187308_1"/>
  <p:tag name="KSO_WM_SLIDE_TYPE" val="title"/>
  <p:tag name="KSO_WM_SLIDE_SUBTYPE" val="pureTxt"/>
  <p:tag name="KSO_WM_SLIDE_ITEM_CNT" val="2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TEMPLATE_THUMBS_INDEX" val="1、2、3、6、8、10、11、12、15"/>
</p:tagLst>
</file>

<file path=ppt/tags/tag18.xml><?xml version="1.0" encoding="utf-8"?>
<p:tagLst xmlns:p="http://schemas.openxmlformats.org/presentationml/2006/main">
  <p:tag name="MH" val="20151024181304"/>
  <p:tag name="MH_LIBRARY" val="GRAPHIC"/>
  <p:tag name="MH_TYPE" val="Other"/>
  <p:tag name="MH_ORDER" val="1"/>
</p:tagLst>
</file>

<file path=ppt/tags/tag19.xml><?xml version="1.0" encoding="utf-8"?>
<p:tagLst xmlns:p="http://schemas.openxmlformats.org/presentationml/2006/main">
  <p:tag name="MH" val="20151024181304"/>
  <p:tag name="MH_LIBRARY" val="GRAPHIC"/>
  <p:tag name="MH_TYPE" val="Other"/>
  <p:tag name="MH_ORDER" val="2"/>
</p:tagLst>
</file>

<file path=ppt/tags/tag2.xml><?xml version="1.0" encoding="utf-8"?>
<p:tagLst xmlns:p="http://schemas.openxmlformats.org/presentationml/2006/main">
  <p:tag name="KSO_WM_TAG_VERSION" val="1.0"/>
  <p:tag name="KSO_WM_TEMPLATE_CATEGORY" val="custom"/>
  <p:tag name="KSO_WM_TEMPLATE_INDEX" val="20187308"/>
</p:tagLst>
</file>

<file path=ppt/tags/tag20.xml><?xml version="1.0" encoding="utf-8"?>
<p:tagLst xmlns:p="http://schemas.openxmlformats.org/presentationml/2006/main">
  <p:tag name="MH" val="20151024181304"/>
  <p:tag name="MH_LIBRARY" val="GRAPHIC"/>
  <p:tag name="MH_TYPE" val="Other"/>
  <p:tag name="MH_ORDER" val="3"/>
</p:tagLst>
</file>

<file path=ppt/tags/tag21.xml><?xml version="1.0" encoding="utf-8"?>
<p:tagLst xmlns:p="http://schemas.openxmlformats.org/presentationml/2006/main">
  <p:tag name="MH" val="20151024181304"/>
  <p:tag name="MH_LIBRARY" val="GRAPHIC"/>
  <p:tag name="MH_TYPE" val="Other"/>
  <p:tag name="MH_ORDER" val="4"/>
</p:tagLst>
</file>

<file path=ppt/tags/tag22.xml><?xml version="1.0" encoding="utf-8"?>
<p:tagLst xmlns:p="http://schemas.openxmlformats.org/presentationml/2006/main">
  <p:tag name="MH" val="20151024181304"/>
  <p:tag name="MH_LIBRARY" val="GRAPHIC"/>
  <p:tag name="MH_TYPE" val="Other"/>
  <p:tag name="MH_ORDER" val="5"/>
</p:tagLst>
</file>

<file path=ppt/tags/tag23.xml><?xml version="1.0" encoding="utf-8"?>
<p:tagLst xmlns:p="http://schemas.openxmlformats.org/presentationml/2006/main">
  <p:tag name="MH" val="20151024181304"/>
  <p:tag name="MH_LIBRARY" val="GRAPHIC"/>
  <p:tag name="MH_TYPE" val="Other"/>
  <p:tag name="MH_ORDER" val="6"/>
</p:tagLst>
</file>

<file path=ppt/tags/tag24.xml><?xml version="1.0" encoding="utf-8"?>
<p:tagLst xmlns:p="http://schemas.openxmlformats.org/presentationml/2006/main">
  <p:tag name="MH" val="20151024181304"/>
  <p:tag name="MH_LIBRARY" val="GRAPHIC"/>
  <p:tag name="MH_TYPE" val="Other"/>
  <p:tag name="MH_ORDER" val="7"/>
</p:tagLst>
</file>

<file path=ppt/tags/tag25.xml><?xml version="1.0" encoding="utf-8"?>
<p:tagLst xmlns:p="http://schemas.openxmlformats.org/presentationml/2006/main">
  <p:tag name="MH" val="20151024181304"/>
  <p:tag name="MH_LIBRARY" val="GRAPHIC"/>
  <p:tag name="MH_TYPE" val="Other"/>
  <p:tag name="MH_ORDER" val="8"/>
</p:tagLst>
</file>

<file path=ppt/tags/tag26.xml><?xml version="1.0" encoding="utf-8"?>
<p:tagLst xmlns:p="http://schemas.openxmlformats.org/presentationml/2006/main">
  <p:tag name="MH" val="20151024181304"/>
  <p:tag name="MH_LIBRARY" val="GRAPHIC"/>
  <p:tag name="MH_TYPE" val="Other"/>
  <p:tag name="MH_ORDER" val="9"/>
</p:tagLst>
</file>

<file path=ppt/tags/tag27.xml><?xml version="1.0" encoding="utf-8"?>
<p:tagLst xmlns:p="http://schemas.openxmlformats.org/presentationml/2006/main">
  <p:tag name="MH" val="20151024181304"/>
  <p:tag name="MH_LIBRARY" val="GRAPHIC"/>
  <p:tag name="MH_TYPE" val="Other"/>
  <p:tag name="MH_ORDER" val="10"/>
</p:tagLst>
</file>

<file path=ppt/tags/tag28.xml><?xml version="1.0" encoding="utf-8"?>
<p:tagLst xmlns:p="http://schemas.openxmlformats.org/presentationml/2006/main">
  <p:tag name="MH" val="20151024181304"/>
  <p:tag name="MH_LIBRARY" val="GRAPHIC"/>
  <p:tag name="MH_TYPE" val="Other"/>
  <p:tag name="MH_ORDER" val="11"/>
</p:tagLst>
</file>

<file path=ppt/tags/tag29.xml><?xml version="1.0" encoding="utf-8"?>
<p:tagLst xmlns:p="http://schemas.openxmlformats.org/presentationml/2006/main">
  <p:tag name="MH" val="20151024181304"/>
  <p:tag name="MH_LIBRARY" val="GRAPHIC"/>
  <p:tag name="MH_TYPE" val="Other"/>
  <p:tag name="MH_ORDER" val="12"/>
</p:tagLst>
</file>

<file path=ppt/tags/tag3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20187308"/>
  <p:tag name="KSO_WM_TEMPLATE_THUMBS_INDEX" val="1、2、3、6、8、10、11、12、15"/>
</p:tagLst>
</file>

<file path=ppt/tags/tag30.xml><?xml version="1.0" encoding="utf-8"?>
<p:tagLst xmlns:p="http://schemas.openxmlformats.org/presentationml/2006/main">
  <p:tag name="MH" val="20151024181304"/>
  <p:tag name="MH_LIBRARY" val="GRAPHIC"/>
  <p:tag name="MH_TYPE" val="Other"/>
  <p:tag name="MH_ORDER" val="13"/>
</p:tagLst>
</file>

<file path=ppt/tags/tag31.xml><?xml version="1.0" encoding="utf-8"?>
<p:tagLst xmlns:p="http://schemas.openxmlformats.org/presentationml/2006/main">
  <p:tag name="MH" val="20151024181304"/>
  <p:tag name="MH_LIBRARY" val="GRAPHIC"/>
  <p:tag name="MH_TYPE" val="Other"/>
  <p:tag name="MH_ORDER" val="14"/>
</p:tagLst>
</file>

<file path=ppt/tags/tag32.xml><?xml version="1.0" encoding="utf-8"?>
<p:tagLst xmlns:p="http://schemas.openxmlformats.org/presentationml/2006/main">
  <p:tag name="MH" val="20151024181304"/>
  <p:tag name="MH_LIBRARY" val="GRAPHIC"/>
  <p:tag name="MH_TYPE" val="SubTitle"/>
  <p:tag name="MH_ORDER" val="1"/>
</p:tagLst>
</file>

<file path=ppt/tags/tag33.xml><?xml version="1.0" encoding="utf-8"?>
<p:tagLst xmlns:p="http://schemas.openxmlformats.org/presentationml/2006/main">
  <p:tag name="MH" val="20151024181304"/>
  <p:tag name="MH_LIBRARY" val="GRAPHIC"/>
  <p:tag name="MH_TYPE" val="SubTitle"/>
  <p:tag name="MH_ORDER" val="2"/>
</p:tagLst>
</file>

<file path=ppt/tags/tag34.xml><?xml version="1.0" encoding="utf-8"?>
<p:tagLst xmlns:p="http://schemas.openxmlformats.org/presentationml/2006/main">
  <p:tag name="MH" val="20151024181304"/>
  <p:tag name="MH_LIBRARY" val="GRAPHIC"/>
  <p:tag name="MH_TYPE" val="SubTitle"/>
  <p:tag name="MH_ORDER" val="3"/>
</p:tagLst>
</file>

<file path=ppt/tags/tag35.xml><?xml version="1.0" encoding="utf-8"?>
<p:tagLst xmlns:p="http://schemas.openxmlformats.org/presentationml/2006/main">
  <p:tag name="MH" val="20151024181304"/>
  <p:tag name="MH_LIBRARY" val="GRAPHIC"/>
  <p:tag name="MH_TYPE" val="SubTitle"/>
  <p:tag name="MH_ORDER" val="4"/>
</p:tagLst>
</file>

<file path=ppt/tags/tag36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37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38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39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4.xml><?xml version="1.0" encoding="utf-8"?>
<p:tagLst xmlns:p="http://schemas.openxmlformats.org/presentationml/2006/main">
  <p:tag name="KSO_WM_SLIDE_ID" val="custom20187308_1"/>
  <p:tag name="KSO_WM_SLIDE_TYPE" val="title"/>
  <p:tag name="KSO_WM_SLIDE_SUBTYPE" val="pureTxt"/>
  <p:tag name="KSO_WM_SLIDE_ITEM_CNT" val="2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TEMPLATE_THUMBS_INDEX" val="1、2、3、6、8、10、11、12、15"/>
  <p:tag name="KSO_WM_SLIDE_MODEL_TYPE" val="cover"/>
</p:tagLst>
</file>

<file path=ppt/tags/tag40.xml><?xml version="1.0" encoding="utf-8"?>
<p:tagLst xmlns:p="http://schemas.openxmlformats.org/presentationml/2006/main">
  <p:tag name="KSO_WM_SLIDE_ID" val="custom20187308_1"/>
  <p:tag name="KSO_WM_SLIDE_TYPE" val="title"/>
  <p:tag name="KSO_WM_SLIDE_SUBTYPE" val="pureTxt"/>
  <p:tag name="KSO_WM_SLIDE_ITEM_CNT" val="2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TEMPLATE_THUMBS_INDEX" val="1、2、3、6、8、10、11、12、15"/>
</p:tagLst>
</file>

<file path=ppt/tags/tag41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42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43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44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45.xml><?xml version="1.0" encoding="utf-8"?>
<p:tagLst xmlns:p="http://schemas.openxmlformats.org/presentationml/2006/main">
  <p:tag name="KSO_WM_SLIDE_ID" val="custom20187308_1"/>
  <p:tag name="KSO_WM_SLIDE_TYPE" val="title"/>
  <p:tag name="KSO_WM_SLIDE_SUBTYPE" val="pureTxt"/>
  <p:tag name="KSO_WM_SLIDE_ITEM_CNT" val="2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TEMPLATE_THUMBS_INDEX" val="1、2、3、6、8、10、11、12、15"/>
</p:tagLst>
</file>

<file path=ppt/tags/tag46.xml><?xml version="1.0" encoding="utf-8"?>
<p:tagLst xmlns:p="http://schemas.openxmlformats.org/presentationml/2006/main">
  <p:tag name="ISPRING_ULTRA_SCORM_COURSE_ID" val="335E401F-913B-4E94-8021-31BAC80F112F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RATE_SLIDES" val="1"/>
  <p:tag name="ISPRINGONLINEFOLDERID" val="0"/>
  <p:tag name="ISPRINGONLINEFOLDERPATH" val="内容列表"/>
  <p:tag name="ISPRINGCLOUDFOLDERID" val="0"/>
  <p:tag name="ISPRINGCLOUDFOLDERPATH" val="资源库"/>
  <p:tag name="ISPRING_PLAYERS_CUSTOMIZATION" val="UEsDBBQAAgAIAFyohUsVDq0oZAQAAAcRAAAdAAAAdW5pdmVyc2FsL2NvbW1vbl9tZXNzYWdlcy5sbmetWG1v2zYQ/l6g/4EQUGADtrQd0KIYEge0xNhEZMmV6DjZCwRGYmwilJjpxW32ab9mP2y/ZEfKTuK+QFISwDZMyvfc8e6eu6MPjz/nCm1EWUldHDlvD944SBSpzmSxOnIW7OTnDw6qal5kXOlCHDmFdtDx6OWLQ8WLVcNXAr6/fIHQYS6qCpbVyKzu10hmR858nLjhbI6Di8QPJ2EyphNn5Or8hhe3yNcr/Uf5wy/vP3x+++79j4evt5J9gOIZ9v19KGSR3r3pARSwKPQTQCN+EpBz5ozM5zC5cMF8GhBntP0yTHoekTNnZD475RZRRAKWxD71SELjJAiZ9YVPGPGc0YVu0JpvBKo12kjxCdVrAZGsZSlQpWRmH6QaNopGdCnzwhmmQRKRmEXUZTQMnFGsy/L2JwvLm3qtS1BXoUxW/FKJzOqEnLHPb0pRgWpeQ04heNVrCb/UOZfFQafqCC9pMElYGPpxQgJvt+OMSJEhr+RGzUCUCMckAoCSV6J8hGxis8yKI6zUMIQpnUx9eDNjwlSu1gre9VA75gRiMBdFlxTkCIkgu+J4GUaecRqoQhzd8Kr6pMtsLz8eBqoLmAZuCCnosgfgzGDsgCHGEipHWYq07gKbkTjGE5KMw3NIZOBdOEQiPAW6nQ6RuCAxUITEXTIBPqMTbBLeUGyX/zt+pdyks7pFPE1BzrhvI3VTwY5xKbDAMq06GKYmJh8XEDaK/e/QuEUF79rVSm4E2FFmouxUBJXFJZ7Joo8L+ltygqlPvATSyguXCbMlz2jM+S0qdI14tuFFKtClSHkDuX4LzzKZ2Wcmzlb/X438G/F6W1VebQtS4JHzV0Pt2ath3zCrqcCmuhb5Td2l2jhsa/5jrDA5/V0T+hz9cfpjlwQ4ouHzRKaSeaPaqvvk+NxZNjRGnUY80VP9o/XclsRtbR1TKFhjqftLEOimpn9AA1T9pWhwAormbYmGGk6LqwE6g3ALEGj0WIwzcNWeCWfgwgHySzKOKYPZaCkuK1l3jh2WjW2Avh3aFOY8JWpxT8ZLcaVhwlGCb9rpA7qQjXRnQB8MN3utglHmg8kBAK7a5AFIJXOwP+uBuZiRnQfaAr93kqVuVGbJq+S1LfLg2yYXX49NV6XO7a7i1S552yZz/BQr2sNFrdL5gPZ/x7/e8XlAv8dHKSY4cqeJiwOXmEHfcFX1FAIKGFf4LE58PDbiwIWc1+kamumVboqsJ1A7q3vkBAPY9syx4GW6/u+ff3tifGFJu4u2u78OAgFimypI7sB+D3Qtqj+7QBge78vZRR+p7d1mJ9fzqsMoZOGz3CF421pyncPWQbdeSPJt0DBj2J3OgAexTXvdlDC6DUGY4egUapmdwp3RjJfXUAiZ1moQinW1ScB6mPb762VTK1mIIbJPayXmwIzOE+x59q4N5FMyvW57ZgY3inR76VZw6e4L5k5xAHX2CzyRyXogoG1NuyoERG/X9zTffN2p7laV/cvi8PWDfzD+B1BLAwQUAAIACABcqIVLCH4LIykDAACGDAAAJwAAAHVuaXZlcnNhbC9mbGFzaF9wdWJsaXNoaW5nX3NldHRpbmdzLnhtbNVX3W7aMBS+5yksT70saTu6diihqgpo1VpAhW3tVWViQ6w6dhbbUHq1p9mD7Ul2HAMFtevSH6RNCBGfn+/8n5jw6DYVaMJyzZWM8G51ByMmY0W5HEf4y6C9fYiRNkRSIpRkEZYKo6NGJczsUHCd9JkxIKoRwEhdz0yEE2OyehBMp9Mq11nuuEpYA/i6Gqs0yHKmmTQsDzJBZvBjZhnTeI5QAgC+qZJztUalglDokc4VtYIhTsFzyV1QRLQF0QkOvNiQxDfjXFlJT5RQOcrHwwi/Ozx2n4WMh2rylEmXE90AoiObOqGUOy+I6PM7hhLGxwm4e1DDaMqpSSK8V3MoIB08RCmwfejEoZwoyIE0c/iUGUKJIf7o7Rl2a/SC4El0JknK4wFwkIs/ws3B9aerXuvi7LTz+XrQ7Z4NTnveiUInWMcJg3VDITikbB6zpZ2QGEPiBPwGnRERmoXBKmkhNlJyzTl3RkMlIPeFFrRROmS0Q1K2Uo3+DZdtkNzFaASBiFmEj3NOBEbcEMHjpbK2Q224KareXpVEgAXtydB5H9+b99mJE5JrturWgqNdzuPGN2UFRTNlkeA3DBmFIH6bwlPC0Gpx0ChXaUGF9jFICw4WJ5xNGT0qcjoH/JOhKzCRWtCEXs0EM97Cd8vv0JCNVA64jEygs4HOtcevPgs4I1rfg5KFj1v9s9Nm6/q002xdbrkACZ0QGT8THArO0sxsBJ/MkFRmoQfpiInVrCgK5bTglYmt+vIyaJ5a4cv81sVYgd5gSTZj5TmF+asHpc0mZFIMohuuAhpGkENJPCYwYlgXXFpWFjAmEikpZojEsNa0G+sJV1YDxQ+wh9Yv99DrIy6L0xhWG1jMKctLQe7s7r2v7X84OPxYrwa/fvzcflJpvvB7gjhzfuOfPLnyl2v/4TYMA7elH1/aJrf/5s7uXbS+lslrp3U5KFXSVr8UXLeMVPdzGakL/5LprbxgSrkAS2nshwzWkuApN4y+ZYu9oE1e9W73PbaZNtlgzK8Zjf8mZH9aXhPX7oVh8OjF1XFSLnkKiXArcXnbbezXduCm+SirUgG09f8OjcpvUEsDBBQAAgAIAFyohUu1/AlkugIAAFUKAAAhAAAAdW5pdmVyc2FsL2ZsYXNoX3NraW5fc2V0dGluZ3MueG1slVZtb+IwDP5+vwJx3+nulZ3UITHGSZN2t+k27XvamjYiTaokZce/vzhN1gQo9LAmEft5bMexzVK1pXzxYTJJc8GEfAatKS8VarxuQoubadZqLfgsF1wD1zMuZE3YdPHxp/2kiUVeYokdyLGcDcmhDzO3nzEUF+PbHGWIkIu6IXz/IEoxy0i+LaVoeXExtWrfgGSUbw3y6sd8tR4MwKjS9xrqKKf1Nco4SiNBKcCUvq9RLrIYyYD5SFf2M5LThzp/+wPajiqqLW35CWWI1pAS4iJfL1GG8dx4j19ljnKeoOGvNtAvn1EGoYzsQcbO776iDDJE0zb/0yONFCUWNOacf8R3DhOkMOOHWV2hXCTghTDQxVdw5bF3vQtA7ms49ymOqxTsCet6sBDw0TMGCy1bSBN/6myqEm+PrTbzAYsNYcoAQlUPejJJP5FWeTexrsf9gTfKi9CX0/SQV8HaGlZdwoG7WN/jV6tbuytCp++6IEMJO6cMUuyVPfK3qesRMlD2yGdGC3jkbH+cwaGpI/lHviXuOc/X31iBE3MsnNWfvBUjPeDoqiBVp/CYWhSwUJjOC60B3y1NrK5LKTnKKeVkR0uiqeC/EJft7WVUmhwYXK+d7qxUU83gVMPZHM2aDstlz3E/OmvckN3PQn+57jzRZovfTInWJK9q87OkphPHM2NiCjNNTjNwTxo4yHu+EQHHxh4i1URuQb4IwcaG4UKDGutedMM1BE+ToAZpcrrKqXNyqvy8rTOQa/NqFJSvcqzsgBUtK2b+9CuFNygOGAPWjqor448T+t6XgcI1ARCZV75ru0NnqVumKYMd+OEPFPbKQ3dLlenSoYZb6gfY6LDlnGZUT7pd0fdKvEMC/Qn8q0krcnxgGdH2mmTK3iyafL+G+1yixezXGTZfuMns2fVS5NjYjytolPjv5D9QSwMEFAACAAgAXKiFSyqWD2f+AgAAlwsAACYAAAB1bml2ZXJzYWwvaHRtbF9wdWJsaXNoaW5nX3NldHRpbmdzLnhtbM2Wb08aMRjA3/Mpmi6+lFPnpiN3GCMYiU6IsE1fmXItXGOvvbU98Hy1T7MPtk+yp1dAiI6dRpaFEOjTPr/nX/u04dF9KtCEacOVjPBufQcjJmNFuRxH+MvgdPsQI2OJpEQoySIsFUZHzVqY5UPBTdJn1sJSgwAjTSOzEU6szRpBMJ1O69xk2s0qkVvgm3qs0iDTzDBpmQ4yQQr4sUXGDJ4RKgDgmyo5U2vWagiFnvRZ0VwwxCl4LrkLiogzmwoc+FVDEt+NtcolPVFCaaTHwwi/Ozx2n/kaT2rxlEmXEtMEoRPbBqGUOyeI6PMHhhLGxwl4e7CP0ZRTm0R4b99RYHXwlFKyfeTEUU4UpEDaGT5lllBiiR96e5bdWzMXeBEtJEl5PIAZ5MKPcGtwe3bTa19ddC7Pbwfd7sWg0/NOlDrBKicMVg2F4JDKdcwWdkJiLYkT8Bt0RkQYFgbLovmykZIrzrkxGioBqS+1MBqBp6KI8LHmRGDELRE8XsxaosfMnnIBMTjd3fpIWvwI9PHGCdGGLRuazxiXxbj5TeWCokLlSPA7hqxCEFGewr+EoeV0o5FWaSkVxFhkBKcMTTibMnpUZmkG/JOhGzCR5qAJmy8TzHoL33P+gIZspDRwGZnAVgU5N55ffxE4I8Y8Qsncx63+RafVvu1cttrXWy5AQidExi+EQwlZmtmN8EmBpLJzPUhHTHLDyqJQTsu5KrHVX18Gw9Nc+DK/dTGW0BssyWasvKQwf/WgstmETMqD6A5XiYYjyKEkngkTMRx3LnNWFRgTiZQUBSIxNCrjjvWEq9yAxB9gjzav99DrIy7L0RhuDrCoKdOVkDu7e+/3P3w8OPzUqAe/fvzcXqs0a+E9QZw538NP1jbxRSN/2g3DwPXO59uw1fm/6sK9q/bXKpm6bF8PKhWp3a+E61ZZ1T2vsurKXxu9pSujkgvQZsb+2ECjETzlltG33DSvKPz6+9dvizcq/AajWLt9/98g/Gjx3Fp5X4XBsw/AGshXH9PN2m9QSwMEFAACAAgAXKiFS2hxUpGaAQAAHwYAAB8AAAB1bml2ZXJzYWwvaHRtbF9za2luX3NldHRpbmdzLmpzjZRNb8IwDIbv/AqUXSfEPmG7ocGkSRwmjdu0QyimVKRJlaQdHeK/rw5fTeqOxRfy8uR17CredrrVYhHrPne37rfbv/t7pwFqVudw7euiRU9RZ0YkC5glKYhEAguQ4nj0JO/OBGXMpDOdlx9oa2p+TOE/Sy5MHc8IC01ohjpcEOA3oW2owz8nsVOra19TrdHz3Fole5GSFqTtSaVT7hh29epWvcQAVgXoC+iSR+CZDtxqI8+ODwOMOhepNOOynKpY9eY8Wsda5XLRln9VZqCrT77eA/2nwcvEsxOJsW8W0jDxZIjRTmYajIFD3scJBgkLPgdR8+279QfqGTcLCugiMYk90qMbjDqd8RgaXRqOMHxMVl6Nbg4wmpyFjd0Td7cYHiF4CbphNb7H8ECV5dk/PmCmVYwdaaDNnp9QofgikfEhdR+D5PCyaNvWvXOh7vpj5j0hFTyhFfX80rbZEYKGAK03lo55TZB3StkJSpREDkVo1LQq6DliwzmC+88u49byaJVW46EajlUbuF6Dniklqtt/XbpnmKuz+wVQSwMEFAACAAgAXKiFSz08L9HBAAAA5QEAABoAAAB1bml2ZXJzYWwvaTE4bl9wcmVzZXRzLnhtbJ2RsQrCMBCG9z5FuN3EbqUkdRPcHHSWmqYaaS8ll1of35SKdJGAQyD/8X0/JCd3r75jT+PJOlSQ8y0wg9o1Fm8Kzqf9pgBGocam7hwaBeiA7apM2rzAozdkArFYgaTgHsJQCjFNE7c0+NhArhtDLCauXS/i6R2K2RTDosLilvYv+zODKssYk9fRduGAVbzHtCCMvFYwOxeN3GLrQPwCGpMATKrBUAJofQJ4DAnAjytAiu+b56RHCvGjYpBitZ4qewNQSwMEFAACAAgAXKiFS5r5lmRrAAAAawAAABwAAAB1bml2ZXJzYWwvbG9jYWxfc2V0dGluZ3MueG1ss7GvyM1RKEstKs7Mz7NVMtQzUFJIzUvOT8nMS7dVCg1x07VQUiguScxLSczJz0u1VcrLV1Kwt+OyyclPTswJTi0pASosVijISaxMLQpJzQUySlL9EnOBKp/tmfJ8ya5n09qfr9ivpG/HBQBQSwMEFAACAAgARJRXRyO0Tvv7AgAAsAgAABQAAAB1bml2ZXJzYWwvcGxheWVyLnhtbK1V30/bMBB+LtL+h8jv2C0dA6oExJDQHsaE1LHtrTKJm3hN4sx2COWv39nO76VsSHtolZzv++58993Fv3rOUu+JScVFHqAFniOP5aGIeB4H6OHr7fE5urp8d+QXKd0z6fEoQGXODYCmyIuYCiUvNIDvqU4C1DNgYEZeIbmQXO+B+xS420gnS/TuaAYuuQpQonWxIqSqKswVIPJYibQ0JAqHIiOFZIrlmkni0kBeg13pv6Phl4mc6H3BVA9Z6LcHrklajmfFByTVEgsZk5P5fEF+3H1ehwnL6DHPlaZ5yJAHlZzZUj7ScHcnojJlythmvktyzbQ2SVjbzNcrvjjPPSXDADmHTcaUojFTOM1jRByWTID9bUpVUvOoAa3hVTte81q/jXnfNG62c6RzLsrHlKsEjvqQzjoJ9Mkwqp/Z61oFPTQKujVMyJPsV8kli+zrt1aM8wVyAVvF2TyxqkI4gKdbGmoh9zcAAxXVHcRt07BrGraglgO30dcdBWpuu2VUl5I1pZr5Tzxi4guVkhpZXGpZMp+MjDWWDME+cVeum9Q1xE90lp7+Q2+M36g1P9VrnbGA/9GYT0DU1oTnEXu+5eCjWQY11QyKbWxYFyk2MbucVPmY9XQ9MLkc66bARTxNZcxgDCOqKens5BCUSarAJSzlCNs7OAhOeJyk8NOTDOPTgzQZlbtJht7BQXAqwt0EtDW3ZSTjOo7E1CrIJxPrxA9LpUXGX6w8B3tGr6wOXxu55ui64O3B2fyPURzEaAZziyZWl3nq7avm8N7MqVadz6ZwloFaYR6YLgvn1cxCWYx8IralZapv+jk1+7AHHeU8NR3TXN9B76Ja8xfmVTwyX7rF0tQkYUYzAfpwvuwxQD9huwzCW9OhiFuRN3XAmNg3928r2mz5unWu64c67EMNnzirHMbN1EdQRyxFmUejHuKi+4ioFHbatWTUS9kWbrQ4AZGKIkDv4aG+88XpRXfls8VFg7V53bvALpc3rPQ64U5BpNZ1exG/3g3w+BtQSwMEFAACAAgAXKiFS7CHI/RsAQAA9wIAACkAAAB1bml2ZXJzYWwvc2tpbl9jdXN0b21pemF0aW9uX3NldHRpbmdzLnhtbI1S20okMRB99yuCPzBJKreGdiC3lnlR0QGfm+ns0qyml07EZcnHm3Z3GEdHNPVUdU6doiqnTb/GaJ9Snh7Hv30ep3gXch7jz7Q+Q6jdTQ/TfDOHFHJaHSr3Yxym5038MS21Wk25j0M/D3ZB0xqj7vUhJbVyqmbMMIok89Qr5Dy3FWvANWAr5iix7eqdxD/dOexCzKdV29UR+rFhE1OY8yYO4c8ajtlvoeMNLud+GCsvrQVbouynFseWQIxwyX2hGgAEstwRh4uUjdQEecw4hmIUBQqIcE4aUYikHGrWNaKqMN8IxCRj1BXqae1GWhtHbZHQEKLrNK8aW7rOSIwRIQSYK1xAZzCqbKgaGtRyQHBgQBRtNFGAOtuZjhXvvLAcKeoFxoUZAxgfjnvY7u25DtVvr7M/5xeCJ7/gJLp4a3XCXO3uaZ4reRsefz/0OaBxuDi/ufV3/mqrt5vrq/P/vnz18J61mLVu/am3XwBQSwMEFAACAAgAXKiFSwXZichKDQAA1SEAABcAAAB1bml2ZXJzYWwvdW5pdmVyc2FsLnBuZ+2a+VdS6/rAqdNpVvNU15xLvXmuOZQnp+NAmROna6UNZk61zLxhgqhoKGLTdUiJopaWiZ6sk+KAqZm6EbBDSR5E6jig4lBxFAXBgRAVkbupzr1r3fVd3z/gLn5gb57ns9/9Ps+73+d5n/1C7rEj/jobjTZCIBAdWIBPMASyBgaBfINcvxbU7Gq6MQGeViUF+3tDKF0mk6CwJvZg4EEIpI6wafnct6C8ISEgNAkC0WVqPqtYyIrzYDs4zOfgicuRkuGjebbyAdYHWdHc6rnV9Trn9ev1U78jntz8/fe7cy7o5+8MWPOuevNPOectLV79c+3W9Tt8bm8pM1Zf+Vn69/0bVNjpLpn7IulHxafSBxc9jydtD/9UTKmUUkRSt4hSSmVL3YMsLlSNla0op5EjGYrhmqZRnDFo0lknP1nFSpDpeTOEH1EPuvyMZKjR1lRm558zhnmpPnWneIOKK41V9vV4qyjsrK/7KlBuQwdl/OFner0bvwaUmu0rCUML4ij14K1/ixN+4DdIuIvFBvB0IMdKI+0iao43AlaDxy1aoAVaoAVaoAVaoAVaoAVaoAVaoAVaoAVaoAVa8L8HUAJz9QJLs2X6HtgK02i8rTRbiuvvaPYOd/p8p9lu3PL/g4/hd/5o4HrxWz/9fvihdSk2UfbGknAJtywwH0WJUL2CKlYooSlMF7yyDzmSJXlhXnszbXmsiaGSBPFbnOI5P4xPI5SVFazM3yTLjy07/M0znmNmXq7jr0svr2SFEahhZpqmYppihBrNGGLkDHbVxIgLMKe6wxvjFw71JKW9mTMXTwTMDSVxG/VmjoSALUryljhIXEMvPgxQryhdpulKaTxP/UEvs99j9tXWMK6Xcipe4EZqGkkTjwOZi2OFSEMXqIPTsAfiFHfgvlRAgNJjhppX3grl1bw3MUMs+qRZxqd3JDYmKInGyFc/mbJbC2nzkscsGn3TMdP5A/c527PqIoDh/VzCZ4/s+jgRkHhy0wlPKQJjX+bszJjFIy+5eFBnD6eOZijieSfPksVx11ux4rDRwUj7csF++HCICRm9wjRfmbnwPXnLvpK8OdI0VtjZdlLWG8MJ68aj5EDFzDFBO1fWSpI6JRoq6uKAM32AKs2Ot4ChsxNFnm9FLyQam6rpAelTdaxBLiHudztl9cPYQJEbvdMhkHDLavg6YAOMudUOVlTje4FqfBeiKDT+bKrxs0ZhW+u5M03oNxIUqnFE+P5YetCJHeTSwl2Prp32DJEn/bNmthj/xvFpFY/Z31BRxmzlsVwYixzn55tjaX5d6eaNmwXCiO5eRwJPRrboCKlbN0ie/8s3kPfwSs9bVC4+rvuzIfGiFmmBysOHmGSU/VcTIye4ZfrIW888Txj9R3mxbSn15gZ0S36IXNbPfuzdnrNtu3H7/phWM5sDtoqN5MzpNAQ3DV+s8BIJ00jSh4hXxEWAPX9y6mrKTdprCKS5SBS+fTi23UlUkNnHaXButEsIFVrrw+z/celZiuCCPFC1HIgrd+5kjWwsjlQM4QPqN6+Vyxz339un2otoeIiLuuEqdkp8p3RNBjII0xaAQvC3ZIUOpE0enB1ZvehhdXj4x/toWXWQaUq3nbrOh7jJyLh6uHkg0RJ9yrjdKXLnIhzNHeYZwgC+g0XHB0C5FvI+LVSW+5P7l3YnVQ8ECFOTQ1YtP9e9HMQbi7bcbHhKPhAsvDbR5fvyYu+uH5LuF3FhwTzCIfhv2CPE0ECobsjfBNhd6OHmmnM8N1gKzc8+zTz7iDUYxgm9tNl2Y4nwlZO4jwmOK2cEK+OkeJqI4vKs2B/eogze2XF9Tb+D2VwplpefjGOmF+9NOo1oTTRqLNnzl3zh05I8fW8b7x5ZsH7cjWr9QFHiqxuYEoDk5nXi/n1haNbNATrvDUb6OLKQ5VHgbkdsnfttj0ROxVl/GZAEEaPicrmo77WmZ/ulQgdf4qZKna66WUzB2CNdpmvnhYujEhQGHsH7YBvjc2cf5ddXO0LSkfli4damW1ccnz4spervFy0BQ9t3ijDTFAchjQBw9CN1MbZUb44veprV0OPQyFCrpmPpCi5A/9rpHagiLOqtnUoUwgDc6F57uAKcgjoaj1tkRyFws3lRUzTS3LKMO9qKX8KUlPfE9zYD4bf45WEGDYiSDFFdj2MXD886zQ5SU8YqMlPh2BrGEiaS8AuiiVLLVck8DgtDDZi+XUctiBBrHs3cXZ43I+NC1erUFQnDYJx9JHUUAqmOIuWVKbGXKxqy9DeKkkShTD6SQVOkiA63GUG9xPaKy4vvr+u94BEgqHxERieAmTdkmtjYhHfy8A7O1EftIQcqHxVgbJHf3jVqX+p36lH17heiR2R3c6zaOkC3z/GeFSPoU5/9BWiyLndJLDO6Z6/z0OHXdxYBfdi4jmKjUSluaXJ+Sd8Ffh8ZO8nNXJGlFGEc8EVNWRv/KnueLerrAB9K6b6eOby466ZVNDa28zg74tF5n7KYzUbiVB7gTkiLTxafN7izxrVFqnKdMmpfkNZ3D7tAIOIUw0zO06yxtUv91Mc4qQUMI2nkgb4kHGNSdFR1qa9NfPxuT+oy3XyajlwY9lB2Mk+Py3yIjn2C+7gWXTbZAkZzBtD1eQGri8MVOJMUnWhs6sCk1BhyBS32MjCryhq8X4uXO370lyweEwjxC4NvHNgX2yXJTJO17SPWAuxuSwtbvZduJ77cvecY+wyhpqB2ftl1D9E2O2Zix7mKLAz33gDYz2Rfh71Fh26mkj/qfNRT3jP/7b4qMTzcRS+B+l8u9WXYe/SFMl0nJ/pzzK8+zrq5Du1FHPQrRpZTavGqgdbCNzl70KGyvmPZj/NnWV8Hz0iEIoxRxjz2EDvZofCWcX6RXgN5VtZ80Cp3LGGiOW+ioPz4qieR1dCFl3rOUOUA15kAXVmwM8MtfOB4KoYaSH62V1Vg+ngWt0NA/Tpx+JYEj99xzh5+OrISK8s1m6MtcVP6jtdeOq7veYY8lOn1aNK158Kiwdlb72ruhrpwvZzyx3YIg8iZvL19nAWFR1T56sM6lns5wmjD9iXaVEBwLR5BmrIg2mLnOqwfmqsm/Plbgh16GjxUn7r5F+GDReVUu/eMzzacPuISlaLJRmeHIzPkvfMNH/bB+xuv0vOtYkx2NyyLnbMvTXDTnxSj1//2CEA7iscHyrPqTGQlO51MtsLgekVG8EE3XfwhfNZxX+LXqXP+0fy2FnA5Hdz7O/liXIn0xRW1aIRACvqDtZdgrDYrJEnpqyCnGWAVUK8Cg8UoJf7n1DvnTWyOM9evc0rO5tsi06cOBjMTkfei0eJoMFcf1ZFFU+JH99ladrTmH/K9fQbaaP+TKlyWP0Zp24+gFlsQe+LKwsyVOVZ3wdU6Ln0Hx/HGlIw2nYGUfcxzQKzMFTISXrfO/LqJz6x0DVNdE484sCZGCLHkqNuPT6QK/swhSxnzA7FCr9mLZLwsoq7MaytvP5tx4LixCq3KsZbLQscXbYzyxf4HXGu/BC+Z1Rhuju4PjIDOrybPRhsWwIvOgNfNzRSh3BvtPCnGYkXZy39U8LxpuwF5HSHAkby1vs8toED/SckQLyozowoXeUs9eTQTwEw8yh7EJ0ixETvenxpWju0YVqIKl345xbCiov6dVWe63Kefl+rzKJ8zVmO6jOPCR6Nyau2IWFNg7EGGWjk6isvzXHe7MpKNFwGIkqcpgkVpKiOdnxyuE7HtzxvPbvu89CxdnvylcJCbG9dXkw1OqCJwYiZJ0lzvBTi2KKVUZK75L/wKe/YkXSVBNnWjhOIySJPoy6iVv9WEDo8dTfDsw50Kr0KYgmPRV7lSxMHoNRj6EHMDEj3RQVfC0NOF0cnTrOMTmhAXjz0meAFvF2GUoi/Xi8BKLY73cp8PEZbaHEi6fr4liObhkMuMp7yw35hQJVUl5td+hJIBgmauNONExdv+s3T7IVtn/ajLrO9gu+XlWOrWppUVBYPRcjAC6sDi5YaJj67iGo+Em/7pMzr8rKKk9e8GnvNbwFyzaON1fWQDEFMKrrmcGMQmE1MYRYQ4nI1lL7OgKyjqweb8ncohNC/iYZR6iSdZ65r6AqqaPNr07SoEepqmeAF6VZxWyAIkX02jw2vVUpngTI+bKzBW0rt/uDUuiItqGhKik61aKp2kb+s/tX2jd0kT/c5ZyV9DL1O00HZ82fpkE8aQZbYa8swrDgrt2MVviRt5PL4tqsAMtOlj3tT97QrNj//cwLm7pctP8BbM7qNQGunp0xoMwAeL9Pfik1EVNfvumQAkat+xE+zkmw6HwRJu7MTo+tJfMfQYykSQ0JrM3CxKNAzArchKkXqHKlCrwbq+jSSxiWeafeyXDInpyyzXEKsWe03sczTPSNXd1gBQ2tEyTdUecvf/ehsoVS/Huq/+/DpQ4ZUoYDswLvlrxHCDXn/EshCqvvgf8ZJj/8PP/zCgVOb1PMNbOS2Lo9Rwa43qdJVoV3SzIQy+oGCoaYtgpA4+0HTQV7bkj76t1nnIUa/KjXsT7L356opGD/M94kPxPnvtX1BLAwQUAAIACABcqIVLKwvAbUoAAABrAAAAGwAAAHVuaXZlcnNhbC91bml2ZXJzYWwucG5nLnhtbLOxr8jNUShLLSrOzM+zVTLUM1Cyt+PlsikoSi3LTC1XqACKGekZQICSQiUqtzwzpSQDKGRgbowQzEjNTM8osVWyMDCFC+oDzQQAUEsBAgAAFAACAAgAXKiFSxUOrShkBAAABxEAAB0AAAAAAAAAAQAAAAAAAAAAAHVuaXZlcnNhbC9jb21tb25fbWVzc2FnZXMubG5nUEsBAgAAFAACAAgAXKiFSwh+CyMpAwAAhgwAACcAAAAAAAAAAQAAAAAAnwQAAHVuaXZlcnNhbC9mbGFzaF9wdWJsaXNoaW5nX3NldHRpbmdzLnhtbFBLAQIAABQAAgAIAFyohUu1/AlkugIAAFUKAAAhAAAAAAAAAAEAAAAAAA0IAAB1bml2ZXJzYWwvZmxhc2hfc2tpbl9zZXR0aW5ncy54bWxQSwECAAAUAAIACABcqIVLKpYPZ/4CAACXCwAAJgAAAAAAAAABAAAAAAAGCwAAdW5pdmVyc2FsL2h0bWxfcHVibGlzaGluZ19zZXR0aW5ncy54bWxQSwECAAAUAAIACABcqIVLaHFSkZoBAAAfBgAAHwAAAAAAAAABAAAAAABIDgAAdW5pdmVyc2FsL2h0bWxfc2tpbl9zZXR0aW5ncy5qc1BLAQIAABQAAgAIAFyohUs9PC/RwQAAAOUBAAAaAAAAAAAAAAEAAAAAAB8QAAB1bml2ZXJzYWwvaTE4bl9wcmVzZXRzLnhtbFBLAQIAABQAAgAIAFyohUua+ZZkawAAAGsAAAAcAAAAAAAAAAEAAAAAABgRAAB1bml2ZXJzYWwvbG9jYWxfc2V0dGluZ3MueG1sUEsBAgAAFAACAAgARJRXRyO0Tvv7AgAAsAgAABQAAAAAAAAAAQAAAAAAvREAAHVuaXZlcnNhbC9wbGF5ZXIueG1sUEsBAgAAFAACAAgAXKiFS7CHI/RsAQAA9wIAACkAAAAAAAAAAQAAAAAA6hQAAHVuaXZlcnNhbC9za2luX2N1c3RvbWl6YXRpb25fc2V0dGluZ3MueG1sUEsBAgAAFAACAAgAXKiFSwXZichKDQAA1SEAABcAAAAAAAAAAAAAAAAAnRYAAHVuaXZlcnNhbC91bml2ZXJzYWwucG5nUEsBAgAAFAACAAgAXKiFSysLwG1KAAAAawAAABsAAAAAAAAAAQAAAAAAHCQAAHVuaXZlcnNhbC91bml2ZXJzYWwucG5nLnhtbFBLBQYAAAAACwALAEkDAACfJAAAAAA="/>
  <p:tag name="ISPRING_PRESENTATION_TITLE" val="几何菱形岗位竞聘PPT模板"/>
</p:tagLst>
</file>

<file path=ppt/tags/tag5.xml><?xml version="1.0" encoding="utf-8"?>
<p:tagLst xmlns:p="http://schemas.openxmlformats.org/presentationml/2006/main">
  <p:tag name="KSO_WM_SLIDE_ID" val="custom20187308_1"/>
  <p:tag name="KSO_WM_SLIDE_TYPE" val="title"/>
  <p:tag name="KSO_WM_SLIDE_SUBTYPE" val="pureTxt"/>
  <p:tag name="KSO_WM_SLIDE_ITEM_CNT" val="2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TEMPLATE_THUMBS_INDEX" val="1、2、3、6、8、10、11、12、15"/>
</p:tagLst>
</file>

<file path=ppt/tags/tag6.xml><?xml version="1.0" encoding="utf-8"?>
<p:tagLst xmlns:p="http://schemas.openxmlformats.org/presentationml/2006/main">
  <p:tag name="KSO_WM_SLIDE_ID" val="custom20187308_1"/>
  <p:tag name="KSO_WM_SLIDE_TYPE" val="title"/>
  <p:tag name="KSO_WM_SLIDE_SUBTYPE" val="pureTxt"/>
  <p:tag name="KSO_WM_SLIDE_ITEM_CNT" val="2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TEMPLATE_THUMBS_INDEX" val="1、2、3、6、8、10、11、12、15"/>
</p:tagLst>
</file>

<file path=ppt/tags/tag7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8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9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heme/theme1.xml><?xml version="1.0" encoding="utf-8"?>
<a:theme xmlns:a="http://schemas.openxmlformats.org/drawingml/2006/main" name="Office 主题​​">
  <a:themeElements>
    <a:clrScheme name="2019空白演示文档">
      <a:dk1>
        <a:srgbClr val="000000"/>
      </a:dk1>
      <a:lt1>
        <a:srgbClr val="FFFFFF"/>
      </a:lt1>
      <a:dk2>
        <a:srgbClr val="E6E4E4"/>
      </a:dk2>
      <a:lt2>
        <a:srgbClr val="FFFFFF"/>
      </a:lt2>
      <a:accent1>
        <a:srgbClr val="477DEA"/>
      </a:accent1>
      <a:accent2>
        <a:srgbClr val="9B9B9B"/>
      </a:accent2>
      <a:accent3>
        <a:srgbClr val="F3B745"/>
      </a:accent3>
      <a:accent4>
        <a:srgbClr val="477EE7"/>
      </a:accent4>
      <a:accent5>
        <a:srgbClr val="4BA151"/>
      </a:accent5>
      <a:accent6>
        <a:srgbClr val="E9403C"/>
      </a:accent6>
      <a:hlink>
        <a:srgbClr val="0563C1"/>
      </a:hlink>
      <a:folHlink>
        <a:srgbClr val="954D72"/>
      </a:folHlink>
    </a:clrScheme>
    <a:fontScheme name="2019空白演示文档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3687</Words>
  <Application>WPS 演示</Application>
  <PresentationFormat>宽屏</PresentationFormat>
  <Paragraphs>424</Paragraphs>
  <Slides>24</Slides>
  <Notes>24</Notes>
  <HiddenSlides>0</HiddenSlides>
  <MMClips>1</MMClips>
  <ScaleCrop>false</ScaleCrop>
  <HeadingPairs>
    <vt:vector size="6" baseType="variant">
      <vt:variant>
        <vt:lpstr>已用的字体</vt:lpstr>
      </vt:variant>
      <vt:variant>
        <vt:i4>23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48" baseType="lpstr">
      <vt:lpstr>Arial</vt:lpstr>
      <vt:lpstr>宋体</vt:lpstr>
      <vt:lpstr>Wingdings</vt:lpstr>
      <vt:lpstr>Noto Sans S Chinese Regular</vt:lpstr>
      <vt:lpstr>Noto Sans S Chinese Black</vt:lpstr>
      <vt:lpstr>Noto Sans S Chinese Light</vt:lpstr>
      <vt:lpstr>Calibri</vt:lpstr>
      <vt:lpstr>微软雅黑</vt:lpstr>
      <vt:lpstr>Noto Sans S Chinese Thin</vt:lpstr>
      <vt:lpstr>Open Sans Light</vt:lpstr>
      <vt:lpstr>Noto Sans S Chinese Bold</vt:lpstr>
      <vt:lpstr>FZHei-B01S</vt:lpstr>
      <vt:lpstr>Helvetica</vt:lpstr>
      <vt:lpstr>Open Sans</vt:lpstr>
      <vt:lpstr>Arial</vt:lpstr>
      <vt:lpstr>Arial Unicode MS</vt:lpstr>
      <vt:lpstr>等线</vt:lpstr>
      <vt:lpstr>Dotum</vt:lpstr>
      <vt:lpstr>微软雅黑 Light</vt:lpstr>
      <vt:lpstr>Agency FB</vt:lpstr>
      <vt:lpstr>黑体</vt:lpstr>
      <vt:lpstr>Trebuchet MS</vt:lpstr>
      <vt:lpstr>Segoe Print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manman</dc:creator>
  <cp:lastModifiedBy>南蛮姑娘</cp:lastModifiedBy>
  <cp:revision>3</cp:revision>
  <dcterms:created xsi:type="dcterms:W3CDTF">2017-08-03T09:01:00Z</dcterms:created>
  <dcterms:modified xsi:type="dcterms:W3CDTF">2021-09-10T06:51:12Z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2052-11.1.0.10700</vt:lpwstr>
  </property>
  <property fmtid="{D5CDD505-2E9C-101B-9397-08002B2CF9AE}" pid="3" name="ICV">
    <vt:lpwstr>D78A3C390D5D444789312DDA90527B7F</vt:lpwstr>
  </property>
</Properties>
</file>