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9" r:id="rId3"/>
    <p:sldId id="261" r:id="rId5"/>
    <p:sldId id="263" r:id="rId6"/>
    <p:sldId id="268" r:id="rId7"/>
    <p:sldId id="285" r:id="rId8"/>
    <p:sldId id="286" r:id="rId9"/>
    <p:sldId id="287" r:id="rId10"/>
    <p:sldId id="289" r:id="rId11"/>
    <p:sldId id="298" r:id="rId12"/>
    <p:sldId id="288" r:id="rId13"/>
    <p:sldId id="271" r:id="rId14"/>
    <p:sldId id="264" r:id="rId15"/>
    <p:sldId id="265" r:id="rId16"/>
    <p:sldId id="270" r:id="rId17"/>
    <p:sldId id="297" r:id="rId18"/>
    <p:sldId id="283" r:id="rId19"/>
    <p:sldId id="284" r:id="rId20"/>
    <p:sldId id="267" r:id="rId21"/>
    <p:sldId id="262" r:id="rId22"/>
    <p:sldId id="272" r:id="rId23"/>
    <p:sldId id="299" r:id="rId24"/>
    <p:sldId id="280" r:id="rId25"/>
    <p:sldId id="282" r:id="rId26"/>
    <p:sldId id="275" r:id="rId27"/>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a:srgbClr val="527D70"/>
    <a:srgbClr val="285D4C"/>
    <a:srgbClr val="75C7BB"/>
    <a:srgbClr val="6CAAB1"/>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84"/>
      </p:cViewPr>
      <p:guideLst>
        <p:guide pos="3840"/>
        <p:guide orient="horz" pos="2160"/>
        <p:guide orient="horz" pos="1275"/>
        <p:guide orient="horz" pos="343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6A06B7-9DDA-49D0-A0C7-0ED5C6F664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C2E2A-CA45-4C90-97FE-A89C9DCD643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6D127A-2D18-4DB6-8144-FD2BDCF4991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4EC2E2A-CA45-4C90-97FE-A89C9DCD643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4EC2E2A-CA45-4C90-97FE-A89C9DCD643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6D127A-2D18-4DB6-8144-FD2BDCF4991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6D127A-2D18-4DB6-8144-FD2BDCF4991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4EC2E2A-CA45-4C90-97FE-A89C9DCD643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med" advTm="3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ransition spd="med" advTm="3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transition spd="med" advTm="3000">
    <p:pull/>
  </p:transition>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advTm="3000">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microsoft.com/office/2007/relationships/hdphoto" Target="../media/image17.wdp"/><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5" name="矩形 4"/>
          <p:cNvSpPr/>
          <p:nvPr/>
        </p:nvSpPr>
        <p:spPr>
          <a:xfrm>
            <a:off x="0" y="1029569"/>
            <a:ext cx="8786648" cy="2399431"/>
          </a:xfrm>
          <a:prstGeom prst="rect">
            <a:avLst/>
          </a:prstGeom>
          <a:solidFill>
            <a:srgbClr val="FF940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文本框 5"/>
          <p:cNvSpPr txBox="1"/>
          <p:nvPr/>
        </p:nvSpPr>
        <p:spPr>
          <a:xfrm>
            <a:off x="1570122" y="1210214"/>
            <a:ext cx="4960981" cy="1107996"/>
          </a:xfrm>
          <a:prstGeom prst="rect">
            <a:avLst/>
          </a:prstGeom>
          <a:noFill/>
        </p:spPr>
        <p:txBody>
          <a:bodyPr wrap="square" rtlCol="0">
            <a:spAutoFit/>
          </a:bodyPr>
          <a:lstStyle/>
          <a:p>
            <a:pPr algn="dist"/>
            <a:r>
              <a:rPr lang="zh-CN" altLang="en-US" sz="6600" dirty="0">
                <a:solidFill>
                  <a:schemeClr val="bg1"/>
                </a:solidFill>
                <a:latin typeface="幼圆" panose="02010509060101010101" pitchFamily="49" charset="-122"/>
                <a:ea typeface="幼圆" panose="02010509060101010101" pitchFamily="49" charset="-122"/>
                <a:cs typeface="+mn-ea"/>
                <a:sym typeface="+mn-lt"/>
              </a:rPr>
              <a:t>简洁</a:t>
            </a:r>
            <a:r>
              <a:rPr lang="en-US" altLang="zh-CN" sz="6600" dirty="0">
                <a:solidFill>
                  <a:schemeClr val="bg1"/>
                </a:solidFill>
                <a:latin typeface="幼圆" panose="02010509060101010101" pitchFamily="49" charset="-122"/>
                <a:ea typeface="幼圆" panose="02010509060101010101" pitchFamily="49" charset="-122"/>
                <a:cs typeface="+mn-ea"/>
                <a:sym typeface="+mn-lt"/>
              </a:rPr>
              <a:t>•</a:t>
            </a:r>
            <a:r>
              <a:rPr lang="zh-CN" altLang="en-US" sz="6600" dirty="0">
                <a:solidFill>
                  <a:schemeClr val="bg1"/>
                </a:solidFill>
                <a:latin typeface="幼圆" panose="02010509060101010101" pitchFamily="49" charset="-122"/>
                <a:ea typeface="幼圆" panose="02010509060101010101" pitchFamily="49" charset="-122"/>
                <a:cs typeface="+mn-ea"/>
                <a:sym typeface="+mn-lt"/>
              </a:rPr>
              <a:t>生活</a:t>
            </a:r>
            <a:endParaRPr lang="zh-CN" altLang="en-US" sz="6600" dirty="0">
              <a:solidFill>
                <a:schemeClr val="bg1"/>
              </a:solidFill>
              <a:latin typeface="幼圆" panose="02010509060101010101" pitchFamily="49" charset="-122"/>
              <a:ea typeface="幼圆" panose="02010509060101010101" pitchFamily="49" charset="-122"/>
              <a:cs typeface="+mn-ea"/>
              <a:sym typeface="+mn-lt"/>
            </a:endParaRPr>
          </a:p>
        </p:txBody>
      </p:sp>
      <p:sp>
        <p:nvSpPr>
          <p:cNvPr id="2" name="矩形 1"/>
          <p:cNvSpPr/>
          <p:nvPr/>
        </p:nvSpPr>
        <p:spPr>
          <a:xfrm>
            <a:off x="5371465" y="6378068"/>
            <a:ext cx="1449070" cy="368300"/>
          </a:xfrm>
          <a:prstGeom prst="rect">
            <a:avLst/>
          </a:prstGeom>
        </p:spPr>
        <p:txBody>
          <a:bodyPr wrap="none">
            <a:spAutoFit/>
          </a:bodyPr>
          <a:lstStyle/>
          <a:p>
            <a:pPr algn="ctr"/>
            <a:r>
              <a:rPr lang="zh-CN" altLang="en-US" b="1" dirty="0">
                <a:solidFill>
                  <a:srgbClr val="FF9409"/>
                </a:solidFill>
                <a:latin typeface="幼圆" panose="02010509060101010101" pitchFamily="49" charset="-122"/>
                <a:ea typeface="幼圆" panose="02010509060101010101" pitchFamily="49" charset="-122"/>
                <a:cs typeface="+mn-ea"/>
                <a:sym typeface="+mn-lt"/>
              </a:rPr>
              <a:t>汇报人</a:t>
            </a:r>
            <a:r>
              <a:rPr lang="zh-CN" altLang="en-US" b="1" dirty="0" smtClean="0">
                <a:solidFill>
                  <a:srgbClr val="FF9409"/>
                </a:solidFill>
                <a:latin typeface="幼圆" panose="02010509060101010101" pitchFamily="49" charset="-122"/>
                <a:ea typeface="幼圆" panose="02010509060101010101" pitchFamily="49" charset="-122"/>
                <a:cs typeface="+mn-ea"/>
                <a:sym typeface="+mn-lt"/>
              </a:rPr>
              <a:t>：</a:t>
            </a:r>
            <a:r>
              <a:rPr lang="en-US" altLang="zh-CN" b="1" dirty="0" smtClean="0">
                <a:solidFill>
                  <a:srgbClr val="FF9409"/>
                </a:solidFill>
                <a:latin typeface="幼圆" panose="02010509060101010101" pitchFamily="49" charset="-122"/>
                <a:ea typeface="幼圆" panose="02010509060101010101" pitchFamily="49" charset="-122"/>
                <a:cs typeface="+mn-ea"/>
                <a:sym typeface="+mn-lt"/>
              </a:rPr>
              <a:t>XXX</a:t>
            </a:r>
            <a:endParaRPr lang="en-US" altLang="zh-CN" b="1" dirty="0" smtClean="0">
              <a:solidFill>
                <a:srgbClr val="FF9409"/>
              </a:solidFill>
              <a:latin typeface="幼圆" panose="02010509060101010101" pitchFamily="49" charset="-122"/>
              <a:ea typeface="幼圆" panose="02010509060101010101" pitchFamily="49" charset="-122"/>
              <a:cs typeface="+mn-ea"/>
              <a:sym typeface="+mn-lt"/>
            </a:endParaRPr>
          </a:p>
        </p:txBody>
      </p:sp>
      <p:grpSp>
        <p:nvGrpSpPr>
          <p:cNvPr id="3" name="组合 2"/>
          <p:cNvGrpSpPr/>
          <p:nvPr/>
        </p:nvGrpSpPr>
        <p:grpSpPr>
          <a:xfrm>
            <a:off x="2039408" y="2409942"/>
            <a:ext cx="4022408" cy="1354217"/>
            <a:chOff x="2039408" y="2409942"/>
            <a:chExt cx="4022408" cy="1354217"/>
          </a:xfrm>
        </p:grpSpPr>
        <p:sp>
          <p:nvSpPr>
            <p:cNvPr id="7" name="文本框 6"/>
            <p:cNvSpPr txBox="1"/>
            <p:nvPr/>
          </p:nvSpPr>
          <p:spPr>
            <a:xfrm>
              <a:off x="2039408" y="2409942"/>
              <a:ext cx="4022408" cy="1354217"/>
            </a:xfrm>
            <a:prstGeom prst="rect">
              <a:avLst/>
            </a:prstGeom>
            <a:noFill/>
          </p:spPr>
          <p:txBody>
            <a:bodyPr wrap="square" rtlCol="0">
              <a:spAutoFit/>
            </a:bodyPr>
            <a:lstStyle/>
            <a:p>
              <a:pPr algn="ctr">
                <a:lnSpc>
                  <a:spcPct val="150000"/>
                </a:lnSpc>
              </a:pPr>
              <a:r>
                <a:rPr lang="en-US" altLang="zh-CN" sz="1600" dirty="0">
                  <a:solidFill>
                    <a:schemeClr val="bg1"/>
                  </a:solidFill>
                  <a:cs typeface="+mn-ea"/>
                  <a:sym typeface="+mn-lt"/>
                </a:rPr>
                <a:t>Click here to add words Click here to add </a:t>
              </a:r>
              <a:r>
                <a:rPr lang="en-US" altLang="zh-CN" sz="1600" dirty="0" err="1">
                  <a:solidFill>
                    <a:schemeClr val="bg1"/>
                  </a:solidFill>
                  <a:cs typeface="+mn-ea"/>
                  <a:sym typeface="+mn-lt"/>
                </a:rPr>
                <a:t>add</a:t>
              </a:r>
              <a:r>
                <a:rPr lang="en-US" altLang="zh-CN" sz="1600" dirty="0">
                  <a:solidFill>
                    <a:schemeClr val="bg1"/>
                  </a:solidFill>
                  <a:cs typeface="+mn-ea"/>
                  <a:sym typeface="+mn-lt"/>
                </a:rPr>
                <a:t> words Click here to add</a:t>
              </a:r>
              <a:endParaRPr lang="zh-CN" altLang="en-US" sz="1600" dirty="0">
                <a:solidFill>
                  <a:schemeClr val="bg1"/>
                </a:solidFill>
                <a:cs typeface="+mn-ea"/>
                <a:sym typeface="+mn-lt"/>
              </a:endParaRPr>
            </a:p>
            <a:p>
              <a:endParaRPr lang="zh-CN" altLang="en-US" sz="1600" dirty="0">
                <a:solidFill>
                  <a:schemeClr val="bg1"/>
                </a:solidFill>
                <a:cs typeface="+mn-ea"/>
                <a:sym typeface="+mn-lt"/>
              </a:endParaRPr>
            </a:p>
            <a:p>
              <a:endParaRPr lang="zh-CN" altLang="en-US" dirty="0">
                <a:solidFill>
                  <a:schemeClr val="bg1"/>
                </a:solidFill>
                <a:cs typeface="+mn-ea"/>
                <a:sym typeface="+mn-lt"/>
              </a:endParaRPr>
            </a:p>
          </p:txBody>
        </p:sp>
        <p:sp>
          <p:nvSpPr>
            <p:cNvPr id="9" name="矩形 8"/>
            <p:cNvSpPr/>
            <p:nvPr/>
          </p:nvSpPr>
          <p:spPr>
            <a:xfrm>
              <a:off x="2039408" y="2457522"/>
              <a:ext cx="4022408" cy="759372"/>
            </a:xfrm>
            <a:prstGeom prst="rect">
              <a:avLst/>
            </a:prstGeom>
            <a:noFill/>
            <a:ln w="381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par>
                                <p:cTn id="12" presetID="22" presetClass="entr" presetSubtype="8" fill="hold" nodeType="withEffect">
                                  <p:stCondLst>
                                    <p:cond delay="30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42" presetClass="entr" presetSubtype="0" fill="hold" grpId="0" nodeType="withEffect">
                                  <p:stCondLst>
                                    <p:cond delay="3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32650" r="726"/>
          <a:stretch>
            <a:fillRect/>
          </a:stretch>
        </p:blipFill>
        <p:spPr>
          <a:xfrm>
            <a:off x="1106683" y="1952625"/>
            <a:ext cx="1983275" cy="1983275"/>
          </a:xfrm>
          <a:prstGeom prst="rect">
            <a:avLst/>
          </a:prstGeom>
        </p:spPr>
      </p:pic>
      <p:sp>
        <p:nvSpPr>
          <p:cNvPr id="2" name="矩形 1"/>
          <p:cNvSpPr/>
          <p:nvPr/>
        </p:nvSpPr>
        <p:spPr>
          <a:xfrm>
            <a:off x="3242358" y="1952625"/>
            <a:ext cx="1983275" cy="198327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143618"/>
            <a:ext cx="4099034" cy="95438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385549" y="2182258"/>
            <a:ext cx="1696891" cy="1524007"/>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words Click here to add words Click here to add words</a:t>
            </a:r>
            <a:endParaRPr lang="zh-CN" altLang="en-US" sz="1600" dirty="0">
              <a:solidFill>
                <a:schemeClr val="bg1"/>
              </a:solidFill>
              <a:cs typeface="+mn-ea"/>
              <a:sym typeface="+mn-lt"/>
            </a:endParaRPr>
          </a:p>
        </p:txBody>
      </p:sp>
      <p:sp>
        <p:nvSpPr>
          <p:cNvPr id="13" name="文本框 12"/>
          <p:cNvSpPr txBox="1"/>
          <p:nvPr/>
        </p:nvSpPr>
        <p:spPr>
          <a:xfrm>
            <a:off x="6096000" y="2999041"/>
            <a:ext cx="4802081" cy="1420325"/>
          </a:xfrm>
          <a:prstGeom prst="rect">
            <a:avLst/>
          </a:prstGeom>
          <a:noFill/>
        </p:spPr>
        <p:txBody>
          <a:bodyPr wrap="square" rtlCol="0">
            <a:spAutoFit/>
          </a:bodyPr>
          <a:lstStyle/>
          <a:p>
            <a:pPr>
              <a:lnSpc>
                <a:spcPct val="150000"/>
              </a:lnSpc>
            </a:pPr>
            <a:r>
              <a:rPr lang="en-US" altLang="zh-CN" sz="2000" dirty="0">
                <a:cs typeface="+mn-ea"/>
                <a:sym typeface="+mn-lt"/>
              </a:rPr>
              <a:t>Click here to add words Click here to add words Click here to add words Click here to add words</a:t>
            </a:r>
            <a:endParaRPr lang="zh-CN" altLang="en-US" sz="2000" dirty="0">
              <a:cs typeface="+mn-ea"/>
              <a:sym typeface="+mn-lt"/>
            </a:endParaRPr>
          </a:p>
        </p:txBody>
      </p:sp>
      <p:sp>
        <p:nvSpPr>
          <p:cNvPr id="14" name="文本框 13"/>
          <p:cNvSpPr txBox="1"/>
          <p:nvPr/>
        </p:nvSpPr>
        <p:spPr>
          <a:xfrm>
            <a:off x="1162898" y="4680570"/>
            <a:ext cx="1870842" cy="769441"/>
          </a:xfrm>
          <a:prstGeom prst="rect">
            <a:avLst/>
          </a:prstGeom>
          <a:noFill/>
        </p:spPr>
        <p:txBody>
          <a:bodyPr wrap="square" rtlCol="0">
            <a:spAutoFit/>
          </a:bodyPr>
          <a:lstStyle/>
          <a:p>
            <a:pPr algn="ctr"/>
            <a:r>
              <a:rPr lang="en-US" altLang="zh-CN" sz="4400" b="1" dirty="0">
                <a:cs typeface="+mn-ea"/>
                <a:sym typeface="+mn-lt"/>
              </a:rPr>
              <a:t>LIFE</a:t>
            </a:r>
            <a:endParaRPr lang="zh-CN" altLang="en-US" sz="4400" b="1" dirty="0">
              <a:cs typeface="+mn-ea"/>
              <a:sym typeface="+mn-lt"/>
            </a:endParaRPr>
          </a:p>
        </p:txBody>
      </p:sp>
      <p:sp>
        <p:nvSpPr>
          <p:cNvPr id="10" name="文本框 9"/>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solidFill>
                <a:cs typeface="+mn-ea"/>
                <a:sym typeface="+mn-lt"/>
              </a:rPr>
              <a:t>单击此处添加标题</a:t>
            </a:r>
            <a:endParaRPr lang="zh-CN" altLang="en-US" sz="2400" dirty="0">
              <a:solidFill>
                <a:schemeClr val="bg1"/>
              </a:solidFill>
              <a:cs typeface="+mn-ea"/>
              <a:sym typeface="+mn-lt"/>
            </a:endParaRPr>
          </a:p>
        </p:txBody>
      </p:sp>
      <p:sp>
        <p:nvSpPr>
          <p:cNvPr id="11" name="文本框 10"/>
          <p:cNvSpPr txBox="1"/>
          <p:nvPr/>
        </p:nvSpPr>
        <p:spPr>
          <a:xfrm>
            <a:off x="607140" y="721687"/>
            <a:ext cx="3626856" cy="369332"/>
          </a:xfrm>
          <a:prstGeom prst="rect">
            <a:avLst/>
          </a:prstGeom>
          <a:noFill/>
        </p:spPr>
        <p:txBody>
          <a:bodyPr wrap="square" rtlCol="0">
            <a:spAutoFit/>
          </a:body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grpSp>
        <p:nvGrpSpPr>
          <p:cNvPr id="18" name="组合 17"/>
          <p:cNvGrpSpPr/>
          <p:nvPr/>
        </p:nvGrpSpPr>
        <p:grpSpPr>
          <a:xfrm>
            <a:off x="10600979" y="478920"/>
            <a:ext cx="1238942" cy="283780"/>
            <a:chOff x="1776248" y="1881352"/>
            <a:chExt cx="1238942" cy="283780"/>
          </a:xfrm>
        </p:grpSpPr>
        <p:sp>
          <p:nvSpPr>
            <p:cNvPr id="19" name="椭圆 18"/>
            <p:cNvSpPr/>
            <p:nvPr/>
          </p:nvSpPr>
          <p:spPr>
            <a:xfrm>
              <a:off x="1776248" y="1881352"/>
              <a:ext cx="283780" cy="283780"/>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2253829" y="1881352"/>
              <a:ext cx="283780" cy="283780"/>
            </a:xfrm>
            <a:prstGeom prst="ellipse">
              <a:avLst/>
            </a:prstGeom>
            <a:solidFill>
              <a:srgbClr val="FF94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2731410" y="1881352"/>
              <a:ext cx="283780" cy="283780"/>
            </a:xfrm>
            <a:prstGeom prst="ellipse">
              <a:avLst/>
            </a:prstGeom>
            <a:solidFill>
              <a:srgbClr val="FF94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矩形 21"/>
          <p:cNvSpPr/>
          <p:nvPr/>
        </p:nvSpPr>
        <p:spPr>
          <a:xfrm>
            <a:off x="1106683" y="4094912"/>
            <a:ext cx="1934898" cy="1934898"/>
          </a:xfrm>
          <a:prstGeom prst="rect">
            <a:avLst/>
          </a:prstGeom>
          <a:noFill/>
          <a:ln w="63500">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0898081" y="3176841"/>
            <a:ext cx="0" cy="1202864"/>
          </a:xfrm>
          <a:prstGeom prst="line">
            <a:avLst/>
          </a:prstGeom>
          <a:ln w="76200">
            <a:solidFill>
              <a:srgbClr val="FF9409"/>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rotWithShape="1">
          <a:blip r:embed="rId2">
            <a:extLst>
              <a:ext uri="{28A0092B-C50C-407E-A947-70E740481C1C}">
                <a14:useLocalDpi xmlns:a14="http://schemas.microsoft.com/office/drawing/2010/main" val="0"/>
              </a:ext>
            </a:extLst>
          </a:blip>
          <a:srcRect l="51213" t="1305" r="514" b="28007"/>
          <a:stretch>
            <a:fillRect/>
          </a:stretch>
        </p:blipFill>
        <p:spPr>
          <a:xfrm>
            <a:off x="3242358" y="4097841"/>
            <a:ext cx="1983275" cy="1931969"/>
          </a:xfrm>
          <a:prstGeom prst="rect">
            <a:avLst/>
          </a:prstGeom>
        </p:spPr>
      </p:pic>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0600979" y="478920"/>
            <a:ext cx="1238942" cy="283780"/>
            <a:chOff x="1776248" y="1881352"/>
            <a:chExt cx="1238942" cy="283780"/>
          </a:xfrm>
        </p:grpSpPr>
        <p:sp>
          <p:nvSpPr>
            <p:cNvPr id="20" name="椭圆 19"/>
            <p:cNvSpPr/>
            <p:nvPr/>
          </p:nvSpPr>
          <p:spPr>
            <a:xfrm>
              <a:off x="1776248" y="1881352"/>
              <a:ext cx="283780" cy="283780"/>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2253829" y="1881352"/>
              <a:ext cx="283780" cy="283780"/>
            </a:xfrm>
            <a:prstGeom prst="ellipse">
              <a:avLst/>
            </a:prstGeom>
            <a:solidFill>
              <a:srgbClr val="FF94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2731410" y="1881352"/>
              <a:ext cx="283780" cy="283780"/>
            </a:xfrm>
            <a:prstGeom prst="ellipse">
              <a:avLst/>
            </a:prstGeom>
            <a:solidFill>
              <a:srgbClr val="FF94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矩形 22"/>
          <p:cNvSpPr/>
          <p:nvPr/>
        </p:nvSpPr>
        <p:spPr>
          <a:xfrm>
            <a:off x="0" y="143618"/>
            <a:ext cx="4099034" cy="95438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solidFill>
                <a:cs typeface="+mn-ea"/>
                <a:sym typeface="+mn-lt"/>
              </a:rPr>
              <a:t>单击此处添加标题</a:t>
            </a:r>
            <a:endParaRPr lang="zh-CN" altLang="en-US" sz="2400" dirty="0">
              <a:solidFill>
                <a:schemeClr val="bg1"/>
              </a:solidFill>
              <a:cs typeface="+mn-ea"/>
              <a:sym typeface="+mn-lt"/>
            </a:endParaRPr>
          </a:p>
        </p:txBody>
      </p:sp>
      <p:sp>
        <p:nvSpPr>
          <p:cNvPr id="25" name="文本框 24"/>
          <p:cNvSpPr txBox="1"/>
          <p:nvPr/>
        </p:nvSpPr>
        <p:spPr>
          <a:xfrm>
            <a:off x="607140" y="721687"/>
            <a:ext cx="3626856" cy="369332"/>
          </a:xfrm>
          <a:prstGeom prst="rect">
            <a:avLst/>
          </a:prstGeom>
          <a:noFill/>
        </p:spPr>
        <p:txBody>
          <a:bodyPr wrap="square" rtlCol="0">
            <a:spAutoFit/>
          </a:body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sp>
        <p:nvSpPr>
          <p:cNvPr id="26" name="矩形 25"/>
          <p:cNvSpPr/>
          <p:nvPr/>
        </p:nvSpPr>
        <p:spPr>
          <a:xfrm>
            <a:off x="578565" y="2311145"/>
            <a:ext cx="5193703" cy="3461487"/>
          </a:xfrm>
          <a:prstGeom prst="rect">
            <a:avLst/>
          </a:prstGeom>
          <a:noFill/>
          <a:ln w="76200">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图片 2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19734" y="2311145"/>
            <a:ext cx="5195604" cy="3461487"/>
          </a:xfrm>
          <a:prstGeom prst="rect">
            <a:avLst/>
          </a:prstGeom>
        </p:spPr>
      </p:pic>
      <p:grpSp>
        <p:nvGrpSpPr>
          <p:cNvPr id="28" name="组合 27"/>
          <p:cNvGrpSpPr/>
          <p:nvPr/>
        </p:nvGrpSpPr>
        <p:grpSpPr>
          <a:xfrm>
            <a:off x="1605141" y="4725696"/>
            <a:ext cx="3140548" cy="400110"/>
            <a:chOff x="6788838" y="2993437"/>
            <a:chExt cx="3140548" cy="400110"/>
          </a:xfrm>
        </p:grpSpPr>
        <p:sp>
          <p:nvSpPr>
            <p:cNvPr id="29" name="文本框 28"/>
            <p:cNvSpPr txBox="1"/>
            <p:nvPr/>
          </p:nvSpPr>
          <p:spPr>
            <a:xfrm>
              <a:off x="6888866" y="2993437"/>
              <a:ext cx="3040520" cy="400110"/>
            </a:xfrm>
            <a:prstGeom prst="rect">
              <a:avLst/>
            </a:prstGeom>
            <a:noFill/>
          </p:spPr>
          <p:txBody>
            <a:bodyPr wrap="square" rtlCol="0">
              <a:spAutoFit/>
            </a:bodyPr>
            <a:lstStyle/>
            <a:p>
              <a:pPr algn="ctr"/>
              <a:r>
                <a:rPr lang="en-US" altLang="zh-CN" sz="2000" dirty="0">
                  <a:solidFill>
                    <a:schemeClr val="tx1">
                      <a:lumMod val="65000"/>
                      <a:lumOff val="35000"/>
                    </a:schemeClr>
                  </a:solidFill>
                  <a:cs typeface="+mn-ea"/>
                  <a:sym typeface="+mn-lt"/>
                </a:rPr>
                <a:t>Click here to add words</a:t>
              </a:r>
              <a:endParaRPr lang="zh-CN" altLang="en-US" sz="2000" dirty="0">
                <a:solidFill>
                  <a:schemeClr val="tx1">
                    <a:lumMod val="65000"/>
                    <a:lumOff val="35000"/>
                  </a:schemeClr>
                </a:solidFill>
                <a:cs typeface="+mn-ea"/>
                <a:sym typeface="+mn-lt"/>
              </a:endParaRPr>
            </a:p>
          </p:txBody>
        </p:sp>
        <p:sp>
          <p:nvSpPr>
            <p:cNvPr id="30" name="椭圆 29"/>
            <p:cNvSpPr/>
            <p:nvPr/>
          </p:nvSpPr>
          <p:spPr>
            <a:xfrm>
              <a:off x="6788838" y="3093464"/>
              <a:ext cx="200055" cy="200055"/>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grpSp>
        <p:nvGrpSpPr>
          <p:cNvPr id="31" name="组合 30"/>
          <p:cNvGrpSpPr/>
          <p:nvPr/>
        </p:nvGrpSpPr>
        <p:grpSpPr>
          <a:xfrm>
            <a:off x="1605141" y="3847406"/>
            <a:ext cx="3140548" cy="400110"/>
            <a:chOff x="6788838" y="2993437"/>
            <a:chExt cx="3140548" cy="400110"/>
          </a:xfrm>
        </p:grpSpPr>
        <p:sp>
          <p:nvSpPr>
            <p:cNvPr id="32" name="文本框 31"/>
            <p:cNvSpPr txBox="1"/>
            <p:nvPr/>
          </p:nvSpPr>
          <p:spPr>
            <a:xfrm>
              <a:off x="6888866" y="2993437"/>
              <a:ext cx="3040520" cy="400110"/>
            </a:xfrm>
            <a:prstGeom prst="rect">
              <a:avLst/>
            </a:prstGeom>
            <a:noFill/>
          </p:spPr>
          <p:txBody>
            <a:bodyPr wrap="square" rtlCol="0">
              <a:spAutoFit/>
            </a:bodyPr>
            <a:lstStyle/>
            <a:p>
              <a:pPr algn="ctr"/>
              <a:r>
                <a:rPr lang="en-US" altLang="zh-CN" sz="2000" dirty="0">
                  <a:solidFill>
                    <a:schemeClr val="tx1">
                      <a:lumMod val="65000"/>
                      <a:lumOff val="35000"/>
                    </a:schemeClr>
                  </a:solidFill>
                  <a:cs typeface="+mn-ea"/>
                  <a:sym typeface="+mn-lt"/>
                </a:rPr>
                <a:t>Click here to add words</a:t>
              </a:r>
              <a:endParaRPr lang="zh-CN" altLang="en-US" sz="2000" dirty="0">
                <a:solidFill>
                  <a:schemeClr val="tx1">
                    <a:lumMod val="65000"/>
                    <a:lumOff val="35000"/>
                  </a:schemeClr>
                </a:solidFill>
                <a:cs typeface="+mn-ea"/>
                <a:sym typeface="+mn-lt"/>
              </a:endParaRPr>
            </a:p>
          </p:txBody>
        </p:sp>
        <p:sp>
          <p:nvSpPr>
            <p:cNvPr id="33" name="椭圆 32"/>
            <p:cNvSpPr/>
            <p:nvPr/>
          </p:nvSpPr>
          <p:spPr>
            <a:xfrm>
              <a:off x="6788838" y="3093464"/>
              <a:ext cx="200055" cy="200055"/>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grpSp>
        <p:nvGrpSpPr>
          <p:cNvPr id="34" name="组合 33"/>
          <p:cNvGrpSpPr/>
          <p:nvPr/>
        </p:nvGrpSpPr>
        <p:grpSpPr>
          <a:xfrm>
            <a:off x="1605141" y="2969116"/>
            <a:ext cx="3140548" cy="400110"/>
            <a:chOff x="6788838" y="2993437"/>
            <a:chExt cx="3140548" cy="400110"/>
          </a:xfrm>
        </p:grpSpPr>
        <p:sp>
          <p:nvSpPr>
            <p:cNvPr id="35" name="文本框 34"/>
            <p:cNvSpPr txBox="1"/>
            <p:nvPr/>
          </p:nvSpPr>
          <p:spPr>
            <a:xfrm>
              <a:off x="6888866" y="2993437"/>
              <a:ext cx="3040520" cy="400110"/>
            </a:xfrm>
            <a:prstGeom prst="rect">
              <a:avLst/>
            </a:prstGeom>
            <a:noFill/>
          </p:spPr>
          <p:txBody>
            <a:bodyPr wrap="square" rtlCol="0">
              <a:spAutoFit/>
            </a:bodyPr>
            <a:lstStyle/>
            <a:p>
              <a:pPr algn="ctr"/>
              <a:r>
                <a:rPr lang="en-US" altLang="zh-CN" sz="2000" dirty="0">
                  <a:solidFill>
                    <a:schemeClr val="tx1">
                      <a:lumMod val="65000"/>
                      <a:lumOff val="35000"/>
                    </a:schemeClr>
                  </a:solidFill>
                  <a:cs typeface="+mn-ea"/>
                  <a:sym typeface="+mn-lt"/>
                </a:rPr>
                <a:t>Click here to add words</a:t>
              </a:r>
              <a:endParaRPr lang="zh-CN" altLang="en-US" sz="2000" dirty="0">
                <a:solidFill>
                  <a:schemeClr val="tx1">
                    <a:lumMod val="65000"/>
                    <a:lumOff val="35000"/>
                  </a:schemeClr>
                </a:solidFill>
                <a:cs typeface="+mn-ea"/>
                <a:sym typeface="+mn-lt"/>
              </a:endParaRPr>
            </a:p>
          </p:txBody>
        </p:sp>
        <p:sp>
          <p:nvSpPr>
            <p:cNvPr id="36" name="椭圆 35"/>
            <p:cNvSpPr/>
            <p:nvPr/>
          </p:nvSpPr>
          <p:spPr>
            <a:xfrm>
              <a:off x="6788838" y="3093464"/>
              <a:ext cx="200055" cy="200055"/>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1000"/>
                                        <p:tgtEl>
                                          <p:spTgt spid="26"/>
                                        </p:tgtEl>
                                      </p:cBhvr>
                                    </p:animEffect>
                                  </p:childTnLst>
                                </p:cTn>
                              </p:par>
                              <p:par>
                                <p:cTn id="8" presetID="42"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000"/>
                                        <p:tgtEl>
                                          <p:spTgt spid="34"/>
                                        </p:tgtEl>
                                      </p:cBhvr>
                                    </p:animEffect>
                                    <p:anim calcmode="lin" valueType="num">
                                      <p:cBhvr>
                                        <p:cTn id="11" dur="1000" fill="hold"/>
                                        <p:tgtEl>
                                          <p:spTgt spid="34"/>
                                        </p:tgtEl>
                                        <p:attrNameLst>
                                          <p:attrName>ppt_x</p:attrName>
                                        </p:attrNameLst>
                                      </p:cBhvr>
                                      <p:tavLst>
                                        <p:tav tm="0">
                                          <p:val>
                                            <p:strVal val="#ppt_x"/>
                                          </p:val>
                                        </p:tav>
                                        <p:tav tm="100000">
                                          <p:val>
                                            <p:strVal val="#ppt_x"/>
                                          </p:val>
                                        </p:tav>
                                      </p:tavLst>
                                    </p:anim>
                                    <p:anim calcmode="lin" valueType="num">
                                      <p:cBhvr>
                                        <p:cTn id="12" dur="1000" fill="hold"/>
                                        <p:tgtEl>
                                          <p:spTgt spid="3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123" t="44492" r="-123" b="13526"/>
          <a:stretch>
            <a:fillRect/>
          </a:stretch>
        </p:blipFill>
        <p:spPr>
          <a:xfrm>
            <a:off x="-15006" y="2024064"/>
            <a:ext cx="12222011" cy="3421062"/>
          </a:xfrm>
          <a:prstGeom prst="rect">
            <a:avLst/>
          </a:prstGeom>
        </p:spPr>
      </p:pic>
      <p:sp>
        <p:nvSpPr>
          <p:cNvPr id="31" name="矩形 30"/>
          <p:cNvSpPr/>
          <p:nvPr/>
        </p:nvSpPr>
        <p:spPr>
          <a:xfrm>
            <a:off x="-1" y="2060028"/>
            <a:ext cx="12191999" cy="3394842"/>
          </a:xfrm>
          <a:prstGeom prst="rect">
            <a:avLst/>
          </a:prstGeom>
          <a:solidFill>
            <a:schemeClr val="bg1">
              <a:alpha val="7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5055143" y="3249915"/>
            <a:ext cx="2081709" cy="830997"/>
          </a:xfrm>
          <a:prstGeom prst="rect">
            <a:avLst/>
          </a:prstGeom>
          <a:noFill/>
        </p:spPr>
        <p:txBody>
          <a:bodyPr wrap="square" rtlCol="0">
            <a:spAutoFit/>
          </a:bodyPr>
          <a:lstStyle/>
          <a:p>
            <a:pPr algn="ctr"/>
            <a:r>
              <a:rPr lang="en-US" altLang="zh-CN" sz="4800" b="1" dirty="0">
                <a:solidFill>
                  <a:schemeClr val="tx1">
                    <a:lumMod val="65000"/>
                    <a:lumOff val="35000"/>
                  </a:schemeClr>
                </a:solidFill>
                <a:cs typeface="+mn-ea"/>
                <a:sym typeface="+mn-lt"/>
              </a:rPr>
              <a:t>S U N</a:t>
            </a:r>
            <a:endParaRPr lang="zh-CN" altLang="en-US" sz="4800" b="1" dirty="0">
              <a:solidFill>
                <a:schemeClr val="tx1">
                  <a:lumMod val="65000"/>
                  <a:lumOff val="35000"/>
                </a:schemeClr>
              </a:solidFill>
              <a:cs typeface="+mn-ea"/>
              <a:sym typeface="+mn-lt"/>
            </a:endParaRPr>
          </a:p>
        </p:txBody>
      </p:sp>
      <p:sp>
        <p:nvSpPr>
          <p:cNvPr id="11" name="文本框 10"/>
          <p:cNvSpPr txBox="1"/>
          <p:nvPr/>
        </p:nvSpPr>
        <p:spPr>
          <a:xfrm>
            <a:off x="1431712" y="2787529"/>
            <a:ext cx="2699641" cy="523220"/>
          </a:xfrm>
          <a:prstGeom prst="rect">
            <a:avLst/>
          </a:prstGeom>
          <a:solidFill>
            <a:srgbClr val="FF9409"/>
          </a:solidFill>
          <a:ln>
            <a:noFill/>
          </a:ln>
        </p:spPr>
        <p:txBody>
          <a:bodyPr wrap="square" rtlCol="0">
            <a:spAutoFit/>
          </a:bodyPr>
          <a:lstStyle/>
          <a:p>
            <a:pPr algn="ctr"/>
            <a:r>
              <a:rPr lang="zh-CN" altLang="en-US" sz="2800" b="1" dirty="0">
                <a:solidFill>
                  <a:schemeClr val="bg1"/>
                </a:solidFill>
                <a:cs typeface="+mn-ea"/>
                <a:sym typeface="+mn-lt"/>
              </a:rPr>
              <a:t>添加标题</a:t>
            </a:r>
            <a:endParaRPr lang="zh-CN" altLang="en-US" sz="2800" b="1" dirty="0">
              <a:solidFill>
                <a:schemeClr val="bg1"/>
              </a:solidFill>
              <a:cs typeface="+mn-ea"/>
              <a:sym typeface="+mn-lt"/>
            </a:endParaRPr>
          </a:p>
        </p:txBody>
      </p:sp>
      <p:sp>
        <p:nvSpPr>
          <p:cNvPr id="12" name="文本框 11"/>
          <p:cNvSpPr txBox="1"/>
          <p:nvPr/>
        </p:nvSpPr>
        <p:spPr>
          <a:xfrm>
            <a:off x="957770" y="3665414"/>
            <a:ext cx="3582889" cy="400110"/>
          </a:xfrm>
          <a:prstGeom prst="rect">
            <a:avLst/>
          </a:prstGeom>
          <a:noFill/>
        </p:spPr>
        <p:txBody>
          <a:bodyPr wrap="square" rtlCol="0">
            <a:spAutoFit/>
          </a:bodyPr>
          <a:lstStyle/>
          <a:p>
            <a:pPr algn="ctr"/>
            <a:r>
              <a:rPr lang="en-US" altLang="zh-CN" sz="2000" dirty="0">
                <a:solidFill>
                  <a:schemeClr val="tx1">
                    <a:lumMod val="65000"/>
                    <a:lumOff val="35000"/>
                  </a:schemeClr>
                </a:solidFill>
                <a:cs typeface="+mn-ea"/>
                <a:sym typeface="+mn-lt"/>
              </a:rPr>
              <a:t>Click here to add words</a:t>
            </a:r>
            <a:endParaRPr lang="zh-CN" altLang="en-US" sz="2000" dirty="0">
              <a:solidFill>
                <a:schemeClr val="tx1">
                  <a:lumMod val="65000"/>
                  <a:lumOff val="35000"/>
                </a:schemeClr>
              </a:solidFill>
              <a:cs typeface="+mn-ea"/>
              <a:sym typeface="+mn-lt"/>
            </a:endParaRPr>
          </a:p>
        </p:txBody>
      </p:sp>
      <p:sp>
        <p:nvSpPr>
          <p:cNvPr id="13" name="文本框 12"/>
          <p:cNvSpPr txBox="1"/>
          <p:nvPr/>
        </p:nvSpPr>
        <p:spPr>
          <a:xfrm>
            <a:off x="1206541" y="4065524"/>
            <a:ext cx="3085346" cy="400110"/>
          </a:xfrm>
          <a:prstGeom prst="rect">
            <a:avLst/>
          </a:prstGeom>
          <a:noFill/>
        </p:spPr>
        <p:txBody>
          <a:bodyPr wrap="square" rtlCol="0">
            <a:spAutoFit/>
          </a:bodyPr>
          <a:lstStyle/>
          <a:p>
            <a:pPr algn="ctr"/>
            <a:r>
              <a:rPr lang="en-US" altLang="zh-CN" sz="2000" dirty="0">
                <a:solidFill>
                  <a:schemeClr val="tx1">
                    <a:lumMod val="65000"/>
                    <a:lumOff val="35000"/>
                  </a:schemeClr>
                </a:solidFill>
                <a:cs typeface="+mn-ea"/>
                <a:sym typeface="+mn-lt"/>
              </a:rPr>
              <a:t>Click here to add words</a:t>
            </a:r>
            <a:endParaRPr lang="zh-CN" altLang="en-US" sz="2000" dirty="0">
              <a:solidFill>
                <a:schemeClr val="tx1">
                  <a:lumMod val="65000"/>
                  <a:lumOff val="35000"/>
                </a:schemeClr>
              </a:solidFill>
              <a:cs typeface="+mn-ea"/>
              <a:sym typeface="+mn-lt"/>
            </a:endParaRPr>
          </a:p>
        </p:txBody>
      </p:sp>
      <p:grpSp>
        <p:nvGrpSpPr>
          <p:cNvPr id="18" name="组合 17"/>
          <p:cNvGrpSpPr/>
          <p:nvPr/>
        </p:nvGrpSpPr>
        <p:grpSpPr>
          <a:xfrm>
            <a:off x="10600979" y="478920"/>
            <a:ext cx="1238942" cy="283780"/>
            <a:chOff x="1776248" y="1881352"/>
            <a:chExt cx="1238942" cy="283780"/>
          </a:xfrm>
        </p:grpSpPr>
        <p:sp>
          <p:nvSpPr>
            <p:cNvPr id="19" name="椭圆 18"/>
            <p:cNvSpPr/>
            <p:nvPr/>
          </p:nvSpPr>
          <p:spPr>
            <a:xfrm>
              <a:off x="1776248" y="1881352"/>
              <a:ext cx="283780" cy="283780"/>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2253829" y="1881352"/>
              <a:ext cx="283780" cy="283780"/>
            </a:xfrm>
            <a:prstGeom prst="ellipse">
              <a:avLst/>
            </a:prstGeom>
            <a:solidFill>
              <a:srgbClr val="FF94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2731410" y="1881352"/>
              <a:ext cx="283780" cy="283780"/>
            </a:xfrm>
            <a:prstGeom prst="ellipse">
              <a:avLst/>
            </a:prstGeom>
            <a:solidFill>
              <a:srgbClr val="FF94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矩形 21"/>
          <p:cNvSpPr/>
          <p:nvPr/>
        </p:nvSpPr>
        <p:spPr>
          <a:xfrm>
            <a:off x="0" y="143618"/>
            <a:ext cx="4099034" cy="95438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solidFill>
                <a:cs typeface="+mn-ea"/>
                <a:sym typeface="+mn-lt"/>
              </a:rPr>
              <a:t>单击此处添加标题</a:t>
            </a:r>
            <a:endParaRPr lang="zh-CN" altLang="en-US" sz="2400" dirty="0">
              <a:solidFill>
                <a:schemeClr val="bg1"/>
              </a:solidFill>
              <a:cs typeface="+mn-ea"/>
              <a:sym typeface="+mn-lt"/>
            </a:endParaRPr>
          </a:p>
        </p:txBody>
      </p:sp>
      <p:sp>
        <p:nvSpPr>
          <p:cNvPr id="24" name="文本框 23"/>
          <p:cNvSpPr txBox="1"/>
          <p:nvPr/>
        </p:nvSpPr>
        <p:spPr>
          <a:xfrm>
            <a:off x="607140" y="721687"/>
            <a:ext cx="3626856" cy="369332"/>
          </a:xfrm>
          <a:prstGeom prst="rect">
            <a:avLst/>
          </a:prstGeom>
          <a:noFill/>
        </p:spPr>
        <p:txBody>
          <a:bodyPr wrap="square" rtlCol="0">
            <a:spAutoFit/>
          </a:body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sp>
        <p:nvSpPr>
          <p:cNvPr id="34" name="文本框 33"/>
          <p:cNvSpPr txBox="1"/>
          <p:nvPr/>
        </p:nvSpPr>
        <p:spPr>
          <a:xfrm>
            <a:off x="8092966" y="2787529"/>
            <a:ext cx="2699641" cy="523220"/>
          </a:xfrm>
          <a:prstGeom prst="rect">
            <a:avLst/>
          </a:prstGeom>
          <a:solidFill>
            <a:srgbClr val="FF9409"/>
          </a:solidFill>
          <a:ln>
            <a:noFill/>
          </a:ln>
        </p:spPr>
        <p:txBody>
          <a:bodyPr wrap="square" rtlCol="0">
            <a:spAutoFit/>
          </a:bodyPr>
          <a:lstStyle/>
          <a:p>
            <a:pPr algn="ctr"/>
            <a:r>
              <a:rPr lang="zh-CN" altLang="en-US" sz="2800" b="1" dirty="0">
                <a:solidFill>
                  <a:schemeClr val="bg1"/>
                </a:solidFill>
                <a:cs typeface="+mn-ea"/>
                <a:sym typeface="+mn-lt"/>
              </a:rPr>
              <a:t>添加标题</a:t>
            </a:r>
            <a:endParaRPr lang="zh-CN" altLang="en-US" sz="2800" b="1" dirty="0">
              <a:solidFill>
                <a:schemeClr val="bg1"/>
              </a:solidFill>
              <a:cs typeface="+mn-ea"/>
              <a:sym typeface="+mn-lt"/>
            </a:endParaRPr>
          </a:p>
        </p:txBody>
      </p:sp>
      <p:sp>
        <p:nvSpPr>
          <p:cNvPr id="35" name="文本框 34"/>
          <p:cNvSpPr txBox="1"/>
          <p:nvPr/>
        </p:nvSpPr>
        <p:spPr>
          <a:xfrm>
            <a:off x="7651343" y="3665414"/>
            <a:ext cx="3582889" cy="400110"/>
          </a:xfrm>
          <a:prstGeom prst="rect">
            <a:avLst/>
          </a:prstGeom>
          <a:noFill/>
        </p:spPr>
        <p:txBody>
          <a:bodyPr wrap="square" rtlCol="0">
            <a:spAutoFit/>
          </a:bodyPr>
          <a:lstStyle/>
          <a:p>
            <a:pPr algn="ctr"/>
            <a:r>
              <a:rPr lang="en-US" altLang="zh-CN" sz="2000" dirty="0">
                <a:solidFill>
                  <a:schemeClr val="tx1">
                    <a:lumMod val="65000"/>
                    <a:lumOff val="35000"/>
                  </a:schemeClr>
                </a:solidFill>
                <a:cs typeface="+mn-ea"/>
                <a:sym typeface="+mn-lt"/>
              </a:rPr>
              <a:t>Click here to add words</a:t>
            </a:r>
            <a:endParaRPr lang="zh-CN" altLang="en-US" sz="2000" dirty="0">
              <a:solidFill>
                <a:schemeClr val="tx1">
                  <a:lumMod val="65000"/>
                  <a:lumOff val="35000"/>
                </a:schemeClr>
              </a:solidFill>
              <a:cs typeface="+mn-ea"/>
              <a:sym typeface="+mn-lt"/>
            </a:endParaRPr>
          </a:p>
        </p:txBody>
      </p:sp>
      <p:sp>
        <p:nvSpPr>
          <p:cNvPr id="36" name="文本框 35"/>
          <p:cNvSpPr txBox="1"/>
          <p:nvPr/>
        </p:nvSpPr>
        <p:spPr>
          <a:xfrm>
            <a:off x="7900114" y="4065524"/>
            <a:ext cx="3085346" cy="400110"/>
          </a:xfrm>
          <a:prstGeom prst="rect">
            <a:avLst/>
          </a:prstGeom>
          <a:noFill/>
        </p:spPr>
        <p:txBody>
          <a:bodyPr wrap="square" rtlCol="0">
            <a:spAutoFit/>
          </a:bodyPr>
          <a:lstStyle/>
          <a:p>
            <a:pPr algn="ctr"/>
            <a:r>
              <a:rPr lang="en-US" altLang="zh-CN" sz="2000" dirty="0">
                <a:solidFill>
                  <a:schemeClr val="tx1">
                    <a:lumMod val="65000"/>
                    <a:lumOff val="35000"/>
                  </a:schemeClr>
                </a:solidFill>
                <a:cs typeface="+mn-ea"/>
                <a:sym typeface="+mn-lt"/>
              </a:rPr>
              <a:t>Click here to add words</a:t>
            </a:r>
            <a:endParaRPr lang="zh-CN" altLang="en-US" sz="2000" dirty="0">
              <a:solidFill>
                <a:schemeClr val="tx1">
                  <a:lumMod val="65000"/>
                  <a:lumOff val="35000"/>
                </a:schemeClr>
              </a:solidFill>
              <a:cs typeface="+mn-ea"/>
              <a:sym typeface="+mn-lt"/>
            </a:endParaRPr>
          </a:p>
        </p:txBody>
      </p:sp>
      <p:sp>
        <p:nvSpPr>
          <p:cNvPr id="37" name="矩形 36"/>
          <p:cNvSpPr/>
          <p:nvPr/>
        </p:nvSpPr>
        <p:spPr>
          <a:xfrm>
            <a:off x="5215675" y="2787529"/>
            <a:ext cx="1760649" cy="1760649"/>
          </a:xfrm>
          <a:prstGeom prst="rect">
            <a:avLst/>
          </a:prstGeom>
          <a:no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heel(1)">
                                      <p:cBhvr>
                                        <p:cTn id="10" dur="1000"/>
                                        <p:tgtEl>
                                          <p:spTgt spid="37"/>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1000"/>
                                        <p:tgtEl>
                                          <p:spTgt spid="36"/>
                                        </p:tgtEl>
                                      </p:cBhvr>
                                    </p:animEffect>
                                    <p:anim calcmode="lin" valueType="num">
                                      <p:cBhvr>
                                        <p:cTn id="41" dur="1000" fill="hold"/>
                                        <p:tgtEl>
                                          <p:spTgt spid="36"/>
                                        </p:tgtEl>
                                        <p:attrNameLst>
                                          <p:attrName>ppt_x</p:attrName>
                                        </p:attrNameLst>
                                      </p:cBhvr>
                                      <p:tavLst>
                                        <p:tav tm="0">
                                          <p:val>
                                            <p:strVal val="#ppt_x"/>
                                          </p:val>
                                        </p:tav>
                                        <p:tav tm="100000">
                                          <p:val>
                                            <p:strVal val="#ppt_x"/>
                                          </p:val>
                                        </p:tav>
                                      </p:tavLst>
                                    </p:anim>
                                    <p:anim calcmode="lin" valueType="num">
                                      <p:cBhvr>
                                        <p:cTn id="4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P spid="13" grpId="0"/>
      <p:bldP spid="34" grpId="0" animBg="1"/>
      <p:bldP spid="35" grpId="0"/>
      <p:bldP spid="36" grpId="0"/>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024063"/>
            <a:ext cx="7068160" cy="1404937"/>
          </a:xfrm>
          <a:prstGeom prst="rect">
            <a:avLst/>
          </a:prstGeom>
          <a:solidFill>
            <a:srgbClr val="FF9409"/>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68161" y="2024063"/>
            <a:ext cx="5123839" cy="3416320"/>
          </a:xfrm>
          <a:prstGeom prst="rect">
            <a:avLst/>
          </a:prstGeom>
        </p:spPr>
      </p:pic>
      <p:sp>
        <p:nvSpPr>
          <p:cNvPr id="9" name="文本框 8"/>
          <p:cNvSpPr txBox="1"/>
          <p:nvPr/>
        </p:nvSpPr>
        <p:spPr>
          <a:xfrm>
            <a:off x="10820340" y="2234269"/>
            <a:ext cx="800219" cy="3105150"/>
          </a:xfrm>
          <a:prstGeom prst="rect">
            <a:avLst/>
          </a:prstGeom>
          <a:noFill/>
        </p:spPr>
        <p:txBody>
          <a:bodyPr vert="eaVert" wrap="square" rtlCol="0">
            <a:spAutoFit/>
          </a:bodyPr>
          <a:lstStyle/>
          <a:p>
            <a:pPr algn="dist"/>
            <a:r>
              <a:rPr lang="en-US" altLang="zh-CN" sz="4000" b="1" dirty="0">
                <a:solidFill>
                  <a:srgbClr val="FF9409"/>
                </a:solidFill>
                <a:cs typeface="+mn-ea"/>
                <a:sym typeface="+mn-lt"/>
              </a:rPr>
              <a:t>SUNDAY</a:t>
            </a:r>
            <a:endParaRPr lang="zh-CN" altLang="en-US" sz="4000" b="1" dirty="0">
              <a:solidFill>
                <a:srgbClr val="FF9409"/>
              </a:solidFill>
              <a:cs typeface="+mn-ea"/>
              <a:sym typeface="+mn-lt"/>
            </a:endParaRPr>
          </a:p>
        </p:txBody>
      </p:sp>
      <p:sp>
        <p:nvSpPr>
          <p:cNvPr id="10" name="文本框 9"/>
          <p:cNvSpPr txBox="1"/>
          <p:nvPr/>
        </p:nvSpPr>
        <p:spPr>
          <a:xfrm>
            <a:off x="2184261" y="2464921"/>
            <a:ext cx="2699641" cy="523220"/>
          </a:xfrm>
          <a:prstGeom prst="rect">
            <a:avLst/>
          </a:prstGeom>
          <a:noFill/>
        </p:spPr>
        <p:txBody>
          <a:bodyPr wrap="square" rtlCol="0">
            <a:spAutoFit/>
          </a:bodyPr>
          <a:lstStyle/>
          <a:p>
            <a:pPr algn="ctr"/>
            <a:r>
              <a:rPr lang="zh-CN" altLang="en-US" sz="2800" b="1" dirty="0">
                <a:solidFill>
                  <a:schemeClr val="bg1"/>
                </a:solidFill>
                <a:cs typeface="+mn-ea"/>
                <a:sym typeface="+mn-lt"/>
              </a:rPr>
              <a:t>添加标题</a:t>
            </a:r>
            <a:endParaRPr lang="zh-CN" altLang="en-US" sz="2800" b="1" dirty="0">
              <a:solidFill>
                <a:schemeClr val="bg1"/>
              </a:solidFill>
              <a:cs typeface="+mn-ea"/>
              <a:sym typeface="+mn-lt"/>
            </a:endParaRPr>
          </a:p>
        </p:txBody>
      </p:sp>
      <p:sp>
        <p:nvSpPr>
          <p:cNvPr id="11" name="文本框 10"/>
          <p:cNvSpPr txBox="1"/>
          <p:nvPr/>
        </p:nvSpPr>
        <p:spPr>
          <a:xfrm>
            <a:off x="375995" y="3429000"/>
            <a:ext cx="6725401" cy="2118529"/>
          </a:xfrm>
          <a:prstGeom prst="rect">
            <a:avLst/>
          </a:prstGeom>
          <a:noFill/>
        </p:spPr>
        <p:txBody>
          <a:bodyPr wrap="square" rtlCol="0">
            <a:spAutoFit/>
          </a:bodyPr>
          <a:lstStyle/>
          <a:p>
            <a:pPr>
              <a:lnSpc>
                <a:spcPct val="150000"/>
              </a:lnSpc>
            </a:pPr>
            <a:r>
              <a:rPr lang="en-US" altLang="zh-CN" dirty="0">
                <a:solidFill>
                  <a:schemeClr val="tx1">
                    <a:lumMod val="65000"/>
                    <a:lumOff val="35000"/>
                  </a:schemeClr>
                </a:solidFill>
                <a:cs typeface="+mn-ea"/>
                <a:sym typeface="+mn-lt"/>
              </a:rPr>
              <a:t>Click here to add words Click here to add words Click here to add words</a:t>
            </a:r>
            <a:endParaRPr lang="zh-CN" altLang="en-US" dirty="0">
              <a:solidFill>
                <a:schemeClr val="tx1">
                  <a:lumMod val="65000"/>
                  <a:lumOff val="35000"/>
                </a:schemeClr>
              </a:solidFill>
              <a:cs typeface="+mn-ea"/>
              <a:sym typeface="+mn-lt"/>
            </a:endParaRPr>
          </a:p>
          <a:p>
            <a:pPr>
              <a:lnSpc>
                <a:spcPct val="150000"/>
              </a:lnSpc>
            </a:pPr>
            <a:r>
              <a:rPr lang="en-US" altLang="zh-CN" dirty="0">
                <a:solidFill>
                  <a:schemeClr val="tx1">
                    <a:lumMod val="65000"/>
                    <a:lumOff val="35000"/>
                  </a:schemeClr>
                </a:solidFill>
                <a:cs typeface="+mn-ea"/>
                <a:sym typeface="+mn-lt"/>
              </a:rPr>
              <a:t>Click here to add words Click here to add words Click here to add words Click here to add words Click here to add words</a:t>
            </a:r>
            <a:endParaRPr lang="zh-CN" altLang="en-US" dirty="0">
              <a:solidFill>
                <a:schemeClr val="tx1">
                  <a:lumMod val="65000"/>
                  <a:lumOff val="35000"/>
                </a:schemeClr>
              </a:solidFill>
              <a:cs typeface="+mn-ea"/>
              <a:sym typeface="+mn-lt"/>
            </a:endParaRPr>
          </a:p>
          <a:p>
            <a:pPr>
              <a:lnSpc>
                <a:spcPct val="150000"/>
              </a:lnSpc>
            </a:pPr>
            <a:r>
              <a:rPr lang="en-US" altLang="zh-CN" dirty="0">
                <a:solidFill>
                  <a:schemeClr val="tx1">
                    <a:lumMod val="65000"/>
                    <a:lumOff val="35000"/>
                  </a:schemeClr>
                </a:solidFill>
                <a:cs typeface="+mn-ea"/>
                <a:sym typeface="+mn-lt"/>
              </a:rPr>
              <a:t>Click here to add words Click here to add</a:t>
            </a:r>
            <a:endParaRPr lang="zh-CN" altLang="en-US" dirty="0">
              <a:solidFill>
                <a:schemeClr val="tx1">
                  <a:lumMod val="65000"/>
                  <a:lumOff val="35000"/>
                </a:schemeClr>
              </a:solidFill>
              <a:cs typeface="+mn-ea"/>
              <a:sym typeface="+mn-lt"/>
            </a:endParaRPr>
          </a:p>
        </p:txBody>
      </p:sp>
      <p:grpSp>
        <p:nvGrpSpPr>
          <p:cNvPr id="13" name="组合 12"/>
          <p:cNvGrpSpPr/>
          <p:nvPr/>
        </p:nvGrpSpPr>
        <p:grpSpPr>
          <a:xfrm>
            <a:off x="10600979" y="478920"/>
            <a:ext cx="1238942" cy="283780"/>
            <a:chOff x="1776248" y="1881352"/>
            <a:chExt cx="1238942" cy="283780"/>
          </a:xfrm>
        </p:grpSpPr>
        <p:sp>
          <p:nvSpPr>
            <p:cNvPr id="14" name="椭圆 13"/>
            <p:cNvSpPr/>
            <p:nvPr/>
          </p:nvSpPr>
          <p:spPr>
            <a:xfrm>
              <a:off x="1776248" y="1881352"/>
              <a:ext cx="283780" cy="283780"/>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2253829" y="1881352"/>
              <a:ext cx="283780" cy="283780"/>
            </a:xfrm>
            <a:prstGeom prst="ellipse">
              <a:avLst/>
            </a:prstGeom>
            <a:solidFill>
              <a:srgbClr val="FF94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2731410" y="1881352"/>
              <a:ext cx="283780" cy="283780"/>
            </a:xfrm>
            <a:prstGeom prst="ellipse">
              <a:avLst/>
            </a:prstGeom>
            <a:solidFill>
              <a:srgbClr val="FF94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矩形 16"/>
          <p:cNvSpPr/>
          <p:nvPr/>
        </p:nvSpPr>
        <p:spPr>
          <a:xfrm>
            <a:off x="0" y="143618"/>
            <a:ext cx="4099034" cy="95438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solidFill>
                <a:cs typeface="+mn-ea"/>
                <a:sym typeface="+mn-lt"/>
              </a:rPr>
              <a:t>单击此处添加标题</a:t>
            </a:r>
            <a:endParaRPr lang="zh-CN" altLang="en-US" sz="2400" dirty="0">
              <a:solidFill>
                <a:schemeClr val="bg1"/>
              </a:solidFill>
              <a:cs typeface="+mn-ea"/>
              <a:sym typeface="+mn-lt"/>
            </a:endParaRPr>
          </a:p>
        </p:txBody>
      </p:sp>
      <p:sp>
        <p:nvSpPr>
          <p:cNvPr id="19" name="文本框 18"/>
          <p:cNvSpPr txBox="1"/>
          <p:nvPr/>
        </p:nvSpPr>
        <p:spPr>
          <a:xfrm>
            <a:off x="607140" y="721687"/>
            <a:ext cx="3626856" cy="369332"/>
          </a:xfrm>
          <a:prstGeom prst="rect">
            <a:avLst/>
          </a:prstGeom>
          <a:noFill/>
        </p:spPr>
        <p:txBody>
          <a:bodyPr wrap="square" rtlCol="0">
            <a:spAutoFit/>
          </a:body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082237" y="2957033"/>
            <a:ext cx="10027526" cy="2903595"/>
          </a:xfrm>
          <a:prstGeom prst="rect">
            <a:avLst/>
          </a:prstGeom>
          <a:noFill/>
          <a:ln w="76200">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906425" y="3951099"/>
            <a:ext cx="2699641" cy="954107"/>
          </a:xfrm>
          <a:prstGeom prst="rect">
            <a:avLst/>
          </a:prstGeom>
          <a:noFill/>
        </p:spPr>
        <p:txBody>
          <a:bodyPr wrap="square" rtlCol="0">
            <a:spAutoFit/>
          </a:bodyPr>
          <a:lstStyle/>
          <a:p>
            <a:pPr algn="ctr"/>
            <a:r>
              <a:rPr lang="zh-CN" altLang="en-US" sz="2800" b="1" dirty="0">
                <a:solidFill>
                  <a:srgbClr val="FF9409"/>
                </a:solidFill>
                <a:cs typeface="+mn-ea"/>
                <a:sym typeface="+mn-lt"/>
              </a:rPr>
              <a:t>添加</a:t>
            </a:r>
            <a:endParaRPr lang="en-US" altLang="zh-CN" sz="2800" b="1" dirty="0">
              <a:solidFill>
                <a:srgbClr val="FF9409"/>
              </a:solidFill>
              <a:cs typeface="+mn-ea"/>
              <a:sym typeface="+mn-lt"/>
            </a:endParaRPr>
          </a:p>
          <a:p>
            <a:pPr algn="ctr"/>
            <a:r>
              <a:rPr lang="zh-CN" altLang="en-US" sz="2800" b="1" dirty="0">
                <a:solidFill>
                  <a:srgbClr val="FF9409"/>
                </a:solidFill>
                <a:cs typeface="+mn-ea"/>
                <a:sym typeface="+mn-lt"/>
              </a:rPr>
              <a:t>标题</a:t>
            </a:r>
            <a:endParaRPr lang="zh-CN" altLang="en-US" sz="2800" b="1" dirty="0">
              <a:solidFill>
                <a:srgbClr val="FF9409"/>
              </a:solidFill>
              <a:cs typeface="+mn-ea"/>
              <a:sym typeface="+mn-lt"/>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08774" y="2637118"/>
            <a:ext cx="5374449" cy="3582070"/>
          </a:xfrm>
          <a:prstGeom prst="rect">
            <a:avLst/>
          </a:prstGeom>
        </p:spPr>
      </p:pic>
      <p:sp>
        <p:nvSpPr>
          <p:cNvPr id="19" name="矩形 18"/>
          <p:cNvSpPr/>
          <p:nvPr/>
        </p:nvSpPr>
        <p:spPr>
          <a:xfrm>
            <a:off x="3408774" y="2644102"/>
            <a:ext cx="5374449" cy="3575086"/>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803359" y="3122783"/>
            <a:ext cx="4585281" cy="2862322"/>
          </a:xfrm>
          <a:prstGeom prst="rect">
            <a:avLst/>
          </a:prstGeom>
          <a:noFill/>
        </p:spPr>
        <p:txBody>
          <a:bodyPr wrap="square" rtlCol="0">
            <a:spAutoFit/>
          </a:bodyPr>
          <a:lstStyle/>
          <a:p>
            <a:pPr>
              <a:lnSpc>
                <a:spcPct val="150000"/>
              </a:lnSpc>
            </a:pPr>
            <a:r>
              <a:rPr lang="en-US" altLang="zh-CN" dirty="0">
                <a:solidFill>
                  <a:schemeClr val="tx1">
                    <a:lumMod val="65000"/>
                    <a:lumOff val="35000"/>
                  </a:schemeClr>
                </a:solidFill>
                <a:cs typeface="+mn-ea"/>
                <a:sym typeface="+mn-lt"/>
              </a:rPr>
              <a:t>Click here to add words Click here to add words Click here to add words</a:t>
            </a:r>
            <a:endParaRPr lang="zh-CN" altLang="en-US" dirty="0">
              <a:solidFill>
                <a:schemeClr val="tx1">
                  <a:lumMod val="65000"/>
                  <a:lumOff val="35000"/>
                </a:schemeClr>
              </a:solidFill>
              <a:cs typeface="+mn-ea"/>
              <a:sym typeface="+mn-lt"/>
            </a:endParaRPr>
          </a:p>
          <a:p>
            <a:pPr>
              <a:lnSpc>
                <a:spcPct val="150000"/>
              </a:lnSpc>
            </a:pPr>
            <a:r>
              <a:rPr lang="en-US" altLang="zh-CN" dirty="0">
                <a:solidFill>
                  <a:schemeClr val="tx1">
                    <a:lumMod val="65000"/>
                    <a:lumOff val="35000"/>
                  </a:schemeClr>
                </a:solidFill>
                <a:cs typeface="+mn-ea"/>
                <a:sym typeface="+mn-lt"/>
              </a:rPr>
              <a:t>Click here to add words Click here to add words Click here to add words Click here to add words Click here to add words</a:t>
            </a:r>
            <a:endParaRPr lang="zh-CN" altLang="en-US" dirty="0">
              <a:solidFill>
                <a:schemeClr val="tx1">
                  <a:lumMod val="65000"/>
                  <a:lumOff val="35000"/>
                </a:schemeClr>
              </a:solidFill>
              <a:cs typeface="+mn-ea"/>
              <a:sym typeface="+mn-lt"/>
            </a:endParaRPr>
          </a:p>
          <a:p>
            <a:pPr>
              <a:lnSpc>
                <a:spcPct val="150000"/>
              </a:lnSpc>
            </a:pPr>
            <a:r>
              <a:rPr lang="en-US" altLang="zh-CN" dirty="0">
                <a:solidFill>
                  <a:schemeClr val="tx1">
                    <a:lumMod val="65000"/>
                    <a:lumOff val="35000"/>
                  </a:schemeClr>
                </a:solidFill>
                <a:cs typeface="+mn-ea"/>
                <a:sym typeface="+mn-lt"/>
              </a:rPr>
              <a:t>Click here to add words Click here to add</a:t>
            </a:r>
            <a:endParaRPr lang="zh-CN" altLang="en-US" dirty="0">
              <a:solidFill>
                <a:schemeClr val="tx1">
                  <a:lumMod val="65000"/>
                  <a:lumOff val="35000"/>
                </a:schemeClr>
              </a:solidFill>
              <a:cs typeface="+mn-ea"/>
              <a:sym typeface="+mn-lt"/>
            </a:endParaRPr>
          </a:p>
          <a:p>
            <a:endParaRPr lang="zh-CN" altLang="en-US" dirty="0">
              <a:solidFill>
                <a:schemeClr val="tx1">
                  <a:lumMod val="65000"/>
                  <a:lumOff val="35000"/>
                </a:schemeClr>
              </a:solidFill>
              <a:cs typeface="+mn-ea"/>
              <a:sym typeface="+mn-lt"/>
            </a:endParaRPr>
          </a:p>
        </p:txBody>
      </p:sp>
      <p:grpSp>
        <p:nvGrpSpPr>
          <p:cNvPr id="11" name="组合 10"/>
          <p:cNvGrpSpPr/>
          <p:nvPr/>
        </p:nvGrpSpPr>
        <p:grpSpPr>
          <a:xfrm>
            <a:off x="10600979" y="478920"/>
            <a:ext cx="1238942" cy="283780"/>
            <a:chOff x="1776248" y="1881352"/>
            <a:chExt cx="1238942" cy="283780"/>
          </a:xfrm>
        </p:grpSpPr>
        <p:sp>
          <p:nvSpPr>
            <p:cNvPr id="12" name="椭圆 11"/>
            <p:cNvSpPr/>
            <p:nvPr/>
          </p:nvSpPr>
          <p:spPr>
            <a:xfrm>
              <a:off x="1776248" y="1881352"/>
              <a:ext cx="283780" cy="283780"/>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2253829" y="1881352"/>
              <a:ext cx="283780" cy="283780"/>
            </a:xfrm>
            <a:prstGeom prst="ellipse">
              <a:avLst/>
            </a:prstGeom>
            <a:solidFill>
              <a:srgbClr val="FF94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2731410" y="1881352"/>
              <a:ext cx="283780" cy="283780"/>
            </a:xfrm>
            <a:prstGeom prst="ellipse">
              <a:avLst/>
            </a:prstGeom>
            <a:solidFill>
              <a:srgbClr val="FF94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矩形 14"/>
          <p:cNvSpPr/>
          <p:nvPr/>
        </p:nvSpPr>
        <p:spPr>
          <a:xfrm>
            <a:off x="0" y="143618"/>
            <a:ext cx="4099034" cy="95438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solidFill>
                <a:cs typeface="+mn-ea"/>
                <a:sym typeface="+mn-lt"/>
              </a:rPr>
              <a:t>单击此处添加标题</a:t>
            </a:r>
            <a:endParaRPr lang="zh-CN" altLang="en-US" sz="2400" dirty="0">
              <a:solidFill>
                <a:schemeClr val="bg1"/>
              </a:solidFill>
              <a:cs typeface="+mn-ea"/>
              <a:sym typeface="+mn-lt"/>
            </a:endParaRPr>
          </a:p>
        </p:txBody>
      </p:sp>
      <p:sp>
        <p:nvSpPr>
          <p:cNvPr id="17" name="文本框 16"/>
          <p:cNvSpPr txBox="1"/>
          <p:nvPr/>
        </p:nvSpPr>
        <p:spPr>
          <a:xfrm>
            <a:off x="607140" y="721687"/>
            <a:ext cx="3626856" cy="369332"/>
          </a:xfrm>
          <a:prstGeom prst="rect">
            <a:avLst/>
          </a:prstGeom>
          <a:noFill/>
        </p:spPr>
        <p:txBody>
          <a:bodyPr wrap="square" rtlCol="0">
            <a:spAutoFit/>
          </a:body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1250"/>
                                        <p:tgtEl>
                                          <p:spTgt spid="1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648" r="14693" b="8849"/>
          <a:stretch>
            <a:fillRect/>
          </a:stretch>
        </p:blipFill>
        <p:spPr>
          <a:xfrm>
            <a:off x="668180" y="927226"/>
            <a:ext cx="6970869" cy="5003547"/>
          </a:xfrm>
          <a:prstGeom prst="rect">
            <a:avLst/>
          </a:prstGeom>
          <a:ln w="76200">
            <a:solidFill>
              <a:srgbClr val="FF9409"/>
            </a:solidFill>
          </a:ln>
        </p:spPr>
      </p:pic>
      <p:sp>
        <p:nvSpPr>
          <p:cNvPr id="4" name="矩形 3"/>
          <p:cNvSpPr/>
          <p:nvPr/>
        </p:nvSpPr>
        <p:spPr>
          <a:xfrm>
            <a:off x="4540469" y="3943678"/>
            <a:ext cx="6003706" cy="2092199"/>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1" name="文本框 10"/>
          <p:cNvSpPr txBox="1"/>
          <p:nvPr/>
        </p:nvSpPr>
        <p:spPr>
          <a:xfrm>
            <a:off x="4824247" y="4137075"/>
            <a:ext cx="5283119" cy="1705403"/>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rPr>
              <a:t>Click here to add words Click here to add words Click here to add words</a:t>
            </a:r>
            <a:endParaRPr kumimoji="0" lang="en-US" altLang="zh-CN"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rPr>
              <a:t>Click here to add words Click here to add words Click here to add words Click here to</a:t>
            </a: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endParaRPr>
          </a:p>
        </p:txBody>
      </p:sp>
      <p:sp>
        <p:nvSpPr>
          <p:cNvPr id="12" name="文本框 11"/>
          <p:cNvSpPr txBox="1"/>
          <p:nvPr/>
        </p:nvSpPr>
        <p:spPr>
          <a:xfrm>
            <a:off x="8178750" y="1446766"/>
            <a:ext cx="2365425" cy="132343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rPr>
              <a:t>03</a:t>
            </a:r>
            <a:endParaRPr kumimoji="0" lang="en-US" altLang="zh-CN" sz="40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endParaRPr>
          </a:p>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rPr>
              <a:t>添加标题</a:t>
            </a:r>
            <a:endParaRPr kumimoji="0" lang="zh-CN" altLang="en-US" sz="40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endParaRPr>
          </a:p>
        </p:txBody>
      </p:sp>
      <p:cxnSp>
        <p:nvCxnSpPr>
          <p:cNvPr id="6" name="直接连接符 5"/>
          <p:cNvCxnSpPr/>
          <p:nvPr/>
        </p:nvCxnSpPr>
        <p:spPr>
          <a:xfrm>
            <a:off x="8429296" y="2875311"/>
            <a:ext cx="2028497" cy="0"/>
          </a:xfrm>
          <a:prstGeom prst="line">
            <a:avLst/>
          </a:prstGeom>
          <a:ln w="76200">
            <a:solidFill>
              <a:srgbClr val="FF940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b="15765"/>
          <a:stretch>
            <a:fillRect/>
          </a:stretch>
        </p:blipFill>
        <p:spPr>
          <a:xfrm>
            <a:off x="0" y="2024064"/>
            <a:ext cx="6096000" cy="3421062"/>
          </a:xfrm>
          <a:prstGeom prst="rect">
            <a:avLst/>
          </a:prstGeom>
        </p:spPr>
      </p:pic>
      <p:sp>
        <p:nvSpPr>
          <p:cNvPr id="18" name="矩形 17"/>
          <p:cNvSpPr/>
          <p:nvPr/>
        </p:nvSpPr>
        <p:spPr>
          <a:xfrm>
            <a:off x="6096000" y="2024063"/>
            <a:ext cx="6096000" cy="3421062"/>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661602" y="3349873"/>
            <a:ext cx="2772795" cy="769441"/>
          </a:xfrm>
          <a:prstGeom prst="rect">
            <a:avLst/>
          </a:prstGeom>
          <a:noFill/>
        </p:spPr>
        <p:txBody>
          <a:bodyPr wrap="square" rtlCol="0">
            <a:spAutoFit/>
          </a:bodyPr>
          <a:lstStyle/>
          <a:p>
            <a:pPr algn="ctr"/>
            <a:r>
              <a:rPr lang="en-US" altLang="zh-CN" sz="4400" b="1" dirty="0">
                <a:solidFill>
                  <a:schemeClr val="tx1">
                    <a:lumMod val="65000"/>
                    <a:lumOff val="35000"/>
                  </a:schemeClr>
                </a:solidFill>
                <a:cs typeface="+mn-ea"/>
                <a:sym typeface="+mn-lt"/>
              </a:rPr>
              <a:t>HOLIDAY</a:t>
            </a:r>
            <a:endParaRPr lang="zh-CN" altLang="en-US" sz="4400" b="1" dirty="0">
              <a:solidFill>
                <a:schemeClr val="tx1">
                  <a:lumMod val="65000"/>
                  <a:lumOff val="35000"/>
                </a:schemeClr>
              </a:solidFill>
              <a:cs typeface="+mn-ea"/>
              <a:sym typeface="+mn-lt"/>
            </a:endParaRPr>
          </a:p>
        </p:txBody>
      </p:sp>
      <p:sp>
        <p:nvSpPr>
          <p:cNvPr id="9" name="文本框 8"/>
          <p:cNvSpPr txBox="1"/>
          <p:nvPr/>
        </p:nvSpPr>
        <p:spPr>
          <a:xfrm>
            <a:off x="7112750" y="2698030"/>
            <a:ext cx="4585281" cy="3000821"/>
          </a:xfrm>
          <a:prstGeom prst="rect">
            <a:avLst/>
          </a:prstGeom>
          <a:noFill/>
        </p:spPr>
        <p:txBody>
          <a:bodyPr wrap="square" rtlCol="0">
            <a:spAutoFit/>
          </a:bodyPr>
          <a:lstStyle/>
          <a:p>
            <a:pPr>
              <a:lnSpc>
                <a:spcPct val="150000"/>
              </a:lnSpc>
            </a:pPr>
            <a:r>
              <a:rPr lang="en-US" altLang="zh-CN" dirty="0">
                <a:solidFill>
                  <a:schemeClr val="bg1"/>
                </a:solidFill>
                <a:cs typeface="+mn-ea"/>
                <a:sym typeface="+mn-lt"/>
              </a:rPr>
              <a:t>Click here to add words Click here to add words Click here to add words</a:t>
            </a:r>
            <a:endParaRPr lang="zh-CN" altLang="en-US" dirty="0">
              <a:solidFill>
                <a:schemeClr val="bg1"/>
              </a:solidFill>
              <a:cs typeface="+mn-ea"/>
              <a:sym typeface="+mn-lt"/>
            </a:endParaRPr>
          </a:p>
          <a:p>
            <a:pPr>
              <a:lnSpc>
                <a:spcPct val="150000"/>
              </a:lnSpc>
            </a:pPr>
            <a:r>
              <a:rPr lang="en-US" altLang="zh-CN" dirty="0">
                <a:solidFill>
                  <a:schemeClr val="bg1"/>
                </a:solidFill>
                <a:cs typeface="+mn-ea"/>
                <a:sym typeface="+mn-lt"/>
              </a:rPr>
              <a:t>Click here to add words Click here to add words Click here to add words Click here to add words Click here to add words</a:t>
            </a:r>
            <a:endParaRPr lang="zh-CN" altLang="en-US" dirty="0">
              <a:solidFill>
                <a:schemeClr val="bg1"/>
              </a:solidFill>
              <a:cs typeface="+mn-ea"/>
              <a:sym typeface="+mn-lt"/>
            </a:endParaRPr>
          </a:p>
          <a:p>
            <a:endParaRPr lang="zh-CN" altLang="en-US" dirty="0">
              <a:solidFill>
                <a:schemeClr val="bg1"/>
              </a:solidFill>
              <a:cs typeface="+mn-ea"/>
              <a:sym typeface="+mn-lt"/>
            </a:endParaRPr>
          </a:p>
          <a:p>
            <a:endParaRPr lang="zh-CN" altLang="en-US" dirty="0">
              <a:solidFill>
                <a:schemeClr val="bg1"/>
              </a:solidFill>
              <a:cs typeface="+mn-ea"/>
              <a:sym typeface="+mn-lt"/>
            </a:endParaRPr>
          </a:p>
          <a:p>
            <a:endParaRPr lang="zh-CN" altLang="en-US" dirty="0">
              <a:solidFill>
                <a:schemeClr val="bg1"/>
              </a:solidFill>
              <a:cs typeface="+mn-ea"/>
              <a:sym typeface="+mn-lt"/>
            </a:endParaRPr>
          </a:p>
        </p:txBody>
      </p:sp>
      <p:grpSp>
        <p:nvGrpSpPr>
          <p:cNvPr id="11" name="组合 10"/>
          <p:cNvGrpSpPr/>
          <p:nvPr/>
        </p:nvGrpSpPr>
        <p:grpSpPr>
          <a:xfrm>
            <a:off x="10600979" y="478920"/>
            <a:ext cx="1238942" cy="283780"/>
            <a:chOff x="1776248" y="1881352"/>
            <a:chExt cx="1238942" cy="283780"/>
          </a:xfrm>
        </p:grpSpPr>
        <p:sp>
          <p:nvSpPr>
            <p:cNvPr id="12" name="椭圆 11"/>
            <p:cNvSpPr/>
            <p:nvPr/>
          </p:nvSpPr>
          <p:spPr>
            <a:xfrm>
              <a:off x="1776248" y="1881352"/>
              <a:ext cx="283780" cy="283780"/>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2253829" y="1881352"/>
              <a:ext cx="283780" cy="283780"/>
            </a:xfrm>
            <a:prstGeom prst="ellipse">
              <a:avLst/>
            </a:prstGeom>
            <a:solidFill>
              <a:srgbClr val="FF94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2731410" y="1881352"/>
              <a:ext cx="283780" cy="283780"/>
            </a:xfrm>
            <a:prstGeom prst="ellipse">
              <a:avLst/>
            </a:prstGeom>
            <a:solidFill>
              <a:srgbClr val="FF94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矩形 14"/>
          <p:cNvSpPr/>
          <p:nvPr/>
        </p:nvSpPr>
        <p:spPr>
          <a:xfrm>
            <a:off x="0" y="143618"/>
            <a:ext cx="4099034" cy="95438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solidFill>
                <a:cs typeface="+mn-ea"/>
                <a:sym typeface="+mn-lt"/>
              </a:rPr>
              <a:t>单击此处添加标题</a:t>
            </a:r>
            <a:endParaRPr lang="zh-CN" altLang="en-US" sz="2400" dirty="0">
              <a:solidFill>
                <a:schemeClr val="bg1"/>
              </a:solidFill>
              <a:cs typeface="+mn-ea"/>
              <a:sym typeface="+mn-lt"/>
            </a:endParaRPr>
          </a:p>
        </p:txBody>
      </p:sp>
      <p:sp>
        <p:nvSpPr>
          <p:cNvPr id="17" name="文本框 16"/>
          <p:cNvSpPr txBox="1"/>
          <p:nvPr/>
        </p:nvSpPr>
        <p:spPr>
          <a:xfrm>
            <a:off x="607140" y="721687"/>
            <a:ext cx="3626856" cy="369332"/>
          </a:xfrm>
          <a:prstGeom prst="rect">
            <a:avLst/>
          </a:prstGeom>
          <a:noFill/>
        </p:spPr>
        <p:txBody>
          <a:bodyPr wrap="square" rtlCol="0">
            <a:spAutoFit/>
          </a:body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sp>
        <p:nvSpPr>
          <p:cNvPr id="23" name="矩形 22"/>
          <p:cNvSpPr/>
          <p:nvPr/>
        </p:nvSpPr>
        <p:spPr>
          <a:xfrm>
            <a:off x="1317389" y="3349873"/>
            <a:ext cx="3461220" cy="769441"/>
          </a:xfrm>
          <a:prstGeom prst="rect">
            <a:avLst/>
          </a:prstGeom>
          <a:noFill/>
          <a:ln w="76200">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2000"/>
                                        <p:tgtEl>
                                          <p:spTgt spid="2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3905781"/>
            <a:ext cx="12192000" cy="2036073"/>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4" name="组合 43"/>
          <p:cNvGrpSpPr/>
          <p:nvPr/>
        </p:nvGrpSpPr>
        <p:grpSpPr>
          <a:xfrm>
            <a:off x="10600979" y="478920"/>
            <a:ext cx="1238942" cy="283780"/>
            <a:chOff x="1776248" y="1881352"/>
            <a:chExt cx="1238942" cy="283780"/>
          </a:xfrm>
        </p:grpSpPr>
        <p:sp>
          <p:nvSpPr>
            <p:cNvPr id="45" name="椭圆 44"/>
            <p:cNvSpPr/>
            <p:nvPr/>
          </p:nvSpPr>
          <p:spPr>
            <a:xfrm>
              <a:off x="1776248" y="1881352"/>
              <a:ext cx="283780" cy="283780"/>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2253829" y="1881352"/>
              <a:ext cx="283780" cy="283780"/>
            </a:xfrm>
            <a:prstGeom prst="ellipse">
              <a:avLst/>
            </a:prstGeom>
            <a:solidFill>
              <a:srgbClr val="FF94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2731410" y="1881352"/>
              <a:ext cx="283780" cy="283780"/>
            </a:xfrm>
            <a:prstGeom prst="ellipse">
              <a:avLst/>
            </a:prstGeom>
            <a:solidFill>
              <a:srgbClr val="FF94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8" name="矩形 47"/>
          <p:cNvSpPr/>
          <p:nvPr/>
        </p:nvSpPr>
        <p:spPr>
          <a:xfrm>
            <a:off x="0" y="143618"/>
            <a:ext cx="4099034" cy="95438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solidFill>
                <a:cs typeface="+mn-ea"/>
                <a:sym typeface="+mn-lt"/>
              </a:rPr>
              <a:t>单击此处添加标题</a:t>
            </a:r>
            <a:endParaRPr lang="zh-CN" altLang="en-US" sz="2400" dirty="0">
              <a:solidFill>
                <a:schemeClr val="bg1"/>
              </a:solidFill>
              <a:cs typeface="+mn-ea"/>
              <a:sym typeface="+mn-lt"/>
            </a:endParaRPr>
          </a:p>
        </p:txBody>
      </p:sp>
      <p:sp>
        <p:nvSpPr>
          <p:cNvPr id="50" name="文本框 49"/>
          <p:cNvSpPr txBox="1"/>
          <p:nvPr/>
        </p:nvSpPr>
        <p:spPr>
          <a:xfrm>
            <a:off x="607140" y="721687"/>
            <a:ext cx="3626856" cy="369332"/>
          </a:xfrm>
          <a:prstGeom prst="rect">
            <a:avLst/>
          </a:prstGeom>
          <a:noFill/>
        </p:spPr>
        <p:txBody>
          <a:bodyPr wrap="square" rtlCol="0">
            <a:spAutoFit/>
          </a:body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grpSp>
        <p:nvGrpSpPr>
          <p:cNvPr id="2" name="组合 1"/>
          <p:cNvGrpSpPr/>
          <p:nvPr/>
        </p:nvGrpSpPr>
        <p:grpSpPr>
          <a:xfrm>
            <a:off x="143114" y="2067826"/>
            <a:ext cx="3595582" cy="1478969"/>
            <a:chOff x="143114" y="2067826"/>
            <a:chExt cx="3595582" cy="1478969"/>
          </a:xfrm>
        </p:grpSpPr>
        <p:grpSp>
          <p:nvGrpSpPr>
            <p:cNvPr id="51" name="组合 50"/>
            <p:cNvGrpSpPr/>
            <p:nvPr/>
          </p:nvGrpSpPr>
          <p:grpSpPr>
            <a:xfrm>
              <a:off x="898809" y="2067826"/>
              <a:ext cx="583150" cy="583150"/>
              <a:chOff x="4099034" y="5794726"/>
              <a:chExt cx="683173" cy="683173"/>
            </a:xfrm>
          </p:grpSpPr>
          <p:sp>
            <p:nvSpPr>
              <p:cNvPr id="52" name="椭圆 51"/>
              <p:cNvSpPr/>
              <p:nvPr/>
            </p:nvSpPr>
            <p:spPr>
              <a:xfrm>
                <a:off x="4099034" y="5794726"/>
                <a:ext cx="683173" cy="683173"/>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live-chat_72439"/>
              <p:cNvSpPr>
                <a:spLocks noChangeAspect="1"/>
              </p:cNvSpPr>
              <p:nvPr/>
            </p:nvSpPr>
            <p:spPr bwMode="auto">
              <a:xfrm>
                <a:off x="4245639" y="5969325"/>
                <a:ext cx="393600" cy="343591"/>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chemeClr val="bg1"/>
              </a:solidFill>
              <a:ln>
                <a:noFill/>
              </a:ln>
            </p:spPr>
            <p:txBody>
              <a:bodyPr/>
              <a:lstStyle/>
              <a:p>
                <a:endParaRPr lang="zh-CN" altLang="en-US">
                  <a:cs typeface="+mn-ea"/>
                  <a:sym typeface="+mn-lt"/>
                </a:endParaRPr>
              </a:p>
            </p:txBody>
          </p:sp>
        </p:grpSp>
        <p:grpSp>
          <p:nvGrpSpPr>
            <p:cNvPr id="57" name="组合 56"/>
            <p:cNvGrpSpPr/>
            <p:nvPr/>
          </p:nvGrpSpPr>
          <p:grpSpPr>
            <a:xfrm>
              <a:off x="143114" y="2718800"/>
              <a:ext cx="3595582" cy="827995"/>
              <a:chOff x="14439" y="2351"/>
              <a:chExt cx="5662" cy="1304"/>
            </a:xfrm>
          </p:grpSpPr>
          <p:sp>
            <p:nvSpPr>
              <p:cNvPr id="58" name="矩形 57"/>
              <p:cNvSpPr/>
              <p:nvPr/>
            </p:nvSpPr>
            <p:spPr>
              <a:xfrm>
                <a:off x="15629" y="2689"/>
                <a:ext cx="4472" cy="966"/>
              </a:xfrm>
              <a:prstGeom prst="rect">
                <a:avLst/>
              </a:prstGeom>
            </p:spPr>
            <p:txBody>
              <a:bodyPr wrap="square">
                <a:spAutoFit/>
              </a:bodyPr>
              <a:lstStyle/>
              <a:p>
                <a:pPr fontAlgn="auto">
                  <a:lnSpc>
                    <a:spcPct val="150000"/>
                  </a:lnSpc>
                </a:pPr>
                <a:r>
                  <a:rPr lang="zh-CN" altLang="en-US" sz="1200" dirty="0">
                    <a:solidFill>
                      <a:schemeClr val="tx1">
                        <a:lumMod val="65000"/>
                        <a:lumOff val="35000"/>
                      </a:schemeClr>
                    </a:solidFill>
                    <a:cs typeface="+mn-ea"/>
                    <a:sym typeface="+mn-lt"/>
                  </a:rPr>
                  <a:t>If you are ever in trouble, don't try to be brave, just run, just run away. </a:t>
                </a:r>
                <a:endParaRPr lang="zh-CN" altLang="en-US" sz="1400" dirty="0">
                  <a:solidFill>
                    <a:schemeClr val="tx1">
                      <a:lumMod val="65000"/>
                      <a:lumOff val="35000"/>
                    </a:schemeClr>
                  </a:solidFill>
                  <a:cs typeface="+mn-ea"/>
                  <a:sym typeface="+mn-lt"/>
                </a:endParaRPr>
              </a:p>
            </p:txBody>
          </p:sp>
          <p:sp>
            <p:nvSpPr>
              <p:cNvPr id="59" name="文本框 217"/>
              <p:cNvSpPr txBox="1"/>
              <p:nvPr/>
            </p:nvSpPr>
            <p:spPr>
              <a:xfrm>
                <a:off x="14439" y="2351"/>
                <a:ext cx="3691"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a:solidFill>
                      <a:schemeClr val="tx1">
                        <a:lumMod val="65000"/>
                        <a:lumOff val="35000"/>
                      </a:schemeClr>
                    </a:solidFill>
                    <a:cs typeface="+mn-ea"/>
                    <a:sym typeface="+mn-lt"/>
                  </a:rPr>
                  <a:t>单击此处输入标题</a:t>
                </a:r>
                <a:endParaRPr lang="zh-CN" altLang="en-US" sz="1400" b="1">
                  <a:solidFill>
                    <a:schemeClr val="tx1">
                      <a:lumMod val="65000"/>
                      <a:lumOff val="35000"/>
                    </a:schemeClr>
                  </a:solidFill>
                  <a:cs typeface="+mn-ea"/>
                  <a:sym typeface="+mn-lt"/>
                </a:endParaRPr>
              </a:p>
            </p:txBody>
          </p:sp>
        </p:grpSp>
      </p:grpSp>
      <p:grpSp>
        <p:nvGrpSpPr>
          <p:cNvPr id="3" name="组合 2"/>
          <p:cNvGrpSpPr/>
          <p:nvPr/>
        </p:nvGrpSpPr>
        <p:grpSpPr>
          <a:xfrm>
            <a:off x="4089485" y="2083420"/>
            <a:ext cx="3595582" cy="1463375"/>
            <a:chOff x="4089485" y="2083420"/>
            <a:chExt cx="3595582" cy="1463375"/>
          </a:xfrm>
        </p:grpSpPr>
        <p:grpSp>
          <p:nvGrpSpPr>
            <p:cNvPr id="60" name="组合 59"/>
            <p:cNvGrpSpPr/>
            <p:nvPr/>
          </p:nvGrpSpPr>
          <p:grpSpPr>
            <a:xfrm>
              <a:off x="4089485" y="2718800"/>
              <a:ext cx="3595582" cy="827995"/>
              <a:chOff x="14439" y="2351"/>
              <a:chExt cx="5662" cy="1304"/>
            </a:xfrm>
          </p:grpSpPr>
          <p:sp>
            <p:nvSpPr>
              <p:cNvPr id="61" name="矩形 60"/>
              <p:cNvSpPr/>
              <p:nvPr/>
            </p:nvSpPr>
            <p:spPr>
              <a:xfrm>
                <a:off x="15629" y="2689"/>
                <a:ext cx="4472" cy="966"/>
              </a:xfrm>
              <a:prstGeom prst="rect">
                <a:avLst/>
              </a:prstGeom>
            </p:spPr>
            <p:txBody>
              <a:bodyPr wrap="square">
                <a:spAutoFit/>
              </a:bodyPr>
              <a:lstStyle/>
              <a:p>
                <a:pPr fontAlgn="auto">
                  <a:lnSpc>
                    <a:spcPct val="150000"/>
                  </a:lnSpc>
                </a:pPr>
                <a:r>
                  <a:rPr lang="zh-CN" altLang="en-US" sz="1200" dirty="0">
                    <a:solidFill>
                      <a:schemeClr val="tx1">
                        <a:lumMod val="65000"/>
                        <a:lumOff val="35000"/>
                      </a:schemeClr>
                    </a:solidFill>
                    <a:cs typeface="+mn-ea"/>
                    <a:sym typeface="+mn-lt"/>
                  </a:rPr>
                  <a:t>If you are ever in trouble, don't try to be brave, just run, just run away. </a:t>
                </a:r>
                <a:endParaRPr lang="zh-CN" altLang="en-US" sz="1400" dirty="0">
                  <a:solidFill>
                    <a:schemeClr val="tx1">
                      <a:lumMod val="75000"/>
                      <a:lumOff val="25000"/>
                    </a:schemeClr>
                  </a:solidFill>
                  <a:cs typeface="+mn-ea"/>
                  <a:sym typeface="+mn-lt"/>
                </a:endParaRPr>
              </a:p>
            </p:txBody>
          </p:sp>
          <p:sp>
            <p:nvSpPr>
              <p:cNvPr id="62" name="文本框 217"/>
              <p:cNvSpPr txBox="1"/>
              <p:nvPr/>
            </p:nvSpPr>
            <p:spPr>
              <a:xfrm>
                <a:off x="14439" y="2351"/>
                <a:ext cx="3691"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chemeClr val="tx1">
                        <a:lumMod val="65000"/>
                        <a:lumOff val="35000"/>
                      </a:schemeClr>
                    </a:solidFill>
                    <a:cs typeface="+mn-ea"/>
                    <a:sym typeface="+mn-lt"/>
                  </a:rPr>
                  <a:t>单击此处输入标题</a:t>
                </a:r>
                <a:endParaRPr lang="zh-CN" altLang="en-US" sz="1400" b="1" dirty="0">
                  <a:solidFill>
                    <a:schemeClr val="tx1">
                      <a:lumMod val="65000"/>
                      <a:lumOff val="35000"/>
                    </a:schemeClr>
                  </a:solidFill>
                  <a:cs typeface="+mn-ea"/>
                  <a:sym typeface="+mn-lt"/>
                </a:endParaRPr>
              </a:p>
            </p:txBody>
          </p:sp>
        </p:grpSp>
        <p:grpSp>
          <p:nvGrpSpPr>
            <p:cNvPr id="80" name="组合 79"/>
            <p:cNvGrpSpPr/>
            <p:nvPr/>
          </p:nvGrpSpPr>
          <p:grpSpPr>
            <a:xfrm>
              <a:off x="4845180" y="2083420"/>
              <a:ext cx="583150" cy="583150"/>
              <a:chOff x="4099034" y="5794726"/>
              <a:chExt cx="683173" cy="683173"/>
            </a:xfrm>
          </p:grpSpPr>
          <p:sp>
            <p:nvSpPr>
              <p:cNvPr id="82" name="椭圆 81"/>
              <p:cNvSpPr/>
              <p:nvPr/>
            </p:nvSpPr>
            <p:spPr>
              <a:xfrm>
                <a:off x="4099034" y="5794726"/>
                <a:ext cx="683173" cy="683173"/>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3" name="live-chat_72439"/>
              <p:cNvSpPr>
                <a:spLocks noChangeAspect="1"/>
              </p:cNvSpPr>
              <p:nvPr/>
            </p:nvSpPr>
            <p:spPr bwMode="auto">
              <a:xfrm>
                <a:off x="4245639" y="5981900"/>
                <a:ext cx="393600" cy="318439"/>
              </a:xfrm>
              <a:custGeom>
                <a:avLst/>
                <a:gdLst>
                  <a:gd name="connsiteX0" fmla="*/ 188582 w 594496"/>
                  <a:gd name="connsiteY0" fmla="*/ 329337 h 480973"/>
                  <a:gd name="connsiteX1" fmla="*/ 168300 w 594496"/>
                  <a:gd name="connsiteY1" fmla="*/ 344705 h 480973"/>
                  <a:gd name="connsiteX2" fmla="*/ 178441 w 594496"/>
                  <a:gd name="connsiteY2" fmla="*/ 383845 h 480973"/>
                  <a:gd name="connsiteX3" fmla="*/ 223616 w 594496"/>
                  <a:gd name="connsiteY3" fmla="*/ 369110 h 480973"/>
                  <a:gd name="connsiteX4" fmla="*/ 213013 w 594496"/>
                  <a:gd name="connsiteY4" fmla="*/ 329510 h 480973"/>
                  <a:gd name="connsiteX5" fmla="*/ 188582 w 594496"/>
                  <a:gd name="connsiteY5" fmla="*/ 329337 h 480973"/>
                  <a:gd name="connsiteX6" fmla="*/ 250352 w 594496"/>
                  <a:gd name="connsiteY6" fmla="*/ 314315 h 480973"/>
                  <a:gd name="connsiteX7" fmla="*/ 233757 w 594496"/>
                  <a:gd name="connsiteY7" fmla="*/ 320301 h 480973"/>
                  <a:gd name="connsiteX8" fmla="*/ 238367 w 594496"/>
                  <a:gd name="connsiteY8" fmla="*/ 335036 h 480973"/>
                  <a:gd name="connsiteX9" fmla="*/ 254961 w 594496"/>
                  <a:gd name="connsiteY9" fmla="*/ 329049 h 480973"/>
                  <a:gd name="connsiteX10" fmla="*/ 250352 w 594496"/>
                  <a:gd name="connsiteY10" fmla="*/ 314315 h 480973"/>
                  <a:gd name="connsiteX11" fmla="*/ 223860 w 594496"/>
                  <a:gd name="connsiteY11" fmla="*/ 258951 h 480973"/>
                  <a:gd name="connsiteX12" fmla="*/ 259571 w 594496"/>
                  <a:gd name="connsiteY12" fmla="*/ 261822 h 480973"/>
                  <a:gd name="connsiteX13" fmla="*/ 313043 w 594496"/>
                  <a:gd name="connsiteY13" fmla="*/ 364505 h 480973"/>
                  <a:gd name="connsiteX14" fmla="*/ 186277 w 594496"/>
                  <a:gd name="connsiteY14" fmla="*/ 417919 h 480973"/>
                  <a:gd name="connsiteX15" fmla="*/ 139720 w 594496"/>
                  <a:gd name="connsiteY15" fmla="*/ 314315 h 480973"/>
                  <a:gd name="connsiteX16" fmla="*/ 223860 w 594496"/>
                  <a:gd name="connsiteY16" fmla="*/ 258951 h 480973"/>
                  <a:gd name="connsiteX17" fmla="*/ 226382 w 594496"/>
                  <a:gd name="connsiteY17" fmla="*/ 212086 h 480973"/>
                  <a:gd name="connsiteX18" fmla="*/ 59938 w 594496"/>
                  <a:gd name="connsiteY18" fmla="*/ 346530 h 480973"/>
                  <a:gd name="connsiteX19" fmla="*/ 249896 w 594496"/>
                  <a:gd name="connsiteY19" fmla="*/ 445981 h 480973"/>
                  <a:gd name="connsiteX20" fmla="*/ 416339 w 594496"/>
                  <a:gd name="connsiteY20" fmla="*/ 311538 h 480973"/>
                  <a:gd name="connsiteX21" fmla="*/ 226382 w 594496"/>
                  <a:gd name="connsiteY21" fmla="*/ 212086 h 480973"/>
                  <a:gd name="connsiteX22" fmla="*/ 420931 w 594496"/>
                  <a:gd name="connsiteY22" fmla="*/ 82261 h 480973"/>
                  <a:gd name="connsiteX23" fmla="*/ 493805 w 594496"/>
                  <a:gd name="connsiteY23" fmla="*/ 105741 h 480973"/>
                  <a:gd name="connsiteX24" fmla="*/ 509948 w 594496"/>
                  <a:gd name="connsiteY24" fmla="*/ 180783 h 480973"/>
                  <a:gd name="connsiteX25" fmla="*/ 485503 w 594496"/>
                  <a:gd name="connsiteY25" fmla="*/ 193214 h 480973"/>
                  <a:gd name="connsiteX26" fmla="*/ 472588 w 594496"/>
                  <a:gd name="connsiteY26" fmla="*/ 168813 h 480973"/>
                  <a:gd name="connsiteX27" fmla="*/ 464747 w 594496"/>
                  <a:gd name="connsiteY27" fmla="*/ 131983 h 480973"/>
                  <a:gd name="connsiteX28" fmla="*/ 429233 w 594496"/>
                  <a:gd name="connsiteY28" fmla="*/ 120473 h 480973"/>
                  <a:gd name="connsiteX29" fmla="*/ 406171 w 594496"/>
                  <a:gd name="connsiteY29" fmla="*/ 105741 h 480973"/>
                  <a:gd name="connsiteX30" fmla="*/ 420931 w 594496"/>
                  <a:gd name="connsiteY30" fmla="*/ 82261 h 480973"/>
                  <a:gd name="connsiteX31" fmla="*/ 249838 w 594496"/>
                  <a:gd name="connsiteY31" fmla="*/ 67995 h 480973"/>
                  <a:gd name="connsiteX32" fmla="*/ 283553 w 594496"/>
                  <a:gd name="connsiteY32" fmla="*/ 80405 h 480973"/>
                  <a:gd name="connsiteX33" fmla="*/ 290469 w 594496"/>
                  <a:gd name="connsiteY33" fmla="*/ 149929 h 480973"/>
                  <a:gd name="connsiteX34" fmla="*/ 304301 w 594496"/>
                  <a:gd name="connsiteY34" fmla="*/ 156375 h 480973"/>
                  <a:gd name="connsiteX35" fmla="*/ 437087 w 594496"/>
                  <a:gd name="connsiteY35" fmla="*/ 157295 h 480973"/>
                  <a:gd name="connsiteX36" fmla="*/ 437087 w 594496"/>
                  <a:gd name="connsiteY36" fmla="*/ 216230 h 480973"/>
                  <a:gd name="connsiteX37" fmla="*/ 446769 w 594496"/>
                  <a:gd name="connsiteY37" fmla="*/ 231424 h 480973"/>
                  <a:gd name="connsiteX38" fmla="*/ 518695 w 594496"/>
                  <a:gd name="connsiteY38" fmla="*/ 312458 h 480973"/>
                  <a:gd name="connsiteX39" fmla="*/ 249435 w 594496"/>
                  <a:gd name="connsiteY39" fmla="*/ 480973 h 480973"/>
                  <a:gd name="connsiteX40" fmla="*/ 0 w 594496"/>
                  <a:gd name="connsiteY40" fmla="*/ 323048 h 480973"/>
                  <a:gd name="connsiteX41" fmla="*/ 88524 w 594496"/>
                  <a:gd name="connsiteY41" fmla="*/ 156375 h 480973"/>
                  <a:gd name="connsiteX42" fmla="*/ 249838 w 594496"/>
                  <a:gd name="connsiteY42" fmla="*/ 67995 h 480973"/>
                  <a:gd name="connsiteX43" fmla="*/ 444588 w 594496"/>
                  <a:gd name="connsiteY43" fmla="*/ 161 h 480973"/>
                  <a:gd name="connsiteX44" fmla="*/ 553734 w 594496"/>
                  <a:gd name="connsiteY44" fmla="*/ 51888 h 480973"/>
                  <a:gd name="connsiteX45" fmla="*/ 586938 w 594496"/>
                  <a:gd name="connsiteY45" fmla="*/ 205653 h 480973"/>
                  <a:gd name="connsiteX46" fmla="*/ 558346 w 594496"/>
                  <a:gd name="connsiteY46" fmla="*/ 220385 h 480973"/>
                  <a:gd name="connsiteX47" fmla="*/ 543588 w 594496"/>
                  <a:gd name="connsiteY47" fmla="*/ 191842 h 480973"/>
                  <a:gd name="connsiteX48" fmla="*/ 520069 w 594496"/>
                  <a:gd name="connsiteY48" fmla="*/ 82273 h 480973"/>
                  <a:gd name="connsiteX49" fmla="*/ 413539 w 594496"/>
                  <a:gd name="connsiteY49" fmla="*/ 48205 h 480973"/>
                  <a:gd name="connsiteX50" fmla="*/ 386791 w 594496"/>
                  <a:gd name="connsiteY50" fmla="*/ 30711 h 480973"/>
                  <a:gd name="connsiteX51" fmla="*/ 404315 w 594496"/>
                  <a:gd name="connsiteY51" fmla="*/ 3549 h 480973"/>
                  <a:gd name="connsiteX52" fmla="*/ 444588 w 594496"/>
                  <a:gd name="connsiteY52" fmla="*/ 161 h 4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94496" h="480973">
                    <a:moveTo>
                      <a:pt x="188582" y="329337"/>
                    </a:moveTo>
                    <a:cubicBezTo>
                      <a:pt x="180515" y="332042"/>
                      <a:pt x="173140" y="337338"/>
                      <a:pt x="168300" y="344705"/>
                    </a:cubicBezTo>
                    <a:cubicBezTo>
                      <a:pt x="159080" y="359440"/>
                      <a:pt x="163229" y="376938"/>
                      <a:pt x="178441" y="383845"/>
                    </a:cubicBezTo>
                    <a:cubicBezTo>
                      <a:pt x="194114" y="390752"/>
                      <a:pt x="214396" y="384305"/>
                      <a:pt x="223616" y="369110"/>
                    </a:cubicBezTo>
                    <a:cubicBezTo>
                      <a:pt x="233296" y="353915"/>
                      <a:pt x="228225" y="336417"/>
                      <a:pt x="213013" y="329510"/>
                    </a:cubicBezTo>
                    <a:cubicBezTo>
                      <a:pt x="205407" y="326517"/>
                      <a:pt x="196649" y="326632"/>
                      <a:pt x="188582" y="329337"/>
                    </a:cubicBezTo>
                    <a:close/>
                    <a:moveTo>
                      <a:pt x="250352" y="314315"/>
                    </a:moveTo>
                    <a:cubicBezTo>
                      <a:pt x="244359" y="312012"/>
                      <a:pt x="237445" y="314775"/>
                      <a:pt x="233757" y="320301"/>
                    </a:cubicBezTo>
                    <a:cubicBezTo>
                      <a:pt x="230530" y="326287"/>
                      <a:pt x="232374" y="332733"/>
                      <a:pt x="238367" y="335036"/>
                    </a:cubicBezTo>
                    <a:cubicBezTo>
                      <a:pt x="243898" y="337798"/>
                      <a:pt x="251735" y="334575"/>
                      <a:pt x="254961" y="329049"/>
                    </a:cubicBezTo>
                    <a:cubicBezTo>
                      <a:pt x="258649" y="323063"/>
                      <a:pt x="256344" y="316157"/>
                      <a:pt x="250352" y="314315"/>
                    </a:cubicBezTo>
                    <a:close/>
                    <a:moveTo>
                      <a:pt x="223860" y="258951"/>
                    </a:moveTo>
                    <a:cubicBezTo>
                      <a:pt x="235716" y="257850"/>
                      <a:pt x="247816" y="258714"/>
                      <a:pt x="259571" y="261822"/>
                    </a:cubicBezTo>
                    <a:cubicBezTo>
                      <a:pt x="307973" y="274254"/>
                      <a:pt x="332865" y="319840"/>
                      <a:pt x="313043" y="364505"/>
                    </a:cubicBezTo>
                    <a:cubicBezTo>
                      <a:pt x="292761" y="409631"/>
                      <a:pt x="235140" y="434035"/>
                      <a:pt x="186277" y="417919"/>
                    </a:cubicBezTo>
                    <a:cubicBezTo>
                      <a:pt x="138798" y="402724"/>
                      <a:pt x="118976" y="356217"/>
                      <a:pt x="139720" y="314315"/>
                    </a:cubicBezTo>
                    <a:cubicBezTo>
                      <a:pt x="154932" y="283233"/>
                      <a:pt x="188294" y="262253"/>
                      <a:pt x="223860" y="258951"/>
                    </a:cubicBezTo>
                    <a:close/>
                    <a:moveTo>
                      <a:pt x="226382" y="212086"/>
                    </a:moveTo>
                    <a:cubicBezTo>
                      <a:pt x="128175" y="221755"/>
                      <a:pt x="53483" y="282071"/>
                      <a:pt x="59938" y="346530"/>
                    </a:cubicBezTo>
                    <a:cubicBezTo>
                      <a:pt x="66393" y="410989"/>
                      <a:pt x="151228" y="455650"/>
                      <a:pt x="249896" y="445981"/>
                    </a:cubicBezTo>
                    <a:cubicBezTo>
                      <a:pt x="348102" y="435852"/>
                      <a:pt x="422794" y="375997"/>
                      <a:pt x="416339" y="311538"/>
                    </a:cubicBezTo>
                    <a:cubicBezTo>
                      <a:pt x="409884" y="246617"/>
                      <a:pt x="325049" y="202417"/>
                      <a:pt x="226382" y="212086"/>
                    </a:cubicBezTo>
                    <a:close/>
                    <a:moveTo>
                      <a:pt x="420931" y="82261"/>
                    </a:moveTo>
                    <a:cubicBezTo>
                      <a:pt x="446759" y="76737"/>
                      <a:pt x="474894" y="85024"/>
                      <a:pt x="493805" y="105741"/>
                    </a:cubicBezTo>
                    <a:cubicBezTo>
                      <a:pt x="513176" y="126919"/>
                      <a:pt x="518250" y="155462"/>
                      <a:pt x="509948" y="180783"/>
                    </a:cubicBezTo>
                    <a:cubicBezTo>
                      <a:pt x="506719" y="190912"/>
                      <a:pt x="495650" y="196897"/>
                      <a:pt x="485503" y="193214"/>
                    </a:cubicBezTo>
                    <a:cubicBezTo>
                      <a:pt x="474894" y="189991"/>
                      <a:pt x="469360" y="178942"/>
                      <a:pt x="472588" y="168813"/>
                    </a:cubicBezTo>
                    <a:cubicBezTo>
                      <a:pt x="476739" y="156383"/>
                      <a:pt x="473972" y="142572"/>
                      <a:pt x="464747" y="131983"/>
                    </a:cubicBezTo>
                    <a:cubicBezTo>
                      <a:pt x="455523" y="121854"/>
                      <a:pt x="441686" y="118171"/>
                      <a:pt x="429233" y="120473"/>
                    </a:cubicBezTo>
                    <a:cubicBezTo>
                      <a:pt x="418624" y="122775"/>
                      <a:pt x="408016" y="116330"/>
                      <a:pt x="406171" y="105741"/>
                    </a:cubicBezTo>
                    <a:cubicBezTo>
                      <a:pt x="403865" y="95152"/>
                      <a:pt x="410322" y="84563"/>
                      <a:pt x="420931" y="82261"/>
                    </a:cubicBezTo>
                    <a:close/>
                    <a:moveTo>
                      <a:pt x="249838" y="67995"/>
                    </a:moveTo>
                    <a:cubicBezTo>
                      <a:pt x="263785" y="68232"/>
                      <a:pt x="275369" y="72232"/>
                      <a:pt x="283553" y="80405"/>
                    </a:cubicBezTo>
                    <a:cubicBezTo>
                      <a:pt x="298307" y="94678"/>
                      <a:pt x="299690" y="120001"/>
                      <a:pt x="290469" y="149929"/>
                    </a:cubicBezTo>
                    <a:cubicBezTo>
                      <a:pt x="285397" y="164662"/>
                      <a:pt x="304301" y="156375"/>
                      <a:pt x="304301" y="156375"/>
                    </a:cubicBezTo>
                    <a:cubicBezTo>
                      <a:pt x="364700" y="131051"/>
                      <a:pt x="417722" y="129670"/>
                      <a:pt x="437087" y="157295"/>
                    </a:cubicBezTo>
                    <a:cubicBezTo>
                      <a:pt x="447230" y="172029"/>
                      <a:pt x="446308" y="192288"/>
                      <a:pt x="437087" y="216230"/>
                    </a:cubicBezTo>
                    <a:cubicBezTo>
                      <a:pt x="432476" y="227280"/>
                      <a:pt x="438009" y="229121"/>
                      <a:pt x="446769" y="231424"/>
                    </a:cubicBezTo>
                    <a:cubicBezTo>
                      <a:pt x="480888" y="242013"/>
                      <a:pt x="518695" y="267797"/>
                      <a:pt x="518695" y="312458"/>
                    </a:cubicBezTo>
                    <a:cubicBezTo>
                      <a:pt x="518695" y="387047"/>
                      <a:pt x="411267" y="480973"/>
                      <a:pt x="249435" y="480973"/>
                    </a:cubicBezTo>
                    <a:cubicBezTo>
                      <a:pt x="125870" y="480973"/>
                      <a:pt x="0" y="421118"/>
                      <a:pt x="0" y="323048"/>
                    </a:cubicBezTo>
                    <a:cubicBezTo>
                      <a:pt x="0" y="271941"/>
                      <a:pt x="32735" y="212546"/>
                      <a:pt x="88524" y="156375"/>
                    </a:cubicBezTo>
                    <a:cubicBezTo>
                      <a:pt x="144889" y="100433"/>
                      <a:pt x="207997" y="67283"/>
                      <a:pt x="249838" y="67995"/>
                    </a:cubicBezTo>
                    <a:close/>
                    <a:moveTo>
                      <a:pt x="444588" y="161"/>
                    </a:moveTo>
                    <a:cubicBezTo>
                      <a:pt x="484991" y="1995"/>
                      <a:pt x="524680" y="19432"/>
                      <a:pt x="553734" y="51888"/>
                    </a:cubicBezTo>
                    <a:cubicBezTo>
                      <a:pt x="592933" y="95163"/>
                      <a:pt x="603540" y="154091"/>
                      <a:pt x="586938" y="205653"/>
                    </a:cubicBezTo>
                    <a:cubicBezTo>
                      <a:pt x="582787" y="217623"/>
                      <a:pt x="570336" y="224068"/>
                      <a:pt x="558346" y="220385"/>
                    </a:cubicBezTo>
                    <a:cubicBezTo>
                      <a:pt x="546355" y="216241"/>
                      <a:pt x="539899" y="203811"/>
                      <a:pt x="543588" y="191842"/>
                    </a:cubicBezTo>
                    <a:cubicBezTo>
                      <a:pt x="555579" y="155012"/>
                      <a:pt x="547739" y="113118"/>
                      <a:pt x="520069" y="82273"/>
                    </a:cubicBezTo>
                    <a:cubicBezTo>
                      <a:pt x="492398" y="51888"/>
                      <a:pt x="451355" y="39919"/>
                      <a:pt x="413539" y="48205"/>
                    </a:cubicBezTo>
                    <a:cubicBezTo>
                      <a:pt x="401548" y="50507"/>
                      <a:pt x="389097" y="42681"/>
                      <a:pt x="386791" y="30711"/>
                    </a:cubicBezTo>
                    <a:cubicBezTo>
                      <a:pt x="384024" y="18281"/>
                      <a:pt x="391864" y="6311"/>
                      <a:pt x="404315" y="3549"/>
                    </a:cubicBezTo>
                    <a:cubicBezTo>
                      <a:pt x="417574" y="672"/>
                      <a:pt x="431121" y="-450"/>
                      <a:pt x="444588" y="161"/>
                    </a:cubicBezTo>
                    <a:close/>
                  </a:path>
                </a:pathLst>
              </a:custGeom>
              <a:solidFill>
                <a:schemeClr val="bg1"/>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grpSp>
        <p:nvGrpSpPr>
          <p:cNvPr id="4" name="组合 3"/>
          <p:cNvGrpSpPr/>
          <p:nvPr/>
        </p:nvGrpSpPr>
        <p:grpSpPr>
          <a:xfrm>
            <a:off x="8035856" y="2071669"/>
            <a:ext cx="3595582" cy="1475126"/>
            <a:chOff x="8035856" y="2071669"/>
            <a:chExt cx="3595582" cy="1475126"/>
          </a:xfrm>
        </p:grpSpPr>
        <p:grpSp>
          <p:nvGrpSpPr>
            <p:cNvPr id="66" name="组合 65"/>
            <p:cNvGrpSpPr/>
            <p:nvPr/>
          </p:nvGrpSpPr>
          <p:grpSpPr>
            <a:xfrm>
              <a:off x="8035856" y="2718800"/>
              <a:ext cx="3595582" cy="827995"/>
              <a:chOff x="14439" y="2351"/>
              <a:chExt cx="5662" cy="1304"/>
            </a:xfrm>
          </p:grpSpPr>
          <p:sp>
            <p:nvSpPr>
              <p:cNvPr id="67" name="矩形 66"/>
              <p:cNvSpPr/>
              <p:nvPr/>
            </p:nvSpPr>
            <p:spPr>
              <a:xfrm>
                <a:off x="15629" y="2689"/>
                <a:ext cx="4472" cy="966"/>
              </a:xfrm>
              <a:prstGeom prst="rect">
                <a:avLst/>
              </a:prstGeom>
            </p:spPr>
            <p:txBody>
              <a:bodyPr wrap="square">
                <a:spAutoFit/>
              </a:bodyPr>
              <a:lstStyle/>
              <a:p>
                <a:pPr fontAlgn="auto">
                  <a:lnSpc>
                    <a:spcPct val="150000"/>
                  </a:lnSpc>
                </a:pPr>
                <a:r>
                  <a:rPr lang="zh-CN" altLang="en-US" sz="1200" dirty="0">
                    <a:solidFill>
                      <a:schemeClr val="tx1">
                        <a:lumMod val="65000"/>
                        <a:lumOff val="35000"/>
                      </a:schemeClr>
                    </a:solidFill>
                    <a:cs typeface="+mn-ea"/>
                    <a:sym typeface="+mn-lt"/>
                  </a:rPr>
                  <a:t>If you are ever in trouble, don't try to be brave, just run, just run away. </a:t>
                </a:r>
                <a:endParaRPr lang="zh-CN" altLang="en-US" sz="1400" dirty="0">
                  <a:solidFill>
                    <a:schemeClr val="tx1">
                      <a:lumMod val="75000"/>
                      <a:lumOff val="25000"/>
                    </a:schemeClr>
                  </a:solidFill>
                  <a:cs typeface="+mn-ea"/>
                  <a:sym typeface="+mn-lt"/>
                </a:endParaRPr>
              </a:p>
            </p:txBody>
          </p:sp>
          <p:sp>
            <p:nvSpPr>
              <p:cNvPr id="68" name="文本框 217"/>
              <p:cNvSpPr txBox="1"/>
              <p:nvPr/>
            </p:nvSpPr>
            <p:spPr>
              <a:xfrm>
                <a:off x="14439" y="2351"/>
                <a:ext cx="3691"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a:solidFill>
                      <a:schemeClr val="tx1">
                        <a:lumMod val="65000"/>
                        <a:lumOff val="35000"/>
                      </a:schemeClr>
                    </a:solidFill>
                    <a:cs typeface="+mn-ea"/>
                    <a:sym typeface="+mn-lt"/>
                  </a:rPr>
                  <a:t>单击此处输入标题</a:t>
                </a:r>
                <a:endParaRPr lang="zh-CN" altLang="en-US" sz="1400" b="1">
                  <a:solidFill>
                    <a:schemeClr val="tx1">
                      <a:lumMod val="65000"/>
                      <a:lumOff val="35000"/>
                    </a:schemeClr>
                  </a:solidFill>
                  <a:cs typeface="+mn-ea"/>
                  <a:sym typeface="+mn-lt"/>
                </a:endParaRPr>
              </a:p>
            </p:txBody>
          </p:sp>
        </p:grpSp>
        <p:grpSp>
          <p:nvGrpSpPr>
            <p:cNvPr id="87" name="组合 86"/>
            <p:cNvGrpSpPr/>
            <p:nvPr/>
          </p:nvGrpSpPr>
          <p:grpSpPr>
            <a:xfrm>
              <a:off x="8791551" y="2071669"/>
              <a:ext cx="583150" cy="583150"/>
              <a:chOff x="4099034" y="5794726"/>
              <a:chExt cx="683173" cy="683173"/>
            </a:xfrm>
          </p:grpSpPr>
          <p:sp>
            <p:nvSpPr>
              <p:cNvPr id="88" name="椭圆 87"/>
              <p:cNvSpPr/>
              <p:nvPr/>
            </p:nvSpPr>
            <p:spPr>
              <a:xfrm>
                <a:off x="4099034" y="5794726"/>
                <a:ext cx="683173" cy="683173"/>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9" name="live-chat_72439"/>
              <p:cNvSpPr>
                <a:spLocks noChangeAspect="1"/>
              </p:cNvSpPr>
              <p:nvPr/>
            </p:nvSpPr>
            <p:spPr bwMode="auto">
              <a:xfrm>
                <a:off x="4245639" y="5980524"/>
                <a:ext cx="393600" cy="321190"/>
              </a:xfrm>
              <a:custGeom>
                <a:avLst/>
                <a:gdLst>
                  <a:gd name="T0" fmla="*/ 407031 w 604011"/>
                  <a:gd name="T1" fmla="*/ 407031 w 604011"/>
                  <a:gd name="T2" fmla="*/ 407031 w 604011"/>
                  <a:gd name="T3" fmla="*/ 407031 w 604011"/>
                  <a:gd name="T4" fmla="*/ 407031 w 604011"/>
                  <a:gd name="T5" fmla="*/ 407031 w 604011"/>
                  <a:gd name="T6" fmla="*/ 407031 w 604011"/>
                  <a:gd name="T7" fmla="*/ 407031 w 604011"/>
                  <a:gd name="T8" fmla="*/ 407031 w 604011"/>
                  <a:gd name="T9" fmla="*/ 407031 w 604011"/>
                  <a:gd name="T10" fmla="*/ 407031 w 604011"/>
                  <a:gd name="T11" fmla="*/ 407031 w 604011"/>
                  <a:gd name="T12" fmla="*/ 407031 w 604011"/>
                  <a:gd name="T13" fmla="*/ 407031 w 604011"/>
                  <a:gd name="T14" fmla="*/ 407031 w 604011"/>
                  <a:gd name="T15" fmla="*/ 407031 w 604011"/>
                  <a:gd name="T16" fmla="*/ 407031 w 604011"/>
                  <a:gd name="T17" fmla="*/ 407031 w 604011"/>
                  <a:gd name="T18" fmla="*/ 407031 w 604011"/>
                  <a:gd name="T19" fmla="*/ 407031 w 604011"/>
                  <a:gd name="T20" fmla="*/ 407031 w 604011"/>
                  <a:gd name="T21" fmla="*/ 407031 w 604011"/>
                  <a:gd name="T22" fmla="*/ 407031 w 604011"/>
                  <a:gd name="T23" fmla="*/ 407031 w 604011"/>
                  <a:gd name="T24" fmla="*/ 407031 w 604011"/>
                  <a:gd name="T25" fmla="*/ 407031 w 604011"/>
                  <a:gd name="T26" fmla="*/ 407031 w 604011"/>
                  <a:gd name="T27" fmla="*/ 407031 w 604011"/>
                  <a:gd name="T28" fmla="*/ 407031 w 604011"/>
                  <a:gd name="T29" fmla="*/ 407031 w 604011"/>
                  <a:gd name="T30" fmla="*/ 407031 w 604011"/>
                  <a:gd name="T31" fmla="*/ 407031 w 604011"/>
                  <a:gd name="T32" fmla="*/ 407031 w 604011"/>
                  <a:gd name="T33" fmla="*/ 407031 w 604011"/>
                  <a:gd name="T34" fmla="*/ 407031 w 604011"/>
                  <a:gd name="T35" fmla="*/ 407031 w 604011"/>
                  <a:gd name="T36" fmla="*/ 407031 w 604011"/>
                  <a:gd name="T37" fmla="*/ 407031 w 604011"/>
                  <a:gd name="T38" fmla="*/ 407031 w 604011"/>
                  <a:gd name="T39" fmla="*/ 40703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3" h="599">
                    <a:moveTo>
                      <a:pt x="211" y="0"/>
                    </a:moveTo>
                    <a:lnTo>
                      <a:pt x="211" y="385"/>
                    </a:lnTo>
                    <a:cubicBezTo>
                      <a:pt x="191" y="376"/>
                      <a:pt x="168" y="370"/>
                      <a:pt x="143" y="370"/>
                    </a:cubicBezTo>
                    <a:cubicBezTo>
                      <a:pt x="64" y="370"/>
                      <a:pt x="0" y="422"/>
                      <a:pt x="0" y="485"/>
                    </a:cubicBezTo>
                    <a:cubicBezTo>
                      <a:pt x="0" y="548"/>
                      <a:pt x="64" y="599"/>
                      <a:pt x="143" y="599"/>
                    </a:cubicBezTo>
                    <a:cubicBezTo>
                      <a:pt x="222" y="599"/>
                      <a:pt x="286" y="548"/>
                      <a:pt x="286" y="485"/>
                    </a:cubicBezTo>
                    <a:lnTo>
                      <a:pt x="286" y="168"/>
                    </a:lnTo>
                    <a:lnTo>
                      <a:pt x="658" y="168"/>
                    </a:lnTo>
                    <a:lnTo>
                      <a:pt x="658" y="385"/>
                    </a:lnTo>
                    <a:cubicBezTo>
                      <a:pt x="638" y="376"/>
                      <a:pt x="615" y="370"/>
                      <a:pt x="590" y="370"/>
                    </a:cubicBezTo>
                    <a:cubicBezTo>
                      <a:pt x="511" y="370"/>
                      <a:pt x="447" y="422"/>
                      <a:pt x="447" y="485"/>
                    </a:cubicBezTo>
                    <a:cubicBezTo>
                      <a:pt x="447" y="548"/>
                      <a:pt x="511" y="599"/>
                      <a:pt x="590" y="599"/>
                    </a:cubicBezTo>
                    <a:cubicBezTo>
                      <a:pt x="669" y="599"/>
                      <a:pt x="733" y="548"/>
                      <a:pt x="733" y="485"/>
                    </a:cubicBezTo>
                    <a:lnTo>
                      <a:pt x="733" y="0"/>
                    </a:lnTo>
                    <a:lnTo>
                      <a:pt x="211" y="0"/>
                    </a:lnTo>
                    <a:close/>
                    <a:moveTo>
                      <a:pt x="286" y="131"/>
                    </a:moveTo>
                    <a:lnTo>
                      <a:pt x="286" y="75"/>
                    </a:lnTo>
                    <a:lnTo>
                      <a:pt x="658" y="75"/>
                    </a:lnTo>
                    <a:lnTo>
                      <a:pt x="658" y="131"/>
                    </a:lnTo>
                    <a:lnTo>
                      <a:pt x="286" y="131"/>
                    </a:lnTo>
                    <a:close/>
                  </a:path>
                </a:pathLst>
              </a:custGeom>
              <a:solidFill>
                <a:schemeClr val="bg1"/>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grpSp>
        <p:nvGrpSpPr>
          <p:cNvPr id="5" name="组合 4"/>
          <p:cNvGrpSpPr/>
          <p:nvPr/>
        </p:nvGrpSpPr>
        <p:grpSpPr>
          <a:xfrm>
            <a:off x="143114" y="4033980"/>
            <a:ext cx="3595582" cy="1411145"/>
            <a:chOff x="143114" y="4033980"/>
            <a:chExt cx="3595582" cy="1411145"/>
          </a:xfrm>
        </p:grpSpPr>
        <p:grpSp>
          <p:nvGrpSpPr>
            <p:cNvPr id="69" name="组合 68"/>
            <p:cNvGrpSpPr/>
            <p:nvPr/>
          </p:nvGrpSpPr>
          <p:grpSpPr>
            <a:xfrm>
              <a:off x="143114" y="4617130"/>
              <a:ext cx="3595582" cy="827995"/>
              <a:chOff x="14439" y="2351"/>
              <a:chExt cx="5662" cy="1304"/>
            </a:xfrm>
          </p:grpSpPr>
          <p:sp>
            <p:nvSpPr>
              <p:cNvPr id="70" name="矩形 69"/>
              <p:cNvSpPr/>
              <p:nvPr/>
            </p:nvSpPr>
            <p:spPr>
              <a:xfrm>
                <a:off x="15629" y="2689"/>
                <a:ext cx="4472" cy="966"/>
              </a:xfrm>
              <a:prstGeom prst="rect">
                <a:avLst/>
              </a:prstGeom>
            </p:spPr>
            <p:txBody>
              <a:bodyPr wrap="square">
                <a:spAutoFit/>
              </a:bodyPr>
              <a:lstStyle/>
              <a:p>
                <a:pPr fontAlgn="auto">
                  <a:lnSpc>
                    <a:spcPct val="150000"/>
                  </a:lnSpc>
                </a:pPr>
                <a:r>
                  <a:rPr lang="zh-CN" altLang="en-US" sz="1200" dirty="0">
                    <a:solidFill>
                      <a:schemeClr val="bg1"/>
                    </a:solidFill>
                    <a:cs typeface="+mn-ea"/>
                    <a:sym typeface="+mn-lt"/>
                  </a:rPr>
                  <a:t>If you are ever in trouble, don't try to be brave, just run, just run away. </a:t>
                </a:r>
                <a:endParaRPr lang="zh-CN" altLang="en-US" sz="1400" dirty="0">
                  <a:solidFill>
                    <a:schemeClr val="bg1"/>
                  </a:solidFill>
                  <a:cs typeface="+mn-ea"/>
                  <a:sym typeface="+mn-lt"/>
                </a:endParaRPr>
              </a:p>
            </p:txBody>
          </p:sp>
          <p:sp>
            <p:nvSpPr>
              <p:cNvPr id="71" name="文本框 217"/>
              <p:cNvSpPr txBox="1"/>
              <p:nvPr/>
            </p:nvSpPr>
            <p:spPr>
              <a:xfrm>
                <a:off x="14439" y="2351"/>
                <a:ext cx="3691"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chemeClr val="bg1"/>
                    </a:solidFill>
                    <a:cs typeface="+mn-ea"/>
                    <a:sym typeface="+mn-lt"/>
                  </a:rPr>
                  <a:t>单击此处输入标题</a:t>
                </a:r>
                <a:endParaRPr lang="zh-CN" altLang="en-US" sz="1400" b="1" dirty="0">
                  <a:solidFill>
                    <a:schemeClr val="bg1"/>
                  </a:solidFill>
                  <a:cs typeface="+mn-ea"/>
                  <a:sym typeface="+mn-lt"/>
                </a:endParaRPr>
              </a:p>
            </p:txBody>
          </p:sp>
        </p:grpSp>
        <p:grpSp>
          <p:nvGrpSpPr>
            <p:cNvPr id="101" name="组合 100"/>
            <p:cNvGrpSpPr/>
            <p:nvPr/>
          </p:nvGrpSpPr>
          <p:grpSpPr>
            <a:xfrm>
              <a:off x="898809" y="4033980"/>
              <a:ext cx="583150" cy="583150"/>
              <a:chOff x="4891769" y="5794726"/>
              <a:chExt cx="683173" cy="683173"/>
            </a:xfrm>
            <a:solidFill>
              <a:schemeClr val="bg1"/>
            </a:solidFill>
          </p:grpSpPr>
          <p:sp>
            <p:nvSpPr>
              <p:cNvPr id="102" name="椭圆 101"/>
              <p:cNvSpPr/>
              <p:nvPr/>
            </p:nvSpPr>
            <p:spPr>
              <a:xfrm>
                <a:off x="4891769" y="5794726"/>
                <a:ext cx="683173" cy="683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3" name="live-chat_72439"/>
              <p:cNvSpPr>
                <a:spLocks noChangeAspect="1"/>
              </p:cNvSpPr>
              <p:nvPr/>
            </p:nvSpPr>
            <p:spPr bwMode="auto">
              <a:xfrm>
                <a:off x="5036555" y="6003370"/>
                <a:ext cx="393600" cy="265883"/>
              </a:xfrm>
              <a:custGeom>
                <a:avLst/>
                <a:gdLst>
                  <a:gd name="connsiteX0" fmla="*/ 298271 w 603682"/>
                  <a:gd name="connsiteY0" fmla="*/ 288048 h 407798"/>
                  <a:gd name="connsiteX1" fmla="*/ 385598 w 603682"/>
                  <a:gd name="connsiteY1" fmla="*/ 317756 h 407798"/>
                  <a:gd name="connsiteX2" fmla="*/ 392974 w 603682"/>
                  <a:gd name="connsiteY2" fmla="*/ 323671 h 407798"/>
                  <a:gd name="connsiteX3" fmla="*/ 298798 w 603682"/>
                  <a:gd name="connsiteY3" fmla="*/ 407798 h 407798"/>
                  <a:gd name="connsiteX4" fmla="*/ 207387 w 603682"/>
                  <a:gd name="connsiteY4" fmla="*/ 322356 h 407798"/>
                  <a:gd name="connsiteX5" fmla="*/ 215158 w 603682"/>
                  <a:gd name="connsiteY5" fmla="*/ 316573 h 407798"/>
                  <a:gd name="connsiteX6" fmla="*/ 298271 w 603682"/>
                  <a:gd name="connsiteY6" fmla="*/ 288048 h 407798"/>
                  <a:gd name="connsiteX7" fmla="*/ 299470 w 603682"/>
                  <a:gd name="connsiteY7" fmla="*/ 138661 h 407798"/>
                  <a:gd name="connsiteX8" fmla="*/ 498320 w 603682"/>
                  <a:gd name="connsiteY8" fmla="*/ 219660 h 407798"/>
                  <a:gd name="connsiteX9" fmla="*/ 500427 w 603682"/>
                  <a:gd name="connsiteY9" fmla="*/ 221370 h 407798"/>
                  <a:gd name="connsiteX10" fmla="*/ 500427 w 603682"/>
                  <a:gd name="connsiteY10" fmla="*/ 241883 h 407798"/>
                  <a:gd name="connsiteX11" fmla="*/ 444328 w 603682"/>
                  <a:gd name="connsiteY11" fmla="*/ 297768 h 407798"/>
                  <a:gd name="connsiteX12" fmla="*/ 434056 w 603682"/>
                  <a:gd name="connsiteY12" fmla="*/ 301975 h 407798"/>
                  <a:gd name="connsiteX13" fmla="*/ 423916 w 603682"/>
                  <a:gd name="connsiteY13" fmla="*/ 297768 h 407798"/>
                  <a:gd name="connsiteX14" fmla="*/ 299602 w 603682"/>
                  <a:gd name="connsiteY14" fmla="*/ 246485 h 407798"/>
                  <a:gd name="connsiteX15" fmla="*/ 175288 w 603682"/>
                  <a:gd name="connsiteY15" fmla="*/ 297768 h 407798"/>
                  <a:gd name="connsiteX16" fmla="*/ 154744 w 603682"/>
                  <a:gd name="connsiteY16" fmla="*/ 297768 h 407798"/>
                  <a:gd name="connsiteX17" fmla="*/ 98908 w 603682"/>
                  <a:gd name="connsiteY17" fmla="*/ 242014 h 407798"/>
                  <a:gd name="connsiteX18" fmla="*/ 94694 w 603682"/>
                  <a:gd name="connsiteY18" fmla="*/ 231758 h 407798"/>
                  <a:gd name="connsiteX19" fmla="*/ 98908 w 603682"/>
                  <a:gd name="connsiteY19" fmla="*/ 221501 h 407798"/>
                  <a:gd name="connsiteX20" fmla="*/ 299470 w 603682"/>
                  <a:gd name="connsiteY20" fmla="*/ 138661 h 407798"/>
                  <a:gd name="connsiteX21" fmla="*/ 301726 w 603682"/>
                  <a:gd name="connsiteY21" fmla="*/ 0 h 407798"/>
                  <a:gd name="connsiteX22" fmla="*/ 597229 w 603682"/>
                  <a:gd name="connsiteY22" fmla="*/ 120807 h 407798"/>
                  <a:gd name="connsiteX23" fmla="*/ 599468 w 603682"/>
                  <a:gd name="connsiteY23" fmla="*/ 122516 h 407798"/>
                  <a:gd name="connsiteX24" fmla="*/ 603682 w 603682"/>
                  <a:gd name="connsiteY24" fmla="*/ 132770 h 407798"/>
                  <a:gd name="connsiteX25" fmla="*/ 599336 w 603682"/>
                  <a:gd name="connsiteY25" fmla="*/ 143023 h 407798"/>
                  <a:gd name="connsiteX26" fmla="*/ 541658 w 603682"/>
                  <a:gd name="connsiteY26" fmla="*/ 200601 h 407798"/>
                  <a:gd name="connsiteX27" fmla="*/ 531386 w 603682"/>
                  <a:gd name="connsiteY27" fmla="*/ 204807 h 407798"/>
                  <a:gd name="connsiteX28" fmla="*/ 521246 w 603682"/>
                  <a:gd name="connsiteY28" fmla="*/ 200601 h 407798"/>
                  <a:gd name="connsiteX29" fmla="*/ 301726 w 603682"/>
                  <a:gd name="connsiteY29" fmla="*/ 110028 h 407798"/>
                  <a:gd name="connsiteX30" fmla="*/ 82205 w 603682"/>
                  <a:gd name="connsiteY30" fmla="*/ 200601 h 407798"/>
                  <a:gd name="connsiteX31" fmla="*/ 61662 w 603682"/>
                  <a:gd name="connsiteY31" fmla="*/ 200601 h 407798"/>
                  <a:gd name="connsiteX32" fmla="*/ 4247 w 603682"/>
                  <a:gd name="connsiteY32" fmla="*/ 143286 h 407798"/>
                  <a:gd name="connsiteX33" fmla="*/ 4247 w 603682"/>
                  <a:gd name="connsiteY33" fmla="*/ 122779 h 407798"/>
                  <a:gd name="connsiteX34" fmla="*/ 301726 w 603682"/>
                  <a:gd name="connsiteY34" fmla="*/ 0 h 40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3682" h="407798">
                    <a:moveTo>
                      <a:pt x="298271" y="288048"/>
                    </a:moveTo>
                    <a:cubicBezTo>
                      <a:pt x="348454" y="288048"/>
                      <a:pt x="384149" y="316573"/>
                      <a:pt x="385598" y="317756"/>
                    </a:cubicBezTo>
                    <a:lnTo>
                      <a:pt x="392974" y="323671"/>
                    </a:lnTo>
                    <a:lnTo>
                      <a:pt x="298798" y="407798"/>
                    </a:lnTo>
                    <a:lnTo>
                      <a:pt x="207387" y="322356"/>
                    </a:lnTo>
                    <a:lnTo>
                      <a:pt x="215158" y="316573"/>
                    </a:lnTo>
                    <a:cubicBezTo>
                      <a:pt x="241106" y="297644"/>
                      <a:pt x="269162" y="288048"/>
                      <a:pt x="298271" y="288048"/>
                    </a:cubicBezTo>
                    <a:close/>
                    <a:moveTo>
                      <a:pt x="299470" y="138661"/>
                    </a:moveTo>
                    <a:cubicBezTo>
                      <a:pt x="374401" y="138661"/>
                      <a:pt x="444986" y="167458"/>
                      <a:pt x="498320" y="219660"/>
                    </a:cubicBezTo>
                    <a:lnTo>
                      <a:pt x="500427" y="221370"/>
                    </a:lnTo>
                    <a:cubicBezTo>
                      <a:pt x="506090" y="227024"/>
                      <a:pt x="506090" y="236228"/>
                      <a:pt x="500427" y="241883"/>
                    </a:cubicBezTo>
                    <a:lnTo>
                      <a:pt x="444328" y="297768"/>
                    </a:lnTo>
                    <a:cubicBezTo>
                      <a:pt x="441694" y="300529"/>
                      <a:pt x="438007" y="301975"/>
                      <a:pt x="434056" y="301975"/>
                    </a:cubicBezTo>
                    <a:cubicBezTo>
                      <a:pt x="430237" y="301975"/>
                      <a:pt x="426550" y="300529"/>
                      <a:pt x="423916" y="297768"/>
                    </a:cubicBezTo>
                    <a:cubicBezTo>
                      <a:pt x="390731" y="264631"/>
                      <a:pt x="346615" y="246485"/>
                      <a:pt x="299602" y="246485"/>
                    </a:cubicBezTo>
                    <a:cubicBezTo>
                      <a:pt x="252589" y="246485"/>
                      <a:pt x="208341" y="264631"/>
                      <a:pt x="175288" y="297768"/>
                    </a:cubicBezTo>
                    <a:cubicBezTo>
                      <a:pt x="169757" y="303290"/>
                      <a:pt x="160275" y="303290"/>
                      <a:pt x="154744" y="297768"/>
                    </a:cubicBezTo>
                    <a:lnTo>
                      <a:pt x="98908" y="242014"/>
                    </a:lnTo>
                    <a:cubicBezTo>
                      <a:pt x="96143" y="239384"/>
                      <a:pt x="94694" y="235702"/>
                      <a:pt x="94694" y="231758"/>
                    </a:cubicBezTo>
                    <a:cubicBezTo>
                      <a:pt x="94694" y="227944"/>
                      <a:pt x="96143" y="224263"/>
                      <a:pt x="98908" y="221501"/>
                    </a:cubicBezTo>
                    <a:cubicBezTo>
                      <a:pt x="152374" y="168115"/>
                      <a:pt x="223617" y="138661"/>
                      <a:pt x="299470" y="138661"/>
                    </a:cubicBezTo>
                    <a:close/>
                    <a:moveTo>
                      <a:pt x="301726" y="0"/>
                    </a:moveTo>
                    <a:cubicBezTo>
                      <a:pt x="413264" y="0"/>
                      <a:pt x="518086" y="42854"/>
                      <a:pt x="597229" y="120807"/>
                    </a:cubicBezTo>
                    <a:lnTo>
                      <a:pt x="599468" y="122516"/>
                    </a:lnTo>
                    <a:cubicBezTo>
                      <a:pt x="602102" y="125277"/>
                      <a:pt x="603682" y="128826"/>
                      <a:pt x="603682" y="132770"/>
                    </a:cubicBezTo>
                    <a:cubicBezTo>
                      <a:pt x="603682" y="136582"/>
                      <a:pt x="602102" y="140263"/>
                      <a:pt x="599336" y="143023"/>
                    </a:cubicBezTo>
                    <a:lnTo>
                      <a:pt x="541658" y="200601"/>
                    </a:lnTo>
                    <a:cubicBezTo>
                      <a:pt x="539024" y="203361"/>
                      <a:pt x="535337" y="204807"/>
                      <a:pt x="531386" y="204807"/>
                    </a:cubicBezTo>
                    <a:cubicBezTo>
                      <a:pt x="527567" y="204807"/>
                      <a:pt x="523880" y="203361"/>
                      <a:pt x="521246" y="200601"/>
                    </a:cubicBezTo>
                    <a:cubicBezTo>
                      <a:pt x="462646" y="142234"/>
                      <a:pt x="384688" y="110028"/>
                      <a:pt x="301726" y="110028"/>
                    </a:cubicBezTo>
                    <a:cubicBezTo>
                      <a:pt x="218632" y="110028"/>
                      <a:pt x="140805" y="142103"/>
                      <a:pt x="82205" y="200601"/>
                    </a:cubicBezTo>
                    <a:cubicBezTo>
                      <a:pt x="76806" y="206122"/>
                      <a:pt x="67193" y="206122"/>
                      <a:pt x="61662" y="200601"/>
                    </a:cubicBezTo>
                    <a:lnTo>
                      <a:pt x="4247" y="143286"/>
                    </a:lnTo>
                    <a:cubicBezTo>
                      <a:pt x="-1416" y="137634"/>
                      <a:pt x="-1416" y="128432"/>
                      <a:pt x="4247" y="122779"/>
                    </a:cubicBezTo>
                    <a:cubicBezTo>
                      <a:pt x="83522" y="43511"/>
                      <a:pt x="189266" y="0"/>
                      <a:pt x="301726" y="0"/>
                    </a:cubicBezTo>
                    <a:close/>
                  </a:path>
                </a:pathLst>
              </a:custGeom>
              <a:solidFill>
                <a:srgbClr val="FF9409"/>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grpSp>
        <p:nvGrpSpPr>
          <p:cNvPr id="6" name="组合 5"/>
          <p:cNvGrpSpPr/>
          <p:nvPr/>
        </p:nvGrpSpPr>
        <p:grpSpPr>
          <a:xfrm>
            <a:off x="4089485" y="4028771"/>
            <a:ext cx="3595582" cy="1416354"/>
            <a:chOff x="4089485" y="4028771"/>
            <a:chExt cx="3595582" cy="1416354"/>
          </a:xfrm>
        </p:grpSpPr>
        <p:grpSp>
          <p:nvGrpSpPr>
            <p:cNvPr id="32" name="组合 31"/>
            <p:cNvGrpSpPr/>
            <p:nvPr/>
          </p:nvGrpSpPr>
          <p:grpSpPr>
            <a:xfrm>
              <a:off x="4089485" y="4617130"/>
              <a:ext cx="3595582" cy="827995"/>
              <a:chOff x="14439" y="2351"/>
              <a:chExt cx="5662" cy="1304"/>
            </a:xfrm>
          </p:grpSpPr>
          <p:sp>
            <p:nvSpPr>
              <p:cNvPr id="33" name="矩形 32"/>
              <p:cNvSpPr/>
              <p:nvPr/>
            </p:nvSpPr>
            <p:spPr>
              <a:xfrm>
                <a:off x="15629" y="2689"/>
                <a:ext cx="4472" cy="966"/>
              </a:xfrm>
              <a:prstGeom prst="rect">
                <a:avLst/>
              </a:prstGeom>
            </p:spPr>
            <p:txBody>
              <a:bodyPr wrap="square">
                <a:spAutoFit/>
              </a:bodyPr>
              <a:lstStyle/>
              <a:p>
                <a:pPr fontAlgn="auto">
                  <a:lnSpc>
                    <a:spcPct val="150000"/>
                  </a:lnSpc>
                </a:pPr>
                <a:r>
                  <a:rPr lang="zh-CN" altLang="en-US" sz="1200" dirty="0">
                    <a:solidFill>
                      <a:schemeClr val="bg1"/>
                    </a:solidFill>
                    <a:cs typeface="+mn-ea"/>
                    <a:sym typeface="+mn-lt"/>
                  </a:rPr>
                  <a:t>If you are ever in trouble, don't try to be brave, just run, just run away. </a:t>
                </a:r>
                <a:endParaRPr lang="zh-CN" altLang="en-US" sz="1400" dirty="0">
                  <a:solidFill>
                    <a:schemeClr val="bg1"/>
                  </a:solidFill>
                  <a:cs typeface="+mn-ea"/>
                  <a:sym typeface="+mn-lt"/>
                </a:endParaRPr>
              </a:p>
            </p:txBody>
          </p:sp>
          <p:sp>
            <p:nvSpPr>
              <p:cNvPr id="34" name="文本框 217"/>
              <p:cNvSpPr txBox="1"/>
              <p:nvPr/>
            </p:nvSpPr>
            <p:spPr>
              <a:xfrm>
                <a:off x="14439" y="2351"/>
                <a:ext cx="3691"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a:solidFill>
                      <a:schemeClr val="bg1"/>
                    </a:solidFill>
                    <a:cs typeface="+mn-ea"/>
                    <a:sym typeface="+mn-lt"/>
                  </a:rPr>
                  <a:t>单击此处输入标题</a:t>
                </a:r>
                <a:endParaRPr lang="zh-CN" altLang="en-US" sz="1400" b="1">
                  <a:solidFill>
                    <a:schemeClr val="bg1"/>
                  </a:solidFill>
                  <a:cs typeface="+mn-ea"/>
                  <a:sym typeface="+mn-lt"/>
                </a:endParaRPr>
              </a:p>
            </p:txBody>
          </p:sp>
        </p:grpSp>
        <p:grpSp>
          <p:nvGrpSpPr>
            <p:cNvPr id="98" name="组合 97"/>
            <p:cNvGrpSpPr/>
            <p:nvPr/>
          </p:nvGrpSpPr>
          <p:grpSpPr>
            <a:xfrm>
              <a:off x="4845180" y="4028771"/>
              <a:ext cx="583150" cy="583150"/>
              <a:chOff x="4891769" y="5794726"/>
              <a:chExt cx="683173" cy="683173"/>
            </a:xfrm>
            <a:solidFill>
              <a:schemeClr val="bg1"/>
            </a:solidFill>
          </p:grpSpPr>
          <p:sp>
            <p:nvSpPr>
              <p:cNvPr id="99" name="椭圆 98"/>
              <p:cNvSpPr/>
              <p:nvPr/>
            </p:nvSpPr>
            <p:spPr>
              <a:xfrm>
                <a:off x="4891769" y="5794726"/>
                <a:ext cx="683173" cy="683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0" name="live-chat_72439"/>
              <p:cNvSpPr>
                <a:spLocks noChangeAspect="1"/>
              </p:cNvSpPr>
              <p:nvPr/>
            </p:nvSpPr>
            <p:spPr bwMode="auto">
              <a:xfrm>
                <a:off x="5053581" y="5939512"/>
                <a:ext cx="359547" cy="393600"/>
              </a:xfrm>
              <a:custGeom>
                <a:avLst/>
                <a:gdLst>
                  <a:gd name="connsiteX0" fmla="*/ 480336 w 556002"/>
                  <a:gd name="connsiteY0" fmla="*/ 240824 h 608660"/>
                  <a:gd name="connsiteX1" fmla="*/ 471763 w 556002"/>
                  <a:gd name="connsiteY1" fmla="*/ 242112 h 608660"/>
                  <a:gd name="connsiteX2" fmla="*/ 473054 w 556002"/>
                  <a:gd name="connsiteY2" fmla="*/ 250673 h 608660"/>
                  <a:gd name="connsiteX3" fmla="*/ 496375 w 556002"/>
                  <a:gd name="connsiteY3" fmla="*/ 277458 h 608660"/>
                  <a:gd name="connsiteX4" fmla="*/ 502366 w 556002"/>
                  <a:gd name="connsiteY4" fmla="*/ 282153 h 608660"/>
                  <a:gd name="connsiteX5" fmla="*/ 503841 w 556002"/>
                  <a:gd name="connsiteY5" fmla="*/ 281968 h 608660"/>
                  <a:gd name="connsiteX6" fmla="*/ 507620 w 556002"/>
                  <a:gd name="connsiteY6" fmla="*/ 279207 h 608660"/>
                  <a:gd name="connsiteX7" fmla="*/ 508358 w 556002"/>
                  <a:gd name="connsiteY7" fmla="*/ 274513 h 608660"/>
                  <a:gd name="connsiteX8" fmla="*/ 480336 w 556002"/>
                  <a:gd name="connsiteY8" fmla="*/ 240824 h 608660"/>
                  <a:gd name="connsiteX9" fmla="*/ 494716 w 556002"/>
                  <a:gd name="connsiteY9" fmla="*/ 215419 h 608660"/>
                  <a:gd name="connsiteX10" fmla="*/ 487065 w 556002"/>
                  <a:gd name="connsiteY10" fmla="*/ 219561 h 608660"/>
                  <a:gd name="connsiteX11" fmla="*/ 491305 w 556002"/>
                  <a:gd name="connsiteY11" fmla="*/ 227201 h 608660"/>
                  <a:gd name="connsiteX12" fmla="*/ 523014 w 556002"/>
                  <a:gd name="connsiteY12" fmla="*/ 254631 h 608660"/>
                  <a:gd name="connsiteX13" fmla="*/ 529098 w 556002"/>
                  <a:gd name="connsiteY13" fmla="*/ 260061 h 608660"/>
                  <a:gd name="connsiteX14" fmla="*/ 529835 w 556002"/>
                  <a:gd name="connsiteY14" fmla="*/ 259969 h 608660"/>
                  <a:gd name="connsiteX15" fmla="*/ 535274 w 556002"/>
                  <a:gd name="connsiteY15" fmla="*/ 253158 h 608660"/>
                  <a:gd name="connsiteX16" fmla="*/ 494716 w 556002"/>
                  <a:gd name="connsiteY16" fmla="*/ 215419 h 608660"/>
                  <a:gd name="connsiteX17" fmla="*/ 370276 w 556002"/>
                  <a:gd name="connsiteY17" fmla="*/ 134234 h 608660"/>
                  <a:gd name="connsiteX18" fmla="*/ 390740 w 556002"/>
                  <a:gd name="connsiteY18" fmla="*/ 138376 h 608660"/>
                  <a:gd name="connsiteX19" fmla="*/ 479322 w 556002"/>
                  <a:gd name="connsiteY19" fmla="*/ 196549 h 608660"/>
                  <a:gd name="connsiteX20" fmla="*/ 480059 w 556002"/>
                  <a:gd name="connsiteY20" fmla="*/ 197194 h 608660"/>
                  <a:gd name="connsiteX21" fmla="*/ 489093 w 556002"/>
                  <a:gd name="connsiteY21" fmla="*/ 196549 h 608660"/>
                  <a:gd name="connsiteX22" fmla="*/ 535274 w 556002"/>
                  <a:gd name="connsiteY22" fmla="*/ 205110 h 608660"/>
                  <a:gd name="connsiteX23" fmla="*/ 554907 w 556002"/>
                  <a:gd name="connsiteY23" fmla="*/ 220205 h 608660"/>
                  <a:gd name="connsiteX24" fmla="*/ 552234 w 556002"/>
                  <a:gd name="connsiteY24" fmla="*/ 242665 h 608660"/>
                  <a:gd name="connsiteX25" fmla="*/ 540712 w 556002"/>
                  <a:gd name="connsiteY25" fmla="*/ 266689 h 608660"/>
                  <a:gd name="connsiteX26" fmla="*/ 526056 w 556002"/>
                  <a:gd name="connsiteY26" fmla="*/ 281968 h 608660"/>
                  <a:gd name="connsiteX27" fmla="*/ 505777 w 556002"/>
                  <a:gd name="connsiteY27" fmla="*/ 300194 h 608660"/>
                  <a:gd name="connsiteX28" fmla="*/ 491489 w 556002"/>
                  <a:gd name="connsiteY28" fmla="*/ 308110 h 608660"/>
                  <a:gd name="connsiteX29" fmla="*/ 472593 w 556002"/>
                  <a:gd name="connsiteY29" fmla="*/ 298353 h 608660"/>
                  <a:gd name="connsiteX30" fmla="*/ 450655 w 556002"/>
                  <a:gd name="connsiteY30" fmla="*/ 244966 h 608660"/>
                  <a:gd name="connsiteX31" fmla="*/ 450378 w 556002"/>
                  <a:gd name="connsiteY31" fmla="*/ 244137 h 608660"/>
                  <a:gd name="connsiteX32" fmla="*/ 448535 w 556002"/>
                  <a:gd name="connsiteY32" fmla="*/ 243217 h 608660"/>
                  <a:gd name="connsiteX33" fmla="*/ 369354 w 556002"/>
                  <a:gd name="connsiteY33" fmla="*/ 191211 h 608660"/>
                  <a:gd name="connsiteX34" fmla="*/ 343176 w 556002"/>
                  <a:gd name="connsiteY34" fmla="*/ 195997 h 608660"/>
                  <a:gd name="connsiteX35" fmla="*/ 381614 w 556002"/>
                  <a:gd name="connsiteY35" fmla="*/ 323482 h 608660"/>
                  <a:gd name="connsiteX36" fmla="*/ 485867 w 556002"/>
                  <a:gd name="connsiteY36" fmla="*/ 419118 h 608660"/>
                  <a:gd name="connsiteX37" fmla="*/ 497389 w 556002"/>
                  <a:gd name="connsiteY37" fmla="*/ 437067 h 608660"/>
                  <a:gd name="connsiteX38" fmla="*/ 535274 w 556002"/>
                  <a:gd name="connsiteY38" fmla="*/ 553782 h 608660"/>
                  <a:gd name="connsiteX39" fmla="*/ 508358 w 556002"/>
                  <a:gd name="connsiteY39" fmla="*/ 606617 h 608660"/>
                  <a:gd name="connsiteX40" fmla="*/ 495361 w 556002"/>
                  <a:gd name="connsiteY40" fmla="*/ 608642 h 608660"/>
                  <a:gd name="connsiteX41" fmla="*/ 455448 w 556002"/>
                  <a:gd name="connsiteY41" fmla="*/ 579647 h 608660"/>
                  <a:gd name="connsiteX42" fmla="*/ 420974 w 556002"/>
                  <a:gd name="connsiteY42" fmla="*/ 473333 h 608660"/>
                  <a:gd name="connsiteX43" fmla="*/ 321422 w 556002"/>
                  <a:gd name="connsiteY43" fmla="*/ 382115 h 608660"/>
                  <a:gd name="connsiteX44" fmla="*/ 278836 w 556002"/>
                  <a:gd name="connsiteY44" fmla="*/ 502144 h 608660"/>
                  <a:gd name="connsiteX45" fmla="*/ 258189 w 556002"/>
                  <a:gd name="connsiteY45" fmla="*/ 525524 h 608660"/>
                  <a:gd name="connsiteX46" fmla="*/ 101672 w 556002"/>
                  <a:gd name="connsiteY46" fmla="*/ 604132 h 608660"/>
                  <a:gd name="connsiteX47" fmla="*/ 45351 w 556002"/>
                  <a:gd name="connsiteY47" fmla="*/ 585538 h 608660"/>
                  <a:gd name="connsiteX48" fmla="*/ 63971 w 556002"/>
                  <a:gd name="connsiteY48" fmla="*/ 529298 h 608660"/>
                  <a:gd name="connsiteX49" fmla="*/ 205463 w 556002"/>
                  <a:gd name="connsiteY49" fmla="*/ 458238 h 608660"/>
                  <a:gd name="connsiteX50" fmla="*/ 243256 w 556002"/>
                  <a:gd name="connsiteY50" fmla="*/ 354133 h 608660"/>
                  <a:gd name="connsiteX51" fmla="*/ 208966 w 556002"/>
                  <a:gd name="connsiteY51" fmla="*/ 230883 h 608660"/>
                  <a:gd name="connsiteX52" fmla="*/ 165643 w 556002"/>
                  <a:gd name="connsiteY52" fmla="*/ 246254 h 608660"/>
                  <a:gd name="connsiteX53" fmla="*/ 154397 w 556002"/>
                  <a:gd name="connsiteY53" fmla="*/ 247819 h 608660"/>
                  <a:gd name="connsiteX54" fmla="*/ 68857 w 556002"/>
                  <a:gd name="connsiteY54" fmla="*/ 242020 h 608660"/>
                  <a:gd name="connsiteX55" fmla="*/ 40835 w 556002"/>
                  <a:gd name="connsiteY55" fmla="*/ 253250 h 608660"/>
                  <a:gd name="connsiteX56" fmla="*/ 0 w 556002"/>
                  <a:gd name="connsiteY56" fmla="*/ 212381 h 608660"/>
                  <a:gd name="connsiteX57" fmla="*/ 40835 w 556002"/>
                  <a:gd name="connsiteY57" fmla="*/ 171605 h 608660"/>
                  <a:gd name="connsiteX58" fmla="*/ 71991 w 556002"/>
                  <a:gd name="connsiteY58" fmla="*/ 186240 h 608660"/>
                  <a:gd name="connsiteX59" fmla="*/ 152369 w 556002"/>
                  <a:gd name="connsiteY59" fmla="*/ 191671 h 608660"/>
                  <a:gd name="connsiteX60" fmla="*/ 251736 w 556002"/>
                  <a:gd name="connsiteY60" fmla="*/ 156325 h 608660"/>
                  <a:gd name="connsiteX61" fmla="*/ 256069 w 556002"/>
                  <a:gd name="connsiteY61" fmla="*/ 155220 h 608660"/>
                  <a:gd name="connsiteX62" fmla="*/ 239358 w 556002"/>
                  <a:gd name="connsiteY62" fmla="*/ 0 h 608660"/>
                  <a:gd name="connsiteX63" fmla="*/ 309077 w 556002"/>
                  <a:gd name="connsiteY63" fmla="*/ 69648 h 608660"/>
                  <a:gd name="connsiteX64" fmla="*/ 239358 w 556002"/>
                  <a:gd name="connsiteY64" fmla="*/ 139296 h 608660"/>
                  <a:gd name="connsiteX65" fmla="*/ 169639 w 556002"/>
                  <a:gd name="connsiteY65" fmla="*/ 69648 h 608660"/>
                  <a:gd name="connsiteX66" fmla="*/ 239358 w 556002"/>
                  <a:gd name="connsiteY66" fmla="*/ 0 h 6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56002" h="608660">
                    <a:moveTo>
                      <a:pt x="480336" y="240824"/>
                    </a:moveTo>
                    <a:cubicBezTo>
                      <a:pt x="477755" y="238891"/>
                      <a:pt x="473699" y="239443"/>
                      <a:pt x="471763" y="242112"/>
                    </a:cubicBezTo>
                    <a:cubicBezTo>
                      <a:pt x="469736" y="244782"/>
                      <a:pt x="470289" y="248648"/>
                      <a:pt x="473054" y="250673"/>
                    </a:cubicBezTo>
                    <a:cubicBezTo>
                      <a:pt x="480889" y="256472"/>
                      <a:pt x="494163" y="268898"/>
                      <a:pt x="496375" y="277458"/>
                    </a:cubicBezTo>
                    <a:cubicBezTo>
                      <a:pt x="497020" y="280220"/>
                      <a:pt x="499509" y="282153"/>
                      <a:pt x="502366" y="282153"/>
                    </a:cubicBezTo>
                    <a:cubicBezTo>
                      <a:pt x="502735" y="282153"/>
                      <a:pt x="503288" y="282153"/>
                      <a:pt x="503841" y="281968"/>
                    </a:cubicBezTo>
                    <a:cubicBezTo>
                      <a:pt x="505408" y="281600"/>
                      <a:pt x="506699" y="280588"/>
                      <a:pt x="507620" y="279207"/>
                    </a:cubicBezTo>
                    <a:cubicBezTo>
                      <a:pt x="508450" y="277826"/>
                      <a:pt x="508727" y="276170"/>
                      <a:pt x="508358" y="274513"/>
                    </a:cubicBezTo>
                    <a:cubicBezTo>
                      <a:pt x="504394" y="258865"/>
                      <a:pt x="482825" y="242573"/>
                      <a:pt x="480336" y="240824"/>
                    </a:cubicBezTo>
                    <a:close/>
                    <a:moveTo>
                      <a:pt x="494716" y="215419"/>
                    </a:moveTo>
                    <a:cubicBezTo>
                      <a:pt x="491582" y="214406"/>
                      <a:pt x="487987" y="216339"/>
                      <a:pt x="487065" y="219561"/>
                    </a:cubicBezTo>
                    <a:cubicBezTo>
                      <a:pt x="486143" y="222875"/>
                      <a:pt x="487987" y="226280"/>
                      <a:pt x="491305" y="227201"/>
                    </a:cubicBezTo>
                    <a:cubicBezTo>
                      <a:pt x="491582" y="227293"/>
                      <a:pt x="520802" y="236037"/>
                      <a:pt x="523014" y="254631"/>
                    </a:cubicBezTo>
                    <a:cubicBezTo>
                      <a:pt x="523383" y="257668"/>
                      <a:pt x="525964" y="260061"/>
                      <a:pt x="529098" y="260061"/>
                    </a:cubicBezTo>
                    <a:lnTo>
                      <a:pt x="529835" y="259969"/>
                    </a:lnTo>
                    <a:cubicBezTo>
                      <a:pt x="533154" y="259601"/>
                      <a:pt x="535642" y="256564"/>
                      <a:pt x="535274" y="253158"/>
                    </a:cubicBezTo>
                    <a:cubicBezTo>
                      <a:pt x="532047" y="226004"/>
                      <a:pt x="496190" y="215787"/>
                      <a:pt x="494716" y="215419"/>
                    </a:cubicBezTo>
                    <a:close/>
                    <a:moveTo>
                      <a:pt x="370276" y="134234"/>
                    </a:moveTo>
                    <a:cubicBezTo>
                      <a:pt x="377374" y="132945"/>
                      <a:pt x="384748" y="134418"/>
                      <a:pt x="390740" y="138376"/>
                    </a:cubicBezTo>
                    <a:lnTo>
                      <a:pt x="479322" y="196549"/>
                    </a:lnTo>
                    <a:cubicBezTo>
                      <a:pt x="479599" y="196733"/>
                      <a:pt x="479783" y="197009"/>
                      <a:pt x="480059" y="197194"/>
                    </a:cubicBezTo>
                    <a:cubicBezTo>
                      <a:pt x="483193" y="196365"/>
                      <a:pt x="486327" y="195997"/>
                      <a:pt x="489093" y="196549"/>
                    </a:cubicBezTo>
                    <a:lnTo>
                      <a:pt x="535274" y="205110"/>
                    </a:lnTo>
                    <a:cubicBezTo>
                      <a:pt x="542832" y="206490"/>
                      <a:pt x="552972" y="212749"/>
                      <a:pt x="554907" y="220205"/>
                    </a:cubicBezTo>
                    <a:cubicBezTo>
                      <a:pt x="557396" y="229502"/>
                      <a:pt x="555276" y="237050"/>
                      <a:pt x="552234" y="242665"/>
                    </a:cubicBezTo>
                    <a:cubicBezTo>
                      <a:pt x="548455" y="249384"/>
                      <a:pt x="544307" y="259877"/>
                      <a:pt x="540712" y="266689"/>
                    </a:cubicBezTo>
                    <a:cubicBezTo>
                      <a:pt x="537302" y="272948"/>
                      <a:pt x="531494" y="278195"/>
                      <a:pt x="526056" y="281968"/>
                    </a:cubicBezTo>
                    <a:cubicBezTo>
                      <a:pt x="519788" y="286479"/>
                      <a:pt x="511676" y="295223"/>
                      <a:pt x="505777" y="300194"/>
                    </a:cubicBezTo>
                    <a:cubicBezTo>
                      <a:pt x="501445" y="303968"/>
                      <a:pt x="496190" y="306453"/>
                      <a:pt x="491489" y="308110"/>
                    </a:cubicBezTo>
                    <a:cubicBezTo>
                      <a:pt x="484207" y="310687"/>
                      <a:pt x="475543" y="305440"/>
                      <a:pt x="472593" y="298353"/>
                    </a:cubicBezTo>
                    <a:lnTo>
                      <a:pt x="450655" y="244966"/>
                    </a:lnTo>
                    <a:cubicBezTo>
                      <a:pt x="450470" y="244690"/>
                      <a:pt x="450470" y="244413"/>
                      <a:pt x="450378" y="244137"/>
                    </a:cubicBezTo>
                    <a:cubicBezTo>
                      <a:pt x="449825" y="243769"/>
                      <a:pt x="449180" y="243585"/>
                      <a:pt x="448535" y="243217"/>
                    </a:cubicBezTo>
                    <a:lnTo>
                      <a:pt x="369354" y="191211"/>
                    </a:lnTo>
                    <a:lnTo>
                      <a:pt x="343176" y="195997"/>
                    </a:lnTo>
                    <a:lnTo>
                      <a:pt x="381614" y="323482"/>
                    </a:lnTo>
                    <a:lnTo>
                      <a:pt x="485867" y="419118"/>
                    </a:lnTo>
                    <a:cubicBezTo>
                      <a:pt x="491213" y="423996"/>
                      <a:pt x="495176" y="430164"/>
                      <a:pt x="497389" y="437067"/>
                    </a:cubicBezTo>
                    <a:lnTo>
                      <a:pt x="535274" y="553782"/>
                    </a:lnTo>
                    <a:cubicBezTo>
                      <a:pt x="542463" y="575873"/>
                      <a:pt x="530388" y="599437"/>
                      <a:pt x="508358" y="606617"/>
                    </a:cubicBezTo>
                    <a:cubicBezTo>
                      <a:pt x="504025" y="607998"/>
                      <a:pt x="499693" y="608642"/>
                      <a:pt x="495361" y="608642"/>
                    </a:cubicBezTo>
                    <a:cubicBezTo>
                      <a:pt x="477663" y="608642"/>
                      <a:pt x="461255" y="597412"/>
                      <a:pt x="455448" y="579647"/>
                    </a:cubicBezTo>
                    <a:lnTo>
                      <a:pt x="420974" y="473333"/>
                    </a:lnTo>
                    <a:lnTo>
                      <a:pt x="321422" y="382115"/>
                    </a:lnTo>
                    <a:lnTo>
                      <a:pt x="278836" y="502144"/>
                    </a:lnTo>
                    <a:cubicBezTo>
                      <a:pt x="275241" y="512269"/>
                      <a:pt x="267867" y="520645"/>
                      <a:pt x="258189" y="525524"/>
                    </a:cubicBezTo>
                    <a:lnTo>
                      <a:pt x="101672" y="604132"/>
                    </a:lnTo>
                    <a:cubicBezTo>
                      <a:pt x="80932" y="614625"/>
                      <a:pt x="55767" y="606249"/>
                      <a:pt x="45351" y="585538"/>
                    </a:cubicBezTo>
                    <a:cubicBezTo>
                      <a:pt x="34935" y="564920"/>
                      <a:pt x="43231" y="539699"/>
                      <a:pt x="63971" y="529298"/>
                    </a:cubicBezTo>
                    <a:lnTo>
                      <a:pt x="205463" y="458238"/>
                    </a:lnTo>
                    <a:lnTo>
                      <a:pt x="243256" y="354133"/>
                    </a:lnTo>
                    <a:lnTo>
                      <a:pt x="208966" y="230883"/>
                    </a:lnTo>
                    <a:lnTo>
                      <a:pt x="165643" y="246254"/>
                    </a:lnTo>
                    <a:cubicBezTo>
                      <a:pt x="162048" y="247543"/>
                      <a:pt x="158176" y="248003"/>
                      <a:pt x="154397" y="247819"/>
                    </a:cubicBezTo>
                    <a:lnTo>
                      <a:pt x="68857" y="242020"/>
                    </a:lnTo>
                    <a:cubicBezTo>
                      <a:pt x="61482" y="248924"/>
                      <a:pt x="51712" y="253250"/>
                      <a:pt x="40835" y="253250"/>
                    </a:cubicBezTo>
                    <a:cubicBezTo>
                      <a:pt x="18343" y="253250"/>
                      <a:pt x="0" y="234933"/>
                      <a:pt x="0" y="212381"/>
                    </a:cubicBezTo>
                    <a:cubicBezTo>
                      <a:pt x="0" y="189830"/>
                      <a:pt x="18343" y="171605"/>
                      <a:pt x="40835" y="171605"/>
                    </a:cubicBezTo>
                    <a:cubicBezTo>
                      <a:pt x="53463" y="171605"/>
                      <a:pt x="64524" y="177311"/>
                      <a:pt x="71991" y="186240"/>
                    </a:cubicBezTo>
                    <a:lnTo>
                      <a:pt x="152369" y="191671"/>
                    </a:lnTo>
                    <a:lnTo>
                      <a:pt x="251736" y="156325"/>
                    </a:lnTo>
                    <a:cubicBezTo>
                      <a:pt x="253211" y="155865"/>
                      <a:pt x="254594" y="155404"/>
                      <a:pt x="256069" y="155220"/>
                    </a:cubicBezTo>
                    <a:close/>
                    <a:moveTo>
                      <a:pt x="239358" y="0"/>
                    </a:moveTo>
                    <a:cubicBezTo>
                      <a:pt x="277863" y="0"/>
                      <a:pt x="309077" y="31182"/>
                      <a:pt x="309077" y="69648"/>
                    </a:cubicBezTo>
                    <a:cubicBezTo>
                      <a:pt x="309077" y="108114"/>
                      <a:pt x="277863" y="139296"/>
                      <a:pt x="239358" y="139296"/>
                    </a:cubicBezTo>
                    <a:cubicBezTo>
                      <a:pt x="200853" y="139296"/>
                      <a:pt x="169639" y="108114"/>
                      <a:pt x="169639" y="69648"/>
                    </a:cubicBezTo>
                    <a:cubicBezTo>
                      <a:pt x="169639" y="31182"/>
                      <a:pt x="200853" y="0"/>
                      <a:pt x="239358" y="0"/>
                    </a:cubicBezTo>
                    <a:close/>
                  </a:path>
                </a:pathLst>
              </a:custGeom>
              <a:solidFill>
                <a:srgbClr val="FF9409"/>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grpSp>
        <p:nvGrpSpPr>
          <p:cNvPr id="7" name="组合 6"/>
          <p:cNvGrpSpPr/>
          <p:nvPr/>
        </p:nvGrpSpPr>
        <p:grpSpPr>
          <a:xfrm>
            <a:off x="8035856" y="4025053"/>
            <a:ext cx="3595582" cy="1420072"/>
            <a:chOff x="8035856" y="4025053"/>
            <a:chExt cx="3595582" cy="1420072"/>
          </a:xfrm>
        </p:grpSpPr>
        <p:grpSp>
          <p:nvGrpSpPr>
            <p:cNvPr id="63" name="组合 62"/>
            <p:cNvGrpSpPr/>
            <p:nvPr/>
          </p:nvGrpSpPr>
          <p:grpSpPr>
            <a:xfrm>
              <a:off x="8035856" y="4617130"/>
              <a:ext cx="3595582" cy="827995"/>
              <a:chOff x="14439" y="2351"/>
              <a:chExt cx="5662" cy="1304"/>
            </a:xfrm>
          </p:grpSpPr>
          <p:sp>
            <p:nvSpPr>
              <p:cNvPr id="64" name="矩形 63"/>
              <p:cNvSpPr/>
              <p:nvPr/>
            </p:nvSpPr>
            <p:spPr>
              <a:xfrm>
                <a:off x="15629" y="2689"/>
                <a:ext cx="4472" cy="966"/>
              </a:xfrm>
              <a:prstGeom prst="rect">
                <a:avLst/>
              </a:prstGeom>
            </p:spPr>
            <p:txBody>
              <a:bodyPr wrap="square">
                <a:spAutoFit/>
              </a:bodyPr>
              <a:lstStyle/>
              <a:p>
                <a:pPr fontAlgn="auto">
                  <a:lnSpc>
                    <a:spcPct val="150000"/>
                  </a:lnSpc>
                </a:pPr>
                <a:r>
                  <a:rPr lang="zh-CN" altLang="en-US" sz="1200" dirty="0">
                    <a:solidFill>
                      <a:schemeClr val="bg1"/>
                    </a:solidFill>
                    <a:cs typeface="+mn-ea"/>
                    <a:sym typeface="+mn-lt"/>
                  </a:rPr>
                  <a:t>If you are ever in trouble, don't try to be brave, just run, just run away. </a:t>
                </a:r>
                <a:endParaRPr lang="zh-CN" altLang="en-US" sz="1400" dirty="0">
                  <a:solidFill>
                    <a:schemeClr val="bg1"/>
                  </a:solidFill>
                  <a:cs typeface="+mn-ea"/>
                  <a:sym typeface="+mn-lt"/>
                </a:endParaRPr>
              </a:p>
            </p:txBody>
          </p:sp>
          <p:sp>
            <p:nvSpPr>
              <p:cNvPr id="65" name="文本框 217"/>
              <p:cNvSpPr txBox="1"/>
              <p:nvPr/>
            </p:nvSpPr>
            <p:spPr>
              <a:xfrm>
                <a:off x="14439" y="2351"/>
                <a:ext cx="3691"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chemeClr val="bg1"/>
                    </a:solidFill>
                    <a:cs typeface="+mn-ea"/>
                    <a:sym typeface="+mn-lt"/>
                  </a:rPr>
                  <a:t>单击此处输入标题</a:t>
                </a:r>
                <a:endParaRPr lang="zh-CN" altLang="en-US" sz="1400" b="1" dirty="0">
                  <a:solidFill>
                    <a:schemeClr val="bg1"/>
                  </a:solidFill>
                  <a:cs typeface="+mn-ea"/>
                  <a:sym typeface="+mn-lt"/>
                </a:endParaRPr>
              </a:p>
            </p:txBody>
          </p:sp>
        </p:grpSp>
        <p:grpSp>
          <p:nvGrpSpPr>
            <p:cNvPr id="110" name="组合 109"/>
            <p:cNvGrpSpPr/>
            <p:nvPr/>
          </p:nvGrpSpPr>
          <p:grpSpPr>
            <a:xfrm>
              <a:off x="8791551" y="4025053"/>
              <a:ext cx="583150" cy="583150"/>
              <a:chOff x="4891769" y="5794726"/>
              <a:chExt cx="683173" cy="683173"/>
            </a:xfrm>
            <a:solidFill>
              <a:schemeClr val="bg1"/>
            </a:solidFill>
          </p:grpSpPr>
          <p:sp>
            <p:nvSpPr>
              <p:cNvPr id="111" name="椭圆 110"/>
              <p:cNvSpPr/>
              <p:nvPr/>
            </p:nvSpPr>
            <p:spPr>
              <a:xfrm>
                <a:off x="4891769" y="5794726"/>
                <a:ext cx="683173" cy="683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12" name="live-chat_72439"/>
              <p:cNvSpPr>
                <a:spLocks noChangeAspect="1"/>
              </p:cNvSpPr>
              <p:nvPr/>
            </p:nvSpPr>
            <p:spPr bwMode="auto">
              <a:xfrm>
                <a:off x="5036554" y="5939832"/>
                <a:ext cx="393600" cy="392958"/>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rgbClr val="FF9409"/>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000"/>
                                        <p:tgtEl>
                                          <p:spTgt spid="3"/>
                                        </p:tgtEl>
                                      </p:cBhvr>
                                    </p:animEffect>
                                  </p:childTnLst>
                                </p:cTn>
                              </p:par>
                            </p:childTnLst>
                          </p:cTn>
                        </p:par>
                        <p:par>
                          <p:cTn id="12" fill="hold">
                            <p:stCondLst>
                              <p:cond delay="20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1000"/>
                                        <p:tgtEl>
                                          <p:spTgt spid="4"/>
                                        </p:tgtEl>
                                      </p:cBhvr>
                                    </p:animEffect>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000"/>
                                        <p:tgtEl>
                                          <p:spTgt spid="5"/>
                                        </p:tgtEl>
                                      </p:cBhvr>
                                    </p:animEffect>
                                  </p:childTnLst>
                                </p:cTn>
                              </p:par>
                            </p:childTnLst>
                          </p:cTn>
                        </p:par>
                        <p:par>
                          <p:cTn id="20" fill="hold">
                            <p:stCondLst>
                              <p:cond delay="4000"/>
                            </p:stCondLst>
                            <p:childTnLst>
                              <p:par>
                                <p:cTn id="21" presetID="6"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1000"/>
                                        <p:tgtEl>
                                          <p:spTgt spid="6"/>
                                        </p:tgtEl>
                                      </p:cBhvr>
                                    </p:animEffect>
                                  </p:childTnLst>
                                </p:cTn>
                              </p:par>
                            </p:childTnLst>
                          </p:cTn>
                        </p:par>
                        <p:par>
                          <p:cTn id="24" fill="hold">
                            <p:stCondLst>
                              <p:cond delay="5000"/>
                            </p:stCondLst>
                            <p:childTnLst>
                              <p:par>
                                <p:cTn id="25" presetID="6"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0" y="2017078"/>
            <a:ext cx="12192000" cy="3417993"/>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37118" y="2024063"/>
            <a:ext cx="5117763" cy="3411009"/>
          </a:xfrm>
          <a:prstGeom prst="rect">
            <a:avLst/>
          </a:prstGeom>
        </p:spPr>
      </p:pic>
      <p:sp>
        <p:nvSpPr>
          <p:cNvPr id="8" name="文本框 7"/>
          <p:cNvSpPr txBox="1"/>
          <p:nvPr/>
        </p:nvSpPr>
        <p:spPr>
          <a:xfrm>
            <a:off x="622725" y="2785298"/>
            <a:ext cx="2291669" cy="646331"/>
          </a:xfrm>
          <a:prstGeom prst="rect">
            <a:avLst/>
          </a:prstGeom>
          <a:noFill/>
        </p:spPr>
        <p:txBody>
          <a:bodyPr wrap="square" rtlCol="0">
            <a:spAutoFit/>
          </a:bodyPr>
          <a:lstStyle/>
          <a:p>
            <a:pPr algn="ctr"/>
            <a:r>
              <a:rPr lang="en-US" altLang="zh-CN" sz="3600" b="1" dirty="0">
                <a:solidFill>
                  <a:schemeClr val="bg1"/>
                </a:solidFill>
                <a:cs typeface="+mn-ea"/>
                <a:sym typeface="+mn-lt"/>
              </a:rPr>
              <a:t>S U N</a:t>
            </a:r>
            <a:endParaRPr lang="zh-CN" altLang="en-US" sz="3600" b="1" dirty="0">
              <a:solidFill>
                <a:schemeClr val="bg1"/>
              </a:solidFill>
              <a:cs typeface="+mn-ea"/>
              <a:sym typeface="+mn-lt"/>
            </a:endParaRPr>
          </a:p>
        </p:txBody>
      </p:sp>
      <p:sp>
        <p:nvSpPr>
          <p:cNvPr id="9" name="文本框 8"/>
          <p:cNvSpPr txBox="1"/>
          <p:nvPr/>
        </p:nvSpPr>
        <p:spPr>
          <a:xfrm>
            <a:off x="225887" y="3431629"/>
            <a:ext cx="3085346" cy="369332"/>
          </a:xfrm>
          <a:prstGeom prst="rect">
            <a:avLst/>
          </a:prstGeom>
          <a:noFill/>
        </p:spPr>
        <p:txBody>
          <a:bodyPr wrap="square" rtlCol="0">
            <a:spAutoFit/>
          </a:bodyPr>
          <a:lstStyle/>
          <a:p>
            <a:pPr algn="ctr"/>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sp>
        <p:nvSpPr>
          <p:cNvPr id="10" name="文本框 9"/>
          <p:cNvSpPr txBox="1"/>
          <p:nvPr/>
        </p:nvSpPr>
        <p:spPr>
          <a:xfrm>
            <a:off x="225887" y="3795713"/>
            <a:ext cx="3085346" cy="369332"/>
          </a:xfrm>
          <a:prstGeom prst="rect">
            <a:avLst/>
          </a:prstGeom>
          <a:noFill/>
        </p:spPr>
        <p:txBody>
          <a:bodyPr wrap="square" rtlCol="0">
            <a:spAutoFit/>
          </a:bodyPr>
          <a:lstStyle/>
          <a:p>
            <a:pPr algn="ctr"/>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sp>
        <p:nvSpPr>
          <p:cNvPr id="15" name="文本框 14"/>
          <p:cNvSpPr txBox="1"/>
          <p:nvPr/>
        </p:nvSpPr>
        <p:spPr>
          <a:xfrm>
            <a:off x="7013816" y="2203678"/>
            <a:ext cx="800219" cy="3105150"/>
          </a:xfrm>
          <a:prstGeom prst="rect">
            <a:avLst/>
          </a:prstGeom>
          <a:noFill/>
        </p:spPr>
        <p:txBody>
          <a:bodyPr vert="eaVert" wrap="square" rtlCol="0">
            <a:spAutoFit/>
          </a:bodyPr>
          <a:lstStyle/>
          <a:p>
            <a:pPr algn="dist"/>
            <a:r>
              <a:rPr lang="en-US" altLang="zh-CN" sz="4000" b="1" dirty="0">
                <a:solidFill>
                  <a:srgbClr val="FF9409"/>
                </a:solidFill>
                <a:cs typeface="+mn-ea"/>
                <a:sym typeface="+mn-lt"/>
              </a:rPr>
              <a:t>SUNDAY</a:t>
            </a:r>
            <a:endParaRPr lang="zh-CN" altLang="en-US" sz="4000" b="1" dirty="0">
              <a:solidFill>
                <a:srgbClr val="FF9409"/>
              </a:solidFill>
              <a:cs typeface="+mn-ea"/>
              <a:sym typeface="+mn-lt"/>
            </a:endParaRPr>
          </a:p>
        </p:txBody>
      </p:sp>
      <p:grpSp>
        <p:nvGrpSpPr>
          <p:cNvPr id="18" name="组合 17"/>
          <p:cNvGrpSpPr/>
          <p:nvPr/>
        </p:nvGrpSpPr>
        <p:grpSpPr>
          <a:xfrm>
            <a:off x="10600979" y="478920"/>
            <a:ext cx="1238942" cy="283780"/>
            <a:chOff x="1776248" y="1881352"/>
            <a:chExt cx="1238942" cy="283780"/>
          </a:xfrm>
        </p:grpSpPr>
        <p:sp>
          <p:nvSpPr>
            <p:cNvPr id="19" name="椭圆 18"/>
            <p:cNvSpPr/>
            <p:nvPr/>
          </p:nvSpPr>
          <p:spPr>
            <a:xfrm>
              <a:off x="1776248" y="1881352"/>
              <a:ext cx="283780" cy="283780"/>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2253829" y="1881352"/>
              <a:ext cx="283780" cy="283780"/>
            </a:xfrm>
            <a:prstGeom prst="ellipse">
              <a:avLst/>
            </a:prstGeom>
            <a:solidFill>
              <a:srgbClr val="FF94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2731410" y="1881352"/>
              <a:ext cx="283780" cy="283780"/>
            </a:xfrm>
            <a:prstGeom prst="ellipse">
              <a:avLst/>
            </a:prstGeom>
            <a:solidFill>
              <a:srgbClr val="FF94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矩形 21"/>
          <p:cNvSpPr/>
          <p:nvPr/>
        </p:nvSpPr>
        <p:spPr>
          <a:xfrm>
            <a:off x="0" y="143618"/>
            <a:ext cx="4099034" cy="95438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solidFill>
                <a:cs typeface="+mn-ea"/>
                <a:sym typeface="+mn-lt"/>
              </a:rPr>
              <a:t>单击此处添加标题</a:t>
            </a:r>
            <a:endParaRPr lang="zh-CN" altLang="en-US" sz="2400" dirty="0">
              <a:solidFill>
                <a:schemeClr val="bg1"/>
              </a:solidFill>
              <a:cs typeface="+mn-ea"/>
              <a:sym typeface="+mn-lt"/>
            </a:endParaRPr>
          </a:p>
        </p:txBody>
      </p:sp>
      <p:sp>
        <p:nvSpPr>
          <p:cNvPr id="24" name="文本框 23"/>
          <p:cNvSpPr txBox="1"/>
          <p:nvPr/>
        </p:nvSpPr>
        <p:spPr>
          <a:xfrm>
            <a:off x="607140" y="721687"/>
            <a:ext cx="3626856" cy="369332"/>
          </a:xfrm>
          <a:prstGeom prst="rect">
            <a:avLst/>
          </a:prstGeom>
          <a:noFill/>
        </p:spPr>
        <p:txBody>
          <a:bodyPr wrap="square" rtlCol="0">
            <a:spAutoFit/>
          </a:body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sp>
        <p:nvSpPr>
          <p:cNvPr id="27" name="文本框 26"/>
          <p:cNvSpPr txBox="1"/>
          <p:nvPr/>
        </p:nvSpPr>
        <p:spPr>
          <a:xfrm>
            <a:off x="8880767" y="3429001"/>
            <a:ext cx="3085346" cy="369332"/>
          </a:xfrm>
          <a:prstGeom prst="rect">
            <a:avLst/>
          </a:prstGeom>
          <a:noFill/>
        </p:spPr>
        <p:txBody>
          <a:bodyPr wrap="square" rtlCol="0">
            <a:spAutoFit/>
          </a:bodyPr>
          <a:lstStyle/>
          <a:p>
            <a:pPr algn="ctr"/>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sp>
        <p:nvSpPr>
          <p:cNvPr id="28" name="文本框 27"/>
          <p:cNvSpPr txBox="1"/>
          <p:nvPr/>
        </p:nvSpPr>
        <p:spPr>
          <a:xfrm>
            <a:off x="8880767" y="3793085"/>
            <a:ext cx="3085346" cy="369332"/>
          </a:xfrm>
          <a:prstGeom prst="rect">
            <a:avLst/>
          </a:prstGeom>
          <a:noFill/>
        </p:spPr>
        <p:txBody>
          <a:bodyPr wrap="square" rtlCol="0">
            <a:spAutoFit/>
          </a:bodyPr>
          <a:lstStyle/>
          <a:p>
            <a:pPr algn="ctr"/>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sp>
        <p:nvSpPr>
          <p:cNvPr id="30" name="文本框 29"/>
          <p:cNvSpPr txBox="1"/>
          <p:nvPr/>
        </p:nvSpPr>
        <p:spPr>
          <a:xfrm>
            <a:off x="9277606" y="2782669"/>
            <a:ext cx="2291669" cy="646331"/>
          </a:xfrm>
          <a:prstGeom prst="rect">
            <a:avLst/>
          </a:prstGeom>
          <a:noFill/>
        </p:spPr>
        <p:txBody>
          <a:bodyPr wrap="square" rtlCol="0">
            <a:spAutoFit/>
          </a:bodyPr>
          <a:lstStyle/>
          <a:p>
            <a:pPr algn="ctr"/>
            <a:r>
              <a:rPr lang="en-US" altLang="zh-CN" sz="3600" b="1" dirty="0">
                <a:solidFill>
                  <a:schemeClr val="bg1"/>
                </a:solidFill>
                <a:cs typeface="+mn-ea"/>
                <a:sym typeface="+mn-lt"/>
              </a:rPr>
              <a:t>S U N</a:t>
            </a:r>
            <a:endParaRPr lang="zh-CN" altLang="en-US" sz="3600" b="1" dirty="0">
              <a:solidFill>
                <a:schemeClr val="bg1"/>
              </a:solidFill>
              <a:cs typeface="+mn-ea"/>
              <a:sym typeface="+mn-lt"/>
            </a:endParaRPr>
          </a:p>
        </p:txBody>
      </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1+#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1+#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1+#ppt_w/2"/>
                                          </p:val>
                                        </p:tav>
                                        <p:tav tm="100000">
                                          <p:val>
                                            <p:strVal val="#ppt_x"/>
                                          </p:val>
                                        </p:tav>
                                      </p:tavLst>
                                    </p:anim>
                                    <p:anim calcmode="lin" valueType="num">
                                      <p:cBhvr additive="base">
                                        <p:cTn id="3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p:bldP spid="27" grpId="0"/>
      <p:bldP spid="28"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6096000" y="3429000"/>
            <a:ext cx="6096000" cy="201612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5604"/>
          <a:stretch>
            <a:fillRect/>
          </a:stretch>
        </p:blipFill>
        <p:spPr>
          <a:xfrm>
            <a:off x="0" y="2028806"/>
            <a:ext cx="6096000" cy="3416319"/>
          </a:xfrm>
          <a:prstGeom prst="rect">
            <a:avLst/>
          </a:prstGeom>
        </p:spPr>
      </p:pic>
      <p:sp>
        <p:nvSpPr>
          <p:cNvPr id="8" name="文本框 7"/>
          <p:cNvSpPr txBox="1"/>
          <p:nvPr/>
        </p:nvSpPr>
        <p:spPr>
          <a:xfrm>
            <a:off x="1698179" y="2537718"/>
            <a:ext cx="2699641" cy="523220"/>
          </a:xfrm>
          <a:prstGeom prst="rect">
            <a:avLst/>
          </a:prstGeom>
          <a:noFill/>
        </p:spPr>
        <p:txBody>
          <a:bodyPr wrap="square" rtlCol="0">
            <a:spAutoFit/>
          </a:bodyPr>
          <a:lstStyle/>
          <a:p>
            <a:pPr algn="ctr"/>
            <a:r>
              <a:rPr lang="zh-CN" altLang="en-US" sz="2800" b="1" dirty="0">
                <a:solidFill>
                  <a:srgbClr val="FF9409"/>
                </a:solidFill>
                <a:cs typeface="+mn-ea"/>
                <a:sym typeface="+mn-lt"/>
              </a:rPr>
              <a:t>添 加 标 题</a:t>
            </a:r>
            <a:endParaRPr lang="zh-CN" altLang="en-US" sz="2800" b="1" dirty="0">
              <a:solidFill>
                <a:srgbClr val="FF9409"/>
              </a:solidFill>
              <a:cs typeface="+mn-ea"/>
              <a:sym typeface="+mn-lt"/>
            </a:endParaRPr>
          </a:p>
        </p:txBody>
      </p:sp>
      <p:sp>
        <p:nvSpPr>
          <p:cNvPr id="9" name="文本框 8"/>
          <p:cNvSpPr txBox="1"/>
          <p:nvPr/>
        </p:nvSpPr>
        <p:spPr>
          <a:xfrm>
            <a:off x="6777059" y="2243428"/>
            <a:ext cx="4585281" cy="3831818"/>
          </a:xfrm>
          <a:prstGeom prst="rect">
            <a:avLst/>
          </a:prstGeom>
          <a:noFill/>
        </p:spPr>
        <p:txBody>
          <a:bodyPr wrap="square" rtlCol="0">
            <a:spAutoFit/>
          </a:bodyPr>
          <a:lstStyle/>
          <a:p>
            <a:pPr>
              <a:lnSpc>
                <a:spcPct val="150000"/>
              </a:lnSpc>
            </a:pPr>
            <a:r>
              <a:rPr lang="en-US" altLang="zh-CN" dirty="0">
                <a:solidFill>
                  <a:schemeClr val="tx1">
                    <a:lumMod val="65000"/>
                    <a:lumOff val="35000"/>
                  </a:schemeClr>
                </a:solidFill>
                <a:cs typeface="+mn-ea"/>
                <a:sym typeface="+mn-lt"/>
              </a:rPr>
              <a:t>Click here to add words Click here to add words Click here to add words</a:t>
            </a:r>
            <a:endParaRPr lang="en-US" altLang="zh-CN" dirty="0">
              <a:solidFill>
                <a:schemeClr val="tx1">
                  <a:lumMod val="65000"/>
                  <a:lumOff val="35000"/>
                </a:schemeClr>
              </a:solidFill>
              <a:cs typeface="+mn-ea"/>
              <a:sym typeface="+mn-lt"/>
            </a:endParaRPr>
          </a:p>
          <a:p>
            <a:pPr>
              <a:lnSpc>
                <a:spcPct val="150000"/>
              </a:lnSpc>
            </a:pPr>
            <a:endParaRPr lang="zh-CN" altLang="en-US" dirty="0">
              <a:solidFill>
                <a:schemeClr val="tx1">
                  <a:lumMod val="65000"/>
                  <a:lumOff val="35000"/>
                </a:schemeClr>
              </a:solidFill>
              <a:cs typeface="+mn-ea"/>
              <a:sym typeface="+mn-lt"/>
            </a:endParaRPr>
          </a:p>
          <a:p>
            <a:pPr>
              <a:lnSpc>
                <a:spcPct val="150000"/>
              </a:lnSpc>
            </a:pPr>
            <a:r>
              <a:rPr lang="en-US" altLang="zh-CN" dirty="0">
                <a:solidFill>
                  <a:schemeClr val="bg1"/>
                </a:solidFill>
                <a:cs typeface="+mn-ea"/>
                <a:sym typeface="+mn-lt"/>
              </a:rPr>
              <a:t>Click here to add words Click here to add words Click here to add words Click here to add words Click here to add words</a:t>
            </a:r>
            <a:endParaRPr lang="zh-CN" altLang="en-US" dirty="0">
              <a:solidFill>
                <a:schemeClr val="bg1"/>
              </a:solidFill>
              <a:cs typeface="+mn-ea"/>
              <a:sym typeface="+mn-lt"/>
            </a:endParaRPr>
          </a:p>
          <a:p>
            <a:pPr>
              <a:lnSpc>
                <a:spcPct val="150000"/>
              </a:lnSpc>
            </a:pPr>
            <a:r>
              <a:rPr lang="en-US" altLang="zh-CN" dirty="0">
                <a:solidFill>
                  <a:schemeClr val="bg1"/>
                </a:solidFill>
                <a:cs typeface="+mn-ea"/>
                <a:sym typeface="+mn-lt"/>
              </a:rPr>
              <a:t>Click here to add words Click here to add</a:t>
            </a:r>
            <a:endParaRPr lang="zh-CN" altLang="en-US" dirty="0">
              <a:solidFill>
                <a:schemeClr val="bg1"/>
              </a:solidFill>
              <a:cs typeface="+mn-ea"/>
              <a:sym typeface="+mn-lt"/>
            </a:endParaRPr>
          </a:p>
          <a:p>
            <a:endParaRPr lang="zh-CN" altLang="en-US" dirty="0">
              <a:solidFill>
                <a:schemeClr val="bg1"/>
              </a:solidFill>
              <a:cs typeface="+mn-ea"/>
              <a:sym typeface="+mn-lt"/>
            </a:endParaRPr>
          </a:p>
          <a:p>
            <a:endParaRPr lang="zh-CN" altLang="en-US" dirty="0">
              <a:solidFill>
                <a:schemeClr val="tx1">
                  <a:lumMod val="65000"/>
                  <a:lumOff val="35000"/>
                </a:schemeClr>
              </a:solidFill>
              <a:cs typeface="+mn-ea"/>
              <a:sym typeface="+mn-lt"/>
            </a:endParaRPr>
          </a:p>
          <a:p>
            <a:endParaRPr lang="zh-CN" altLang="en-US" dirty="0">
              <a:solidFill>
                <a:schemeClr val="tx1">
                  <a:lumMod val="65000"/>
                  <a:lumOff val="35000"/>
                </a:schemeClr>
              </a:solidFill>
              <a:cs typeface="+mn-ea"/>
              <a:sym typeface="+mn-lt"/>
            </a:endParaRPr>
          </a:p>
        </p:txBody>
      </p:sp>
      <p:grpSp>
        <p:nvGrpSpPr>
          <p:cNvPr id="11" name="组合 10"/>
          <p:cNvGrpSpPr/>
          <p:nvPr/>
        </p:nvGrpSpPr>
        <p:grpSpPr>
          <a:xfrm>
            <a:off x="10600979" y="478920"/>
            <a:ext cx="1238942" cy="283780"/>
            <a:chOff x="1776248" y="1881352"/>
            <a:chExt cx="1238942" cy="283780"/>
          </a:xfrm>
        </p:grpSpPr>
        <p:sp>
          <p:nvSpPr>
            <p:cNvPr id="12" name="椭圆 11"/>
            <p:cNvSpPr/>
            <p:nvPr/>
          </p:nvSpPr>
          <p:spPr>
            <a:xfrm>
              <a:off x="1776248" y="1881352"/>
              <a:ext cx="283780" cy="283780"/>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2253829" y="1881352"/>
              <a:ext cx="283780" cy="283780"/>
            </a:xfrm>
            <a:prstGeom prst="ellipse">
              <a:avLst/>
            </a:prstGeom>
            <a:solidFill>
              <a:srgbClr val="FF94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2731410" y="1881352"/>
              <a:ext cx="283780" cy="283780"/>
            </a:xfrm>
            <a:prstGeom prst="ellipse">
              <a:avLst/>
            </a:prstGeom>
            <a:solidFill>
              <a:srgbClr val="FF94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矩形 14"/>
          <p:cNvSpPr/>
          <p:nvPr/>
        </p:nvSpPr>
        <p:spPr>
          <a:xfrm>
            <a:off x="0" y="143618"/>
            <a:ext cx="4099034" cy="95438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solidFill>
                <a:cs typeface="+mn-ea"/>
                <a:sym typeface="+mn-lt"/>
              </a:rPr>
              <a:t>单击此处添加标题</a:t>
            </a:r>
            <a:endParaRPr lang="zh-CN" altLang="en-US" sz="2400" dirty="0">
              <a:solidFill>
                <a:schemeClr val="bg1"/>
              </a:solidFill>
              <a:cs typeface="+mn-ea"/>
              <a:sym typeface="+mn-lt"/>
            </a:endParaRPr>
          </a:p>
        </p:txBody>
      </p:sp>
      <p:sp>
        <p:nvSpPr>
          <p:cNvPr id="17" name="文本框 16"/>
          <p:cNvSpPr txBox="1"/>
          <p:nvPr/>
        </p:nvSpPr>
        <p:spPr>
          <a:xfrm>
            <a:off x="607140" y="721687"/>
            <a:ext cx="3626856" cy="369332"/>
          </a:xfrm>
          <a:prstGeom prst="rect">
            <a:avLst/>
          </a:prstGeom>
          <a:noFill/>
        </p:spPr>
        <p:txBody>
          <a:bodyPr wrap="square" rtlCol="0">
            <a:spAutoFit/>
          </a:body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023371" y="1793826"/>
            <a:ext cx="2842755" cy="4263599"/>
          </a:xfrm>
          <a:prstGeom prst="rect">
            <a:avLst/>
          </a:prstGeom>
        </p:spPr>
      </p:pic>
      <p:sp>
        <p:nvSpPr>
          <p:cNvPr id="20" name="矩形 19"/>
          <p:cNvSpPr/>
          <p:nvPr/>
        </p:nvSpPr>
        <p:spPr>
          <a:xfrm>
            <a:off x="3044640" y="1270606"/>
            <a:ext cx="2842755" cy="4261452"/>
          </a:xfrm>
          <a:prstGeom prst="rect">
            <a:avLst/>
          </a:prstGeom>
          <a:solidFill>
            <a:schemeClr val="bg1"/>
          </a:solid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4096685" y="1601183"/>
            <a:ext cx="738664" cy="3655633"/>
          </a:xfrm>
          <a:prstGeom prst="rect">
            <a:avLst/>
          </a:prstGeom>
          <a:noFill/>
        </p:spPr>
        <p:txBody>
          <a:bodyPr vert="eaVert" wrap="square" rtlCol="0">
            <a:spAutoFit/>
          </a:bodyPr>
          <a:lstStyle/>
          <a:p>
            <a:pPr algn="dist"/>
            <a:r>
              <a:rPr lang="en-US" altLang="zh-CN" sz="3600" b="1" dirty="0">
                <a:solidFill>
                  <a:srgbClr val="FF9409"/>
                </a:solidFill>
                <a:cs typeface="+mn-ea"/>
                <a:sym typeface="+mn-lt"/>
              </a:rPr>
              <a:t>CONTENT</a:t>
            </a:r>
            <a:endParaRPr lang="zh-CN" altLang="en-US" sz="3600" b="1" dirty="0">
              <a:solidFill>
                <a:srgbClr val="FF9409"/>
              </a:solidFill>
              <a:cs typeface="+mn-ea"/>
              <a:sym typeface="+mn-lt"/>
            </a:endParaRPr>
          </a:p>
        </p:txBody>
      </p:sp>
      <p:grpSp>
        <p:nvGrpSpPr>
          <p:cNvPr id="2" name="组合 1"/>
          <p:cNvGrpSpPr/>
          <p:nvPr/>
        </p:nvGrpSpPr>
        <p:grpSpPr>
          <a:xfrm>
            <a:off x="7745919" y="1270606"/>
            <a:ext cx="2667000" cy="646331"/>
            <a:chOff x="3229423" y="2157711"/>
            <a:chExt cx="2667000" cy="646331"/>
          </a:xfrm>
        </p:grpSpPr>
        <p:sp>
          <p:nvSpPr>
            <p:cNvPr id="7" name="文本框 6"/>
            <p:cNvSpPr txBox="1"/>
            <p:nvPr/>
          </p:nvSpPr>
          <p:spPr>
            <a:xfrm>
              <a:off x="3984719" y="2157711"/>
              <a:ext cx="1911704" cy="523220"/>
            </a:xfrm>
            <a:prstGeom prst="rect">
              <a:avLst/>
            </a:prstGeom>
            <a:solidFill>
              <a:srgbClr val="FF9409"/>
            </a:solidFill>
          </p:spPr>
          <p:txBody>
            <a:bodyPr wrap="square" rtlCol="0">
              <a:spAutoFit/>
            </a:bodyPr>
            <a:lstStyle/>
            <a:p>
              <a:pPr algn="ctr"/>
              <a:r>
                <a:rPr lang="zh-CN" altLang="en-US" sz="2800" dirty="0">
                  <a:solidFill>
                    <a:schemeClr val="bg1"/>
                  </a:solidFill>
                  <a:cs typeface="+mn-ea"/>
                  <a:sym typeface="+mn-lt"/>
                </a:rPr>
                <a:t>添加标题</a:t>
              </a:r>
              <a:endParaRPr lang="zh-CN" altLang="en-US" sz="2800" dirty="0">
                <a:solidFill>
                  <a:schemeClr val="bg1"/>
                </a:solidFill>
                <a:cs typeface="+mn-ea"/>
                <a:sym typeface="+mn-lt"/>
              </a:endParaRPr>
            </a:p>
          </p:txBody>
        </p:sp>
        <p:sp>
          <p:nvSpPr>
            <p:cNvPr id="8" name="文本框 7"/>
            <p:cNvSpPr txBox="1"/>
            <p:nvPr/>
          </p:nvSpPr>
          <p:spPr>
            <a:xfrm>
              <a:off x="3229423" y="2157711"/>
              <a:ext cx="755296" cy="646331"/>
            </a:xfrm>
            <a:prstGeom prst="rect">
              <a:avLst/>
            </a:prstGeom>
            <a:noFill/>
          </p:spPr>
          <p:txBody>
            <a:bodyPr wrap="square" rtlCol="0">
              <a:spAutoFit/>
            </a:bodyPr>
            <a:lstStyle/>
            <a:p>
              <a:r>
                <a:rPr lang="en-US" altLang="zh-CN" sz="3600" b="1" dirty="0">
                  <a:solidFill>
                    <a:schemeClr val="bg1">
                      <a:lumMod val="75000"/>
                    </a:schemeClr>
                  </a:solidFill>
                  <a:cs typeface="+mn-ea"/>
                  <a:sym typeface="+mn-lt"/>
                </a:rPr>
                <a:t>01</a:t>
              </a:r>
              <a:endParaRPr lang="zh-CN" altLang="en-US" sz="3600" b="1" dirty="0">
                <a:solidFill>
                  <a:schemeClr val="bg1">
                    <a:lumMod val="75000"/>
                  </a:schemeClr>
                </a:solidFill>
                <a:cs typeface="+mn-ea"/>
                <a:sym typeface="+mn-lt"/>
              </a:endParaRPr>
            </a:p>
          </p:txBody>
        </p:sp>
      </p:grpSp>
      <p:grpSp>
        <p:nvGrpSpPr>
          <p:cNvPr id="16" name="组合 15"/>
          <p:cNvGrpSpPr/>
          <p:nvPr/>
        </p:nvGrpSpPr>
        <p:grpSpPr>
          <a:xfrm>
            <a:off x="7745919" y="2484447"/>
            <a:ext cx="2724319" cy="646331"/>
            <a:chOff x="3229423" y="3604052"/>
            <a:chExt cx="2724319" cy="646331"/>
          </a:xfrm>
        </p:grpSpPr>
        <p:sp>
          <p:nvSpPr>
            <p:cNvPr id="9" name="文本框 8"/>
            <p:cNvSpPr txBox="1"/>
            <p:nvPr/>
          </p:nvSpPr>
          <p:spPr>
            <a:xfrm>
              <a:off x="4042038" y="3615750"/>
              <a:ext cx="1911704" cy="523220"/>
            </a:xfrm>
            <a:prstGeom prst="rect">
              <a:avLst/>
            </a:prstGeom>
            <a:solidFill>
              <a:srgbClr val="FF9409"/>
            </a:solidFill>
          </p:spPr>
          <p:txBody>
            <a:bodyPr wrap="square" rtlCol="0">
              <a:spAutoFit/>
            </a:bodyPr>
            <a:lstStyle/>
            <a:p>
              <a:pPr algn="ctr"/>
              <a:r>
                <a:rPr lang="zh-CN" altLang="en-US" sz="2800" dirty="0">
                  <a:solidFill>
                    <a:schemeClr val="bg1"/>
                  </a:solidFill>
                  <a:cs typeface="+mn-ea"/>
                  <a:sym typeface="+mn-lt"/>
                </a:rPr>
                <a:t>添加标题</a:t>
              </a:r>
              <a:endParaRPr lang="zh-CN" altLang="en-US" sz="2800" dirty="0">
                <a:solidFill>
                  <a:schemeClr val="bg1"/>
                </a:solidFill>
                <a:cs typeface="+mn-ea"/>
                <a:sym typeface="+mn-lt"/>
              </a:endParaRPr>
            </a:p>
          </p:txBody>
        </p:sp>
        <p:sp>
          <p:nvSpPr>
            <p:cNvPr id="10" name="文本框 9"/>
            <p:cNvSpPr txBox="1"/>
            <p:nvPr/>
          </p:nvSpPr>
          <p:spPr>
            <a:xfrm>
              <a:off x="3229423" y="3604052"/>
              <a:ext cx="755296" cy="646331"/>
            </a:xfrm>
            <a:prstGeom prst="rect">
              <a:avLst/>
            </a:prstGeom>
            <a:noFill/>
          </p:spPr>
          <p:txBody>
            <a:bodyPr wrap="square" rtlCol="0">
              <a:spAutoFit/>
            </a:bodyPr>
            <a:lstStyle/>
            <a:p>
              <a:r>
                <a:rPr lang="en-US" altLang="zh-CN" sz="3600" b="1" dirty="0">
                  <a:solidFill>
                    <a:schemeClr val="bg1">
                      <a:lumMod val="75000"/>
                    </a:schemeClr>
                  </a:solidFill>
                  <a:cs typeface="+mn-ea"/>
                  <a:sym typeface="+mn-lt"/>
                </a:rPr>
                <a:t>02</a:t>
              </a:r>
              <a:endParaRPr lang="zh-CN" altLang="en-US" sz="3600" b="1" dirty="0">
                <a:solidFill>
                  <a:schemeClr val="bg1">
                    <a:lumMod val="75000"/>
                  </a:schemeClr>
                </a:solidFill>
                <a:cs typeface="+mn-ea"/>
                <a:sym typeface="+mn-lt"/>
              </a:endParaRPr>
            </a:p>
          </p:txBody>
        </p:sp>
      </p:grpSp>
      <p:grpSp>
        <p:nvGrpSpPr>
          <p:cNvPr id="3" name="组合 2"/>
          <p:cNvGrpSpPr/>
          <p:nvPr/>
        </p:nvGrpSpPr>
        <p:grpSpPr>
          <a:xfrm>
            <a:off x="7745919" y="3698288"/>
            <a:ext cx="2724319" cy="646331"/>
            <a:chOff x="6390492" y="2184113"/>
            <a:chExt cx="2724319" cy="646331"/>
          </a:xfrm>
        </p:grpSpPr>
        <p:sp>
          <p:nvSpPr>
            <p:cNvPr id="11" name="文本框 10"/>
            <p:cNvSpPr txBox="1"/>
            <p:nvPr/>
          </p:nvSpPr>
          <p:spPr>
            <a:xfrm>
              <a:off x="7203107" y="2195811"/>
              <a:ext cx="1911704" cy="523220"/>
            </a:xfrm>
            <a:prstGeom prst="rect">
              <a:avLst/>
            </a:prstGeom>
            <a:solidFill>
              <a:srgbClr val="FF9409"/>
            </a:solidFill>
          </p:spPr>
          <p:txBody>
            <a:bodyPr wrap="square" rtlCol="0">
              <a:spAutoFit/>
            </a:bodyPr>
            <a:lstStyle/>
            <a:p>
              <a:pPr algn="ctr"/>
              <a:r>
                <a:rPr lang="zh-CN" altLang="en-US" sz="2800" dirty="0">
                  <a:solidFill>
                    <a:schemeClr val="bg1"/>
                  </a:solidFill>
                  <a:cs typeface="+mn-ea"/>
                  <a:sym typeface="+mn-lt"/>
                </a:rPr>
                <a:t>添加标题</a:t>
              </a:r>
              <a:endParaRPr lang="zh-CN" altLang="en-US" sz="2800" dirty="0">
                <a:solidFill>
                  <a:schemeClr val="bg1"/>
                </a:solidFill>
                <a:cs typeface="+mn-ea"/>
                <a:sym typeface="+mn-lt"/>
              </a:endParaRPr>
            </a:p>
          </p:txBody>
        </p:sp>
        <p:sp>
          <p:nvSpPr>
            <p:cNvPr id="12" name="文本框 11"/>
            <p:cNvSpPr txBox="1"/>
            <p:nvPr/>
          </p:nvSpPr>
          <p:spPr>
            <a:xfrm>
              <a:off x="6390492" y="2184113"/>
              <a:ext cx="755296" cy="646331"/>
            </a:xfrm>
            <a:prstGeom prst="rect">
              <a:avLst/>
            </a:prstGeom>
            <a:noFill/>
          </p:spPr>
          <p:txBody>
            <a:bodyPr wrap="square" rtlCol="0">
              <a:spAutoFit/>
            </a:bodyPr>
            <a:lstStyle/>
            <a:p>
              <a:r>
                <a:rPr lang="en-US" altLang="zh-CN" sz="3600" b="1" dirty="0">
                  <a:solidFill>
                    <a:schemeClr val="bg1">
                      <a:lumMod val="75000"/>
                    </a:schemeClr>
                  </a:solidFill>
                  <a:cs typeface="+mn-ea"/>
                  <a:sym typeface="+mn-lt"/>
                </a:rPr>
                <a:t>03</a:t>
              </a:r>
              <a:endParaRPr lang="zh-CN" altLang="en-US" sz="3600" b="1" dirty="0">
                <a:solidFill>
                  <a:schemeClr val="bg1">
                    <a:lumMod val="75000"/>
                  </a:schemeClr>
                </a:solidFill>
                <a:cs typeface="+mn-ea"/>
                <a:sym typeface="+mn-lt"/>
              </a:endParaRPr>
            </a:p>
          </p:txBody>
        </p:sp>
      </p:grpSp>
      <p:grpSp>
        <p:nvGrpSpPr>
          <p:cNvPr id="15" name="组合 14"/>
          <p:cNvGrpSpPr/>
          <p:nvPr/>
        </p:nvGrpSpPr>
        <p:grpSpPr>
          <a:xfrm>
            <a:off x="7745919" y="4912129"/>
            <a:ext cx="2724319" cy="646331"/>
            <a:chOff x="6397364" y="3604052"/>
            <a:chExt cx="2724319" cy="646331"/>
          </a:xfrm>
        </p:grpSpPr>
        <p:sp>
          <p:nvSpPr>
            <p:cNvPr id="13" name="文本框 12"/>
            <p:cNvSpPr txBox="1"/>
            <p:nvPr/>
          </p:nvSpPr>
          <p:spPr>
            <a:xfrm>
              <a:off x="7209979" y="3615750"/>
              <a:ext cx="1911704" cy="523220"/>
            </a:xfrm>
            <a:prstGeom prst="rect">
              <a:avLst/>
            </a:prstGeom>
            <a:solidFill>
              <a:srgbClr val="FF9409"/>
            </a:solidFill>
          </p:spPr>
          <p:txBody>
            <a:bodyPr wrap="square" rtlCol="0">
              <a:spAutoFit/>
            </a:bodyPr>
            <a:lstStyle/>
            <a:p>
              <a:pPr algn="ctr"/>
              <a:r>
                <a:rPr lang="zh-CN" altLang="en-US" sz="2800" dirty="0">
                  <a:solidFill>
                    <a:schemeClr val="bg1"/>
                  </a:solidFill>
                  <a:cs typeface="+mn-ea"/>
                  <a:sym typeface="+mn-lt"/>
                </a:rPr>
                <a:t>添加标题</a:t>
              </a:r>
              <a:endParaRPr lang="zh-CN" altLang="en-US" sz="2800" dirty="0">
                <a:solidFill>
                  <a:schemeClr val="bg1"/>
                </a:solidFill>
                <a:cs typeface="+mn-ea"/>
                <a:sym typeface="+mn-lt"/>
              </a:endParaRPr>
            </a:p>
          </p:txBody>
        </p:sp>
        <p:sp>
          <p:nvSpPr>
            <p:cNvPr id="14" name="文本框 13"/>
            <p:cNvSpPr txBox="1"/>
            <p:nvPr/>
          </p:nvSpPr>
          <p:spPr>
            <a:xfrm>
              <a:off x="6397364" y="3604052"/>
              <a:ext cx="755296" cy="646331"/>
            </a:xfrm>
            <a:prstGeom prst="rect">
              <a:avLst/>
            </a:prstGeom>
            <a:noFill/>
          </p:spPr>
          <p:txBody>
            <a:bodyPr wrap="square" rtlCol="0">
              <a:spAutoFit/>
            </a:bodyPr>
            <a:lstStyle/>
            <a:p>
              <a:r>
                <a:rPr lang="en-US" altLang="zh-CN" sz="3600" b="1" dirty="0">
                  <a:solidFill>
                    <a:schemeClr val="bg1">
                      <a:lumMod val="75000"/>
                    </a:schemeClr>
                  </a:solidFill>
                  <a:cs typeface="+mn-ea"/>
                  <a:sym typeface="+mn-lt"/>
                </a:rPr>
                <a:t>04</a:t>
              </a:r>
              <a:endParaRPr lang="zh-CN" altLang="en-US" sz="3600" b="1" dirty="0">
                <a:solidFill>
                  <a:schemeClr val="bg1">
                    <a:lumMod val="75000"/>
                  </a:schemeClr>
                </a:solidFill>
                <a:cs typeface="+mn-ea"/>
                <a:sym typeface="+mn-lt"/>
              </a:endParaRPr>
            </a:p>
          </p:txBody>
        </p:sp>
      </p:gr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1300"/>
                                        <p:tgtEl>
                                          <p:spTgt spid="20"/>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2"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2"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0600979" y="478920"/>
            <a:ext cx="1238942" cy="283780"/>
            <a:chOff x="1776248" y="1881352"/>
            <a:chExt cx="1238942" cy="283780"/>
          </a:xfrm>
        </p:grpSpPr>
        <p:sp>
          <p:nvSpPr>
            <p:cNvPr id="22" name="椭圆 21"/>
            <p:cNvSpPr/>
            <p:nvPr/>
          </p:nvSpPr>
          <p:spPr>
            <a:xfrm>
              <a:off x="1776248" y="1881352"/>
              <a:ext cx="283780" cy="283780"/>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2253829" y="1881352"/>
              <a:ext cx="283780" cy="283780"/>
            </a:xfrm>
            <a:prstGeom prst="ellipse">
              <a:avLst/>
            </a:prstGeom>
            <a:solidFill>
              <a:srgbClr val="FF94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2731410" y="1881352"/>
              <a:ext cx="283780" cy="283780"/>
            </a:xfrm>
            <a:prstGeom prst="ellipse">
              <a:avLst/>
            </a:prstGeom>
            <a:solidFill>
              <a:srgbClr val="FF94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矩形 24"/>
          <p:cNvSpPr/>
          <p:nvPr/>
        </p:nvSpPr>
        <p:spPr>
          <a:xfrm>
            <a:off x="0" y="143618"/>
            <a:ext cx="4099034" cy="95438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solidFill>
                <a:cs typeface="+mn-ea"/>
                <a:sym typeface="+mn-lt"/>
              </a:rPr>
              <a:t>单击此处添加标题</a:t>
            </a:r>
            <a:endParaRPr lang="zh-CN" altLang="en-US" sz="2400" dirty="0">
              <a:solidFill>
                <a:schemeClr val="bg1"/>
              </a:solidFill>
              <a:cs typeface="+mn-ea"/>
              <a:sym typeface="+mn-lt"/>
            </a:endParaRPr>
          </a:p>
        </p:txBody>
      </p:sp>
      <p:sp>
        <p:nvSpPr>
          <p:cNvPr id="27" name="文本框 26"/>
          <p:cNvSpPr txBox="1"/>
          <p:nvPr/>
        </p:nvSpPr>
        <p:spPr>
          <a:xfrm>
            <a:off x="607140" y="721687"/>
            <a:ext cx="3626856" cy="369332"/>
          </a:xfrm>
          <a:prstGeom prst="rect">
            <a:avLst/>
          </a:prstGeom>
          <a:noFill/>
        </p:spPr>
        <p:txBody>
          <a:bodyPr wrap="square" rtlCol="0">
            <a:spAutoFit/>
          </a:body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sp>
        <p:nvSpPr>
          <p:cNvPr id="29" name="íšliḓé"/>
          <p:cNvSpPr/>
          <p:nvPr/>
        </p:nvSpPr>
        <p:spPr>
          <a:xfrm>
            <a:off x="-14288" y="1976341"/>
            <a:ext cx="12206288" cy="3433859"/>
          </a:xfrm>
          <a:prstGeom prst="rect">
            <a:avLst/>
          </a:prstGeom>
          <a:blipFill dpi="0" rotWithShape="1">
            <a:blip r:embed="rId1"/>
            <a:srcRect/>
            <a:tile tx="0" ty="0" sx="19000" sy="19000" flip="none" algn="ctr"/>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90" name="组合 89"/>
          <p:cNvGrpSpPr/>
          <p:nvPr/>
        </p:nvGrpSpPr>
        <p:grpSpPr>
          <a:xfrm>
            <a:off x="9370849" y="2689887"/>
            <a:ext cx="2185292" cy="2720313"/>
            <a:chOff x="783656" y="2689889"/>
            <a:chExt cx="2185292" cy="2720313"/>
          </a:xfrm>
        </p:grpSpPr>
        <p:sp>
          <p:nvSpPr>
            <p:cNvPr id="91" name="íṥ1ïdé"/>
            <p:cNvSpPr/>
            <p:nvPr/>
          </p:nvSpPr>
          <p:spPr>
            <a:xfrm>
              <a:off x="783656" y="2689889"/>
              <a:ext cx="2185292" cy="27203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260000" bIns="0" anchor="t" anchorCtr="1">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20000"/>
                </a:lnSpc>
                <a:spcBef>
                  <a:spcPct val="0"/>
                </a:spcBef>
                <a:defRPr/>
              </a:pPr>
              <a:endParaRPr lang="zh-CN" altLang="en-US" sz="1100" dirty="0">
                <a:solidFill>
                  <a:schemeClr val="bg1">
                    <a:lumMod val="100000"/>
                  </a:schemeClr>
                </a:solidFill>
              </a:endParaRPr>
            </a:p>
          </p:txBody>
        </p:sp>
        <p:sp>
          <p:nvSpPr>
            <p:cNvPr id="92" name="文本框 7"/>
            <p:cNvSpPr txBox="1"/>
            <p:nvPr/>
          </p:nvSpPr>
          <p:spPr>
            <a:xfrm>
              <a:off x="865544" y="3526837"/>
              <a:ext cx="2021516"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400" b="1" dirty="0">
                  <a:solidFill>
                    <a:srgbClr val="FF9409"/>
                  </a:solidFill>
                  <a:cs typeface="+mn-ea"/>
                  <a:sym typeface="+mn-lt"/>
                </a:rPr>
                <a:t>添加标题</a:t>
              </a:r>
              <a:endParaRPr lang="zh-CN" altLang="en-US" sz="2400" b="1" dirty="0">
                <a:solidFill>
                  <a:srgbClr val="FF9409"/>
                </a:solidFill>
                <a:cs typeface="+mn-ea"/>
                <a:sym typeface="+mn-lt"/>
              </a:endParaRPr>
            </a:p>
          </p:txBody>
        </p:sp>
        <p:sp>
          <p:nvSpPr>
            <p:cNvPr id="93" name="文本框 8"/>
            <p:cNvSpPr txBox="1"/>
            <p:nvPr/>
          </p:nvSpPr>
          <p:spPr>
            <a:xfrm>
              <a:off x="928074" y="4055719"/>
              <a:ext cx="1896456"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dirty="0">
                  <a:solidFill>
                    <a:srgbClr val="FF9409"/>
                  </a:solidFill>
                  <a:cs typeface="+mn-ea"/>
                  <a:sym typeface="+mn-lt"/>
                </a:rPr>
                <a:t>Click here to add words</a:t>
              </a:r>
              <a:endParaRPr lang="zh-CN" altLang="en-US" dirty="0">
                <a:solidFill>
                  <a:srgbClr val="FF9409"/>
                </a:solidFill>
                <a:cs typeface="+mn-ea"/>
                <a:sym typeface="+mn-lt"/>
              </a:endParaRPr>
            </a:p>
          </p:txBody>
        </p:sp>
        <p:sp>
          <p:nvSpPr>
            <p:cNvPr id="94" name="文本框 9"/>
            <p:cNvSpPr txBox="1"/>
            <p:nvPr/>
          </p:nvSpPr>
          <p:spPr>
            <a:xfrm>
              <a:off x="928074" y="4702050"/>
              <a:ext cx="1633102"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dirty="0">
                  <a:solidFill>
                    <a:srgbClr val="FF9409"/>
                  </a:solidFill>
                  <a:cs typeface="+mn-ea"/>
                  <a:sym typeface="+mn-lt"/>
                </a:rPr>
                <a:t>Click here to add words</a:t>
              </a:r>
              <a:endParaRPr lang="zh-CN" altLang="en-US" dirty="0">
                <a:solidFill>
                  <a:srgbClr val="FF9409"/>
                </a:solidFill>
                <a:cs typeface="+mn-ea"/>
                <a:sym typeface="+mn-lt"/>
              </a:endParaRPr>
            </a:p>
          </p:txBody>
        </p:sp>
        <p:sp>
          <p:nvSpPr>
            <p:cNvPr id="95" name="live-chat_72439"/>
            <p:cNvSpPr>
              <a:spLocks noChangeAspect="1"/>
            </p:cNvSpPr>
            <p:nvPr/>
          </p:nvSpPr>
          <p:spPr bwMode="auto">
            <a:xfrm>
              <a:off x="1534589" y="2895876"/>
              <a:ext cx="651385" cy="573380"/>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rgbClr val="FF9409"/>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84" name="组合 83"/>
          <p:cNvGrpSpPr/>
          <p:nvPr/>
        </p:nvGrpSpPr>
        <p:grpSpPr>
          <a:xfrm>
            <a:off x="6439360" y="2689887"/>
            <a:ext cx="2185292" cy="2720313"/>
            <a:chOff x="783656" y="2689889"/>
            <a:chExt cx="2185292" cy="2720313"/>
          </a:xfrm>
        </p:grpSpPr>
        <p:sp>
          <p:nvSpPr>
            <p:cNvPr id="85" name="íṥ1ïdé"/>
            <p:cNvSpPr/>
            <p:nvPr/>
          </p:nvSpPr>
          <p:spPr>
            <a:xfrm>
              <a:off x="783656" y="2689889"/>
              <a:ext cx="2185292" cy="2720313"/>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260000" bIns="0" anchor="t" anchorCtr="1">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20000"/>
                </a:lnSpc>
                <a:spcBef>
                  <a:spcPct val="0"/>
                </a:spcBef>
                <a:defRPr/>
              </a:pPr>
              <a:endParaRPr lang="zh-CN" altLang="en-US" sz="1100" dirty="0">
                <a:solidFill>
                  <a:schemeClr val="bg1">
                    <a:lumMod val="100000"/>
                  </a:schemeClr>
                </a:solidFill>
              </a:endParaRPr>
            </a:p>
          </p:txBody>
        </p:sp>
        <p:sp>
          <p:nvSpPr>
            <p:cNvPr id="86" name="文本框 61"/>
            <p:cNvSpPr txBox="1"/>
            <p:nvPr/>
          </p:nvSpPr>
          <p:spPr>
            <a:xfrm>
              <a:off x="865544" y="3526837"/>
              <a:ext cx="2021516"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400" b="1" dirty="0">
                  <a:solidFill>
                    <a:schemeClr val="bg1"/>
                  </a:solidFill>
                  <a:cs typeface="+mn-ea"/>
                  <a:sym typeface="+mn-lt"/>
                </a:rPr>
                <a:t>添加标题</a:t>
              </a:r>
              <a:endParaRPr lang="zh-CN" altLang="en-US" sz="2400" b="1" dirty="0">
                <a:solidFill>
                  <a:schemeClr val="bg1"/>
                </a:solidFill>
                <a:cs typeface="+mn-ea"/>
                <a:sym typeface="+mn-lt"/>
              </a:endParaRPr>
            </a:p>
          </p:txBody>
        </p:sp>
        <p:sp>
          <p:nvSpPr>
            <p:cNvPr id="87" name="文本框 62"/>
            <p:cNvSpPr txBox="1"/>
            <p:nvPr/>
          </p:nvSpPr>
          <p:spPr>
            <a:xfrm>
              <a:off x="928074" y="4055719"/>
              <a:ext cx="1896456"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sp>
          <p:nvSpPr>
            <p:cNvPr id="88" name="文本框 63"/>
            <p:cNvSpPr txBox="1"/>
            <p:nvPr/>
          </p:nvSpPr>
          <p:spPr>
            <a:xfrm>
              <a:off x="928074" y="4702050"/>
              <a:ext cx="1633102"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sp>
          <p:nvSpPr>
            <p:cNvPr id="89" name="live-chat_72439"/>
            <p:cNvSpPr>
              <a:spLocks noChangeAspect="1"/>
            </p:cNvSpPr>
            <p:nvPr/>
          </p:nvSpPr>
          <p:spPr bwMode="auto">
            <a:xfrm>
              <a:off x="1613341" y="2854955"/>
              <a:ext cx="517037" cy="671882"/>
            </a:xfrm>
            <a:custGeom>
              <a:avLst/>
              <a:gdLst>
                <a:gd name="connsiteX0" fmla="*/ 242956 w 465661"/>
                <a:gd name="connsiteY0" fmla="*/ 324904 h 605119"/>
                <a:gd name="connsiteX1" fmla="*/ 455490 w 465661"/>
                <a:gd name="connsiteY1" fmla="*/ 324904 h 605119"/>
                <a:gd name="connsiteX2" fmla="*/ 465661 w 465661"/>
                <a:gd name="connsiteY2" fmla="*/ 335064 h 605119"/>
                <a:gd name="connsiteX3" fmla="*/ 465661 w 465661"/>
                <a:gd name="connsiteY3" fmla="*/ 595112 h 605119"/>
                <a:gd name="connsiteX4" fmla="*/ 461866 w 465661"/>
                <a:gd name="connsiteY4" fmla="*/ 602996 h 605119"/>
                <a:gd name="connsiteX5" fmla="*/ 455490 w 465661"/>
                <a:gd name="connsiteY5" fmla="*/ 605119 h 605119"/>
                <a:gd name="connsiteX6" fmla="*/ 453365 w 465661"/>
                <a:gd name="connsiteY6" fmla="*/ 604968 h 605119"/>
                <a:gd name="connsiteX7" fmla="*/ 240830 w 465661"/>
                <a:gd name="connsiteY7" fmla="*/ 559327 h 605119"/>
                <a:gd name="connsiteX8" fmla="*/ 232936 w 465661"/>
                <a:gd name="connsiteY8" fmla="*/ 549470 h 605119"/>
                <a:gd name="connsiteX9" fmla="*/ 232936 w 465661"/>
                <a:gd name="connsiteY9" fmla="*/ 335064 h 605119"/>
                <a:gd name="connsiteX10" fmla="*/ 242956 w 465661"/>
                <a:gd name="connsiteY10" fmla="*/ 324904 h 605119"/>
                <a:gd name="connsiteX11" fmla="*/ 10173 w 465661"/>
                <a:gd name="connsiteY11" fmla="*/ 324904 h 605119"/>
                <a:gd name="connsiteX12" fmla="*/ 177954 w 465661"/>
                <a:gd name="connsiteY12" fmla="*/ 324904 h 605119"/>
                <a:gd name="connsiteX13" fmla="*/ 188127 w 465661"/>
                <a:gd name="connsiteY13" fmla="*/ 335064 h 605119"/>
                <a:gd name="connsiteX14" fmla="*/ 188127 w 465661"/>
                <a:gd name="connsiteY14" fmla="*/ 539777 h 605119"/>
                <a:gd name="connsiteX15" fmla="*/ 184331 w 465661"/>
                <a:gd name="connsiteY15" fmla="*/ 547663 h 605119"/>
                <a:gd name="connsiteX16" fmla="*/ 177954 w 465661"/>
                <a:gd name="connsiteY16" fmla="*/ 549937 h 605119"/>
                <a:gd name="connsiteX17" fmla="*/ 175828 w 465661"/>
                <a:gd name="connsiteY17" fmla="*/ 549786 h 605119"/>
                <a:gd name="connsiteX18" fmla="*/ 8048 w 465661"/>
                <a:gd name="connsiteY18" fmla="*/ 513695 h 605119"/>
                <a:gd name="connsiteX19" fmla="*/ 0 w 465661"/>
                <a:gd name="connsiteY19" fmla="*/ 503839 h 605119"/>
                <a:gd name="connsiteX20" fmla="*/ 0 w 465661"/>
                <a:gd name="connsiteY20" fmla="*/ 335064 h 605119"/>
                <a:gd name="connsiteX21" fmla="*/ 10173 w 465661"/>
                <a:gd name="connsiteY21" fmla="*/ 324904 h 605119"/>
                <a:gd name="connsiteX22" fmla="*/ 175828 w 465661"/>
                <a:gd name="connsiteY22" fmla="*/ 55526 h 605119"/>
                <a:gd name="connsiteX23" fmla="*/ 184331 w 465661"/>
                <a:gd name="connsiteY23" fmla="*/ 57497 h 605119"/>
                <a:gd name="connsiteX24" fmla="*/ 188127 w 465661"/>
                <a:gd name="connsiteY24" fmla="*/ 65382 h 605119"/>
                <a:gd name="connsiteX25" fmla="*/ 188127 w 465661"/>
                <a:gd name="connsiteY25" fmla="*/ 270227 h 605119"/>
                <a:gd name="connsiteX26" fmla="*/ 177954 w 465661"/>
                <a:gd name="connsiteY26" fmla="*/ 280235 h 605119"/>
                <a:gd name="connsiteX27" fmla="*/ 10173 w 465661"/>
                <a:gd name="connsiteY27" fmla="*/ 280235 h 605119"/>
                <a:gd name="connsiteX28" fmla="*/ 0 w 465661"/>
                <a:gd name="connsiteY28" fmla="*/ 270227 h 605119"/>
                <a:gd name="connsiteX29" fmla="*/ 0 w 465661"/>
                <a:gd name="connsiteY29" fmla="*/ 101317 h 605119"/>
                <a:gd name="connsiteX30" fmla="*/ 8048 w 465661"/>
                <a:gd name="connsiteY30" fmla="*/ 91461 h 605119"/>
                <a:gd name="connsiteX31" fmla="*/ 453365 w 465661"/>
                <a:gd name="connsiteY31" fmla="*/ 203 h 605119"/>
                <a:gd name="connsiteX32" fmla="*/ 461866 w 465661"/>
                <a:gd name="connsiteY32" fmla="*/ 2326 h 605119"/>
                <a:gd name="connsiteX33" fmla="*/ 465661 w 465661"/>
                <a:gd name="connsiteY33" fmla="*/ 10210 h 605119"/>
                <a:gd name="connsiteX34" fmla="*/ 465661 w 465661"/>
                <a:gd name="connsiteY34" fmla="*/ 270229 h 605119"/>
                <a:gd name="connsiteX35" fmla="*/ 455490 w 465661"/>
                <a:gd name="connsiteY35" fmla="*/ 280236 h 605119"/>
                <a:gd name="connsiteX36" fmla="*/ 242956 w 465661"/>
                <a:gd name="connsiteY36" fmla="*/ 280236 h 605119"/>
                <a:gd name="connsiteX37" fmla="*/ 232936 w 465661"/>
                <a:gd name="connsiteY37" fmla="*/ 270229 h 605119"/>
                <a:gd name="connsiteX38" fmla="*/ 232936 w 465661"/>
                <a:gd name="connsiteY38" fmla="*/ 55846 h 605119"/>
                <a:gd name="connsiteX39" fmla="*/ 240830 w 465661"/>
                <a:gd name="connsiteY39" fmla="*/ 45839 h 60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5661" h="605119">
                  <a:moveTo>
                    <a:pt x="242956" y="324904"/>
                  </a:moveTo>
                  <a:lnTo>
                    <a:pt x="455490" y="324904"/>
                  </a:lnTo>
                  <a:cubicBezTo>
                    <a:pt x="461107" y="324904"/>
                    <a:pt x="465661" y="329453"/>
                    <a:pt x="465661" y="335064"/>
                  </a:cubicBezTo>
                  <a:lnTo>
                    <a:pt x="465661" y="595112"/>
                  </a:lnTo>
                  <a:cubicBezTo>
                    <a:pt x="465661" y="598144"/>
                    <a:pt x="464295" y="601025"/>
                    <a:pt x="461866" y="602996"/>
                  </a:cubicBezTo>
                  <a:cubicBezTo>
                    <a:pt x="460044" y="604361"/>
                    <a:pt x="457767" y="605119"/>
                    <a:pt x="455490" y="605119"/>
                  </a:cubicBezTo>
                  <a:cubicBezTo>
                    <a:pt x="454883" y="605119"/>
                    <a:pt x="454124" y="605119"/>
                    <a:pt x="453365" y="604968"/>
                  </a:cubicBezTo>
                  <a:lnTo>
                    <a:pt x="240830" y="559327"/>
                  </a:lnTo>
                  <a:cubicBezTo>
                    <a:pt x="236276" y="558265"/>
                    <a:pt x="232936" y="554171"/>
                    <a:pt x="232936" y="549470"/>
                  </a:cubicBezTo>
                  <a:lnTo>
                    <a:pt x="232936" y="335064"/>
                  </a:lnTo>
                  <a:cubicBezTo>
                    <a:pt x="232936" y="329453"/>
                    <a:pt x="237491" y="324904"/>
                    <a:pt x="242956" y="324904"/>
                  </a:cubicBezTo>
                  <a:close/>
                  <a:moveTo>
                    <a:pt x="10173" y="324904"/>
                  </a:moveTo>
                  <a:lnTo>
                    <a:pt x="177954" y="324904"/>
                  </a:lnTo>
                  <a:cubicBezTo>
                    <a:pt x="183572" y="324904"/>
                    <a:pt x="188127" y="329453"/>
                    <a:pt x="188127" y="335064"/>
                  </a:cubicBezTo>
                  <a:lnTo>
                    <a:pt x="188127" y="539777"/>
                  </a:lnTo>
                  <a:cubicBezTo>
                    <a:pt x="188127" y="542962"/>
                    <a:pt x="186761" y="545843"/>
                    <a:pt x="184331" y="547663"/>
                  </a:cubicBezTo>
                  <a:cubicBezTo>
                    <a:pt x="182509" y="549179"/>
                    <a:pt x="180232" y="549937"/>
                    <a:pt x="177954" y="549937"/>
                  </a:cubicBezTo>
                  <a:cubicBezTo>
                    <a:pt x="177347" y="549937"/>
                    <a:pt x="176588" y="549937"/>
                    <a:pt x="175828" y="549786"/>
                  </a:cubicBezTo>
                  <a:lnTo>
                    <a:pt x="8048" y="513695"/>
                  </a:lnTo>
                  <a:cubicBezTo>
                    <a:pt x="3341" y="512634"/>
                    <a:pt x="0" y="508540"/>
                    <a:pt x="0" y="503839"/>
                  </a:cubicBezTo>
                  <a:lnTo>
                    <a:pt x="0" y="335064"/>
                  </a:lnTo>
                  <a:cubicBezTo>
                    <a:pt x="0" y="329453"/>
                    <a:pt x="4555" y="324904"/>
                    <a:pt x="10173" y="324904"/>
                  </a:cubicBezTo>
                  <a:close/>
                  <a:moveTo>
                    <a:pt x="175828" y="55526"/>
                  </a:moveTo>
                  <a:cubicBezTo>
                    <a:pt x="178865" y="54920"/>
                    <a:pt x="181902" y="55526"/>
                    <a:pt x="184331" y="57497"/>
                  </a:cubicBezTo>
                  <a:cubicBezTo>
                    <a:pt x="186761" y="59469"/>
                    <a:pt x="188127" y="62349"/>
                    <a:pt x="188127" y="65382"/>
                  </a:cubicBezTo>
                  <a:lnTo>
                    <a:pt x="188127" y="270227"/>
                  </a:lnTo>
                  <a:cubicBezTo>
                    <a:pt x="188127" y="275686"/>
                    <a:pt x="183572" y="280235"/>
                    <a:pt x="177954" y="280235"/>
                  </a:cubicBezTo>
                  <a:lnTo>
                    <a:pt x="10173" y="280235"/>
                  </a:lnTo>
                  <a:cubicBezTo>
                    <a:pt x="4555" y="280235"/>
                    <a:pt x="0" y="275686"/>
                    <a:pt x="0" y="270227"/>
                  </a:cubicBezTo>
                  <a:lnTo>
                    <a:pt x="0" y="101317"/>
                  </a:lnTo>
                  <a:cubicBezTo>
                    <a:pt x="0" y="96617"/>
                    <a:pt x="3341" y="92523"/>
                    <a:pt x="8048" y="91461"/>
                  </a:cubicBezTo>
                  <a:close/>
                  <a:moveTo>
                    <a:pt x="453365" y="203"/>
                  </a:moveTo>
                  <a:cubicBezTo>
                    <a:pt x="456401" y="-403"/>
                    <a:pt x="459589" y="355"/>
                    <a:pt x="461866" y="2326"/>
                  </a:cubicBezTo>
                  <a:cubicBezTo>
                    <a:pt x="464295" y="4145"/>
                    <a:pt x="465661" y="7177"/>
                    <a:pt x="465661" y="10210"/>
                  </a:cubicBezTo>
                  <a:lnTo>
                    <a:pt x="465661" y="270229"/>
                  </a:lnTo>
                  <a:cubicBezTo>
                    <a:pt x="465661" y="275687"/>
                    <a:pt x="461107" y="280236"/>
                    <a:pt x="455490" y="280236"/>
                  </a:cubicBezTo>
                  <a:lnTo>
                    <a:pt x="242956" y="280236"/>
                  </a:lnTo>
                  <a:cubicBezTo>
                    <a:pt x="237491" y="280236"/>
                    <a:pt x="232936" y="275687"/>
                    <a:pt x="232936" y="270229"/>
                  </a:cubicBezTo>
                  <a:lnTo>
                    <a:pt x="232936" y="55846"/>
                  </a:lnTo>
                  <a:cubicBezTo>
                    <a:pt x="232936" y="50994"/>
                    <a:pt x="236276" y="46901"/>
                    <a:pt x="240830" y="45839"/>
                  </a:cubicBezTo>
                  <a:close/>
                </a:path>
              </a:pathLst>
            </a:custGeom>
            <a:solidFill>
              <a:schemeClr val="bg1"/>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grpSp>
      <p:grpSp>
        <p:nvGrpSpPr>
          <p:cNvPr id="78" name="组合 77"/>
          <p:cNvGrpSpPr/>
          <p:nvPr/>
        </p:nvGrpSpPr>
        <p:grpSpPr>
          <a:xfrm>
            <a:off x="3507871" y="2689887"/>
            <a:ext cx="2185292" cy="2720313"/>
            <a:chOff x="783656" y="2689889"/>
            <a:chExt cx="2185292" cy="2720313"/>
          </a:xfrm>
          <a:solidFill>
            <a:schemeClr val="bg1">
              <a:lumMod val="95000"/>
            </a:schemeClr>
          </a:solidFill>
        </p:grpSpPr>
        <p:sp>
          <p:nvSpPr>
            <p:cNvPr id="79" name="íṥ1ïdé"/>
            <p:cNvSpPr/>
            <p:nvPr/>
          </p:nvSpPr>
          <p:spPr>
            <a:xfrm>
              <a:off x="783656" y="2689889"/>
              <a:ext cx="2185292" cy="27203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260000" bIns="0" anchor="t" anchorCtr="1">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20000"/>
                </a:lnSpc>
                <a:spcBef>
                  <a:spcPct val="0"/>
                </a:spcBef>
                <a:defRPr/>
              </a:pPr>
              <a:endParaRPr lang="zh-CN" altLang="en-US" sz="1100" dirty="0">
                <a:solidFill>
                  <a:schemeClr val="bg1">
                    <a:lumMod val="100000"/>
                  </a:schemeClr>
                </a:solidFill>
              </a:endParaRPr>
            </a:p>
          </p:txBody>
        </p:sp>
        <p:sp>
          <p:nvSpPr>
            <p:cNvPr id="80" name="文本框 67"/>
            <p:cNvSpPr txBox="1"/>
            <p:nvPr/>
          </p:nvSpPr>
          <p:spPr>
            <a:xfrm>
              <a:off x="865544" y="3526837"/>
              <a:ext cx="2021516" cy="461665"/>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400" b="1" dirty="0">
                  <a:solidFill>
                    <a:srgbClr val="FF9409"/>
                  </a:solidFill>
                  <a:cs typeface="+mn-ea"/>
                  <a:sym typeface="+mn-lt"/>
                </a:rPr>
                <a:t>添加标题</a:t>
              </a:r>
              <a:endParaRPr lang="zh-CN" altLang="en-US" sz="2400" b="1" dirty="0">
                <a:solidFill>
                  <a:srgbClr val="FF9409"/>
                </a:solidFill>
                <a:cs typeface="+mn-ea"/>
                <a:sym typeface="+mn-lt"/>
              </a:endParaRPr>
            </a:p>
          </p:txBody>
        </p:sp>
        <p:sp>
          <p:nvSpPr>
            <p:cNvPr id="81" name="文本框 68"/>
            <p:cNvSpPr txBox="1"/>
            <p:nvPr/>
          </p:nvSpPr>
          <p:spPr>
            <a:xfrm>
              <a:off x="928074" y="4055719"/>
              <a:ext cx="1896456" cy="64633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dirty="0">
                  <a:solidFill>
                    <a:srgbClr val="FF9409"/>
                  </a:solidFill>
                  <a:cs typeface="+mn-ea"/>
                  <a:sym typeface="+mn-lt"/>
                </a:rPr>
                <a:t>Click here to add words</a:t>
              </a:r>
              <a:endParaRPr lang="zh-CN" altLang="en-US" dirty="0">
                <a:solidFill>
                  <a:srgbClr val="FF9409"/>
                </a:solidFill>
                <a:cs typeface="+mn-ea"/>
                <a:sym typeface="+mn-lt"/>
              </a:endParaRPr>
            </a:p>
          </p:txBody>
        </p:sp>
        <p:sp>
          <p:nvSpPr>
            <p:cNvPr id="82" name="文本框 69"/>
            <p:cNvSpPr txBox="1"/>
            <p:nvPr/>
          </p:nvSpPr>
          <p:spPr>
            <a:xfrm>
              <a:off x="928074" y="4702050"/>
              <a:ext cx="1633102" cy="64633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dirty="0">
                  <a:solidFill>
                    <a:srgbClr val="FF9409"/>
                  </a:solidFill>
                  <a:cs typeface="+mn-ea"/>
                  <a:sym typeface="+mn-lt"/>
                </a:rPr>
                <a:t>Click here to add words</a:t>
              </a:r>
              <a:endParaRPr lang="zh-CN" altLang="en-US" dirty="0">
                <a:solidFill>
                  <a:srgbClr val="FF9409"/>
                </a:solidFill>
                <a:cs typeface="+mn-ea"/>
                <a:sym typeface="+mn-lt"/>
              </a:endParaRPr>
            </a:p>
          </p:txBody>
        </p:sp>
        <p:sp>
          <p:nvSpPr>
            <p:cNvPr id="83" name="live-chat_72439"/>
            <p:cNvSpPr>
              <a:spLocks noChangeAspect="1"/>
            </p:cNvSpPr>
            <p:nvPr/>
          </p:nvSpPr>
          <p:spPr bwMode="auto">
            <a:xfrm>
              <a:off x="1571506" y="2870873"/>
              <a:ext cx="609591" cy="598383"/>
            </a:xfrm>
            <a:custGeom>
              <a:avLst/>
              <a:gdLst>
                <a:gd name="connsiteX0" fmla="*/ 170608 w 607804"/>
                <a:gd name="connsiteY0" fmla="*/ 262009 h 596630"/>
                <a:gd name="connsiteX1" fmla="*/ 260792 w 607804"/>
                <a:gd name="connsiteY1" fmla="*/ 427304 h 596630"/>
                <a:gd name="connsiteX2" fmla="*/ 303865 w 607804"/>
                <a:gd name="connsiteY2" fmla="*/ 451493 h 596630"/>
                <a:gd name="connsiteX3" fmla="*/ 346938 w 607804"/>
                <a:gd name="connsiteY3" fmla="*/ 427304 h 596630"/>
                <a:gd name="connsiteX4" fmla="*/ 408855 w 607804"/>
                <a:gd name="connsiteY4" fmla="*/ 319795 h 596630"/>
                <a:gd name="connsiteX5" fmla="*/ 519229 w 607804"/>
                <a:gd name="connsiteY5" fmla="*/ 298293 h 596630"/>
                <a:gd name="connsiteX6" fmla="*/ 552880 w 607804"/>
                <a:gd name="connsiteY6" fmla="*/ 319795 h 596630"/>
                <a:gd name="connsiteX7" fmla="*/ 606721 w 607804"/>
                <a:gd name="connsiteY7" fmla="*/ 538844 h 596630"/>
                <a:gd name="connsiteX8" fmla="*/ 602683 w 607804"/>
                <a:gd name="connsiteY8" fmla="*/ 563034 h 596630"/>
                <a:gd name="connsiteX9" fmla="*/ 582493 w 607804"/>
                <a:gd name="connsiteY9" fmla="*/ 575128 h 596630"/>
                <a:gd name="connsiteX10" fmla="*/ 414239 w 607804"/>
                <a:gd name="connsiteY10" fmla="*/ 596630 h 596630"/>
                <a:gd name="connsiteX11" fmla="*/ 400779 w 607804"/>
                <a:gd name="connsiteY11" fmla="*/ 595286 h 596630"/>
                <a:gd name="connsiteX12" fmla="*/ 205605 w 607804"/>
                <a:gd name="connsiteY12" fmla="*/ 532125 h 596630"/>
                <a:gd name="connsiteX13" fmla="*/ 189453 w 607804"/>
                <a:gd name="connsiteY13" fmla="*/ 532125 h 596630"/>
                <a:gd name="connsiteX14" fmla="*/ 37352 w 607804"/>
                <a:gd name="connsiteY14" fmla="*/ 572441 h 596630"/>
                <a:gd name="connsiteX15" fmla="*/ 9085 w 607804"/>
                <a:gd name="connsiteY15" fmla="*/ 565721 h 596630"/>
                <a:gd name="connsiteX16" fmla="*/ 1009 w 607804"/>
                <a:gd name="connsiteY16" fmla="*/ 537500 h 596630"/>
                <a:gd name="connsiteX17" fmla="*/ 54850 w 607804"/>
                <a:gd name="connsiteY17" fmla="*/ 321139 h 596630"/>
                <a:gd name="connsiteX18" fmla="*/ 72348 w 607804"/>
                <a:gd name="connsiteY18" fmla="*/ 300981 h 596630"/>
                <a:gd name="connsiteX19" fmla="*/ 302554 w 607804"/>
                <a:gd name="connsiteY19" fmla="*/ 68530 h 596630"/>
                <a:gd name="connsiteX20" fmla="*/ 237945 w 607804"/>
                <a:gd name="connsiteY20" fmla="*/ 133029 h 596630"/>
                <a:gd name="connsiteX21" fmla="*/ 302554 w 607804"/>
                <a:gd name="connsiteY21" fmla="*/ 197528 h 596630"/>
                <a:gd name="connsiteX22" fmla="*/ 367164 w 607804"/>
                <a:gd name="connsiteY22" fmla="*/ 133029 h 596630"/>
                <a:gd name="connsiteX23" fmla="*/ 302554 w 607804"/>
                <a:gd name="connsiteY23" fmla="*/ 68530 h 596630"/>
                <a:gd name="connsiteX24" fmla="*/ 303901 w 607804"/>
                <a:gd name="connsiteY24" fmla="*/ 0 h 596630"/>
                <a:gd name="connsiteX25" fmla="*/ 438504 w 607804"/>
                <a:gd name="connsiteY25" fmla="*/ 134373 h 596630"/>
                <a:gd name="connsiteX26" fmla="*/ 313323 w 607804"/>
                <a:gd name="connsiteY26" fmla="*/ 407150 h 596630"/>
                <a:gd name="connsiteX27" fmla="*/ 303901 w 607804"/>
                <a:gd name="connsiteY27" fmla="*/ 412525 h 596630"/>
                <a:gd name="connsiteX28" fmla="*/ 294478 w 607804"/>
                <a:gd name="connsiteY28" fmla="*/ 407150 h 596630"/>
                <a:gd name="connsiteX29" fmla="*/ 169297 w 607804"/>
                <a:gd name="connsiteY29" fmla="*/ 134373 h 596630"/>
                <a:gd name="connsiteX30" fmla="*/ 303901 w 607804"/>
                <a:gd name="connsiteY30" fmla="*/ 0 h 59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7804" h="596630">
                  <a:moveTo>
                    <a:pt x="170608" y="262009"/>
                  </a:moveTo>
                  <a:cubicBezTo>
                    <a:pt x="196183" y="317107"/>
                    <a:pt x="229834" y="376237"/>
                    <a:pt x="260792" y="427304"/>
                  </a:cubicBezTo>
                  <a:cubicBezTo>
                    <a:pt x="270214" y="442086"/>
                    <a:pt x="286367" y="451493"/>
                    <a:pt x="303865" y="451493"/>
                  </a:cubicBezTo>
                  <a:cubicBezTo>
                    <a:pt x="321363" y="451493"/>
                    <a:pt x="337516" y="442086"/>
                    <a:pt x="346938" y="427304"/>
                  </a:cubicBezTo>
                  <a:cubicBezTo>
                    <a:pt x="367128" y="393707"/>
                    <a:pt x="388665" y="357423"/>
                    <a:pt x="408855" y="319795"/>
                  </a:cubicBezTo>
                  <a:cubicBezTo>
                    <a:pt x="411547" y="319795"/>
                    <a:pt x="519229" y="298293"/>
                    <a:pt x="519229" y="298293"/>
                  </a:cubicBezTo>
                  <a:cubicBezTo>
                    <a:pt x="534036" y="295605"/>
                    <a:pt x="548842" y="305013"/>
                    <a:pt x="552880" y="319795"/>
                  </a:cubicBezTo>
                  <a:lnTo>
                    <a:pt x="606721" y="538844"/>
                  </a:lnTo>
                  <a:cubicBezTo>
                    <a:pt x="609413" y="546907"/>
                    <a:pt x="606721" y="556314"/>
                    <a:pt x="602683" y="563034"/>
                  </a:cubicBezTo>
                  <a:cubicBezTo>
                    <a:pt x="598645" y="569753"/>
                    <a:pt x="590569" y="573784"/>
                    <a:pt x="582493" y="575128"/>
                  </a:cubicBezTo>
                  <a:lnTo>
                    <a:pt x="414239" y="596630"/>
                  </a:lnTo>
                  <a:cubicBezTo>
                    <a:pt x="408855" y="596630"/>
                    <a:pt x="404817" y="596630"/>
                    <a:pt x="400779" y="595286"/>
                  </a:cubicBezTo>
                  <a:lnTo>
                    <a:pt x="205605" y="532125"/>
                  </a:lnTo>
                  <a:cubicBezTo>
                    <a:pt x="200221" y="530781"/>
                    <a:pt x="194837" y="530781"/>
                    <a:pt x="189453" y="532125"/>
                  </a:cubicBezTo>
                  <a:lnTo>
                    <a:pt x="37352" y="572441"/>
                  </a:lnTo>
                  <a:cubicBezTo>
                    <a:pt x="26584" y="575128"/>
                    <a:pt x="15815" y="572441"/>
                    <a:pt x="9085" y="565721"/>
                  </a:cubicBezTo>
                  <a:cubicBezTo>
                    <a:pt x="1009" y="557658"/>
                    <a:pt x="-1683" y="546907"/>
                    <a:pt x="1009" y="537500"/>
                  </a:cubicBezTo>
                  <a:lnTo>
                    <a:pt x="54850" y="321139"/>
                  </a:lnTo>
                  <a:cubicBezTo>
                    <a:pt x="57542" y="311732"/>
                    <a:pt x="64272" y="305013"/>
                    <a:pt x="72348" y="300981"/>
                  </a:cubicBezTo>
                  <a:close/>
                  <a:moveTo>
                    <a:pt x="302554" y="68530"/>
                  </a:moveTo>
                  <a:cubicBezTo>
                    <a:pt x="266212" y="68530"/>
                    <a:pt x="237945" y="98092"/>
                    <a:pt x="237945" y="133029"/>
                  </a:cubicBezTo>
                  <a:cubicBezTo>
                    <a:pt x="237945" y="169310"/>
                    <a:pt x="266212" y="197528"/>
                    <a:pt x="302554" y="197528"/>
                  </a:cubicBezTo>
                  <a:cubicBezTo>
                    <a:pt x="338897" y="197528"/>
                    <a:pt x="367164" y="167966"/>
                    <a:pt x="367164" y="133029"/>
                  </a:cubicBezTo>
                  <a:cubicBezTo>
                    <a:pt x="367164" y="96749"/>
                    <a:pt x="337551" y="68530"/>
                    <a:pt x="302554" y="68530"/>
                  </a:cubicBezTo>
                  <a:close/>
                  <a:moveTo>
                    <a:pt x="303901" y="0"/>
                  </a:moveTo>
                  <a:cubicBezTo>
                    <a:pt x="377932" y="0"/>
                    <a:pt x="438504" y="60468"/>
                    <a:pt x="438504" y="134373"/>
                  </a:cubicBezTo>
                  <a:cubicBezTo>
                    <a:pt x="438504" y="196185"/>
                    <a:pt x="344282" y="357432"/>
                    <a:pt x="313323" y="407150"/>
                  </a:cubicBezTo>
                  <a:cubicBezTo>
                    <a:pt x="310631" y="409838"/>
                    <a:pt x="307939" y="412525"/>
                    <a:pt x="303901" y="412525"/>
                  </a:cubicBezTo>
                  <a:cubicBezTo>
                    <a:pt x="301208" y="412525"/>
                    <a:pt x="297170" y="409838"/>
                    <a:pt x="294478" y="407150"/>
                  </a:cubicBezTo>
                  <a:cubicBezTo>
                    <a:pt x="263519" y="357432"/>
                    <a:pt x="169297" y="196185"/>
                    <a:pt x="169297" y="134373"/>
                  </a:cubicBezTo>
                  <a:cubicBezTo>
                    <a:pt x="169297" y="60468"/>
                    <a:pt x="229869" y="0"/>
                    <a:pt x="303901" y="0"/>
                  </a:cubicBezTo>
                  <a:close/>
                </a:path>
              </a:pathLst>
            </a:custGeom>
            <a:solidFill>
              <a:srgbClr val="FF9409"/>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FF9409"/>
                </a:solidFill>
                <a:cs typeface="+mn-ea"/>
                <a:sym typeface="+mn-lt"/>
              </a:endParaRPr>
            </a:p>
          </p:txBody>
        </p:sp>
      </p:grpSp>
      <p:grpSp>
        <p:nvGrpSpPr>
          <p:cNvPr id="72" name="组合 71"/>
          <p:cNvGrpSpPr/>
          <p:nvPr/>
        </p:nvGrpSpPr>
        <p:grpSpPr>
          <a:xfrm>
            <a:off x="576382" y="2689887"/>
            <a:ext cx="2185292" cy="2720313"/>
            <a:chOff x="783656" y="2689889"/>
            <a:chExt cx="2185292" cy="2720313"/>
          </a:xfrm>
        </p:grpSpPr>
        <p:sp>
          <p:nvSpPr>
            <p:cNvPr id="73" name="íṥ1ïdé"/>
            <p:cNvSpPr/>
            <p:nvPr/>
          </p:nvSpPr>
          <p:spPr>
            <a:xfrm>
              <a:off x="783656" y="2689889"/>
              <a:ext cx="2185292" cy="2720313"/>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260000" bIns="0" anchor="t" anchorCtr="1">
              <a:normAutofit/>
            </a:bodyPr>
            <a:lstStyle/>
            <a:p>
              <a:pPr algn="ctr">
                <a:lnSpc>
                  <a:spcPct val="120000"/>
                </a:lnSpc>
                <a:spcBef>
                  <a:spcPct val="0"/>
                </a:spcBef>
                <a:defRPr/>
              </a:pPr>
              <a:endParaRPr lang="zh-CN" altLang="en-US" sz="1100" dirty="0">
                <a:solidFill>
                  <a:schemeClr val="bg1">
                    <a:lumMod val="100000"/>
                  </a:schemeClr>
                </a:solidFill>
              </a:endParaRPr>
            </a:p>
          </p:txBody>
        </p:sp>
        <p:sp>
          <p:nvSpPr>
            <p:cNvPr id="74" name="文本框 73"/>
            <p:cNvSpPr txBox="1"/>
            <p:nvPr/>
          </p:nvSpPr>
          <p:spPr>
            <a:xfrm>
              <a:off x="865544" y="3526837"/>
              <a:ext cx="2021516" cy="461665"/>
            </a:xfrm>
            <a:prstGeom prst="rect">
              <a:avLst/>
            </a:prstGeom>
            <a:noFill/>
          </p:spPr>
          <p:txBody>
            <a:bodyPr wrap="square" rtlCol="0">
              <a:spAutoFit/>
            </a:bodyPr>
            <a:lstStyle/>
            <a:p>
              <a:pPr algn="ctr"/>
              <a:r>
                <a:rPr lang="zh-CN" altLang="en-US" sz="2400" b="1" dirty="0">
                  <a:solidFill>
                    <a:schemeClr val="bg1"/>
                  </a:solidFill>
                  <a:cs typeface="+mn-ea"/>
                  <a:sym typeface="+mn-lt"/>
                </a:rPr>
                <a:t>添加标题</a:t>
              </a:r>
              <a:endParaRPr lang="zh-CN" altLang="en-US" sz="2400" b="1" dirty="0">
                <a:solidFill>
                  <a:schemeClr val="bg1"/>
                </a:solidFill>
                <a:cs typeface="+mn-ea"/>
                <a:sym typeface="+mn-lt"/>
              </a:endParaRPr>
            </a:p>
          </p:txBody>
        </p:sp>
        <p:sp>
          <p:nvSpPr>
            <p:cNvPr id="75" name="文本框 74"/>
            <p:cNvSpPr txBox="1"/>
            <p:nvPr/>
          </p:nvSpPr>
          <p:spPr>
            <a:xfrm>
              <a:off x="928074" y="4055719"/>
              <a:ext cx="1896456" cy="646331"/>
            </a:xfrm>
            <a:prstGeom prst="rect">
              <a:avLst/>
            </a:prstGeom>
            <a:noFill/>
          </p:spPr>
          <p:txBody>
            <a:bodyPr wrap="square" rtlCol="0">
              <a:spAutoFit/>
            </a:body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sp>
          <p:nvSpPr>
            <p:cNvPr id="76" name="文本框 75"/>
            <p:cNvSpPr txBox="1"/>
            <p:nvPr/>
          </p:nvSpPr>
          <p:spPr>
            <a:xfrm>
              <a:off x="928074" y="4702050"/>
              <a:ext cx="1633102" cy="646331"/>
            </a:xfrm>
            <a:prstGeom prst="rect">
              <a:avLst/>
            </a:prstGeom>
            <a:noFill/>
          </p:spPr>
          <p:txBody>
            <a:bodyPr wrap="square" rtlCol="0">
              <a:spAutoFit/>
            </a:body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sp>
          <p:nvSpPr>
            <p:cNvPr id="77" name="live-chat_72439"/>
            <p:cNvSpPr>
              <a:spLocks noChangeAspect="1"/>
            </p:cNvSpPr>
            <p:nvPr/>
          </p:nvSpPr>
          <p:spPr bwMode="auto">
            <a:xfrm>
              <a:off x="1534589" y="2965836"/>
              <a:ext cx="683426" cy="461665"/>
            </a:xfrm>
            <a:custGeom>
              <a:avLst/>
              <a:gdLst>
                <a:gd name="connsiteX0" fmla="*/ 298271 w 603682"/>
                <a:gd name="connsiteY0" fmla="*/ 288048 h 407798"/>
                <a:gd name="connsiteX1" fmla="*/ 385598 w 603682"/>
                <a:gd name="connsiteY1" fmla="*/ 317756 h 407798"/>
                <a:gd name="connsiteX2" fmla="*/ 392974 w 603682"/>
                <a:gd name="connsiteY2" fmla="*/ 323671 h 407798"/>
                <a:gd name="connsiteX3" fmla="*/ 298798 w 603682"/>
                <a:gd name="connsiteY3" fmla="*/ 407798 h 407798"/>
                <a:gd name="connsiteX4" fmla="*/ 207387 w 603682"/>
                <a:gd name="connsiteY4" fmla="*/ 322356 h 407798"/>
                <a:gd name="connsiteX5" fmla="*/ 215158 w 603682"/>
                <a:gd name="connsiteY5" fmla="*/ 316573 h 407798"/>
                <a:gd name="connsiteX6" fmla="*/ 298271 w 603682"/>
                <a:gd name="connsiteY6" fmla="*/ 288048 h 407798"/>
                <a:gd name="connsiteX7" fmla="*/ 299470 w 603682"/>
                <a:gd name="connsiteY7" fmla="*/ 138661 h 407798"/>
                <a:gd name="connsiteX8" fmla="*/ 498320 w 603682"/>
                <a:gd name="connsiteY8" fmla="*/ 219660 h 407798"/>
                <a:gd name="connsiteX9" fmla="*/ 500427 w 603682"/>
                <a:gd name="connsiteY9" fmla="*/ 221370 h 407798"/>
                <a:gd name="connsiteX10" fmla="*/ 500427 w 603682"/>
                <a:gd name="connsiteY10" fmla="*/ 241883 h 407798"/>
                <a:gd name="connsiteX11" fmla="*/ 444328 w 603682"/>
                <a:gd name="connsiteY11" fmla="*/ 297768 h 407798"/>
                <a:gd name="connsiteX12" fmla="*/ 434056 w 603682"/>
                <a:gd name="connsiteY12" fmla="*/ 301975 h 407798"/>
                <a:gd name="connsiteX13" fmla="*/ 423916 w 603682"/>
                <a:gd name="connsiteY13" fmla="*/ 297768 h 407798"/>
                <a:gd name="connsiteX14" fmla="*/ 299602 w 603682"/>
                <a:gd name="connsiteY14" fmla="*/ 246485 h 407798"/>
                <a:gd name="connsiteX15" fmla="*/ 175288 w 603682"/>
                <a:gd name="connsiteY15" fmla="*/ 297768 h 407798"/>
                <a:gd name="connsiteX16" fmla="*/ 154744 w 603682"/>
                <a:gd name="connsiteY16" fmla="*/ 297768 h 407798"/>
                <a:gd name="connsiteX17" fmla="*/ 98908 w 603682"/>
                <a:gd name="connsiteY17" fmla="*/ 242014 h 407798"/>
                <a:gd name="connsiteX18" fmla="*/ 94694 w 603682"/>
                <a:gd name="connsiteY18" fmla="*/ 231758 h 407798"/>
                <a:gd name="connsiteX19" fmla="*/ 98908 w 603682"/>
                <a:gd name="connsiteY19" fmla="*/ 221501 h 407798"/>
                <a:gd name="connsiteX20" fmla="*/ 299470 w 603682"/>
                <a:gd name="connsiteY20" fmla="*/ 138661 h 407798"/>
                <a:gd name="connsiteX21" fmla="*/ 301726 w 603682"/>
                <a:gd name="connsiteY21" fmla="*/ 0 h 407798"/>
                <a:gd name="connsiteX22" fmla="*/ 597229 w 603682"/>
                <a:gd name="connsiteY22" fmla="*/ 120807 h 407798"/>
                <a:gd name="connsiteX23" fmla="*/ 599468 w 603682"/>
                <a:gd name="connsiteY23" fmla="*/ 122516 h 407798"/>
                <a:gd name="connsiteX24" fmla="*/ 603682 w 603682"/>
                <a:gd name="connsiteY24" fmla="*/ 132770 h 407798"/>
                <a:gd name="connsiteX25" fmla="*/ 599336 w 603682"/>
                <a:gd name="connsiteY25" fmla="*/ 143023 h 407798"/>
                <a:gd name="connsiteX26" fmla="*/ 541658 w 603682"/>
                <a:gd name="connsiteY26" fmla="*/ 200601 h 407798"/>
                <a:gd name="connsiteX27" fmla="*/ 531386 w 603682"/>
                <a:gd name="connsiteY27" fmla="*/ 204807 h 407798"/>
                <a:gd name="connsiteX28" fmla="*/ 521246 w 603682"/>
                <a:gd name="connsiteY28" fmla="*/ 200601 h 407798"/>
                <a:gd name="connsiteX29" fmla="*/ 301726 w 603682"/>
                <a:gd name="connsiteY29" fmla="*/ 110028 h 407798"/>
                <a:gd name="connsiteX30" fmla="*/ 82205 w 603682"/>
                <a:gd name="connsiteY30" fmla="*/ 200601 h 407798"/>
                <a:gd name="connsiteX31" fmla="*/ 61662 w 603682"/>
                <a:gd name="connsiteY31" fmla="*/ 200601 h 407798"/>
                <a:gd name="connsiteX32" fmla="*/ 4247 w 603682"/>
                <a:gd name="connsiteY32" fmla="*/ 143286 h 407798"/>
                <a:gd name="connsiteX33" fmla="*/ 4247 w 603682"/>
                <a:gd name="connsiteY33" fmla="*/ 122779 h 407798"/>
                <a:gd name="connsiteX34" fmla="*/ 301726 w 603682"/>
                <a:gd name="connsiteY34" fmla="*/ 0 h 40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3682" h="407798">
                  <a:moveTo>
                    <a:pt x="298271" y="288048"/>
                  </a:moveTo>
                  <a:cubicBezTo>
                    <a:pt x="348454" y="288048"/>
                    <a:pt x="384149" y="316573"/>
                    <a:pt x="385598" y="317756"/>
                  </a:cubicBezTo>
                  <a:lnTo>
                    <a:pt x="392974" y="323671"/>
                  </a:lnTo>
                  <a:lnTo>
                    <a:pt x="298798" y="407798"/>
                  </a:lnTo>
                  <a:lnTo>
                    <a:pt x="207387" y="322356"/>
                  </a:lnTo>
                  <a:lnTo>
                    <a:pt x="215158" y="316573"/>
                  </a:lnTo>
                  <a:cubicBezTo>
                    <a:pt x="241106" y="297644"/>
                    <a:pt x="269162" y="288048"/>
                    <a:pt x="298271" y="288048"/>
                  </a:cubicBezTo>
                  <a:close/>
                  <a:moveTo>
                    <a:pt x="299470" y="138661"/>
                  </a:moveTo>
                  <a:cubicBezTo>
                    <a:pt x="374401" y="138661"/>
                    <a:pt x="444986" y="167458"/>
                    <a:pt x="498320" y="219660"/>
                  </a:cubicBezTo>
                  <a:lnTo>
                    <a:pt x="500427" y="221370"/>
                  </a:lnTo>
                  <a:cubicBezTo>
                    <a:pt x="506090" y="227024"/>
                    <a:pt x="506090" y="236228"/>
                    <a:pt x="500427" y="241883"/>
                  </a:cubicBezTo>
                  <a:lnTo>
                    <a:pt x="444328" y="297768"/>
                  </a:lnTo>
                  <a:cubicBezTo>
                    <a:pt x="441694" y="300529"/>
                    <a:pt x="438007" y="301975"/>
                    <a:pt x="434056" y="301975"/>
                  </a:cubicBezTo>
                  <a:cubicBezTo>
                    <a:pt x="430237" y="301975"/>
                    <a:pt x="426550" y="300529"/>
                    <a:pt x="423916" y="297768"/>
                  </a:cubicBezTo>
                  <a:cubicBezTo>
                    <a:pt x="390731" y="264631"/>
                    <a:pt x="346615" y="246485"/>
                    <a:pt x="299602" y="246485"/>
                  </a:cubicBezTo>
                  <a:cubicBezTo>
                    <a:pt x="252589" y="246485"/>
                    <a:pt x="208341" y="264631"/>
                    <a:pt x="175288" y="297768"/>
                  </a:cubicBezTo>
                  <a:cubicBezTo>
                    <a:pt x="169757" y="303290"/>
                    <a:pt x="160275" y="303290"/>
                    <a:pt x="154744" y="297768"/>
                  </a:cubicBezTo>
                  <a:lnTo>
                    <a:pt x="98908" y="242014"/>
                  </a:lnTo>
                  <a:cubicBezTo>
                    <a:pt x="96143" y="239384"/>
                    <a:pt x="94694" y="235702"/>
                    <a:pt x="94694" y="231758"/>
                  </a:cubicBezTo>
                  <a:cubicBezTo>
                    <a:pt x="94694" y="227944"/>
                    <a:pt x="96143" y="224263"/>
                    <a:pt x="98908" y="221501"/>
                  </a:cubicBezTo>
                  <a:cubicBezTo>
                    <a:pt x="152374" y="168115"/>
                    <a:pt x="223617" y="138661"/>
                    <a:pt x="299470" y="138661"/>
                  </a:cubicBezTo>
                  <a:close/>
                  <a:moveTo>
                    <a:pt x="301726" y="0"/>
                  </a:moveTo>
                  <a:cubicBezTo>
                    <a:pt x="413264" y="0"/>
                    <a:pt x="518086" y="42854"/>
                    <a:pt x="597229" y="120807"/>
                  </a:cubicBezTo>
                  <a:lnTo>
                    <a:pt x="599468" y="122516"/>
                  </a:lnTo>
                  <a:cubicBezTo>
                    <a:pt x="602102" y="125277"/>
                    <a:pt x="603682" y="128826"/>
                    <a:pt x="603682" y="132770"/>
                  </a:cubicBezTo>
                  <a:cubicBezTo>
                    <a:pt x="603682" y="136582"/>
                    <a:pt x="602102" y="140263"/>
                    <a:pt x="599336" y="143023"/>
                  </a:cubicBezTo>
                  <a:lnTo>
                    <a:pt x="541658" y="200601"/>
                  </a:lnTo>
                  <a:cubicBezTo>
                    <a:pt x="539024" y="203361"/>
                    <a:pt x="535337" y="204807"/>
                    <a:pt x="531386" y="204807"/>
                  </a:cubicBezTo>
                  <a:cubicBezTo>
                    <a:pt x="527567" y="204807"/>
                    <a:pt x="523880" y="203361"/>
                    <a:pt x="521246" y="200601"/>
                  </a:cubicBezTo>
                  <a:cubicBezTo>
                    <a:pt x="462646" y="142234"/>
                    <a:pt x="384688" y="110028"/>
                    <a:pt x="301726" y="110028"/>
                  </a:cubicBezTo>
                  <a:cubicBezTo>
                    <a:pt x="218632" y="110028"/>
                    <a:pt x="140805" y="142103"/>
                    <a:pt x="82205" y="200601"/>
                  </a:cubicBezTo>
                  <a:cubicBezTo>
                    <a:pt x="76806" y="206122"/>
                    <a:pt x="67193" y="206122"/>
                    <a:pt x="61662" y="200601"/>
                  </a:cubicBezTo>
                  <a:lnTo>
                    <a:pt x="4247" y="143286"/>
                  </a:lnTo>
                  <a:cubicBezTo>
                    <a:pt x="-1416" y="137634"/>
                    <a:pt x="-1416" y="128432"/>
                    <a:pt x="4247" y="122779"/>
                  </a:cubicBezTo>
                  <a:cubicBezTo>
                    <a:pt x="83522" y="43511"/>
                    <a:pt x="189266" y="0"/>
                    <a:pt x="301726" y="0"/>
                  </a:cubicBezTo>
                  <a:close/>
                </a:path>
              </a:pathLst>
            </a:custGeom>
            <a:solidFill>
              <a:schemeClr val="bg1"/>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additive="base">
                                        <p:cTn id="12" dur="500" fill="hold"/>
                                        <p:tgtEl>
                                          <p:spTgt spid="78"/>
                                        </p:tgtEl>
                                        <p:attrNameLst>
                                          <p:attrName>ppt_x</p:attrName>
                                        </p:attrNameLst>
                                      </p:cBhvr>
                                      <p:tavLst>
                                        <p:tav tm="0">
                                          <p:val>
                                            <p:strVal val="#ppt_x"/>
                                          </p:val>
                                        </p:tav>
                                        <p:tav tm="100000">
                                          <p:val>
                                            <p:strVal val="#ppt_x"/>
                                          </p:val>
                                        </p:tav>
                                      </p:tavLst>
                                    </p:anim>
                                    <p:anim calcmode="lin" valueType="num">
                                      <p:cBhvr additive="base">
                                        <p:cTn id="13" dur="500" fill="hold"/>
                                        <p:tgtEl>
                                          <p:spTgt spid="7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 calcmode="lin" valueType="num">
                                      <p:cBhvr additive="base">
                                        <p:cTn id="17" dur="500" fill="hold"/>
                                        <p:tgtEl>
                                          <p:spTgt spid="84"/>
                                        </p:tgtEl>
                                        <p:attrNameLst>
                                          <p:attrName>ppt_x</p:attrName>
                                        </p:attrNameLst>
                                      </p:cBhvr>
                                      <p:tavLst>
                                        <p:tav tm="0">
                                          <p:val>
                                            <p:strVal val="#ppt_x"/>
                                          </p:val>
                                        </p:tav>
                                        <p:tav tm="100000">
                                          <p:val>
                                            <p:strVal val="#ppt_x"/>
                                          </p:val>
                                        </p:tav>
                                      </p:tavLst>
                                    </p:anim>
                                    <p:anim calcmode="lin" valueType="num">
                                      <p:cBhvr additive="base">
                                        <p:cTn id="18" dur="500" fill="hold"/>
                                        <p:tgtEl>
                                          <p:spTgt spid="8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90"/>
                                        </p:tgtEl>
                                        <p:attrNameLst>
                                          <p:attrName>style.visibility</p:attrName>
                                        </p:attrNameLst>
                                      </p:cBhvr>
                                      <p:to>
                                        <p:strVal val="visible"/>
                                      </p:to>
                                    </p:set>
                                    <p:anim calcmode="lin" valueType="num">
                                      <p:cBhvr additive="base">
                                        <p:cTn id="22" dur="500" fill="hold"/>
                                        <p:tgtEl>
                                          <p:spTgt spid="90"/>
                                        </p:tgtEl>
                                        <p:attrNameLst>
                                          <p:attrName>ppt_x</p:attrName>
                                        </p:attrNameLst>
                                      </p:cBhvr>
                                      <p:tavLst>
                                        <p:tav tm="0">
                                          <p:val>
                                            <p:strVal val="#ppt_x"/>
                                          </p:val>
                                        </p:tav>
                                        <p:tav tm="100000">
                                          <p:val>
                                            <p:strVal val="#ppt_x"/>
                                          </p:val>
                                        </p:tav>
                                      </p:tavLst>
                                    </p:anim>
                                    <p:anim calcmode="lin" valueType="num">
                                      <p:cBhvr additive="base">
                                        <p:cTn id="23"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648" r="14693" b="8849"/>
          <a:stretch>
            <a:fillRect/>
          </a:stretch>
        </p:blipFill>
        <p:spPr>
          <a:xfrm>
            <a:off x="668180" y="927226"/>
            <a:ext cx="6970869" cy="5003547"/>
          </a:xfrm>
          <a:prstGeom prst="rect">
            <a:avLst/>
          </a:prstGeom>
          <a:ln w="76200">
            <a:solidFill>
              <a:srgbClr val="FF9409"/>
            </a:solidFill>
          </a:ln>
        </p:spPr>
      </p:pic>
      <p:sp>
        <p:nvSpPr>
          <p:cNvPr id="4" name="矩形 3"/>
          <p:cNvSpPr/>
          <p:nvPr/>
        </p:nvSpPr>
        <p:spPr>
          <a:xfrm>
            <a:off x="4540469" y="3943678"/>
            <a:ext cx="6003706" cy="2092199"/>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1" name="文本框 10"/>
          <p:cNvSpPr txBox="1"/>
          <p:nvPr/>
        </p:nvSpPr>
        <p:spPr>
          <a:xfrm>
            <a:off x="4824247" y="4137075"/>
            <a:ext cx="5283119" cy="1705403"/>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rPr>
              <a:t>Click here to add words Click here to add words Click here to add words</a:t>
            </a:r>
            <a:endParaRPr kumimoji="0" lang="en-US" altLang="zh-CN"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rPr>
              <a:t>Click here to add words Click here to add words Click here to add words Click here to</a:t>
            </a: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endParaRPr>
          </a:p>
        </p:txBody>
      </p:sp>
      <p:sp>
        <p:nvSpPr>
          <p:cNvPr id="12" name="文本框 11"/>
          <p:cNvSpPr txBox="1"/>
          <p:nvPr/>
        </p:nvSpPr>
        <p:spPr>
          <a:xfrm>
            <a:off x="8178750" y="1446766"/>
            <a:ext cx="2365425" cy="132343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rPr>
              <a:t>04</a:t>
            </a:r>
            <a:endParaRPr kumimoji="0" lang="en-US" altLang="zh-CN" sz="40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endParaRPr>
          </a:p>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rPr>
              <a:t>添加标题</a:t>
            </a:r>
            <a:endParaRPr kumimoji="0" lang="zh-CN" altLang="en-US" sz="40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endParaRPr>
          </a:p>
        </p:txBody>
      </p:sp>
      <p:cxnSp>
        <p:nvCxnSpPr>
          <p:cNvPr id="6" name="直接连接符 5"/>
          <p:cNvCxnSpPr/>
          <p:nvPr/>
        </p:nvCxnSpPr>
        <p:spPr>
          <a:xfrm>
            <a:off x="8429296" y="2875311"/>
            <a:ext cx="2028497" cy="0"/>
          </a:xfrm>
          <a:prstGeom prst="line">
            <a:avLst/>
          </a:prstGeom>
          <a:ln w="76200">
            <a:solidFill>
              <a:srgbClr val="FF940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77337" y="2708340"/>
            <a:ext cx="8700445" cy="2997843"/>
          </a:xfrm>
          <a:prstGeom prst="rect">
            <a:avLst/>
          </a:prstGeom>
          <a:noFill/>
          <a:ln w="76200">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nvPicPr>
        <p:blipFill rotWithShape="1">
          <a:blip r:embed="rId1">
            <a:extLst>
              <a:ext uri="{BEBA8EAE-BF5A-486C-A8C5-ECC9F3942E4B}">
                <a14:imgProps xmlns:a14="http://schemas.microsoft.com/office/drawing/2010/main">
                  <a14:imgLayer r:embed="rId2">
                    <a14:imgEffect>
                      <a14:backgroundRemoval t="10000" b="98867" l="1156" r="90000">
                        <a14:foregroundMark x1="533" y1="41467" x2="5867" y2="84133"/>
                        <a14:foregroundMark x1="5867" y1="84133" x2="10622" y2="89067"/>
                        <a14:foregroundMark x1="14311" y1="93333" x2="14844" y2="76533"/>
                        <a14:foregroundMark x1="10499" y1="63393" x2="6311" y2="50733"/>
                        <a14:foregroundMark x1="14844" y1="76533" x2="13808" y2="73400"/>
                        <a14:foregroundMark x1="6311" y1="50733" x2="5467" y2="45467"/>
                        <a14:foregroundMark x1="13289" y1="84467" x2="5867" y2="98867"/>
                        <a14:foregroundMark x1="18000" y1="78933" x2="14489" y2="94933"/>
                        <a14:foregroundMark x1="14489" y1="94933" x2="14711" y2="98867"/>
                        <a14:foregroundMark x1="5689" y1="42667" x2="1156" y2="55267"/>
                        <a14:foregroundMark x1="1156" y1="55267" x2="1156" y2="55267"/>
                        <a14:foregroundMark x1="2622" y1="40200" x2="6489" y2="42667"/>
                        <a14:foregroundMark x1="9156" y1="43000" x2="5689" y2="38067"/>
                        <a14:backgroundMark x1="11822" y1="63467" x2="11422" y2="69267"/>
                        <a14:backgroundMark x1="11111" y1="63467" x2="11022" y2="65133"/>
                        <a14:backgroundMark x1="14178" y1="69533" x2="11911" y2="70600"/>
                        <a14:backgroundMark x1="14578" y1="72067" x2="12222" y2="72400"/>
                        <a14:backgroundMark x1="14578" y1="71467" x2="12711" y2="71667"/>
                        <a14:backgroundMark x1="13600" y1="72800" x2="13600" y2="72800"/>
                        <a14:backgroundMark x1="13911" y1="73133" x2="13911" y2="73133"/>
                        <a14:backgroundMark x1="10622" y1="64067" x2="10622" y2="64067"/>
                        <a14:backgroundMark x1="10533" y1="63467" x2="10533" y2="63467"/>
                        <a14:backgroundMark x1="13822" y1="73400" x2="13822" y2="73400"/>
                        <a14:backgroundMark x1="13689" y1="73133" x2="13689" y2="73133"/>
                      </a14:backgroundRemoval>
                    </a14:imgEffect>
                  </a14:imgLayer>
                </a14:imgProps>
              </a:ext>
              <a:ext uri="{28A0092B-C50C-407E-A947-70E740481C1C}">
                <a14:useLocalDpi xmlns:a14="http://schemas.microsoft.com/office/drawing/2010/main" val="0"/>
              </a:ext>
            </a:extLst>
          </a:blip>
          <a:srcRect t="32363" r="79374"/>
          <a:stretch>
            <a:fillRect/>
          </a:stretch>
        </p:blipFill>
        <p:spPr>
          <a:xfrm>
            <a:off x="0" y="2024063"/>
            <a:ext cx="2210766" cy="4841568"/>
          </a:xfrm>
          <a:prstGeom prst="rect">
            <a:avLst/>
          </a:prstGeom>
        </p:spPr>
      </p:pic>
      <p:grpSp>
        <p:nvGrpSpPr>
          <p:cNvPr id="14" name="组合 13"/>
          <p:cNvGrpSpPr/>
          <p:nvPr/>
        </p:nvGrpSpPr>
        <p:grpSpPr>
          <a:xfrm>
            <a:off x="10600979" y="478920"/>
            <a:ext cx="1238942" cy="283780"/>
            <a:chOff x="1776248" y="1881352"/>
            <a:chExt cx="1238942" cy="283780"/>
          </a:xfrm>
        </p:grpSpPr>
        <p:sp>
          <p:nvSpPr>
            <p:cNvPr id="15" name="椭圆 14"/>
            <p:cNvSpPr/>
            <p:nvPr/>
          </p:nvSpPr>
          <p:spPr>
            <a:xfrm>
              <a:off x="1776248" y="1881352"/>
              <a:ext cx="283780" cy="283780"/>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2253829" y="1881352"/>
              <a:ext cx="283780" cy="283780"/>
            </a:xfrm>
            <a:prstGeom prst="ellipse">
              <a:avLst/>
            </a:prstGeom>
            <a:solidFill>
              <a:srgbClr val="FF94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2731410" y="1881352"/>
              <a:ext cx="283780" cy="283780"/>
            </a:xfrm>
            <a:prstGeom prst="ellipse">
              <a:avLst/>
            </a:prstGeom>
            <a:solidFill>
              <a:srgbClr val="FF94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矩形 17"/>
          <p:cNvSpPr/>
          <p:nvPr/>
        </p:nvSpPr>
        <p:spPr>
          <a:xfrm>
            <a:off x="0" y="143618"/>
            <a:ext cx="4099034" cy="95438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solidFill>
                <a:cs typeface="+mn-ea"/>
                <a:sym typeface="+mn-lt"/>
              </a:rPr>
              <a:t>单击此处添加标题</a:t>
            </a:r>
            <a:endParaRPr lang="zh-CN" altLang="en-US" sz="2400" dirty="0">
              <a:solidFill>
                <a:schemeClr val="bg1"/>
              </a:solidFill>
              <a:cs typeface="+mn-ea"/>
              <a:sym typeface="+mn-lt"/>
            </a:endParaRPr>
          </a:p>
        </p:txBody>
      </p:sp>
      <p:sp>
        <p:nvSpPr>
          <p:cNvPr id="20" name="文本框 19"/>
          <p:cNvSpPr txBox="1"/>
          <p:nvPr/>
        </p:nvSpPr>
        <p:spPr>
          <a:xfrm>
            <a:off x="607140" y="721687"/>
            <a:ext cx="3626856" cy="369332"/>
          </a:xfrm>
          <a:prstGeom prst="rect">
            <a:avLst/>
          </a:prstGeom>
          <a:noFill/>
        </p:spPr>
        <p:txBody>
          <a:bodyPr wrap="square" rtlCol="0">
            <a:spAutoFit/>
          </a:body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grpSp>
        <p:nvGrpSpPr>
          <p:cNvPr id="21" name="组合 20"/>
          <p:cNvGrpSpPr/>
          <p:nvPr/>
        </p:nvGrpSpPr>
        <p:grpSpPr>
          <a:xfrm>
            <a:off x="3368259" y="4807452"/>
            <a:ext cx="3140548" cy="400110"/>
            <a:chOff x="6788838" y="2993437"/>
            <a:chExt cx="3140548" cy="400110"/>
          </a:xfrm>
        </p:grpSpPr>
        <p:sp>
          <p:nvSpPr>
            <p:cNvPr id="22" name="文本框 21"/>
            <p:cNvSpPr txBox="1"/>
            <p:nvPr/>
          </p:nvSpPr>
          <p:spPr>
            <a:xfrm>
              <a:off x="6888866" y="2993437"/>
              <a:ext cx="3040520" cy="400110"/>
            </a:xfrm>
            <a:prstGeom prst="rect">
              <a:avLst/>
            </a:prstGeom>
            <a:noFill/>
          </p:spPr>
          <p:txBody>
            <a:bodyPr wrap="square" rtlCol="0">
              <a:spAutoFit/>
            </a:bodyPr>
            <a:lstStyle/>
            <a:p>
              <a:pPr algn="ctr"/>
              <a:r>
                <a:rPr lang="en-US" altLang="zh-CN" sz="2000" dirty="0">
                  <a:solidFill>
                    <a:schemeClr val="tx1">
                      <a:lumMod val="65000"/>
                      <a:lumOff val="35000"/>
                    </a:schemeClr>
                  </a:solidFill>
                  <a:cs typeface="+mn-ea"/>
                  <a:sym typeface="+mn-lt"/>
                </a:rPr>
                <a:t>Click here to add words</a:t>
              </a:r>
              <a:endParaRPr lang="zh-CN" altLang="en-US" sz="2000" dirty="0">
                <a:solidFill>
                  <a:schemeClr val="tx1">
                    <a:lumMod val="65000"/>
                    <a:lumOff val="35000"/>
                  </a:schemeClr>
                </a:solidFill>
                <a:cs typeface="+mn-ea"/>
                <a:sym typeface="+mn-lt"/>
              </a:endParaRPr>
            </a:p>
          </p:txBody>
        </p:sp>
        <p:sp>
          <p:nvSpPr>
            <p:cNvPr id="23" name="椭圆 22"/>
            <p:cNvSpPr/>
            <p:nvPr/>
          </p:nvSpPr>
          <p:spPr>
            <a:xfrm>
              <a:off x="6788838" y="3093464"/>
              <a:ext cx="200055" cy="200055"/>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grpSp>
        <p:nvGrpSpPr>
          <p:cNvPr id="24" name="组合 23"/>
          <p:cNvGrpSpPr/>
          <p:nvPr/>
        </p:nvGrpSpPr>
        <p:grpSpPr>
          <a:xfrm>
            <a:off x="3368259" y="3929162"/>
            <a:ext cx="3140548" cy="400110"/>
            <a:chOff x="6788838" y="2993437"/>
            <a:chExt cx="3140548" cy="400110"/>
          </a:xfrm>
        </p:grpSpPr>
        <p:sp>
          <p:nvSpPr>
            <p:cNvPr id="25" name="文本框 24"/>
            <p:cNvSpPr txBox="1"/>
            <p:nvPr/>
          </p:nvSpPr>
          <p:spPr>
            <a:xfrm>
              <a:off x="6888866" y="2993437"/>
              <a:ext cx="3040520" cy="400110"/>
            </a:xfrm>
            <a:prstGeom prst="rect">
              <a:avLst/>
            </a:prstGeom>
            <a:noFill/>
          </p:spPr>
          <p:txBody>
            <a:bodyPr wrap="square" rtlCol="0">
              <a:spAutoFit/>
            </a:bodyPr>
            <a:lstStyle/>
            <a:p>
              <a:pPr algn="ctr"/>
              <a:r>
                <a:rPr lang="en-US" altLang="zh-CN" sz="2000" dirty="0">
                  <a:solidFill>
                    <a:schemeClr val="tx1">
                      <a:lumMod val="65000"/>
                      <a:lumOff val="35000"/>
                    </a:schemeClr>
                  </a:solidFill>
                  <a:cs typeface="+mn-ea"/>
                  <a:sym typeface="+mn-lt"/>
                </a:rPr>
                <a:t>Click here to add words</a:t>
              </a:r>
              <a:endParaRPr lang="zh-CN" altLang="en-US" sz="2000" dirty="0">
                <a:solidFill>
                  <a:schemeClr val="tx1">
                    <a:lumMod val="65000"/>
                    <a:lumOff val="35000"/>
                  </a:schemeClr>
                </a:solidFill>
                <a:cs typeface="+mn-ea"/>
                <a:sym typeface="+mn-lt"/>
              </a:endParaRPr>
            </a:p>
          </p:txBody>
        </p:sp>
        <p:sp>
          <p:nvSpPr>
            <p:cNvPr id="26" name="椭圆 25"/>
            <p:cNvSpPr/>
            <p:nvPr/>
          </p:nvSpPr>
          <p:spPr>
            <a:xfrm>
              <a:off x="6788838" y="3093464"/>
              <a:ext cx="200055" cy="200055"/>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grpSp>
        <p:nvGrpSpPr>
          <p:cNvPr id="27" name="组合 26"/>
          <p:cNvGrpSpPr/>
          <p:nvPr/>
        </p:nvGrpSpPr>
        <p:grpSpPr>
          <a:xfrm>
            <a:off x="3368259" y="3050872"/>
            <a:ext cx="3140548" cy="400110"/>
            <a:chOff x="6788838" y="2993437"/>
            <a:chExt cx="3140548" cy="400110"/>
          </a:xfrm>
        </p:grpSpPr>
        <p:sp>
          <p:nvSpPr>
            <p:cNvPr id="28" name="文本框 27"/>
            <p:cNvSpPr txBox="1"/>
            <p:nvPr/>
          </p:nvSpPr>
          <p:spPr>
            <a:xfrm>
              <a:off x="6888866" y="2993437"/>
              <a:ext cx="3040520" cy="400110"/>
            </a:xfrm>
            <a:prstGeom prst="rect">
              <a:avLst/>
            </a:prstGeom>
            <a:noFill/>
          </p:spPr>
          <p:txBody>
            <a:bodyPr wrap="square" rtlCol="0">
              <a:spAutoFit/>
            </a:bodyPr>
            <a:lstStyle/>
            <a:p>
              <a:pPr algn="ctr"/>
              <a:r>
                <a:rPr lang="en-US" altLang="zh-CN" sz="2000" dirty="0">
                  <a:solidFill>
                    <a:schemeClr val="tx1">
                      <a:lumMod val="65000"/>
                      <a:lumOff val="35000"/>
                    </a:schemeClr>
                  </a:solidFill>
                  <a:cs typeface="+mn-ea"/>
                  <a:sym typeface="+mn-lt"/>
                </a:rPr>
                <a:t>Click here to add words</a:t>
              </a:r>
              <a:endParaRPr lang="zh-CN" altLang="en-US" sz="2000" dirty="0">
                <a:solidFill>
                  <a:schemeClr val="tx1">
                    <a:lumMod val="65000"/>
                    <a:lumOff val="35000"/>
                  </a:schemeClr>
                </a:solidFill>
                <a:cs typeface="+mn-ea"/>
                <a:sym typeface="+mn-lt"/>
              </a:endParaRPr>
            </a:p>
          </p:txBody>
        </p:sp>
        <p:sp>
          <p:nvSpPr>
            <p:cNvPr id="29" name="椭圆 28"/>
            <p:cNvSpPr/>
            <p:nvPr/>
          </p:nvSpPr>
          <p:spPr>
            <a:xfrm>
              <a:off x="6788838" y="3093464"/>
              <a:ext cx="200055" cy="200055"/>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2)">
                                      <p:cBhvr>
                                        <p:cTn id="7" dur="10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par>
                                <p:cTn id="14" presetID="22" presetClass="entr" presetSubtype="8"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t="15539"/>
          <a:stretch>
            <a:fillRect/>
          </a:stretch>
        </p:blipFill>
        <p:spPr>
          <a:xfrm>
            <a:off x="6096000" y="2013468"/>
            <a:ext cx="6096000" cy="3431656"/>
          </a:xfrm>
          <a:prstGeom prst="rect">
            <a:avLst/>
          </a:prstGeom>
        </p:spPr>
      </p:pic>
      <p:pic>
        <p:nvPicPr>
          <p:cNvPr id="18" name="图片 17"/>
          <p:cNvPicPr>
            <a:picLocks noChangeAspect="1"/>
          </p:cNvPicPr>
          <p:nvPr/>
        </p:nvPicPr>
        <p:blipFill rotWithShape="1">
          <a:blip r:embed="rId2" cstate="print">
            <a:extLst>
              <a:ext uri="{28A0092B-C50C-407E-A947-70E740481C1C}">
                <a14:useLocalDpi xmlns:a14="http://schemas.microsoft.com/office/drawing/2010/main" val="0"/>
              </a:ext>
            </a:extLst>
          </a:blip>
          <a:srcRect b="15539"/>
          <a:stretch>
            <a:fillRect/>
          </a:stretch>
        </p:blipFill>
        <p:spPr>
          <a:xfrm>
            <a:off x="0" y="2024063"/>
            <a:ext cx="6095999" cy="3431657"/>
          </a:xfrm>
          <a:prstGeom prst="rect">
            <a:avLst/>
          </a:prstGeom>
        </p:spPr>
      </p:pic>
      <p:sp>
        <p:nvSpPr>
          <p:cNvPr id="8" name="文本框 7"/>
          <p:cNvSpPr txBox="1"/>
          <p:nvPr/>
        </p:nvSpPr>
        <p:spPr>
          <a:xfrm>
            <a:off x="7757602" y="2476475"/>
            <a:ext cx="2772795" cy="769441"/>
          </a:xfrm>
          <a:prstGeom prst="rect">
            <a:avLst/>
          </a:prstGeom>
          <a:noFill/>
        </p:spPr>
        <p:txBody>
          <a:bodyPr wrap="square" rtlCol="0">
            <a:spAutoFit/>
          </a:bodyPr>
          <a:lstStyle/>
          <a:p>
            <a:pPr algn="dist"/>
            <a:r>
              <a:rPr lang="en-US" altLang="zh-CN" sz="4400" b="1" dirty="0">
                <a:solidFill>
                  <a:srgbClr val="FF9409"/>
                </a:solidFill>
                <a:cs typeface="+mn-ea"/>
                <a:sym typeface="+mn-lt"/>
              </a:rPr>
              <a:t>HOLIDAY</a:t>
            </a:r>
            <a:endParaRPr lang="zh-CN" altLang="en-US" sz="4400" b="1" dirty="0">
              <a:solidFill>
                <a:srgbClr val="FF9409"/>
              </a:solidFill>
              <a:cs typeface="+mn-ea"/>
              <a:sym typeface="+mn-lt"/>
            </a:endParaRPr>
          </a:p>
        </p:txBody>
      </p:sp>
      <p:sp>
        <p:nvSpPr>
          <p:cNvPr id="10" name="文本框 9"/>
          <p:cNvSpPr txBox="1"/>
          <p:nvPr/>
        </p:nvSpPr>
        <p:spPr>
          <a:xfrm>
            <a:off x="4464980" y="2176721"/>
            <a:ext cx="800219" cy="3105150"/>
          </a:xfrm>
          <a:prstGeom prst="rect">
            <a:avLst/>
          </a:prstGeom>
          <a:noFill/>
        </p:spPr>
        <p:txBody>
          <a:bodyPr vert="eaVert" wrap="square" rtlCol="0">
            <a:spAutoFit/>
          </a:bodyPr>
          <a:lstStyle/>
          <a:p>
            <a:pPr algn="dist"/>
            <a:r>
              <a:rPr lang="en-US" altLang="zh-CN" sz="4000" b="1" dirty="0">
                <a:solidFill>
                  <a:srgbClr val="FF9409"/>
                </a:solidFill>
                <a:cs typeface="+mn-ea"/>
                <a:sym typeface="+mn-lt"/>
              </a:rPr>
              <a:t>SUNDAY</a:t>
            </a:r>
            <a:endParaRPr lang="zh-CN" altLang="en-US" sz="4000" b="1" dirty="0">
              <a:solidFill>
                <a:srgbClr val="FF9409"/>
              </a:solidFill>
              <a:cs typeface="+mn-ea"/>
              <a:sym typeface="+mn-lt"/>
            </a:endParaRPr>
          </a:p>
        </p:txBody>
      </p:sp>
      <p:grpSp>
        <p:nvGrpSpPr>
          <p:cNvPr id="11" name="组合 10"/>
          <p:cNvGrpSpPr/>
          <p:nvPr/>
        </p:nvGrpSpPr>
        <p:grpSpPr>
          <a:xfrm>
            <a:off x="10600979" y="478920"/>
            <a:ext cx="1238942" cy="283780"/>
            <a:chOff x="1776248" y="1881352"/>
            <a:chExt cx="1238942" cy="283780"/>
          </a:xfrm>
        </p:grpSpPr>
        <p:sp>
          <p:nvSpPr>
            <p:cNvPr id="12" name="椭圆 11"/>
            <p:cNvSpPr/>
            <p:nvPr/>
          </p:nvSpPr>
          <p:spPr>
            <a:xfrm>
              <a:off x="1776248" y="1881352"/>
              <a:ext cx="283780" cy="283780"/>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2253829" y="1881352"/>
              <a:ext cx="283780" cy="283780"/>
            </a:xfrm>
            <a:prstGeom prst="ellipse">
              <a:avLst/>
            </a:prstGeom>
            <a:solidFill>
              <a:srgbClr val="FF94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2731410" y="1881352"/>
              <a:ext cx="283780" cy="283780"/>
            </a:xfrm>
            <a:prstGeom prst="ellipse">
              <a:avLst/>
            </a:prstGeom>
            <a:solidFill>
              <a:srgbClr val="FF94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矩形 14"/>
          <p:cNvSpPr/>
          <p:nvPr/>
        </p:nvSpPr>
        <p:spPr>
          <a:xfrm>
            <a:off x="0" y="143618"/>
            <a:ext cx="4099034" cy="95438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solidFill>
                <a:cs typeface="+mn-ea"/>
                <a:sym typeface="+mn-lt"/>
              </a:rPr>
              <a:t>单击此处添加标题</a:t>
            </a:r>
            <a:endParaRPr lang="zh-CN" altLang="en-US" sz="2400" dirty="0">
              <a:solidFill>
                <a:schemeClr val="bg1"/>
              </a:solidFill>
              <a:cs typeface="+mn-ea"/>
              <a:sym typeface="+mn-lt"/>
            </a:endParaRPr>
          </a:p>
        </p:txBody>
      </p:sp>
      <p:sp>
        <p:nvSpPr>
          <p:cNvPr id="17" name="文本框 16"/>
          <p:cNvSpPr txBox="1"/>
          <p:nvPr/>
        </p:nvSpPr>
        <p:spPr>
          <a:xfrm>
            <a:off x="607140" y="721687"/>
            <a:ext cx="3626856" cy="369332"/>
          </a:xfrm>
          <a:prstGeom prst="rect">
            <a:avLst/>
          </a:prstGeom>
          <a:noFill/>
        </p:spPr>
        <p:txBody>
          <a:bodyPr wrap="square" rtlCol="0">
            <a:spAutoFit/>
          </a:body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sp>
        <p:nvSpPr>
          <p:cNvPr id="23" name="矩形 22"/>
          <p:cNvSpPr/>
          <p:nvPr/>
        </p:nvSpPr>
        <p:spPr>
          <a:xfrm>
            <a:off x="192336" y="2987309"/>
            <a:ext cx="2294562" cy="229456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r="1544" b="16984"/>
          <a:stretch>
            <a:fillRect/>
          </a:stretch>
        </p:blipFill>
        <p:spPr>
          <a:xfrm>
            <a:off x="0" y="4656"/>
            <a:ext cx="12192000" cy="6853344"/>
          </a:xfrm>
          <a:prstGeom prst="rect">
            <a:avLst/>
          </a:prstGeom>
        </p:spPr>
      </p:pic>
      <p:sp>
        <p:nvSpPr>
          <p:cNvPr id="10" name="矩形 9"/>
          <p:cNvSpPr/>
          <p:nvPr/>
        </p:nvSpPr>
        <p:spPr>
          <a:xfrm>
            <a:off x="6614160" y="4047089"/>
            <a:ext cx="5577840" cy="1911751"/>
          </a:xfrm>
          <a:prstGeom prst="rect">
            <a:avLst/>
          </a:prstGeom>
          <a:solidFill>
            <a:srgbClr val="FF940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文本框 5"/>
          <p:cNvSpPr txBox="1"/>
          <p:nvPr/>
        </p:nvSpPr>
        <p:spPr>
          <a:xfrm>
            <a:off x="6884298" y="4456856"/>
            <a:ext cx="4960981" cy="1107996"/>
          </a:xfrm>
          <a:prstGeom prst="rect">
            <a:avLst/>
          </a:prstGeom>
          <a:noFill/>
        </p:spPr>
        <p:txBody>
          <a:bodyPr wrap="square" rtlCol="0">
            <a:spAutoFit/>
          </a:bodyPr>
          <a:lstStyle/>
          <a:p>
            <a:pPr algn="dist"/>
            <a:r>
              <a:rPr lang="zh-CN" altLang="en-US" sz="6600" dirty="0">
                <a:solidFill>
                  <a:schemeClr val="bg1"/>
                </a:solidFill>
                <a:latin typeface="幼圆" panose="02010509060101010101" pitchFamily="49" charset="-122"/>
                <a:ea typeface="幼圆" panose="02010509060101010101" pitchFamily="49" charset="-122"/>
                <a:cs typeface="+mn-ea"/>
                <a:sym typeface="+mn-lt"/>
              </a:rPr>
              <a:t>谢谢</a:t>
            </a:r>
            <a:r>
              <a:rPr lang="en-US" altLang="zh-CN" sz="6600" dirty="0">
                <a:solidFill>
                  <a:schemeClr val="bg1"/>
                </a:solidFill>
                <a:latin typeface="幼圆" panose="02010509060101010101" pitchFamily="49" charset="-122"/>
                <a:ea typeface="幼圆" panose="02010509060101010101" pitchFamily="49" charset="-122"/>
                <a:cs typeface="+mn-ea"/>
                <a:sym typeface="+mn-lt"/>
              </a:rPr>
              <a:t>•</a:t>
            </a:r>
            <a:r>
              <a:rPr lang="zh-CN" altLang="en-US" sz="6600" dirty="0">
                <a:solidFill>
                  <a:schemeClr val="bg1"/>
                </a:solidFill>
                <a:latin typeface="幼圆" panose="02010509060101010101" pitchFamily="49" charset="-122"/>
                <a:ea typeface="幼圆" panose="02010509060101010101" pitchFamily="49" charset="-122"/>
                <a:cs typeface="+mn-ea"/>
                <a:sym typeface="+mn-lt"/>
              </a:rPr>
              <a:t>聆听</a:t>
            </a:r>
            <a:endParaRPr lang="zh-CN" altLang="en-US" sz="6600" dirty="0">
              <a:solidFill>
                <a:schemeClr val="bg1"/>
              </a:solidFill>
              <a:latin typeface="幼圆" panose="02010509060101010101" pitchFamily="49" charset="-122"/>
              <a:ea typeface="幼圆" panose="02010509060101010101" pitchFamily="49" charset="-122"/>
              <a:cs typeface="+mn-ea"/>
              <a:sym typeface="+mn-lt"/>
            </a:endParaRPr>
          </a:p>
        </p:txBody>
      </p:sp>
      <p:sp>
        <p:nvSpPr>
          <p:cNvPr id="7" name="文本框 6"/>
          <p:cNvSpPr txBox="1"/>
          <p:nvPr/>
        </p:nvSpPr>
        <p:spPr>
          <a:xfrm>
            <a:off x="7391876" y="5953363"/>
            <a:ext cx="4022408" cy="1354217"/>
          </a:xfrm>
          <a:prstGeom prst="rect">
            <a:avLst/>
          </a:prstGeom>
          <a:noFill/>
        </p:spPr>
        <p:txBody>
          <a:bodyPr wrap="square" rtlCol="0">
            <a:spAutoFit/>
          </a:bodyPr>
          <a:lstStyle/>
          <a:p>
            <a:pPr algn="ctr">
              <a:lnSpc>
                <a:spcPct val="150000"/>
              </a:lnSpc>
            </a:pPr>
            <a:r>
              <a:rPr lang="en-US" altLang="zh-CN" sz="1600" dirty="0">
                <a:solidFill>
                  <a:schemeClr val="bg1">
                    <a:lumMod val="50000"/>
                  </a:schemeClr>
                </a:solidFill>
                <a:cs typeface="+mn-ea"/>
                <a:sym typeface="+mn-lt"/>
              </a:rPr>
              <a:t>Click here to add words Click here to add </a:t>
            </a:r>
            <a:r>
              <a:rPr lang="en-US" altLang="zh-CN" sz="1600" dirty="0" err="1">
                <a:solidFill>
                  <a:schemeClr val="bg1">
                    <a:lumMod val="50000"/>
                  </a:schemeClr>
                </a:solidFill>
                <a:cs typeface="+mn-ea"/>
                <a:sym typeface="+mn-lt"/>
              </a:rPr>
              <a:t>add</a:t>
            </a:r>
            <a:r>
              <a:rPr lang="en-US" altLang="zh-CN" sz="1600" dirty="0">
                <a:solidFill>
                  <a:schemeClr val="bg1">
                    <a:lumMod val="50000"/>
                  </a:schemeClr>
                </a:solidFill>
                <a:cs typeface="+mn-ea"/>
                <a:sym typeface="+mn-lt"/>
              </a:rPr>
              <a:t> words Click here to add</a:t>
            </a:r>
            <a:endParaRPr lang="zh-CN" altLang="en-US" sz="1600" dirty="0">
              <a:solidFill>
                <a:schemeClr val="bg1">
                  <a:lumMod val="50000"/>
                </a:schemeClr>
              </a:solidFill>
              <a:cs typeface="+mn-ea"/>
              <a:sym typeface="+mn-lt"/>
            </a:endParaRPr>
          </a:p>
          <a:p>
            <a:endParaRPr lang="zh-CN" altLang="en-US" sz="1600" dirty="0">
              <a:solidFill>
                <a:schemeClr val="bg1">
                  <a:lumMod val="50000"/>
                </a:schemeClr>
              </a:solidFill>
              <a:cs typeface="+mn-ea"/>
              <a:sym typeface="+mn-lt"/>
            </a:endParaRPr>
          </a:p>
          <a:p>
            <a:endParaRPr lang="zh-CN" altLang="en-US" dirty="0">
              <a:solidFill>
                <a:schemeClr val="bg1"/>
              </a:solidFill>
              <a:cs typeface="+mn-ea"/>
              <a:sym typeface="+mn-lt"/>
            </a:endParaRPr>
          </a:p>
        </p:txBody>
      </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648" r="14693" b="8849"/>
          <a:stretch>
            <a:fillRect/>
          </a:stretch>
        </p:blipFill>
        <p:spPr>
          <a:xfrm>
            <a:off x="668180" y="927226"/>
            <a:ext cx="6970869" cy="5003547"/>
          </a:xfrm>
          <a:prstGeom prst="rect">
            <a:avLst/>
          </a:prstGeom>
          <a:ln w="76200">
            <a:solidFill>
              <a:srgbClr val="FF9409"/>
            </a:solidFill>
          </a:ln>
        </p:spPr>
      </p:pic>
      <p:sp>
        <p:nvSpPr>
          <p:cNvPr id="4" name="矩形 3"/>
          <p:cNvSpPr/>
          <p:nvPr/>
        </p:nvSpPr>
        <p:spPr>
          <a:xfrm>
            <a:off x="4540469" y="3943678"/>
            <a:ext cx="6003706" cy="2092199"/>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4824247" y="4137075"/>
            <a:ext cx="5283119" cy="1705403"/>
          </a:xfrm>
          <a:prstGeom prst="rect">
            <a:avLst/>
          </a:prstGeom>
          <a:noFill/>
        </p:spPr>
        <p:txBody>
          <a:bodyPr wrap="square" rtlCol="0">
            <a:spAutoFit/>
          </a:bodyPr>
          <a:lstStyle/>
          <a:p>
            <a:pPr>
              <a:lnSpc>
                <a:spcPct val="150000"/>
              </a:lnSpc>
            </a:pPr>
            <a:r>
              <a:rPr lang="en-US" altLang="zh-CN" dirty="0">
                <a:solidFill>
                  <a:schemeClr val="tx1">
                    <a:lumMod val="65000"/>
                    <a:lumOff val="35000"/>
                  </a:schemeClr>
                </a:solidFill>
                <a:cs typeface="+mn-ea"/>
                <a:sym typeface="+mn-lt"/>
              </a:rPr>
              <a:t>Click here to add words Click here to add words Click here to add words</a:t>
            </a:r>
            <a:endParaRPr lang="en-US" altLang="zh-CN" dirty="0">
              <a:solidFill>
                <a:schemeClr val="tx1">
                  <a:lumMod val="65000"/>
                  <a:lumOff val="35000"/>
                </a:schemeClr>
              </a:solidFill>
              <a:cs typeface="+mn-ea"/>
              <a:sym typeface="+mn-lt"/>
            </a:endParaRPr>
          </a:p>
          <a:p>
            <a:pPr>
              <a:lnSpc>
                <a:spcPct val="150000"/>
              </a:lnSpc>
            </a:pPr>
            <a:r>
              <a:rPr lang="en-US" altLang="zh-CN" dirty="0">
                <a:solidFill>
                  <a:schemeClr val="tx1">
                    <a:lumMod val="65000"/>
                    <a:lumOff val="35000"/>
                  </a:schemeClr>
                </a:solidFill>
                <a:cs typeface="+mn-ea"/>
                <a:sym typeface="+mn-lt"/>
              </a:rPr>
              <a:t>Click here to add words Click here to add words Click here to add words Click here to</a:t>
            </a:r>
            <a:endParaRPr lang="zh-CN" altLang="en-US" dirty="0">
              <a:solidFill>
                <a:schemeClr val="tx1">
                  <a:lumMod val="65000"/>
                  <a:lumOff val="35000"/>
                </a:schemeClr>
              </a:solidFill>
              <a:cs typeface="+mn-ea"/>
              <a:sym typeface="+mn-lt"/>
            </a:endParaRPr>
          </a:p>
        </p:txBody>
      </p:sp>
      <p:sp>
        <p:nvSpPr>
          <p:cNvPr id="12" name="文本框 11"/>
          <p:cNvSpPr txBox="1"/>
          <p:nvPr/>
        </p:nvSpPr>
        <p:spPr>
          <a:xfrm>
            <a:off x="8178750" y="1446766"/>
            <a:ext cx="2365425" cy="1323439"/>
          </a:xfrm>
          <a:prstGeom prst="rect">
            <a:avLst/>
          </a:prstGeom>
          <a:noFill/>
        </p:spPr>
        <p:txBody>
          <a:bodyPr wrap="square" rtlCol="0">
            <a:spAutoFit/>
          </a:bodyPr>
          <a:lstStyle/>
          <a:p>
            <a:pPr algn="r"/>
            <a:r>
              <a:rPr lang="en-US" altLang="zh-CN" sz="4000" b="1" dirty="0">
                <a:solidFill>
                  <a:schemeClr val="tx1">
                    <a:lumMod val="65000"/>
                    <a:lumOff val="35000"/>
                  </a:schemeClr>
                </a:solidFill>
                <a:cs typeface="+mn-ea"/>
                <a:sym typeface="+mn-lt"/>
              </a:rPr>
              <a:t>01</a:t>
            </a:r>
            <a:endParaRPr lang="en-US" altLang="zh-CN" sz="4000" b="1" dirty="0">
              <a:solidFill>
                <a:schemeClr val="tx1">
                  <a:lumMod val="65000"/>
                  <a:lumOff val="35000"/>
                </a:schemeClr>
              </a:solidFill>
              <a:cs typeface="+mn-ea"/>
              <a:sym typeface="+mn-lt"/>
            </a:endParaRPr>
          </a:p>
          <a:p>
            <a:pPr algn="r"/>
            <a:r>
              <a:rPr lang="zh-CN" altLang="en-US" sz="4000" b="1" dirty="0">
                <a:solidFill>
                  <a:schemeClr val="tx1">
                    <a:lumMod val="65000"/>
                    <a:lumOff val="35000"/>
                  </a:schemeClr>
                </a:solidFill>
                <a:cs typeface="+mn-ea"/>
                <a:sym typeface="+mn-lt"/>
              </a:rPr>
              <a:t>添加标题</a:t>
            </a:r>
            <a:endParaRPr lang="zh-CN" altLang="en-US" sz="4000" b="1" dirty="0">
              <a:solidFill>
                <a:schemeClr val="tx1">
                  <a:lumMod val="65000"/>
                  <a:lumOff val="35000"/>
                </a:schemeClr>
              </a:solidFill>
              <a:cs typeface="+mn-ea"/>
              <a:sym typeface="+mn-lt"/>
            </a:endParaRPr>
          </a:p>
        </p:txBody>
      </p:sp>
      <p:cxnSp>
        <p:nvCxnSpPr>
          <p:cNvPr id="6" name="直接连接符 5"/>
          <p:cNvCxnSpPr/>
          <p:nvPr/>
        </p:nvCxnSpPr>
        <p:spPr>
          <a:xfrm>
            <a:off x="8429296" y="2875311"/>
            <a:ext cx="2028497" cy="0"/>
          </a:xfrm>
          <a:prstGeom prst="line">
            <a:avLst/>
          </a:prstGeom>
          <a:ln w="76200">
            <a:solidFill>
              <a:srgbClr val="FF940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6373741" y="2077465"/>
            <a:ext cx="5193703" cy="3461487"/>
          </a:xfrm>
          <a:prstGeom prst="rect">
            <a:avLst/>
          </a:prstGeom>
          <a:noFill/>
          <a:ln w="76200">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7140" y="2077465"/>
            <a:ext cx="5211121" cy="3461487"/>
          </a:xfrm>
          <a:prstGeom prst="rect">
            <a:avLst/>
          </a:prstGeom>
        </p:spPr>
      </p:pic>
      <p:sp>
        <p:nvSpPr>
          <p:cNvPr id="2" name="矩形 1"/>
          <p:cNvSpPr/>
          <p:nvPr/>
        </p:nvSpPr>
        <p:spPr>
          <a:xfrm>
            <a:off x="0" y="143618"/>
            <a:ext cx="4099034" cy="95438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solidFill>
                <a:cs typeface="+mn-ea"/>
                <a:sym typeface="+mn-lt"/>
              </a:rPr>
              <a:t>单击此处添加标题</a:t>
            </a:r>
            <a:endParaRPr lang="zh-CN" altLang="en-US" sz="2400" dirty="0">
              <a:solidFill>
                <a:schemeClr val="bg1"/>
              </a:solidFill>
              <a:cs typeface="+mn-ea"/>
              <a:sym typeface="+mn-lt"/>
            </a:endParaRPr>
          </a:p>
        </p:txBody>
      </p:sp>
      <p:sp>
        <p:nvSpPr>
          <p:cNvPr id="5" name="文本框 4"/>
          <p:cNvSpPr txBox="1"/>
          <p:nvPr/>
        </p:nvSpPr>
        <p:spPr>
          <a:xfrm>
            <a:off x="607140" y="721687"/>
            <a:ext cx="3626856" cy="369332"/>
          </a:xfrm>
          <a:prstGeom prst="rect">
            <a:avLst/>
          </a:prstGeom>
          <a:noFill/>
        </p:spPr>
        <p:txBody>
          <a:bodyPr wrap="square" rtlCol="0">
            <a:spAutoFit/>
          </a:body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grpSp>
        <p:nvGrpSpPr>
          <p:cNvPr id="3" name="组合 2"/>
          <p:cNvGrpSpPr/>
          <p:nvPr/>
        </p:nvGrpSpPr>
        <p:grpSpPr>
          <a:xfrm>
            <a:off x="7400317" y="4492016"/>
            <a:ext cx="3140548" cy="400110"/>
            <a:chOff x="6788838" y="2993437"/>
            <a:chExt cx="3140548" cy="400110"/>
          </a:xfrm>
        </p:grpSpPr>
        <p:sp>
          <p:nvSpPr>
            <p:cNvPr id="8" name="文本框 7"/>
            <p:cNvSpPr txBox="1"/>
            <p:nvPr/>
          </p:nvSpPr>
          <p:spPr>
            <a:xfrm>
              <a:off x="6888866" y="2993437"/>
              <a:ext cx="3040520" cy="400110"/>
            </a:xfrm>
            <a:prstGeom prst="rect">
              <a:avLst/>
            </a:prstGeom>
            <a:noFill/>
          </p:spPr>
          <p:txBody>
            <a:bodyPr wrap="square" rtlCol="0">
              <a:spAutoFit/>
            </a:bodyPr>
            <a:lstStyle/>
            <a:p>
              <a:pPr algn="ctr"/>
              <a:r>
                <a:rPr lang="en-US" altLang="zh-CN" sz="2000" dirty="0">
                  <a:solidFill>
                    <a:schemeClr val="tx1">
                      <a:lumMod val="65000"/>
                      <a:lumOff val="35000"/>
                    </a:schemeClr>
                  </a:solidFill>
                  <a:cs typeface="+mn-ea"/>
                  <a:sym typeface="+mn-lt"/>
                </a:rPr>
                <a:t>Click here to add words</a:t>
              </a:r>
              <a:endParaRPr lang="zh-CN" altLang="en-US" sz="2000" dirty="0">
                <a:solidFill>
                  <a:schemeClr val="tx1">
                    <a:lumMod val="65000"/>
                    <a:lumOff val="35000"/>
                  </a:schemeClr>
                </a:solidFill>
                <a:cs typeface="+mn-ea"/>
                <a:sym typeface="+mn-lt"/>
              </a:endParaRPr>
            </a:p>
          </p:txBody>
        </p:sp>
        <p:sp>
          <p:nvSpPr>
            <p:cNvPr id="9" name="椭圆 8"/>
            <p:cNvSpPr/>
            <p:nvPr/>
          </p:nvSpPr>
          <p:spPr>
            <a:xfrm>
              <a:off x="6788838" y="3093464"/>
              <a:ext cx="200055" cy="200055"/>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grpSp>
        <p:nvGrpSpPr>
          <p:cNvPr id="28" name="组合 27"/>
          <p:cNvGrpSpPr/>
          <p:nvPr/>
        </p:nvGrpSpPr>
        <p:grpSpPr>
          <a:xfrm>
            <a:off x="7400317" y="3613726"/>
            <a:ext cx="3140548" cy="400110"/>
            <a:chOff x="6788838" y="2993437"/>
            <a:chExt cx="3140548" cy="400110"/>
          </a:xfrm>
        </p:grpSpPr>
        <p:sp>
          <p:nvSpPr>
            <p:cNvPr id="29" name="文本框 28"/>
            <p:cNvSpPr txBox="1"/>
            <p:nvPr/>
          </p:nvSpPr>
          <p:spPr>
            <a:xfrm>
              <a:off x="6888866" y="2993437"/>
              <a:ext cx="3040520" cy="400110"/>
            </a:xfrm>
            <a:prstGeom prst="rect">
              <a:avLst/>
            </a:prstGeom>
            <a:noFill/>
          </p:spPr>
          <p:txBody>
            <a:bodyPr wrap="square" rtlCol="0">
              <a:spAutoFit/>
            </a:bodyPr>
            <a:lstStyle/>
            <a:p>
              <a:pPr algn="ctr"/>
              <a:r>
                <a:rPr lang="en-US" altLang="zh-CN" sz="2000" dirty="0">
                  <a:solidFill>
                    <a:schemeClr val="tx1">
                      <a:lumMod val="65000"/>
                      <a:lumOff val="35000"/>
                    </a:schemeClr>
                  </a:solidFill>
                  <a:cs typeface="+mn-ea"/>
                  <a:sym typeface="+mn-lt"/>
                </a:rPr>
                <a:t>Click here to add words</a:t>
              </a:r>
              <a:endParaRPr lang="zh-CN" altLang="en-US" sz="2000" dirty="0">
                <a:solidFill>
                  <a:schemeClr val="tx1">
                    <a:lumMod val="65000"/>
                    <a:lumOff val="35000"/>
                  </a:schemeClr>
                </a:solidFill>
                <a:cs typeface="+mn-ea"/>
                <a:sym typeface="+mn-lt"/>
              </a:endParaRPr>
            </a:p>
          </p:txBody>
        </p:sp>
        <p:sp>
          <p:nvSpPr>
            <p:cNvPr id="30" name="椭圆 29"/>
            <p:cNvSpPr/>
            <p:nvPr/>
          </p:nvSpPr>
          <p:spPr>
            <a:xfrm>
              <a:off x="6788838" y="3093464"/>
              <a:ext cx="200055" cy="200055"/>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grpSp>
        <p:nvGrpSpPr>
          <p:cNvPr id="31" name="组合 30"/>
          <p:cNvGrpSpPr/>
          <p:nvPr/>
        </p:nvGrpSpPr>
        <p:grpSpPr>
          <a:xfrm>
            <a:off x="7400317" y="2735436"/>
            <a:ext cx="3140548" cy="400110"/>
            <a:chOff x="6788838" y="2993437"/>
            <a:chExt cx="3140548" cy="400110"/>
          </a:xfrm>
        </p:grpSpPr>
        <p:sp>
          <p:nvSpPr>
            <p:cNvPr id="32" name="文本框 31"/>
            <p:cNvSpPr txBox="1"/>
            <p:nvPr/>
          </p:nvSpPr>
          <p:spPr>
            <a:xfrm>
              <a:off x="6888866" y="2993437"/>
              <a:ext cx="3040520" cy="400110"/>
            </a:xfrm>
            <a:prstGeom prst="rect">
              <a:avLst/>
            </a:prstGeom>
            <a:noFill/>
          </p:spPr>
          <p:txBody>
            <a:bodyPr wrap="square" rtlCol="0">
              <a:spAutoFit/>
            </a:bodyPr>
            <a:lstStyle/>
            <a:p>
              <a:pPr algn="ctr"/>
              <a:r>
                <a:rPr lang="en-US" altLang="zh-CN" sz="2000" dirty="0">
                  <a:solidFill>
                    <a:schemeClr val="tx1">
                      <a:lumMod val="65000"/>
                      <a:lumOff val="35000"/>
                    </a:schemeClr>
                  </a:solidFill>
                  <a:cs typeface="+mn-ea"/>
                  <a:sym typeface="+mn-lt"/>
                </a:rPr>
                <a:t>Click here to add words</a:t>
              </a:r>
              <a:endParaRPr lang="zh-CN" altLang="en-US" sz="2000" dirty="0">
                <a:solidFill>
                  <a:schemeClr val="tx1">
                    <a:lumMod val="65000"/>
                    <a:lumOff val="35000"/>
                  </a:schemeClr>
                </a:solidFill>
                <a:cs typeface="+mn-ea"/>
                <a:sym typeface="+mn-lt"/>
              </a:endParaRPr>
            </a:p>
          </p:txBody>
        </p:sp>
        <p:sp>
          <p:nvSpPr>
            <p:cNvPr id="33" name="椭圆 32"/>
            <p:cNvSpPr/>
            <p:nvPr/>
          </p:nvSpPr>
          <p:spPr>
            <a:xfrm>
              <a:off x="6788838" y="3093464"/>
              <a:ext cx="200055" cy="200055"/>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grpSp>
        <p:nvGrpSpPr>
          <p:cNvPr id="35" name="组合 34"/>
          <p:cNvGrpSpPr/>
          <p:nvPr/>
        </p:nvGrpSpPr>
        <p:grpSpPr>
          <a:xfrm>
            <a:off x="10600979" y="478920"/>
            <a:ext cx="1238942" cy="283780"/>
            <a:chOff x="1776248" y="1881352"/>
            <a:chExt cx="1238942" cy="283780"/>
          </a:xfrm>
        </p:grpSpPr>
        <p:sp>
          <p:nvSpPr>
            <p:cNvPr id="36" name="椭圆 35"/>
            <p:cNvSpPr/>
            <p:nvPr/>
          </p:nvSpPr>
          <p:spPr>
            <a:xfrm>
              <a:off x="1776248" y="1881352"/>
              <a:ext cx="283780" cy="283780"/>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2253829" y="1881352"/>
              <a:ext cx="283780" cy="283780"/>
            </a:xfrm>
            <a:prstGeom prst="ellipse">
              <a:avLst/>
            </a:prstGeom>
            <a:solidFill>
              <a:srgbClr val="FF94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2731410" y="1881352"/>
              <a:ext cx="283780" cy="283780"/>
            </a:xfrm>
            <a:prstGeom prst="ellipse">
              <a:avLst/>
            </a:prstGeom>
            <a:solidFill>
              <a:srgbClr val="FF94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15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par>
                                <p:cTn id="11" presetID="22" presetClass="entr" presetSubtype="8"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143618"/>
            <a:ext cx="4099034" cy="95438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1" y="2060028"/>
            <a:ext cx="12192001" cy="3394842"/>
            <a:chOff x="-1" y="2060028"/>
            <a:chExt cx="12192001" cy="3394842"/>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46" t="29161" r="346" b="29251"/>
            <a:stretch>
              <a:fillRect/>
            </a:stretch>
          </p:blipFill>
          <p:spPr>
            <a:xfrm>
              <a:off x="0" y="2060028"/>
              <a:ext cx="12192000" cy="3394842"/>
            </a:xfrm>
            <a:prstGeom prst="rect">
              <a:avLst/>
            </a:prstGeom>
          </p:spPr>
        </p:pic>
        <p:sp>
          <p:nvSpPr>
            <p:cNvPr id="4" name="矩形 3"/>
            <p:cNvSpPr/>
            <p:nvPr/>
          </p:nvSpPr>
          <p:spPr>
            <a:xfrm>
              <a:off x="-1" y="2060028"/>
              <a:ext cx="12191999" cy="3394842"/>
            </a:xfrm>
            <a:prstGeom prst="rect">
              <a:avLst/>
            </a:prstGeom>
            <a:solidFill>
              <a:schemeClr val="bg1">
                <a:alpha val="7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17"/>
          <p:cNvSpPr txBox="1"/>
          <p:nvPr/>
        </p:nvSpPr>
        <p:spPr>
          <a:xfrm>
            <a:off x="4924250" y="2673085"/>
            <a:ext cx="2343499"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tx1">
                    <a:lumMod val="65000"/>
                    <a:lumOff val="35000"/>
                  </a:schemeClr>
                </a:solidFill>
                <a:cs typeface="+mn-ea"/>
                <a:sym typeface="+mn-lt"/>
              </a:rPr>
              <a:t>单击此处输入标题</a:t>
            </a:r>
            <a:endParaRPr lang="zh-CN" altLang="en-US" sz="4000" dirty="0">
              <a:solidFill>
                <a:srgbClr val="313131"/>
              </a:solidFill>
              <a:cs typeface="+mn-ea"/>
              <a:sym typeface="+mn-lt"/>
            </a:endParaRPr>
          </a:p>
        </p:txBody>
      </p:sp>
      <p:sp>
        <p:nvSpPr>
          <p:cNvPr id="25" name="矩形 24"/>
          <p:cNvSpPr/>
          <p:nvPr/>
        </p:nvSpPr>
        <p:spPr>
          <a:xfrm>
            <a:off x="3650933" y="3191309"/>
            <a:ext cx="4890135" cy="156845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200" dirty="0">
                <a:solidFill>
                  <a:schemeClr val="tx1">
                    <a:lumMod val="65000"/>
                    <a:lumOff val="35000"/>
                  </a:schemeClr>
                </a:solidFill>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dirty="0">
              <a:solidFill>
                <a:srgbClr val="595959"/>
              </a:solidFill>
              <a:cs typeface="+mn-ea"/>
              <a:sym typeface="+mn-lt"/>
            </a:endParaRPr>
          </a:p>
        </p:txBody>
      </p:sp>
      <p:sp>
        <p:nvSpPr>
          <p:cNvPr id="20" name="文本框 19"/>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solidFill>
                <a:cs typeface="+mn-ea"/>
                <a:sym typeface="+mn-lt"/>
              </a:rPr>
              <a:t>单击此处添加标题</a:t>
            </a:r>
            <a:endParaRPr lang="zh-CN" altLang="en-US" sz="2400" dirty="0">
              <a:solidFill>
                <a:schemeClr val="bg1"/>
              </a:solidFill>
              <a:cs typeface="+mn-ea"/>
              <a:sym typeface="+mn-lt"/>
            </a:endParaRPr>
          </a:p>
        </p:txBody>
      </p:sp>
      <p:sp>
        <p:nvSpPr>
          <p:cNvPr id="21" name="文本框 20"/>
          <p:cNvSpPr txBox="1"/>
          <p:nvPr/>
        </p:nvSpPr>
        <p:spPr>
          <a:xfrm>
            <a:off x="607140" y="721687"/>
            <a:ext cx="3626856" cy="369332"/>
          </a:xfrm>
          <a:prstGeom prst="rect">
            <a:avLst/>
          </a:prstGeom>
          <a:noFill/>
        </p:spPr>
        <p:txBody>
          <a:bodyPr wrap="square" rtlCol="0">
            <a:spAutoFit/>
          </a:body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grpSp>
        <p:nvGrpSpPr>
          <p:cNvPr id="7" name="组合 6"/>
          <p:cNvGrpSpPr/>
          <p:nvPr/>
        </p:nvGrpSpPr>
        <p:grpSpPr>
          <a:xfrm>
            <a:off x="4371405" y="5740706"/>
            <a:ext cx="683173" cy="683173"/>
            <a:chOff x="4099034" y="5794726"/>
            <a:chExt cx="683173" cy="683173"/>
          </a:xfrm>
        </p:grpSpPr>
        <p:sp>
          <p:nvSpPr>
            <p:cNvPr id="6" name="椭圆 5"/>
            <p:cNvSpPr/>
            <p:nvPr/>
          </p:nvSpPr>
          <p:spPr>
            <a:xfrm>
              <a:off x="4099034" y="5794726"/>
              <a:ext cx="683173" cy="683173"/>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live-chat_72439"/>
            <p:cNvSpPr>
              <a:spLocks noChangeAspect="1"/>
            </p:cNvSpPr>
            <p:nvPr/>
          </p:nvSpPr>
          <p:spPr bwMode="auto">
            <a:xfrm>
              <a:off x="4214626" y="5939032"/>
              <a:ext cx="451987" cy="394559"/>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chemeClr val="bg1"/>
            </a:solidFill>
            <a:ln>
              <a:noFill/>
            </a:ln>
          </p:spPr>
          <p:txBody>
            <a:bodyPr/>
            <a:lstStyle/>
            <a:p>
              <a:endParaRPr lang="zh-CN" altLang="en-US">
                <a:cs typeface="+mn-ea"/>
                <a:sym typeface="+mn-lt"/>
              </a:endParaRPr>
            </a:p>
          </p:txBody>
        </p:sp>
      </p:grpSp>
      <p:grpSp>
        <p:nvGrpSpPr>
          <p:cNvPr id="49" name="组合 48"/>
          <p:cNvGrpSpPr/>
          <p:nvPr/>
        </p:nvGrpSpPr>
        <p:grpSpPr>
          <a:xfrm>
            <a:off x="5754414" y="5740706"/>
            <a:ext cx="683173" cy="683173"/>
            <a:chOff x="4099034" y="5794726"/>
            <a:chExt cx="683173" cy="683173"/>
          </a:xfrm>
        </p:grpSpPr>
        <p:sp>
          <p:nvSpPr>
            <p:cNvPr id="50" name="椭圆 49"/>
            <p:cNvSpPr/>
            <p:nvPr/>
          </p:nvSpPr>
          <p:spPr>
            <a:xfrm>
              <a:off x="4099034" y="5794726"/>
              <a:ext cx="683173" cy="683173"/>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1" name="live-chat_72439"/>
            <p:cNvSpPr>
              <a:spLocks noChangeAspect="1"/>
            </p:cNvSpPr>
            <p:nvPr/>
          </p:nvSpPr>
          <p:spPr bwMode="auto">
            <a:xfrm>
              <a:off x="4302002" y="5919808"/>
              <a:ext cx="308760" cy="420409"/>
            </a:xfrm>
            <a:custGeom>
              <a:avLst/>
              <a:gdLst>
                <a:gd name="T0" fmla="*/ 4917 w 4924"/>
                <a:gd name="T1" fmla="*/ 1418 h 6715"/>
                <a:gd name="T2" fmla="*/ 4892 w 4924"/>
                <a:gd name="T3" fmla="*/ 1376 h 6715"/>
                <a:gd name="T4" fmla="*/ 3549 w 4924"/>
                <a:gd name="T5" fmla="*/ 33 h 6715"/>
                <a:gd name="T6" fmla="*/ 3516 w 4924"/>
                <a:gd name="T7" fmla="*/ 11 h 6715"/>
                <a:gd name="T8" fmla="*/ 3476 w 4924"/>
                <a:gd name="T9" fmla="*/ 1 h 6715"/>
                <a:gd name="T10" fmla="*/ 336 w 4924"/>
                <a:gd name="T11" fmla="*/ 0 h 6715"/>
                <a:gd name="T12" fmla="*/ 0 w 4924"/>
                <a:gd name="T13" fmla="*/ 6379 h 6715"/>
                <a:gd name="T14" fmla="*/ 4589 w 4924"/>
                <a:gd name="T15" fmla="*/ 6715 h 6715"/>
                <a:gd name="T16" fmla="*/ 4924 w 4924"/>
                <a:gd name="T17" fmla="*/ 1455 h 6715"/>
                <a:gd name="T18" fmla="*/ 784 w 4924"/>
                <a:gd name="T19" fmla="*/ 1343 h 6715"/>
                <a:gd name="T20" fmla="*/ 2910 w 4924"/>
                <a:gd name="T21" fmla="*/ 1455 h 6715"/>
                <a:gd name="T22" fmla="*/ 784 w 4924"/>
                <a:gd name="T23" fmla="*/ 1567 h 6715"/>
                <a:gd name="T24" fmla="*/ 784 w 4924"/>
                <a:gd name="T25" fmla="*/ 1343 h 6715"/>
                <a:gd name="T26" fmla="*/ 784 w 4924"/>
                <a:gd name="T27" fmla="*/ 5596 h 6715"/>
                <a:gd name="T28" fmla="*/ 784 w 4924"/>
                <a:gd name="T29" fmla="*/ 5372 h 6715"/>
                <a:gd name="T30" fmla="*/ 4253 w 4924"/>
                <a:gd name="T31" fmla="*/ 5484 h 6715"/>
                <a:gd name="T32" fmla="*/ 4141 w 4924"/>
                <a:gd name="T33" fmla="*/ 4924 h 6715"/>
                <a:gd name="T34" fmla="*/ 672 w 4924"/>
                <a:gd name="T35" fmla="*/ 4812 h 6715"/>
                <a:gd name="T36" fmla="*/ 4141 w 4924"/>
                <a:gd name="T37" fmla="*/ 4700 h 6715"/>
                <a:gd name="T38" fmla="*/ 4141 w 4924"/>
                <a:gd name="T39" fmla="*/ 4924 h 6715"/>
                <a:gd name="T40" fmla="*/ 784 w 4924"/>
                <a:gd name="T41" fmla="*/ 4253 h 6715"/>
                <a:gd name="T42" fmla="*/ 784 w 4924"/>
                <a:gd name="T43" fmla="*/ 4029 h 6715"/>
                <a:gd name="T44" fmla="*/ 4253 w 4924"/>
                <a:gd name="T45" fmla="*/ 4141 h 6715"/>
                <a:gd name="T46" fmla="*/ 4141 w 4924"/>
                <a:gd name="T47" fmla="*/ 3581 h 6715"/>
                <a:gd name="T48" fmla="*/ 672 w 4924"/>
                <a:gd name="T49" fmla="*/ 3469 h 6715"/>
                <a:gd name="T50" fmla="*/ 4141 w 4924"/>
                <a:gd name="T51" fmla="*/ 3357 h 6715"/>
                <a:gd name="T52" fmla="*/ 4141 w 4924"/>
                <a:gd name="T53" fmla="*/ 3581 h 6715"/>
                <a:gd name="T54" fmla="*/ 784 w 4924"/>
                <a:gd name="T55" fmla="*/ 2910 h 6715"/>
                <a:gd name="T56" fmla="*/ 784 w 4924"/>
                <a:gd name="T57" fmla="*/ 2686 h 6715"/>
                <a:gd name="T58" fmla="*/ 4253 w 4924"/>
                <a:gd name="T59" fmla="*/ 2798 h 6715"/>
                <a:gd name="T60" fmla="*/ 4141 w 4924"/>
                <a:gd name="T61" fmla="*/ 2238 h 6715"/>
                <a:gd name="T62" fmla="*/ 672 w 4924"/>
                <a:gd name="T63" fmla="*/ 2126 h 6715"/>
                <a:gd name="T64" fmla="*/ 4141 w 4924"/>
                <a:gd name="T65" fmla="*/ 2014 h 6715"/>
                <a:gd name="T66" fmla="*/ 4141 w 4924"/>
                <a:gd name="T67" fmla="*/ 2238 h 6715"/>
                <a:gd name="T68" fmla="*/ 3582 w 4924"/>
                <a:gd name="T69" fmla="*/ 1231 h 6715"/>
                <a:gd name="T70" fmla="*/ 4542 w 4924"/>
                <a:gd name="T71" fmla="*/ 1343 h 6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24" h="6715">
                  <a:moveTo>
                    <a:pt x="4923" y="1448"/>
                  </a:moveTo>
                  <a:cubicBezTo>
                    <a:pt x="4922" y="1438"/>
                    <a:pt x="4920" y="1428"/>
                    <a:pt x="4917" y="1418"/>
                  </a:cubicBezTo>
                  <a:cubicBezTo>
                    <a:pt x="4916" y="1415"/>
                    <a:pt x="4915" y="1411"/>
                    <a:pt x="4913" y="1408"/>
                  </a:cubicBezTo>
                  <a:cubicBezTo>
                    <a:pt x="4908" y="1396"/>
                    <a:pt x="4901" y="1385"/>
                    <a:pt x="4892" y="1376"/>
                  </a:cubicBezTo>
                  <a:cubicBezTo>
                    <a:pt x="4892" y="1376"/>
                    <a:pt x="4892" y="1376"/>
                    <a:pt x="4892" y="1376"/>
                  </a:cubicBezTo>
                  <a:lnTo>
                    <a:pt x="3549" y="33"/>
                  </a:lnTo>
                  <a:cubicBezTo>
                    <a:pt x="3549" y="33"/>
                    <a:pt x="3548" y="33"/>
                    <a:pt x="3548" y="32"/>
                  </a:cubicBezTo>
                  <a:cubicBezTo>
                    <a:pt x="3539" y="23"/>
                    <a:pt x="3528" y="16"/>
                    <a:pt x="3516" y="11"/>
                  </a:cubicBezTo>
                  <a:cubicBezTo>
                    <a:pt x="3513" y="10"/>
                    <a:pt x="3510" y="9"/>
                    <a:pt x="3507" y="7"/>
                  </a:cubicBezTo>
                  <a:cubicBezTo>
                    <a:pt x="3497" y="4"/>
                    <a:pt x="3486" y="2"/>
                    <a:pt x="3476" y="1"/>
                  </a:cubicBezTo>
                  <a:cubicBezTo>
                    <a:pt x="3474" y="1"/>
                    <a:pt x="3472" y="0"/>
                    <a:pt x="3470" y="0"/>
                  </a:cubicBezTo>
                  <a:lnTo>
                    <a:pt x="336" y="0"/>
                  </a:lnTo>
                  <a:cubicBezTo>
                    <a:pt x="151" y="0"/>
                    <a:pt x="0" y="151"/>
                    <a:pt x="0" y="336"/>
                  </a:cubicBezTo>
                  <a:lnTo>
                    <a:pt x="0" y="6379"/>
                  </a:lnTo>
                  <a:cubicBezTo>
                    <a:pt x="0" y="6564"/>
                    <a:pt x="151" y="6715"/>
                    <a:pt x="336" y="6715"/>
                  </a:cubicBezTo>
                  <a:lnTo>
                    <a:pt x="4589" y="6715"/>
                  </a:lnTo>
                  <a:cubicBezTo>
                    <a:pt x="4774" y="6715"/>
                    <a:pt x="4924" y="6564"/>
                    <a:pt x="4924" y="6379"/>
                  </a:cubicBezTo>
                  <a:lnTo>
                    <a:pt x="4924" y="1455"/>
                  </a:lnTo>
                  <a:cubicBezTo>
                    <a:pt x="4924" y="1452"/>
                    <a:pt x="4923" y="1450"/>
                    <a:pt x="4923" y="1448"/>
                  </a:cubicBezTo>
                  <a:close/>
                  <a:moveTo>
                    <a:pt x="784" y="1343"/>
                  </a:moveTo>
                  <a:lnTo>
                    <a:pt x="2798" y="1343"/>
                  </a:lnTo>
                  <a:cubicBezTo>
                    <a:pt x="2860" y="1343"/>
                    <a:pt x="2910" y="1393"/>
                    <a:pt x="2910" y="1455"/>
                  </a:cubicBezTo>
                  <a:cubicBezTo>
                    <a:pt x="2910" y="1517"/>
                    <a:pt x="2860" y="1567"/>
                    <a:pt x="2798" y="1567"/>
                  </a:cubicBezTo>
                  <a:lnTo>
                    <a:pt x="784" y="1567"/>
                  </a:lnTo>
                  <a:cubicBezTo>
                    <a:pt x="722" y="1567"/>
                    <a:pt x="672" y="1517"/>
                    <a:pt x="672" y="1455"/>
                  </a:cubicBezTo>
                  <a:cubicBezTo>
                    <a:pt x="672" y="1393"/>
                    <a:pt x="722" y="1343"/>
                    <a:pt x="784" y="1343"/>
                  </a:cubicBezTo>
                  <a:close/>
                  <a:moveTo>
                    <a:pt x="4141" y="5596"/>
                  </a:moveTo>
                  <a:lnTo>
                    <a:pt x="784" y="5596"/>
                  </a:lnTo>
                  <a:cubicBezTo>
                    <a:pt x="722" y="5596"/>
                    <a:pt x="672" y="5546"/>
                    <a:pt x="672" y="5484"/>
                  </a:cubicBezTo>
                  <a:cubicBezTo>
                    <a:pt x="672" y="5422"/>
                    <a:pt x="722" y="5372"/>
                    <a:pt x="784" y="5372"/>
                  </a:cubicBezTo>
                  <a:lnTo>
                    <a:pt x="4141" y="5372"/>
                  </a:lnTo>
                  <a:cubicBezTo>
                    <a:pt x="4203" y="5372"/>
                    <a:pt x="4253" y="5422"/>
                    <a:pt x="4253" y="5484"/>
                  </a:cubicBezTo>
                  <a:cubicBezTo>
                    <a:pt x="4253" y="5546"/>
                    <a:pt x="4203" y="5596"/>
                    <a:pt x="4141" y="5596"/>
                  </a:cubicBezTo>
                  <a:close/>
                  <a:moveTo>
                    <a:pt x="4141" y="4924"/>
                  </a:moveTo>
                  <a:lnTo>
                    <a:pt x="784" y="4924"/>
                  </a:lnTo>
                  <a:cubicBezTo>
                    <a:pt x="722" y="4924"/>
                    <a:pt x="672" y="4874"/>
                    <a:pt x="672" y="4812"/>
                  </a:cubicBezTo>
                  <a:cubicBezTo>
                    <a:pt x="672" y="4750"/>
                    <a:pt x="722" y="4700"/>
                    <a:pt x="784" y="4700"/>
                  </a:cubicBezTo>
                  <a:lnTo>
                    <a:pt x="4141" y="4700"/>
                  </a:lnTo>
                  <a:cubicBezTo>
                    <a:pt x="4203" y="4700"/>
                    <a:pt x="4253" y="4750"/>
                    <a:pt x="4253" y="4812"/>
                  </a:cubicBezTo>
                  <a:cubicBezTo>
                    <a:pt x="4253" y="4874"/>
                    <a:pt x="4203" y="4924"/>
                    <a:pt x="4141" y="4924"/>
                  </a:cubicBezTo>
                  <a:close/>
                  <a:moveTo>
                    <a:pt x="4141" y="4253"/>
                  </a:moveTo>
                  <a:lnTo>
                    <a:pt x="784" y="4253"/>
                  </a:lnTo>
                  <a:cubicBezTo>
                    <a:pt x="722" y="4253"/>
                    <a:pt x="672" y="4203"/>
                    <a:pt x="672" y="4141"/>
                  </a:cubicBezTo>
                  <a:cubicBezTo>
                    <a:pt x="672" y="4079"/>
                    <a:pt x="722" y="4029"/>
                    <a:pt x="784" y="4029"/>
                  </a:cubicBezTo>
                  <a:lnTo>
                    <a:pt x="4141" y="4029"/>
                  </a:lnTo>
                  <a:cubicBezTo>
                    <a:pt x="4203" y="4029"/>
                    <a:pt x="4253" y="4079"/>
                    <a:pt x="4253" y="4141"/>
                  </a:cubicBezTo>
                  <a:cubicBezTo>
                    <a:pt x="4253" y="4203"/>
                    <a:pt x="4203" y="4253"/>
                    <a:pt x="4141" y="4253"/>
                  </a:cubicBezTo>
                  <a:close/>
                  <a:moveTo>
                    <a:pt x="4141" y="3581"/>
                  </a:moveTo>
                  <a:lnTo>
                    <a:pt x="784" y="3581"/>
                  </a:lnTo>
                  <a:cubicBezTo>
                    <a:pt x="722" y="3581"/>
                    <a:pt x="672" y="3531"/>
                    <a:pt x="672" y="3469"/>
                  </a:cubicBezTo>
                  <a:cubicBezTo>
                    <a:pt x="672" y="3407"/>
                    <a:pt x="722" y="3357"/>
                    <a:pt x="784" y="3357"/>
                  </a:cubicBezTo>
                  <a:lnTo>
                    <a:pt x="4141" y="3357"/>
                  </a:lnTo>
                  <a:cubicBezTo>
                    <a:pt x="4203" y="3357"/>
                    <a:pt x="4253" y="3407"/>
                    <a:pt x="4253" y="3469"/>
                  </a:cubicBezTo>
                  <a:cubicBezTo>
                    <a:pt x="4253" y="3531"/>
                    <a:pt x="4203" y="3581"/>
                    <a:pt x="4141" y="3581"/>
                  </a:cubicBezTo>
                  <a:close/>
                  <a:moveTo>
                    <a:pt x="4141" y="2910"/>
                  </a:moveTo>
                  <a:lnTo>
                    <a:pt x="784" y="2910"/>
                  </a:lnTo>
                  <a:cubicBezTo>
                    <a:pt x="722" y="2910"/>
                    <a:pt x="672" y="2860"/>
                    <a:pt x="672" y="2798"/>
                  </a:cubicBezTo>
                  <a:cubicBezTo>
                    <a:pt x="672" y="2736"/>
                    <a:pt x="722" y="2686"/>
                    <a:pt x="784" y="2686"/>
                  </a:cubicBezTo>
                  <a:lnTo>
                    <a:pt x="4141" y="2686"/>
                  </a:lnTo>
                  <a:cubicBezTo>
                    <a:pt x="4203" y="2686"/>
                    <a:pt x="4253" y="2736"/>
                    <a:pt x="4253" y="2798"/>
                  </a:cubicBezTo>
                  <a:cubicBezTo>
                    <a:pt x="4253" y="2860"/>
                    <a:pt x="4203" y="2910"/>
                    <a:pt x="4141" y="2910"/>
                  </a:cubicBezTo>
                  <a:close/>
                  <a:moveTo>
                    <a:pt x="4141" y="2238"/>
                  </a:moveTo>
                  <a:lnTo>
                    <a:pt x="784" y="2238"/>
                  </a:lnTo>
                  <a:cubicBezTo>
                    <a:pt x="722" y="2238"/>
                    <a:pt x="672" y="2188"/>
                    <a:pt x="672" y="2126"/>
                  </a:cubicBezTo>
                  <a:cubicBezTo>
                    <a:pt x="672" y="2064"/>
                    <a:pt x="722" y="2014"/>
                    <a:pt x="784" y="2014"/>
                  </a:cubicBezTo>
                  <a:lnTo>
                    <a:pt x="4141" y="2014"/>
                  </a:lnTo>
                  <a:cubicBezTo>
                    <a:pt x="4203" y="2014"/>
                    <a:pt x="4253" y="2064"/>
                    <a:pt x="4253" y="2126"/>
                  </a:cubicBezTo>
                  <a:cubicBezTo>
                    <a:pt x="4253" y="2188"/>
                    <a:pt x="4203" y="2238"/>
                    <a:pt x="4141" y="2238"/>
                  </a:cubicBezTo>
                  <a:close/>
                  <a:moveTo>
                    <a:pt x="3693" y="1343"/>
                  </a:moveTo>
                  <a:cubicBezTo>
                    <a:pt x="3632" y="1343"/>
                    <a:pt x="3582" y="1293"/>
                    <a:pt x="3582" y="1231"/>
                  </a:cubicBezTo>
                  <a:lnTo>
                    <a:pt x="3582" y="382"/>
                  </a:lnTo>
                  <a:lnTo>
                    <a:pt x="4542" y="1343"/>
                  </a:lnTo>
                  <a:lnTo>
                    <a:pt x="3693" y="1343"/>
                  </a:lnTo>
                  <a:close/>
                </a:path>
              </a:pathLst>
            </a:custGeom>
            <a:solidFill>
              <a:schemeClr val="bg1"/>
            </a:solidFill>
            <a:ln>
              <a:noFill/>
            </a:ln>
          </p:spPr>
          <p:txBody>
            <a:bodyPr/>
            <a:lstStyle/>
            <a:p>
              <a:endParaRPr lang="zh-CN" altLang="en-US">
                <a:cs typeface="+mn-ea"/>
                <a:sym typeface="+mn-lt"/>
              </a:endParaRPr>
            </a:p>
          </p:txBody>
        </p:sp>
      </p:grpSp>
      <p:grpSp>
        <p:nvGrpSpPr>
          <p:cNvPr id="52" name="组合 51"/>
          <p:cNvGrpSpPr/>
          <p:nvPr/>
        </p:nvGrpSpPr>
        <p:grpSpPr>
          <a:xfrm>
            <a:off x="7137422" y="5740706"/>
            <a:ext cx="683173" cy="683173"/>
            <a:chOff x="4099034" y="5794726"/>
            <a:chExt cx="683173" cy="683173"/>
          </a:xfrm>
        </p:grpSpPr>
        <p:sp>
          <p:nvSpPr>
            <p:cNvPr id="53" name="椭圆 52"/>
            <p:cNvSpPr/>
            <p:nvPr/>
          </p:nvSpPr>
          <p:spPr>
            <a:xfrm>
              <a:off x="4099034" y="5794726"/>
              <a:ext cx="683173" cy="683173"/>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4" name="live-chat_72439"/>
            <p:cNvSpPr>
              <a:spLocks noChangeAspect="1"/>
            </p:cNvSpPr>
            <p:nvPr/>
          </p:nvSpPr>
          <p:spPr bwMode="auto">
            <a:xfrm>
              <a:off x="4287349" y="5933449"/>
              <a:ext cx="306541" cy="451986"/>
            </a:xfrm>
            <a:custGeom>
              <a:avLst/>
              <a:gdLst>
                <a:gd name="connsiteX0" fmla="*/ 178196 w 401555"/>
                <a:gd name="connsiteY0" fmla="*/ 123842 h 592082"/>
                <a:gd name="connsiteX1" fmla="*/ 223359 w 401555"/>
                <a:gd name="connsiteY1" fmla="*/ 123842 h 592082"/>
                <a:gd name="connsiteX2" fmla="*/ 223359 w 401555"/>
                <a:gd name="connsiteY2" fmla="*/ 176747 h 592082"/>
                <a:gd name="connsiteX3" fmla="*/ 276263 w 401555"/>
                <a:gd name="connsiteY3" fmla="*/ 176747 h 592082"/>
                <a:gd name="connsiteX4" fmla="*/ 276263 w 401555"/>
                <a:gd name="connsiteY4" fmla="*/ 221909 h 592082"/>
                <a:gd name="connsiteX5" fmla="*/ 223359 w 401555"/>
                <a:gd name="connsiteY5" fmla="*/ 221909 h 592082"/>
                <a:gd name="connsiteX6" fmla="*/ 223359 w 401555"/>
                <a:gd name="connsiteY6" fmla="*/ 274814 h 592082"/>
                <a:gd name="connsiteX7" fmla="*/ 178196 w 401555"/>
                <a:gd name="connsiteY7" fmla="*/ 274814 h 592082"/>
                <a:gd name="connsiteX8" fmla="*/ 178196 w 401555"/>
                <a:gd name="connsiteY8" fmla="*/ 221909 h 592082"/>
                <a:gd name="connsiteX9" fmla="*/ 125292 w 401555"/>
                <a:gd name="connsiteY9" fmla="*/ 221909 h 592082"/>
                <a:gd name="connsiteX10" fmla="*/ 125292 w 401555"/>
                <a:gd name="connsiteY10" fmla="*/ 176747 h 592082"/>
                <a:gd name="connsiteX11" fmla="*/ 178196 w 401555"/>
                <a:gd name="connsiteY11" fmla="*/ 176747 h 592082"/>
                <a:gd name="connsiteX12" fmla="*/ 200132 w 401555"/>
                <a:gd name="connsiteY12" fmla="*/ 79976 h 592082"/>
                <a:gd name="connsiteX13" fmla="*/ 83926 w 401555"/>
                <a:gd name="connsiteY13" fmla="*/ 194781 h 592082"/>
                <a:gd name="connsiteX14" fmla="*/ 200132 w 401555"/>
                <a:gd name="connsiteY14" fmla="*/ 309585 h 592082"/>
                <a:gd name="connsiteX15" fmla="*/ 315046 w 401555"/>
                <a:gd name="connsiteY15" fmla="*/ 194781 h 592082"/>
                <a:gd name="connsiteX16" fmla="*/ 200132 w 401555"/>
                <a:gd name="connsiteY16" fmla="*/ 79976 h 592082"/>
                <a:gd name="connsiteX17" fmla="*/ 200132 w 401555"/>
                <a:gd name="connsiteY17" fmla="*/ 0 h 592082"/>
                <a:gd name="connsiteX18" fmla="*/ 401555 w 401555"/>
                <a:gd name="connsiteY18" fmla="*/ 199941 h 592082"/>
                <a:gd name="connsiteX19" fmla="*/ 336996 w 401555"/>
                <a:gd name="connsiteY19" fmla="*/ 359893 h 592082"/>
                <a:gd name="connsiteX20" fmla="*/ 193676 w 401555"/>
                <a:gd name="connsiteY20" fmla="*/ 592082 h 592082"/>
                <a:gd name="connsiteX21" fmla="*/ 54229 w 401555"/>
                <a:gd name="connsiteY21" fmla="*/ 357313 h 592082"/>
                <a:gd name="connsiteX22" fmla="*/ 0 w 401555"/>
                <a:gd name="connsiteY22" fmla="*/ 199941 h 592082"/>
                <a:gd name="connsiteX23" fmla="*/ 200132 w 401555"/>
                <a:gd name="connsiteY23" fmla="*/ 0 h 59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1555" h="592082">
                  <a:moveTo>
                    <a:pt x="178196" y="123842"/>
                  </a:moveTo>
                  <a:lnTo>
                    <a:pt x="223359" y="123842"/>
                  </a:lnTo>
                  <a:lnTo>
                    <a:pt x="223359" y="176747"/>
                  </a:lnTo>
                  <a:lnTo>
                    <a:pt x="276263" y="176747"/>
                  </a:lnTo>
                  <a:lnTo>
                    <a:pt x="276263" y="221909"/>
                  </a:lnTo>
                  <a:lnTo>
                    <a:pt x="223359" y="221909"/>
                  </a:lnTo>
                  <a:lnTo>
                    <a:pt x="223359" y="274814"/>
                  </a:lnTo>
                  <a:lnTo>
                    <a:pt x="178196" y="274814"/>
                  </a:lnTo>
                  <a:lnTo>
                    <a:pt x="178196" y="221909"/>
                  </a:lnTo>
                  <a:lnTo>
                    <a:pt x="125292" y="221909"/>
                  </a:lnTo>
                  <a:lnTo>
                    <a:pt x="125292" y="176747"/>
                  </a:lnTo>
                  <a:lnTo>
                    <a:pt x="178196" y="176747"/>
                  </a:lnTo>
                  <a:close/>
                  <a:moveTo>
                    <a:pt x="200132" y="79976"/>
                  </a:moveTo>
                  <a:cubicBezTo>
                    <a:pt x="135573" y="79976"/>
                    <a:pt x="83926" y="131574"/>
                    <a:pt x="83926" y="194781"/>
                  </a:cubicBezTo>
                  <a:cubicBezTo>
                    <a:pt x="83926" y="257988"/>
                    <a:pt x="135573" y="309585"/>
                    <a:pt x="200132" y="309585"/>
                  </a:cubicBezTo>
                  <a:cubicBezTo>
                    <a:pt x="263399" y="309585"/>
                    <a:pt x="315046" y="257988"/>
                    <a:pt x="315046" y="194781"/>
                  </a:cubicBezTo>
                  <a:cubicBezTo>
                    <a:pt x="315046" y="131574"/>
                    <a:pt x="263399" y="79976"/>
                    <a:pt x="200132" y="79976"/>
                  </a:cubicBezTo>
                  <a:close/>
                  <a:moveTo>
                    <a:pt x="200132" y="0"/>
                  </a:moveTo>
                  <a:cubicBezTo>
                    <a:pt x="311173" y="0"/>
                    <a:pt x="401555" y="89006"/>
                    <a:pt x="401555" y="199941"/>
                  </a:cubicBezTo>
                  <a:cubicBezTo>
                    <a:pt x="401555" y="263148"/>
                    <a:pt x="336996" y="359893"/>
                    <a:pt x="336996" y="359893"/>
                  </a:cubicBezTo>
                  <a:lnTo>
                    <a:pt x="193676" y="592082"/>
                  </a:lnTo>
                  <a:lnTo>
                    <a:pt x="54229" y="357313"/>
                  </a:lnTo>
                  <a:cubicBezTo>
                    <a:pt x="54229" y="357313"/>
                    <a:pt x="0" y="256698"/>
                    <a:pt x="0" y="199941"/>
                  </a:cubicBezTo>
                  <a:cubicBezTo>
                    <a:pt x="0" y="89006"/>
                    <a:pt x="89091" y="0"/>
                    <a:pt x="200132" y="0"/>
                  </a:cubicBezTo>
                  <a:close/>
                </a:path>
              </a:pathLst>
            </a:custGeom>
            <a:solidFill>
              <a:schemeClr val="bg1"/>
            </a:solidFill>
            <a:ln>
              <a:noFill/>
            </a:ln>
          </p:spPr>
          <p:txBody>
            <a:bodyPr/>
            <a:lstStyle/>
            <a:p>
              <a:endParaRPr lang="zh-CN" altLang="en-US">
                <a:cs typeface="+mn-ea"/>
                <a:sym typeface="+mn-lt"/>
              </a:endParaRPr>
            </a:p>
          </p:txBody>
        </p:sp>
      </p:grpSp>
      <p:grpSp>
        <p:nvGrpSpPr>
          <p:cNvPr id="55" name="组合 54"/>
          <p:cNvGrpSpPr/>
          <p:nvPr/>
        </p:nvGrpSpPr>
        <p:grpSpPr>
          <a:xfrm>
            <a:off x="10600979" y="478920"/>
            <a:ext cx="1238942" cy="283780"/>
            <a:chOff x="1776248" y="1881352"/>
            <a:chExt cx="1238942" cy="283780"/>
          </a:xfrm>
        </p:grpSpPr>
        <p:sp>
          <p:nvSpPr>
            <p:cNvPr id="56" name="椭圆 55"/>
            <p:cNvSpPr/>
            <p:nvPr/>
          </p:nvSpPr>
          <p:spPr>
            <a:xfrm>
              <a:off x="1776248" y="1881352"/>
              <a:ext cx="283780" cy="283780"/>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a:off x="2253829" y="1881352"/>
              <a:ext cx="283780" cy="283780"/>
            </a:xfrm>
            <a:prstGeom prst="ellipse">
              <a:avLst/>
            </a:prstGeom>
            <a:solidFill>
              <a:srgbClr val="FF94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a:off x="2731410" y="1881352"/>
              <a:ext cx="283780" cy="283780"/>
            </a:xfrm>
            <a:prstGeom prst="ellipse">
              <a:avLst/>
            </a:prstGeom>
            <a:solidFill>
              <a:srgbClr val="FF94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ppt_x"/>
                                          </p:val>
                                        </p:tav>
                                        <p:tav tm="100000">
                                          <p:val>
                                            <p:strVal val="#ppt_x"/>
                                          </p:val>
                                        </p:tav>
                                      </p:tavLst>
                                    </p:anim>
                                    <p:anim calcmode="lin" valueType="num">
                                      <p:cBhvr additive="base">
                                        <p:cTn id="2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143618"/>
            <a:ext cx="4099034" cy="95438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860046" y="3259631"/>
            <a:ext cx="4424359" cy="1422954"/>
          </a:xfrm>
          <a:prstGeom prst="rect">
            <a:avLst/>
          </a:prstGeom>
          <a:noFill/>
        </p:spPr>
        <p:txBody>
          <a:bodyPr wrap="square" rtlCol="0">
            <a:spAutoFit/>
          </a:bodyPr>
          <a:lstStyle/>
          <a:p>
            <a:pPr algn="ctr">
              <a:lnSpc>
                <a:spcPct val="150000"/>
              </a:lnSpc>
            </a:pPr>
            <a:r>
              <a:rPr lang="zh-CN" altLang="en-US" sz="2000" dirty="0">
                <a:cs typeface="+mn-ea"/>
                <a:sym typeface="+mn-lt"/>
              </a:rPr>
              <a:t>此处添加文字标题此处添加文字标题</a:t>
            </a:r>
            <a:endParaRPr lang="en-US" altLang="zh-CN" sz="2000" dirty="0">
              <a:cs typeface="+mn-ea"/>
              <a:sym typeface="+mn-lt"/>
            </a:endParaRPr>
          </a:p>
          <a:p>
            <a:pPr algn="ctr">
              <a:lnSpc>
                <a:spcPct val="150000"/>
              </a:lnSpc>
            </a:pPr>
            <a:r>
              <a:rPr lang="zh-CN" altLang="en-US" sz="2000" dirty="0">
                <a:cs typeface="+mn-ea"/>
                <a:sym typeface="+mn-lt"/>
              </a:rPr>
              <a:t>此处添加文字标题此处添加文字标题</a:t>
            </a:r>
            <a:endParaRPr lang="en-US" altLang="zh-CN" sz="2000" dirty="0">
              <a:cs typeface="+mn-ea"/>
              <a:sym typeface="+mn-lt"/>
            </a:endParaRPr>
          </a:p>
          <a:p>
            <a:pPr algn="ctr">
              <a:lnSpc>
                <a:spcPct val="150000"/>
              </a:lnSpc>
            </a:pPr>
            <a:r>
              <a:rPr lang="zh-CN" altLang="en-US" sz="2000" dirty="0">
                <a:cs typeface="+mn-ea"/>
                <a:sym typeface="+mn-lt"/>
              </a:rPr>
              <a:t>此处添加文字标题此处添加文字标题</a:t>
            </a:r>
            <a:endParaRPr lang="zh-CN" altLang="en-US" sz="1600" dirty="0">
              <a:cs typeface="+mn-ea"/>
              <a:sym typeface="+mn-lt"/>
            </a:endParaRPr>
          </a:p>
        </p:txBody>
      </p:sp>
      <p:sp>
        <p:nvSpPr>
          <p:cNvPr id="11" name="文本框 10"/>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solidFill>
                <a:cs typeface="+mn-ea"/>
                <a:sym typeface="+mn-lt"/>
              </a:rPr>
              <a:t>单击此处添加标题</a:t>
            </a:r>
            <a:endParaRPr lang="zh-CN" altLang="en-US" sz="2400" dirty="0">
              <a:solidFill>
                <a:schemeClr val="bg1"/>
              </a:solidFill>
              <a:cs typeface="+mn-ea"/>
              <a:sym typeface="+mn-lt"/>
            </a:endParaRPr>
          </a:p>
        </p:txBody>
      </p:sp>
      <p:sp>
        <p:nvSpPr>
          <p:cNvPr id="12" name="文本框 11"/>
          <p:cNvSpPr txBox="1"/>
          <p:nvPr/>
        </p:nvSpPr>
        <p:spPr>
          <a:xfrm>
            <a:off x="607140" y="721687"/>
            <a:ext cx="3626856" cy="369332"/>
          </a:xfrm>
          <a:prstGeom prst="rect">
            <a:avLst/>
          </a:prstGeom>
          <a:noFill/>
        </p:spPr>
        <p:txBody>
          <a:bodyPr wrap="square" rtlCol="0">
            <a:spAutoFit/>
          </a:body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6000" y="1962046"/>
            <a:ext cx="6096000" cy="4018125"/>
          </a:xfrm>
          <a:prstGeom prst="rect">
            <a:avLst/>
          </a:prstGeom>
        </p:spPr>
      </p:pic>
      <p:sp>
        <p:nvSpPr>
          <p:cNvPr id="3" name="文本框 2"/>
          <p:cNvSpPr txBox="1"/>
          <p:nvPr/>
        </p:nvSpPr>
        <p:spPr>
          <a:xfrm>
            <a:off x="7067550" y="2964639"/>
            <a:ext cx="4152900" cy="1354217"/>
          </a:xfrm>
          <a:prstGeom prst="rect">
            <a:avLst/>
          </a:prstGeom>
          <a:noFill/>
        </p:spPr>
        <p:txBody>
          <a:bodyPr wrap="square" rtlCol="0">
            <a:spAutoFit/>
          </a:bodyPr>
          <a:lstStyle/>
          <a:p>
            <a:pPr algn="ctr"/>
            <a:r>
              <a:rPr lang="en-US" altLang="zh-CN" sz="1600" dirty="0">
                <a:cs typeface="+mn-ea"/>
                <a:sym typeface="+mn-lt"/>
              </a:rPr>
              <a:t>words Click here to add words Click here to add words</a:t>
            </a:r>
            <a:endParaRPr lang="zh-CN" altLang="en-US" sz="1600" dirty="0">
              <a:cs typeface="+mn-ea"/>
              <a:sym typeface="+mn-lt"/>
            </a:endParaRPr>
          </a:p>
          <a:p>
            <a:endParaRPr lang="zh-CN" altLang="en-US" sz="1600" dirty="0">
              <a:cs typeface="+mn-ea"/>
              <a:sym typeface="+mn-lt"/>
            </a:endParaRPr>
          </a:p>
          <a:p>
            <a:endParaRPr lang="zh-CN" altLang="en-US" sz="1600" dirty="0">
              <a:cs typeface="+mn-ea"/>
              <a:sym typeface="+mn-lt"/>
            </a:endParaRPr>
          </a:p>
          <a:p>
            <a:pPr algn="dist"/>
            <a:endParaRPr lang="zh-CN" altLang="en-US" sz="1600" dirty="0">
              <a:cs typeface="+mn-ea"/>
              <a:sym typeface="+mn-lt"/>
            </a:endParaRPr>
          </a:p>
        </p:txBody>
      </p:sp>
      <p:sp>
        <p:nvSpPr>
          <p:cNvPr id="8" name="文本框 7"/>
          <p:cNvSpPr txBox="1"/>
          <p:nvPr/>
        </p:nvSpPr>
        <p:spPr>
          <a:xfrm>
            <a:off x="8068637" y="2195198"/>
            <a:ext cx="2150726" cy="769441"/>
          </a:xfrm>
          <a:prstGeom prst="rect">
            <a:avLst/>
          </a:prstGeom>
          <a:noFill/>
        </p:spPr>
        <p:txBody>
          <a:bodyPr wrap="square" rtlCol="0">
            <a:spAutoFit/>
          </a:bodyPr>
          <a:lstStyle/>
          <a:p>
            <a:pPr algn="ctr"/>
            <a:r>
              <a:rPr lang="en-US" altLang="zh-CN" sz="4400" b="1" dirty="0">
                <a:solidFill>
                  <a:srgbClr val="FF9409"/>
                </a:solidFill>
                <a:cs typeface="+mn-ea"/>
                <a:sym typeface="+mn-lt"/>
              </a:rPr>
              <a:t>LIFE</a:t>
            </a:r>
            <a:endParaRPr lang="zh-CN" altLang="en-US" sz="4400" b="1" dirty="0">
              <a:solidFill>
                <a:srgbClr val="FF9409"/>
              </a:solidFill>
              <a:cs typeface="+mn-ea"/>
              <a:sym typeface="+mn-lt"/>
            </a:endParaRPr>
          </a:p>
        </p:txBody>
      </p:sp>
      <p:grpSp>
        <p:nvGrpSpPr>
          <p:cNvPr id="18" name="组合 17"/>
          <p:cNvGrpSpPr/>
          <p:nvPr/>
        </p:nvGrpSpPr>
        <p:grpSpPr>
          <a:xfrm>
            <a:off x="10600979" y="478920"/>
            <a:ext cx="1238942" cy="283780"/>
            <a:chOff x="1776248" y="1881352"/>
            <a:chExt cx="1238942" cy="283780"/>
          </a:xfrm>
        </p:grpSpPr>
        <p:sp>
          <p:nvSpPr>
            <p:cNvPr id="15" name="椭圆 14"/>
            <p:cNvSpPr/>
            <p:nvPr/>
          </p:nvSpPr>
          <p:spPr>
            <a:xfrm>
              <a:off x="1776248" y="1881352"/>
              <a:ext cx="283780" cy="283780"/>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2253829" y="1881352"/>
              <a:ext cx="283780" cy="283780"/>
            </a:xfrm>
            <a:prstGeom prst="ellipse">
              <a:avLst/>
            </a:prstGeom>
            <a:solidFill>
              <a:srgbClr val="FF94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2731410" y="1881352"/>
              <a:ext cx="283780" cy="283780"/>
            </a:xfrm>
            <a:prstGeom prst="ellipse">
              <a:avLst/>
            </a:prstGeom>
            <a:solidFill>
              <a:srgbClr val="FF94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21" name="直接连接符 20"/>
          <p:cNvCxnSpPr/>
          <p:nvPr/>
        </p:nvCxnSpPr>
        <p:spPr>
          <a:xfrm>
            <a:off x="607140" y="3396573"/>
            <a:ext cx="0" cy="1253585"/>
          </a:xfrm>
          <a:prstGeom prst="line">
            <a:avLst/>
          </a:prstGeom>
          <a:ln w="76200">
            <a:solidFill>
              <a:srgbClr val="FF940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82237" y="2957033"/>
            <a:ext cx="10027526" cy="2903595"/>
          </a:xfrm>
          <a:prstGeom prst="rect">
            <a:avLst/>
          </a:prstGeom>
          <a:noFill/>
          <a:ln w="76200">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2778391" y="2163706"/>
            <a:ext cx="6635217" cy="4417355"/>
            <a:chOff x="1482337" y="2029613"/>
            <a:chExt cx="6176479" cy="4111953"/>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82339" y="2029613"/>
              <a:ext cx="6176476" cy="4106699"/>
            </a:xfrm>
            <a:prstGeom prst="rect">
              <a:avLst/>
            </a:prstGeom>
          </p:spPr>
        </p:pic>
        <p:sp>
          <p:nvSpPr>
            <p:cNvPr id="5" name="等腰三角形 4"/>
            <p:cNvSpPr/>
            <p:nvPr/>
          </p:nvSpPr>
          <p:spPr>
            <a:xfrm>
              <a:off x="1482340" y="2029613"/>
              <a:ext cx="6176476" cy="4106700"/>
            </a:xfrm>
            <a:prstGeom prst="triangle">
              <a:avLst>
                <a:gd name="adj" fmla="val 100000"/>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等腰三角形 31"/>
            <p:cNvSpPr/>
            <p:nvPr/>
          </p:nvSpPr>
          <p:spPr>
            <a:xfrm flipH="1" flipV="1">
              <a:off x="1482337" y="2034866"/>
              <a:ext cx="6176476" cy="4106700"/>
            </a:xfrm>
            <a:prstGeom prst="triangle">
              <a:avLst>
                <a:gd name="adj" fmla="val 10000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矩形 26"/>
          <p:cNvSpPr/>
          <p:nvPr/>
        </p:nvSpPr>
        <p:spPr>
          <a:xfrm>
            <a:off x="0" y="143618"/>
            <a:ext cx="4099034" cy="95438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6096000" y="4837899"/>
            <a:ext cx="3070225" cy="1258570"/>
            <a:chOff x="1331170" y="4779449"/>
            <a:chExt cx="3070225" cy="1258570"/>
          </a:xfrm>
        </p:grpSpPr>
        <p:sp>
          <p:nvSpPr>
            <p:cNvPr id="21" name="文本框 20"/>
            <p:cNvSpPr txBox="1"/>
            <p:nvPr/>
          </p:nvSpPr>
          <p:spPr>
            <a:xfrm>
              <a:off x="1331170" y="4779449"/>
              <a:ext cx="1969135" cy="337185"/>
            </a:xfrm>
            <a:prstGeom prst="rect">
              <a:avLst/>
            </a:prstGeom>
            <a:noFill/>
          </p:spPr>
          <p:txBody>
            <a:bodyPr wrap="square" rtlCol="0">
              <a:spAutoFit/>
            </a:bodyPr>
            <a:lstStyle/>
            <a:p>
              <a:pPr algn="l"/>
              <a:r>
                <a:rPr lang="zh-CN" altLang="en-US" sz="1600" b="1" dirty="0">
                  <a:solidFill>
                    <a:schemeClr val="bg1"/>
                  </a:solidFill>
                  <a:cs typeface="+mn-ea"/>
                  <a:sym typeface="+mn-lt"/>
                </a:rPr>
                <a:t>单击此处输入标题</a:t>
              </a:r>
              <a:endParaRPr lang="zh-CN" altLang="en-US" sz="1600" b="1" dirty="0">
                <a:solidFill>
                  <a:schemeClr val="bg1"/>
                </a:solidFill>
                <a:cs typeface="+mn-ea"/>
                <a:sym typeface="+mn-lt"/>
              </a:endParaRPr>
            </a:p>
          </p:txBody>
        </p:sp>
        <p:sp>
          <p:nvSpPr>
            <p:cNvPr id="14" name="矩形 13"/>
            <p:cNvSpPr/>
            <p:nvPr/>
          </p:nvSpPr>
          <p:spPr>
            <a:xfrm>
              <a:off x="1331170" y="5115999"/>
              <a:ext cx="3070225" cy="922020"/>
            </a:xfrm>
            <a:prstGeom prst="rect">
              <a:avLst/>
            </a:prstGeom>
          </p:spPr>
          <p:txBody>
            <a:bodyPr wrap="square">
              <a:spAutoFit/>
            </a:bodyPr>
            <a:lstStyle/>
            <a:p>
              <a:pPr algn="l" fontAlgn="auto">
                <a:lnSpc>
                  <a:spcPct val="150000"/>
                </a:lnSpc>
              </a:pPr>
              <a:r>
                <a:rPr lang="zh-CN" altLang="en-US" sz="1200" dirty="0">
                  <a:solidFill>
                    <a:schemeClr val="bg1"/>
                  </a:solidFill>
                  <a:cs typeface="+mn-ea"/>
                  <a:sym typeface="+mn-lt"/>
                </a:rPr>
                <a:t>I love you more than I've ever loved any woman. And I've waited longer for you than I've waited for any woman.</a:t>
              </a:r>
              <a:endParaRPr lang="zh-CN" altLang="en-US" sz="1400" dirty="0">
                <a:solidFill>
                  <a:schemeClr val="bg1"/>
                </a:solidFill>
                <a:cs typeface="+mn-ea"/>
                <a:sym typeface="+mn-lt"/>
              </a:endParaRPr>
            </a:p>
          </p:txBody>
        </p:sp>
      </p:grpSp>
      <p:grpSp>
        <p:nvGrpSpPr>
          <p:cNvPr id="15" name="组合 14"/>
          <p:cNvGrpSpPr/>
          <p:nvPr/>
        </p:nvGrpSpPr>
        <p:grpSpPr>
          <a:xfrm>
            <a:off x="3114251" y="2871805"/>
            <a:ext cx="3070225" cy="1258570"/>
            <a:chOff x="1331170" y="4779449"/>
            <a:chExt cx="3070225" cy="1258570"/>
          </a:xfrm>
        </p:grpSpPr>
        <p:sp>
          <p:nvSpPr>
            <p:cNvPr id="17" name="文本框 16"/>
            <p:cNvSpPr txBox="1"/>
            <p:nvPr/>
          </p:nvSpPr>
          <p:spPr>
            <a:xfrm>
              <a:off x="1331170" y="4779449"/>
              <a:ext cx="1969135" cy="337185"/>
            </a:xfrm>
            <a:prstGeom prst="rect">
              <a:avLst/>
            </a:prstGeom>
            <a:noFill/>
          </p:spPr>
          <p:txBody>
            <a:bodyPr wrap="square" rtlCol="0">
              <a:spAutoFit/>
            </a:bodyPr>
            <a:lstStyle/>
            <a:p>
              <a:pPr algn="l"/>
              <a:r>
                <a:rPr lang="zh-CN" altLang="en-US" sz="1600" b="1" dirty="0">
                  <a:solidFill>
                    <a:schemeClr val="tx1">
                      <a:lumMod val="65000"/>
                      <a:lumOff val="35000"/>
                    </a:schemeClr>
                  </a:solidFill>
                  <a:cs typeface="+mn-ea"/>
                  <a:sym typeface="+mn-lt"/>
                </a:rPr>
                <a:t>单击此处输入标题</a:t>
              </a:r>
              <a:endParaRPr lang="zh-CN" altLang="en-US" sz="1600" b="1" dirty="0">
                <a:cs typeface="+mn-ea"/>
                <a:sym typeface="+mn-lt"/>
              </a:endParaRPr>
            </a:p>
          </p:txBody>
        </p:sp>
        <p:sp>
          <p:nvSpPr>
            <p:cNvPr id="18" name="矩形 17"/>
            <p:cNvSpPr/>
            <p:nvPr/>
          </p:nvSpPr>
          <p:spPr>
            <a:xfrm>
              <a:off x="1331170" y="5115999"/>
              <a:ext cx="3070225" cy="922020"/>
            </a:xfrm>
            <a:prstGeom prst="rect">
              <a:avLst/>
            </a:prstGeom>
          </p:spPr>
          <p:txBody>
            <a:bodyPr wrap="square">
              <a:spAutoFit/>
            </a:bodyPr>
            <a:lstStyle/>
            <a:p>
              <a:pPr algn="l" fontAlgn="auto">
                <a:lnSpc>
                  <a:spcPct val="150000"/>
                </a:lnSpc>
              </a:pPr>
              <a:r>
                <a:rPr lang="zh-CN" altLang="en-US" sz="1200" dirty="0">
                  <a:solidFill>
                    <a:schemeClr val="tx1">
                      <a:lumMod val="65000"/>
                      <a:lumOff val="35000"/>
                    </a:schemeClr>
                  </a:solidFill>
                  <a:cs typeface="+mn-ea"/>
                  <a:sym typeface="+mn-lt"/>
                </a:rPr>
                <a:t>I love you more than I've ever loved any woman. And I've waited longer for you than I've waited for any woman.</a:t>
              </a:r>
              <a:endParaRPr lang="zh-CN" altLang="en-US" sz="1400" dirty="0">
                <a:solidFill>
                  <a:schemeClr val="tx1">
                    <a:lumMod val="75000"/>
                    <a:lumOff val="25000"/>
                  </a:schemeClr>
                </a:solidFill>
                <a:cs typeface="+mn-ea"/>
                <a:sym typeface="+mn-lt"/>
              </a:endParaRPr>
            </a:p>
          </p:txBody>
        </p:sp>
      </p:grpSp>
      <p:sp>
        <p:nvSpPr>
          <p:cNvPr id="19" name="文本框 18"/>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solidFill>
                <a:cs typeface="+mn-ea"/>
                <a:sym typeface="+mn-lt"/>
              </a:rPr>
              <a:t>单击此处添加标题</a:t>
            </a:r>
            <a:endParaRPr lang="zh-CN" altLang="en-US" sz="2400" dirty="0">
              <a:solidFill>
                <a:schemeClr val="bg1"/>
              </a:solidFill>
              <a:cs typeface="+mn-ea"/>
              <a:sym typeface="+mn-lt"/>
            </a:endParaRPr>
          </a:p>
        </p:txBody>
      </p:sp>
      <p:sp>
        <p:nvSpPr>
          <p:cNvPr id="22" name="文本框 21"/>
          <p:cNvSpPr txBox="1"/>
          <p:nvPr/>
        </p:nvSpPr>
        <p:spPr>
          <a:xfrm>
            <a:off x="607140" y="721687"/>
            <a:ext cx="3626856" cy="369332"/>
          </a:xfrm>
          <a:prstGeom prst="rect">
            <a:avLst/>
          </a:prstGeom>
          <a:noFill/>
        </p:spPr>
        <p:txBody>
          <a:bodyPr wrap="square" rtlCol="0">
            <a:spAutoFit/>
          </a:body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grpSp>
        <p:nvGrpSpPr>
          <p:cNvPr id="28" name="组合 27"/>
          <p:cNvGrpSpPr/>
          <p:nvPr/>
        </p:nvGrpSpPr>
        <p:grpSpPr>
          <a:xfrm>
            <a:off x="10600979" y="478920"/>
            <a:ext cx="1238942" cy="283780"/>
            <a:chOff x="1776248" y="1881352"/>
            <a:chExt cx="1238942" cy="283780"/>
          </a:xfrm>
        </p:grpSpPr>
        <p:sp>
          <p:nvSpPr>
            <p:cNvPr id="29" name="椭圆 28"/>
            <p:cNvSpPr/>
            <p:nvPr/>
          </p:nvSpPr>
          <p:spPr>
            <a:xfrm>
              <a:off x="1776248" y="1881352"/>
              <a:ext cx="283780" cy="283780"/>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2253829" y="1881352"/>
              <a:ext cx="283780" cy="283780"/>
            </a:xfrm>
            <a:prstGeom prst="ellipse">
              <a:avLst/>
            </a:prstGeom>
            <a:solidFill>
              <a:srgbClr val="FF94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2731410" y="1881352"/>
              <a:ext cx="283780" cy="283780"/>
            </a:xfrm>
            <a:prstGeom prst="ellipse">
              <a:avLst/>
            </a:prstGeom>
            <a:solidFill>
              <a:srgbClr val="FF94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18" presetClass="entr" presetSubtype="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strips(downRight)">
                                      <p:cBhvr>
                                        <p:cTn id="10" dur="1000"/>
                                        <p:tgtEl>
                                          <p:spTgt spid="15"/>
                                        </p:tgtEl>
                                      </p:cBhvr>
                                    </p:animEffect>
                                  </p:childTnLst>
                                </p:cTn>
                              </p:par>
                              <p:par>
                                <p:cTn id="11" presetID="18" presetClass="entr" presetSubtype="6" fill="hold" nodeType="withEffect">
                                  <p:stCondLst>
                                    <p:cond delay="800"/>
                                  </p:stCondLst>
                                  <p:childTnLst>
                                    <p:set>
                                      <p:cBhvr>
                                        <p:cTn id="12" dur="1" fill="hold">
                                          <p:stCondLst>
                                            <p:cond delay="0"/>
                                          </p:stCondLst>
                                        </p:cTn>
                                        <p:tgtEl>
                                          <p:spTgt spid="20"/>
                                        </p:tgtEl>
                                        <p:attrNameLst>
                                          <p:attrName>style.visibility</p:attrName>
                                        </p:attrNameLst>
                                      </p:cBhvr>
                                      <p:to>
                                        <p:strVal val="visible"/>
                                      </p:to>
                                    </p:set>
                                    <p:animEffect transition="in" filter="strips(downRight)">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962571"/>
            <a:ext cx="6096000" cy="4017600"/>
          </a:xfrm>
          <a:prstGeom prst="rect">
            <a:avLst/>
          </a:prstGeom>
        </p:spPr>
      </p:pic>
      <p:sp>
        <p:nvSpPr>
          <p:cNvPr id="15" name="矩形 14"/>
          <p:cNvSpPr/>
          <p:nvPr/>
        </p:nvSpPr>
        <p:spPr>
          <a:xfrm>
            <a:off x="0" y="143618"/>
            <a:ext cx="4099034" cy="954385"/>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971550" y="4356091"/>
            <a:ext cx="4152900" cy="1354217"/>
          </a:xfrm>
          <a:prstGeom prst="rect">
            <a:avLst/>
          </a:prstGeom>
          <a:noFill/>
        </p:spPr>
        <p:txBody>
          <a:bodyPr wrap="square" rtlCol="0">
            <a:spAutoFit/>
          </a:bodyPr>
          <a:lstStyle/>
          <a:p>
            <a:pPr algn="ctr"/>
            <a:r>
              <a:rPr lang="en-US" altLang="zh-CN" sz="1600" dirty="0">
                <a:cs typeface="+mn-ea"/>
                <a:sym typeface="+mn-lt"/>
              </a:rPr>
              <a:t>words Click here to add words Click here to add words</a:t>
            </a:r>
            <a:endParaRPr lang="zh-CN" altLang="en-US" sz="1600" dirty="0">
              <a:cs typeface="+mn-ea"/>
              <a:sym typeface="+mn-lt"/>
            </a:endParaRPr>
          </a:p>
          <a:p>
            <a:pPr algn="ctr"/>
            <a:endParaRPr lang="zh-CN" altLang="en-US" sz="1600" dirty="0">
              <a:cs typeface="+mn-ea"/>
              <a:sym typeface="+mn-lt"/>
            </a:endParaRPr>
          </a:p>
          <a:p>
            <a:pPr algn="ctr"/>
            <a:endParaRPr lang="zh-CN" altLang="en-US" sz="1600" dirty="0">
              <a:cs typeface="+mn-ea"/>
              <a:sym typeface="+mn-lt"/>
            </a:endParaRPr>
          </a:p>
          <a:p>
            <a:pPr algn="ctr"/>
            <a:endParaRPr lang="zh-CN" altLang="en-US" sz="1600" dirty="0">
              <a:cs typeface="+mn-ea"/>
              <a:sym typeface="+mn-lt"/>
            </a:endParaRPr>
          </a:p>
        </p:txBody>
      </p:sp>
      <p:sp>
        <p:nvSpPr>
          <p:cNvPr id="6" name="文本框 5"/>
          <p:cNvSpPr txBox="1"/>
          <p:nvPr/>
        </p:nvSpPr>
        <p:spPr>
          <a:xfrm>
            <a:off x="551543" y="3586650"/>
            <a:ext cx="4992914" cy="769441"/>
          </a:xfrm>
          <a:prstGeom prst="rect">
            <a:avLst/>
          </a:prstGeom>
          <a:noFill/>
        </p:spPr>
        <p:txBody>
          <a:bodyPr wrap="square" rtlCol="0">
            <a:spAutoFit/>
          </a:bodyPr>
          <a:lstStyle/>
          <a:p>
            <a:pPr algn="ctr"/>
            <a:r>
              <a:rPr lang="en-US" altLang="zh-CN" sz="4400" b="1" dirty="0">
                <a:solidFill>
                  <a:srgbClr val="FF9409"/>
                </a:solidFill>
                <a:cs typeface="+mn-ea"/>
                <a:sym typeface="+mn-lt"/>
              </a:rPr>
              <a:t>MY  LIFE</a:t>
            </a:r>
            <a:endParaRPr lang="zh-CN" altLang="en-US" sz="4400" b="1" dirty="0">
              <a:solidFill>
                <a:srgbClr val="FF9409"/>
              </a:solidFill>
              <a:cs typeface="+mn-ea"/>
              <a:sym typeface="+mn-lt"/>
            </a:endParaRPr>
          </a:p>
        </p:txBody>
      </p:sp>
      <p:sp>
        <p:nvSpPr>
          <p:cNvPr id="7" name="文本框 6"/>
          <p:cNvSpPr txBox="1"/>
          <p:nvPr/>
        </p:nvSpPr>
        <p:spPr>
          <a:xfrm>
            <a:off x="7181447" y="4082539"/>
            <a:ext cx="3925106" cy="1891928"/>
          </a:xfrm>
          <a:prstGeom prst="rect">
            <a:avLst/>
          </a:prstGeom>
          <a:noFill/>
        </p:spPr>
        <p:txBody>
          <a:bodyPr wrap="square" rtlCol="0">
            <a:spAutoFit/>
          </a:bodyPr>
          <a:lstStyle/>
          <a:p>
            <a:pPr algn="ctr">
              <a:lnSpc>
                <a:spcPct val="150000"/>
              </a:lnSpc>
            </a:pPr>
            <a:r>
              <a:rPr lang="zh-CN" altLang="en-US" sz="2000" dirty="0">
                <a:cs typeface="+mn-ea"/>
                <a:sym typeface="+mn-lt"/>
              </a:rPr>
              <a:t>此处添加文字标题此处添加文字标题此处添加文字标题此处添加文字标题此处添加文字标题此处添加文字标题此处添加文字标题</a:t>
            </a:r>
            <a:endParaRPr lang="zh-CN" altLang="en-US" dirty="0">
              <a:cs typeface="+mn-ea"/>
              <a:sym typeface="+mn-lt"/>
            </a:endParaRPr>
          </a:p>
        </p:txBody>
      </p:sp>
      <p:sp>
        <p:nvSpPr>
          <p:cNvPr id="12" name="文本框 11"/>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solidFill>
                <a:cs typeface="+mn-ea"/>
                <a:sym typeface="+mn-lt"/>
              </a:rPr>
              <a:t>单击此处添加标题</a:t>
            </a:r>
            <a:endParaRPr lang="zh-CN" altLang="en-US" sz="2400" dirty="0">
              <a:solidFill>
                <a:schemeClr val="bg1"/>
              </a:solidFill>
              <a:cs typeface="+mn-ea"/>
              <a:sym typeface="+mn-lt"/>
            </a:endParaRPr>
          </a:p>
        </p:txBody>
      </p:sp>
      <p:sp>
        <p:nvSpPr>
          <p:cNvPr id="13" name="文本框 12"/>
          <p:cNvSpPr txBox="1"/>
          <p:nvPr/>
        </p:nvSpPr>
        <p:spPr>
          <a:xfrm>
            <a:off x="607140" y="721687"/>
            <a:ext cx="3626856" cy="369332"/>
          </a:xfrm>
          <a:prstGeom prst="rect">
            <a:avLst/>
          </a:prstGeom>
          <a:noFill/>
        </p:spPr>
        <p:txBody>
          <a:bodyPr wrap="square" rtlCol="0">
            <a:spAutoFit/>
          </a:bodyPr>
          <a:lstStyle/>
          <a:p>
            <a:r>
              <a:rPr lang="en-US" altLang="zh-CN" dirty="0">
                <a:solidFill>
                  <a:schemeClr val="bg1"/>
                </a:solidFill>
                <a:cs typeface="+mn-ea"/>
                <a:sym typeface="+mn-lt"/>
              </a:rPr>
              <a:t>Click here to add words</a:t>
            </a:r>
            <a:endParaRPr lang="zh-CN" altLang="en-US" dirty="0">
              <a:solidFill>
                <a:schemeClr val="bg1"/>
              </a:solidFill>
              <a:cs typeface="+mn-ea"/>
              <a:sym typeface="+mn-lt"/>
            </a:endParaRPr>
          </a:p>
        </p:txBody>
      </p:sp>
      <p:grpSp>
        <p:nvGrpSpPr>
          <p:cNvPr id="16" name="组合 15"/>
          <p:cNvGrpSpPr/>
          <p:nvPr/>
        </p:nvGrpSpPr>
        <p:grpSpPr>
          <a:xfrm>
            <a:off x="10600979" y="478920"/>
            <a:ext cx="1238942" cy="283780"/>
            <a:chOff x="1776248" y="1881352"/>
            <a:chExt cx="1238942" cy="283780"/>
          </a:xfrm>
        </p:grpSpPr>
        <p:sp>
          <p:nvSpPr>
            <p:cNvPr id="17" name="椭圆 16"/>
            <p:cNvSpPr/>
            <p:nvPr/>
          </p:nvSpPr>
          <p:spPr>
            <a:xfrm>
              <a:off x="1776248" y="1881352"/>
              <a:ext cx="283780" cy="283780"/>
            </a:xfrm>
            <a:prstGeom prst="ellipse">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2253829" y="1881352"/>
              <a:ext cx="283780" cy="283780"/>
            </a:xfrm>
            <a:prstGeom prst="ellipse">
              <a:avLst/>
            </a:prstGeom>
            <a:solidFill>
              <a:srgbClr val="FF94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2731410" y="1881352"/>
              <a:ext cx="283780" cy="283780"/>
            </a:xfrm>
            <a:prstGeom prst="ellipse">
              <a:avLst/>
            </a:prstGeom>
            <a:solidFill>
              <a:srgbClr val="FF940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6096000" y="1962571"/>
            <a:ext cx="6096000" cy="2010339"/>
          </a:xfrm>
          <a:prstGeom prst="rect">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7709084" y="2583019"/>
            <a:ext cx="2869831" cy="769441"/>
          </a:xfrm>
          <a:prstGeom prst="rect">
            <a:avLst/>
          </a:prstGeom>
          <a:noFill/>
        </p:spPr>
        <p:txBody>
          <a:bodyPr wrap="square" rtlCol="0">
            <a:spAutoFit/>
          </a:bodyPr>
          <a:lstStyle/>
          <a:p>
            <a:pPr algn="dist"/>
            <a:r>
              <a:rPr lang="en-US" altLang="zh-CN" sz="4400" b="1" dirty="0">
                <a:solidFill>
                  <a:schemeClr val="bg1"/>
                </a:solidFill>
                <a:cs typeface="+mn-ea"/>
                <a:sym typeface="+mn-lt"/>
              </a:rPr>
              <a:t>LIFE</a:t>
            </a:r>
            <a:endParaRPr lang="zh-CN" altLang="en-US" sz="4400" b="1" dirty="0">
              <a:solidFill>
                <a:schemeClr val="bg1"/>
              </a:solidFill>
              <a:cs typeface="+mn-ea"/>
              <a:sym typeface="+mn-lt"/>
            </a:endParaRPr>
          </a:p>
        </p:txBody>
      </p:sp>
      <p:sp>
        <p:nvSpPr>
          <p:cNvPr id="20" name="矩形 19"/>
          <p:cNvSpPr/>
          <p:nvPr/>
        </p:nvSpPr>
        <p:spPr>
          <a:xfrm>
            <a:off x="7236371" y="2528204"/>
            <a:ext cx="3815255" cy="87907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1250"/>
                                        <p:tgtEl>
                                          <p:spTgt spid="11"/>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heel(1)">
                                      <p:cBhvr>
                                        <p:cTn id="21" dur="1250"/>
                                        <p:tgtEl>
                                          <p:spTgt spid="2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1"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648" r="14693" b="8849"/>
          <a:stretch>
            <a:fillRect/>
          </a:stretch>
        </p:blipFill>
        <p:spPr>
          <a:xfrm>
            <a:off x="668180" y="927226"/>
            <a:ext cx="6970869" cy="5003547"/>
          </a:xfrm>
          <a:prstGeom prst="rect">
            <a:avLst/>
          </a:prstGeom>
          <a:ln w="76200">
            <a:solidFill>
              <a:srgbClr val="FF9409"/>
            </a:solidFill>
          </a:ln>
        </p:spPr>
      </p:pic>
      <p:sp>
        <p:nvSpPr>
          <p:cNvPr id="4" name="矩形 3"/>
          <p:cNvSpPr/>
          <p:nvPr/>
        </p:nvSpPr>
        <p:spPr>
          <a:xfrm>
            <a:off x="4540469" y="3943678"/>
            <a:ext cx="6003706" cy="2092199"/>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1" name="文本框 10"/>
          <p:cNvSpPr txBox="1"/>
          <p:nvPr/>
        </p:nvSpPr>
        <p:spPr>
          <a:xfrm>
            <a:off x="4824247" y="4137075"/>
            <a:ext cx="5283119" cy="1705403"/>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rPr>
              <a:t>Click here to add words Click here to add words Click here to add words</a:t>
            </a:r>
            <a:endParaRPr kumimoji="0" lang="en-US" altLang="zh-CN"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rPr>
              <a:t>Click here to add words Click here to add words Click here to add words Click here to</a:t>
            </a: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endParaRPr>
          </a:p>
        </p:txBody>
      </p:sp>
      <p:sp>
        <p:nvSpPr>
          <p:cNvPr id="12" name="文本框 11"/>
          <p:cNvSpPr txBox="1"/>
          <p:nvPr/>
        </p:nvSpPr>
        <p:spPr>
          <a:xfrm>
            <a:off x="8178750" y="1446766"/>
            <a:ext cx="2365425" cy="132343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rPr>
              <a:t>02</a:t>
            </a:r>
            <a:endParaRPr kumimoji="0" lang="en-US" altLang="zh-CN" sz="40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endParaRPr>
          </a:p>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rPr>
              <a:t>添加标题</a:t>
            </a:r>
            <a:endParaRPr kumimoji="0" lang="zh-CN" altLang="en-US" sz="40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ea"/>
              <a:sym typeface="+mn-lt"/>
            </a:endParaRPr>
          </a:p>
        </p:txBody>
      </p:sp>
      <p:cxnSp>
        <p:nvCxnSpPr>
          <p:cNvPr id="6" name="直接连接符 5"/>
          <p:cNvCxnSpPr/>
          <p:nvPr/>
        </p:nvCxnSpPr>
        <p:spPr>
          <a:xfrm>
            <a:off x="8429296" y="2875311"/>
            <a:ext cx="2028497" cy="0"/>
          </a:xfrm>
          <a:prstGeom prst="line">
            <a:avLst/>
          </a:prstGeom>
          <a:ln w="76200">
            <a:solidFill>
              <a:srgbClr val="FF940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ags/tag1.xml><?xml version="1.0" encoding="utf-8"?>
<p:tagLst xmlns:p="http://schemas.openxmlformats.org/presentationml/2006/main">
  <p:tag name="ISPRING_ULTRA_SCORM_COURSE_ID" val="DECFDB18-6CF5-4FC0-8C8C-FDA0C95BAEE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ULTRA_SCORM_SLIDE_COUNT" val="1"/>
  <p:tag name="ISPRING_PRESENTATION_TITLE" val="北欧简约宣传画册PPT模板"/>
</p:tagLst>
</file>

<file path=ppt/theme/theme1.xml><?xml version="1.0" encoding="utf-8"?>
<a:theme xmlns:a="http://schemas.openxmlformats.org/drawingml/2006/main" name="office主题">
  <a:themeElements>
    <a:clrScheme name="自定义 3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285D4C"/>
      </a:accent6>
      <a:hlink>
        <a:srgbClr val="000000"/>
      </a:hlink>
      <a:folHlink>
        <a:srgbClr val="F79646"/>
      </a:folHlink>
    </a:clrScheme>
    <a:fontScheme name="bhaboaek">
      <a:majorFont>
        <a:latin typeface="Arial"/>
        <a:ea typeface="Microsoft YaHei"/>
        <a:cs typeface=""/>
      </a:majorFont>
      <a:minorFont>
        <a:latin typeface="Arial"/>
        <a:ea typeface="Microsoft YaHei"/>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4251</Words>
  <Application>WPS 演示</Application>
  <PresentationFormat>宽屏</PresentationFormat>
  <Paragraphs>296</Paragraphs>
  <Slides>24</Slides>
  <Notes>24</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Arial</vt:lpstr>
      <vt:lpstr>宋体</vt:lpstr>
      <vt:lpstr>Wingdings</vt:lpstr>
      <vt:lpstr>幼圆</vt:lpstr>
      <vt:lpstr>Arial</vt:lpstr>
      <vt:lpstr>微软雅黑</vt:lpstr>
      <vt:lpstr>等线</vt:lpstr>
      <vt:lpstr>Arial Unicode MS</vt:lpstr>
      <vt:lpstr>Calibri</vt:lpstr>
      <vt:lpstr>office主题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北欧简约宣传画册PPT模板</dc:title>
  <dc:creator>WIN7</dc:creator>
  <cp:lastModifiedBy>一颗苹果</cp:lastModifiedBy>
  <cp:revision>210</cp:revision>
  <dcterms:created xsi:type="dcterms:W3CDTF">2017-08-18T03:02:00Z</dcterms:created>
  <dcterms:modified xsi:type="dcterms:W3CDTF">2021-09-14T06:52:09Z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8E2FB71E6DF9428EA229DDD4D78E9FE8</vt:lpwstr>
  </property>
</Properties>
</file>