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4" r:id="rId3"/>
    <p:sldId id="397" r:id="rId5"/>
    <p:sldId id="259" r:id="rId6"/>
    <p:sldId id="372" r:id="rId7"/>
    <p:sldId id="373" r:id="rId8"/>
    <p:sldId id="453" r:id="rId9"/>
    <p:sldId id="421" r:id="rId10"/>
    <p:sldId id="263" r:id="rId11"/>
    <p:sldId id="425" r:id="rId12"/>
    <p:sldId id="429" r:id="rId13"/>
    <p:sldId id="404" r:id="rId14"/>
    <p:sldId id="415" r:id="rId15"/>
    <p:sldId id="257" r:id="rId16"/>
    <p:sldId id="416" r:id="rId17"/>
    <p:sldId id="420" r:id="rId18"/>
    <p:sldId id="394" r:id="rId19"/>
    <p:sldId id="400" r:id="rId20"/>
    <p:sldId id="268" r:id="rId21"/>
    <p:sldId id="377" r:id="rId22"/>
    <p:sldId id="428" r:id="rId23"/>
    <p:sldId id="430" r:id="rId24"/>
    <p:sldId id="383" r:id="rId25"/>
    <p:sldId id="269" r:id="rId26"/>
  </p:sldIdLst>
  <p:sldSz cx="12192000" cy="6858000"/>
  <p:notesSz cx="6858000" cy="9144000"/>
  <p:custDataLst>
    <p:tags r:id="rId3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2AC8"/>
    <a:srgbClr val="FBC9FE"/>
    <a:srgbClr val="3765CE"/>
    <a:srgbClr val="0F1736"/>
    <a:srgbClr val="AEAEAE"/>
    <a:srgbClr val="B1C2D6"/>
    <a:srgbClr val="C8D4E2"/>
    <a:srgbClr val="E89BAD"/>
    <a:srgbClr val="F4E0E2"/>
    <a:srgbClr val="F6EE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63" autoAdjust="0"/>
    <p:restoredTop sz="94660"/>
  </p:normalViewPr>
  <p:slideViewPr>
    <p:cSldViewPr snapToGrid="0">
      <p:cViewPr varScale="1">
        <p:scale>
          <a:sx n="77" d="100"/>
          <a:sy n="77" d="100"/>
        </p:scale>
        <p:origin x="63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gs" Target="tags/tag1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5"/>
          <c:y val="0.005"/>
          <c:w val="0.99"/>
          <c:h val="0.9875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1AAEC7"/>
            </a:solidFill>
            <a:ln w="12700" cap="flat">
              <a:noFill/>
              <a:miter lim="400000"/>
            </a:ln>
            <a:effectLst/>
          </c:spPr>
          <c:explosion val="0"/>
          <c:dPt>
            <c:idx val="1"/>
            <c:bubble3D val="0"/>
            <c:spPr>
              <a:solidFill>
                <a:srgbClr val="292B31"/>
              </a:solidFill>
              <a:ln w="12700" cap="flat">
                <a:noFill/>
                <a:miter lim="400000"/>
              </a:ln>
              <a:effectLst/>
            </c:spPr>
          </c:dPt>
          <c:dLbls>
            <c:delete val="1"/>
          </c:dLbls>
          <c:cat>
            <c:strRef>
              <c:f>Sheet1!$B$1:$C$1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45</c:v>
                </c:pt>
                <c:pt idx="1">
                  <c:v>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5"/>
          <c:y val="0.005"/>
          <c:w val="0.99"/>
          <c:h val="0.9875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1AAEC7"/>
            </a:solidFill>
            <a:ln w="12700" cap="flat">
              <a:noFill/>
              <a:miter lim="400000"/>
            </a:ln>
            <a:effectLst/>
          </c:spPr>
          <c:explosion val="0"/>
          <c:dPt>
            <c:idx val="1"/>
            <c:bubble3D val="0"/>
            <c:spPr>
              <a:solidFill>
                <a:srgbClr val="292B31"/>
              </a:solidFill>
              <a:ln w="12700" cap="flat">
                <a:noFill/>
                <a:miter lim="400000"/>
              </a:ln>
              <a:effectLst/>
            </c:spPr>
          </c:dPt>
          <c:dLbls>
            <c:delete val="1"/>
          </c:dLbls>
          <c:cat>
            <c:strRef>
              <c:f>Sheet1!$B$1:$C$1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5"/>
          <c:y val="0.005"/>
          <c:w val="0.99"/>
          <c:h val="0.9875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1AAEC7"/>
            </a:solidFill>
            <a:ln w="12700" cap="flat">
              <a:noFill/>
              <a:miter lim="400000"/>
            </a:ln>
            <a:effectLst/>
          </c:spPr>
          <c:explosion val="0"/>
          <c:dPt>
            <c:idx val="1"/>
            <c:bubble3D val="0"/>
            <c:spPr>
              <a:solidFill>
                <a:srgbClr val="292B31"/>
              </a:solidFill>
              <a:ln w="12700" cap="flat">
                <a:noFill/>
                <a:miter lim="400000"/>
              </a:ln>
              <a:effectLst/>
            </c:spPr>
          </c:dPt>
          <c:dLbls>
            <c:delete val="1"/>
          </c:dLbls>
          <c:cat>
            <c:strRef>
              <c:f>Sheet1!$B$1:$C$1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65</c:v>
                </c:pt>
                <c:pt idx="1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in Slide copy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C2E3C"/>
                </a:solidFill>
              </a:defRPr>
            </a:lvl1pPr>
          </a:lstStyle>
          <a:p>
            <a:fld id="{86CB4B4D-7CA3-9044-876B-883B54F8677D}" type="slidenum">
              <a:rPr lang="en-US" smtClean="0"/>
            </a:fld>
            <a:endParaRPr lang="en-US"/>
          </a:p>
        </p:txBody>
      </p:sp>
      <p:sp>
        <p:nvSpPr>
          <p:cNvPr id="55" name="Picture Placeholder 54"/>
          <p:cNvSpPr>
            <a:spLocks noGrp="1"/>
          </p:cNvSpPr>
          <p:nvPr>
            <p:ph type="pic" sz="quarter" idx="11" hasCustomPrompt="1"/>
          </p:nvPr>
        </p:nvSpPr>
        <p:spPr>
          <a:xfrm>
            <a:off x="2639483" y="2717800"/>
            <a:ext cx="1587501" cy="1587500"/>
          </a:xfrm>
          <a:custGeom>
            <a:avLst/>
            <a:gdLst>
              <a:gd name="connsiteX0" fmla="*/ 1587501 w 3175001"/>
              <a:gd name="connsiteY0" fmla="*/ 0 h 3175000"/>
              <a:gd name="connsiteX1" fmla="*/ 3175001 w 3175001"/>
              <a:gd name="connsiteY1" fmla="*/ 1587500 h 3175000"/>
              <a:gd name="connsiteX2" fmla="*/ 1587501 w 3175001"/>
              <a:gd name="connsiteY2" fmla="*/ 3175000 h 3175000"/>
              <a:gd name="connsiteX3" fmla="*/ 0 w 3175001"/>
              <a:gd name="connsiteY3" fmla="*/ 1587500 h 3175000"/>
              <a:gd name="connsiteX4" fmla="*/ 1587501 w 3175001"/>
              <a:gd name="connsiteY4" fmla="*/ 0 h 317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5001" h="3175000">
                <a:moveTo>
                  <a:pt x="1587501" y="0"/>
                </a:moveTo>
                <a:cubicBezTo>
                  <a:pt x="2464301" y="0"/>
                  <a:pt x="3175001" y="710700"/>
                  <a:pt x="3175001" y="1587500"/>
                </a:cubicBezTo>
                <a:cubicBezTo>
                  <a:pt x="3175001" y="2464300"/>
                  <a:pt x="2464301" y="3175000"/>
                  <a:pt x="1587501" y="3175000"/>
                </a:cubicBezTo>
                <a:cubicBezTo>
                  <a:pt x="710700" y="3175000"/>
                  <a:pt x="0" y="2464300"/>
                  <a:pt x="0" y="1587500"/>
                </a:cubicBezTo>
                <a:cubicBezTo>
                  <a:pt x="0" y="710700"/>
                  <a:pt x="710700" y="0"/>
                  <a:pt x="1587501" y="0"/>
                </a:cubicBez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  <a:endParaRPr lang="en-US" dirty="0"/>
          </a:p>
        </p:txBody>
      </p:sp>
      <p:sp>
        <p:nvSpPr>
          <p:cNvPr id="56" name="Picture Placeholder 55"/>
          <p:cNvSpPr>
            <a:spLocks noGrp="1"/>
          </p:cNvSpPr>
          <p:nvPr>
            <p:ph type="pic" sz="quarter" idx="67" hasCustomPrompt="1"/>
          </p:nvPr>
        </p:nvSpPr>
        <p:spPr>
          <a:xfrm>
            <a:off x="5302250" y="2717800"/>
            <a:ext cx="1587500" cy="1587500"/>
          </a:xfrm>
          <a:custGeom>
            <a:avLst/>
            <a:gdLst>
              <a:gd name="connsiteX0" fmla="*/ 1587500 w 3175000"/>
              <a:gd name="connsiteY0" fmla="*/ 0 h 3175000"/>
              <a:gd name="connsiteX1" fmla="*/ 3175000 w 3175000"/>
              <a:gd name="connsiteY1" fmla="*/ 1587500 h 3175000"/>
              <a:gd name="connsiteX2" fmla="*/ 1587500 w 3175000"/>
              <a:gd name="connsiteY2" fmla="*/ 3175000 h 3175000"/>
              <a:gd name="connsiteX3" fmla="*/ 0 w 3175000"/>
              <a:gd name="connsiteY3" fmla="*/ 1587500 h 3175000"/>
              <a:gd name="connsiteX4" fmla="*/ 1587500 w 3175000"/>
              <a:gd name="connsiteY4" fmla="*/ 0 h 317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5000" h="3175000">
                <a:moveTo>
                  <a:pt x="1587500" y="0"/>
                </a:moveTo>
                <a:cubicBezTo>
                  <a:pt x="2464300" y="0"/>
                  <a:pt x="3175000" y="710700"/>
                  <a:pt x="3175000" y="1587500"/>
                </a:cubicBezTo>
                <a:cubicBezTo>
                  <a:pt x="3175000" y="2464300"/>
                  <a:pt x="2464300" y="3175000"/>
                  <a:pt x="1587500" y="3175000"/>
                </a:cubicBezTo>
                <a:cubicBezTo>
                  <a:pt x="710700" y="3175000"/>
                  <a:pt x="0" y="2464300"/>
                  <a:pt x="0" y="1587500"/>
                </a:cubicBezTo>
                <a:cubicBezTo>
                  <a:pt x="0" y="710700"/>
                  <a:pt x="710700" y="0"/>
                  <a:pt x="1587500" y="0"/>
                </a:cubicBez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  <a:endParaRPr lang="en-US" dirty="0"/>
          </a:p>
        </p:txBody>
      </p:sp>
      <p:sp>
        <p:nvSpPr>
          <p:cNvPr id="57" name="Picture Placeholder 56"/>
          <p:cNvSpPr>
            <a:spLocks noGrp="1"/>
          </p:cNvSpPr>
          <p:nvPr>
            <p:ph type="pic" sz="quarter" idx="68" hasCustomPrompt="1"/>
          </p:nvPr>
        </p:nvSpPr>
        <p:spPr>
          <a:xfrm>
            <a:off x="7965017" y="2717800"/>
            <a:ext cx="1587501" cy="1587500"/>
          </a:xfrm>
          <a:custGeom>
            <a:avLst/>
            <a:gdLst>
              <a:gd name="connsiteX0" fmla="*/ 1587501 w 3175001"/>
              <a:gd name="connsiteY0" fmla="*/ 0 h 3175000"/>
              <a:gd name="connsiteX1" fmla="*/ 3175001 w 3175001"/>
              <a:gd name="connsiteY1" fmla="*/ 1587500 h 3175000"/>
              <a:gd name="connsiteX2" fmla="*/ 1587501 w 3175001"/>
              <a:gd name="connsiteY2" fmla="*/ 3175000 h 3175000"/>
              <a:gd name="connsiteX3" fmla="*/ 0 w 3175001"/>
              <a:gd name="connsiteY3" fmla="*/ 1587500 h 3175000"/>
              <a:gd name="connsiteX4" fmla="*/ 1587501 w 3175001"/>
              <a:gd name="connsiteY4" fmla="*/ 0 h 317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5001" h="3175000">
                <a:moveTo>
                  <a:pt x="1587501" y="0"/>
                </a:moveTo>
                <a:cubicBezTo>
                  <a:pt x="2464301" y="0"/>
                  <a:pt x="3175001" y="710700"/>
                  <a:pt x="3175001" y="1587500"/>
                </a:cubicBezTo>
                <a:cubicBezTo>
                  <a:pt x="3175001" y="2464300"/>
                  <a:pt x="2464301" y="3175000"/>
                  <a:pt x="1587501" y="3175000"/>
                </a:cubicBezTo>
                <a:cubicBezTo>
                  <a:pt x="710700" y="3175000"/>
                  <a:pt x="0" y="2464300"/>
                  <a:pt x="0" y="1587500"/>
                </a:cubicBezTo>
                <a:cubicBezTo>
                  <a:pt x="0" y="710700"/>
                  <a:pt x="710700" y="0"/>
                  <a:pt x="1587501" y="0"/>
                </a:cubicBez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in Slide copy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C2E3C"/>
                </a:solidFill>
              </a:defRPr>
            </a:lvl1pPr>
          </a:lstStyle>
          <a:p>
            <a:fld id="{86CB4B4D-7CA3-9044-876B-883B54F8677D}" type="slidenum">
              <a:rPr lang="en-US" smtClean="0"/>
            </a:fld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36" hasCustomPrompt="1"/>
          </p:nvPr>
        </p:nvSpPr>
        <p:spPr>
          <a:xfrm>
            <a:off x="1695762" y="2588683"/>
            <a:ext cx="1905001" cy="1905001"/>
          </a:xfrm>
          <a:custGeom>
            <a:avLst/>
            <a:gdLst>
              <a:gd name="connsiteX0" fmla="*/ 0 w 3810001"/>
              <a:gd name="connsiteY0" fmla="*/ 0 h 3810001"/>
              <a:gd name="connsiteX1" fmla="*/ 3810001 w 3810001"/>
              <a:gd name="connsiteY1" fmla="*/ 0 h 3810001"/>
              <a:gd name="connsiteX2" fmla="*/ 3810001 w 3810001"/>
              <a:gd name="connsiteY2" fmla="*/ 3810001 h 3810001"/>
              <a:gd name="connsiteX3" fmla="*/ 0 w 3810001"/>
              <a:gd name="connsiteY3" fmla="*/ 3810001 h 381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0001" h="3810001">
                <a:moveTo>
                  <a:pt x="0" y="0"/>
                </a:moveTo>
                <a:lnTo>
                  <a:pt x="3810001" y="0"/>
                </a:lnTo>
                <a:lnTo>
                  <a:pt x="3810001" y="3810001"/>
                </a:lnTo>
                <a:lnTo>
                  <a:pt x="0" y="3810001"/>
                </a:lnTo>
                <a:close/>
              </a:path>
            </a:pathLst>
          </a:custGeom>
          <a:solidFill>
            <a:srgbClr val="CCD0D5">
              <a:alpha val="50000"/>
            </a:srgbClr>
          </a:solidFill>
        </p:spPr>
        <p:txBody>
          <a:bodyPr wrap="square" anchor="ctr">
            <a:noAutofit/>
          </a:bodyPr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  <a:endParaRPr lang="en-US" dirty="0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37" hasCustomPrompt="1"/>
          </p:nvPr>
        </p:nvSpPr>
        <p:spPr>
          <a:xfrm>
            <a:off x="3994254" y="2588683"/>
            <a:ext cx="1905001" cy="1905001"/>
          </a:xfrm>
          <a:custGeom>
            <a:avLst/>
            <a:gdLst>
              <a:gd name="connsiteX0" fmla="*/ 0 w 3810001"/>
              <a:gd name="connsiteY0" fmla="*/ 0 h 3810001"/>
              <a:gd name="connsiteX1" fmla="*/ 3810001 w 3810001"/>
              <a:gd name="connsiteY1" fmla="*/ 0 h 3810001"/>
              <a:gd name="connsiteX2" fmla="*/ 3810001 w 3810001"/>
              <a:gd name="connsiteY2" fmla="*/ 3810001 h 3810001"/>
              <a:gd name="connsiteX3" fmla="*/ 0 w 3810001"/>
              <a:gd name="connsiteY3" fmla="*/ 3810001 h 381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0001" h="3810001">
                <a:moveTo>
                  <a:pt x="0" y="0"/>
                </a:moveTo>
                <a:lnTo>
                  <a:pt x="3810001" y="0"/>
                </a:lnTo>
                <a:lnTo>
                  <a:pt x="3810001" y="3810001"/>
                </a:lnTo>
                <a:lnTo>
                  <a:pt x="0" y="3810001"/>
                </a:lnTo>
                <a:close/>
              </a:path>
            </a:pathLst>
          </a:custGeom>
          <a:solidFill>
            <a:srgbClr val="CCD0D5">
              <a:alpha val="50000"/>
            </a:srgbClr>
          </a:solidFill>
        </p:spPr>
        <p:txBody>
          <a:bodyPr wrap="square" anchor="ctr">
            <a:noAutofit/>
          </a:bodyPr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  <a:endParaRPr lang="en-US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38" hasCustomPrompt="1"/>
          </p:nvPr>
        </p:nvSpPr>
        <p:spPr>
          <a:xfrm>
            <a:off x="6292746" y="2588683"/>
            <a:ext cx="1905001" cy="1905001"/>
          </a:xfrm>
          <a:custGeom>
            <a:avLst/>
            <a:gdLst>
              <a:gd name="connsiteX0" fmla="*/ 0 w 3810001"/>
              <a:gd name="connsiteY0" fmla="*/ 0 h 3810001"/>
              <a:gd name="connsiteX1" fmla="*/ 3810001 w 3810001"/>
              <a:gd name="connsiteY1" fmla="*/ 0 h 3810001"/>
              <a:gd name="connsiteX2" fmla="*/ 3810001 w 3810001"/>
              <a:gd name="connsiteY2" fmla="*/ 3810001 h 3810001"/>
              <a:gd name="connsiteX3" fmla="*/ 0 w 3810001"/>
              <a:gd name="connsiteY3" fmla="*/ 3810001 h 381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0001" h="3810001">
                <a:moveTo>
                  <a:pt x="0" y="0"/>
                </a:moveTo>
                <a:lnTo>
                  <a:pt x="3810001" y="0"/>
                </a:lnTo>
                <a:lnTo>
                  <a:pt x="3810001" y="3810001"/>
                </a:lnTo>
                <a:lnTo>
                  <a:pt x="0" y="3810001"/>
                </a:lnTo>
                <a:close/>
              </a:path>
            </a:pathLst>
          </a:custGeom>
          <a:solidFill>
            <a:srgbClr val="CCD0D5">
              <a:alpha val="50000"/>
            </a:srgbClr>
          </a:solidFill>
        </p:spPr>
        <p:txBody>
          <a:bodyPr wrap="square" anchor="ctr">
            <a:noAutofit/>
          </a:bodyPr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  <a:endParaRPr lang="en-US" dirty="0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39" hasCustomPrompt="1"/>
          </p:nvPr>
        </p:nvSpPr>
        <p:spPr>
          <a:xfrm>
            <a:off x="8591238" y="2588683"/>
            <a:ext cx="1905001" cy="1905001"/>
          </a:xfrm>
          <a:custGeom>
            <a:avLst/>
            <a:gdLst>
              <a:gd name="connsiteX0" fmla="*/ 0 w 3810002"/>
              <a:gd name="connsiteY0" fmla="*/ 0 h 3810001"/>
              <a:gd name="connsiteX1" fmla="*/ 3810002 w 3810002"/>
              <a:gd name="connsiteY1" fmla="*/ 0 h 3810001"/>
              <a:gd name="connsiteX2" fmla="*/ 3810002 w 3810002"/>
              <a:gd name="connsiteY2" fmla="*/ 3810001 h 3810001"/>
              <a:gd name="connsiteX3" fmla="*/ 0 w 3810002"/>
              <a:gd name="connsiteY3" fmla="*/ 3810001 h 381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0002" h="3810001">
                <a:moveTo>
                  <a:pt x="0" y="0"/>
                </a:moveTo>
                <a:lnTo>
                  <a:pt x="3810002" y="0"/>
                </a:lnTo>
                <a:lnTo>
                  <a:pt x="3810002" y="3810001"/>
                </a:lnTo>
                <a:lnTo>
                  <a:pt x="0" y="3810001"/>
                </a:lnTo>
                <a:close/>
              </a:path>
            </a:pathLst>
          </a:custGeom>
          <a:solidFill>
            <a:srgbClr val="CCD0D5">
              <a:alpha val="50000"/>
            </a:srgbClr>
          </a:solidFill>
        </p:spPr>
        <p:txBody>
          <a:bodyPr wrap="square" anchor="ctr">
            <a:noAutofit/>
          </a:bodyPr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in Slide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44" hasCustomPrompt="1"/>
          </p:nvPr>
        </p:nvSpPr>
        <p:spPr>
          <a:xfrm>
            <a:off x="1269173" y="1841500"/>
            <a:ext cx="2222501" cy="2222500"/>
          </a:xfrm>
          <a:custGeom>
            <a:avLst/>
            <a:gdLst>
              <a:gd name="connsiteX0" fmla="*/ 0 w 4445001"/>
              <a:gd name="connsiteY0" fmla="*/ 0 h 4445000"/>
              <a:gd name="connsiteX1" fmla="*/ 4445001 w 4445001"/>
              <a:gd name="connsiteY1" fmla="*/ 0 h 4445000"/>
              <a:gd name="connsiteX2" fmla="*/ 4445001 w 4445001"/>
              <a:gd name="connsiteY2" fmla="*/ 4445000 h 4445000"/>
              <a:gd name="connsiteX3" fmla="*/ 0 w 4445001"/>
              <a:gd name="connsiteY3" fmla="*/ 4445000 h 444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5001" h="4445000">
                <a:moveTo>
                  <a:pt x="0" y="0"/>
                </a:moveTo>
                <a:lnTo>
                  <a:pt x="4445001" y="0"/>
                </a:lnTo>
                <a:lnTo>
                  <a:pt x="4445001" y="4445000"/>
                </a:lnTo>
                <a:lnTo>
                  <a:pt x="0" y="4445000"/>
                </a:lnTo>
                <a:close/>
              </a:path>
            </a:pathLst>
          </a:custGeom>
          <a:solidFill>
            <a:srgbClr val="CCD0D5"/>
          </a:solidFill>
        </p:spPr>
        <p:txBody>
          <a:bodyPr wrap="square" anchor="ctr">
            <a:noAutofit/>
          </a:bodyPr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  <a:endParaRPr lang="en-US" dirty="0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45" hasCustomPrompt="1"/>
          </p:nvPr>
        </p:nvSpPr>
        <p:spPr>
          <a:xfrm>
            <a:off x="3873500" y="1841500"/>
            <a:ext cx="2222500" cy="2222500"/>
          </a:xfrm>
          <a:custGeom>
            <a:avLst/>
            <a:gdLst>
              <a:gd name="connsiteX0" fmla="*/ 0 w 4445000"/>
              <a:gd name="connsiteY0" fmla="*/ 0 h 4445000"/>
              <a:gd name="connsiteX1" fmla="*/ 4445000 w 4445000"/>
              <a:gd name="connsiteY1" fmla="*/ 0 h 4445000"/>
              <a:gd name="connsiteX2" fmla="*/ 4445000 w 4445000"/>
              <a:gd name="connsiteY2" fmla="*/ 4445000 h 4445000"/>
              <a:gd name="connsiteX3" fmla="*/ 0 w 4445000"/>
              <a:gd name="connsiteY3" fmla="*/ 4445000 h 444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5000" h="4445000">
                <a:moveTo>
                  <a:pt x="0" y="0"/>
                </a:moveTo>
                <a:lnTo>
                  <a:pt x="4445000" y="0"/>
                </a:lnTo>
                <a:lnTo>
                  <a:pt x="4445000" y="4445000"/>
                </a:lnTo>
                <a:lnTo>
                  <a:pt x="0" y="4445000"/>
                </a:lnTo>
                <a:close/>
              </a:path>
            </a:pathLst>
          </a:custGeom>
          <a:solidFill>
            <a:srgbClr val="CCD0D5"/>
          </a:solidFill>
        </p:spPr>
        <p:txBody>
          <a:bodyPr wrap="square" anchor="ctr">
            <a:noAutofit/>
          </a:bodyPr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in Slide copy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C2E3C"/>
                </a:solidFill>
              </a:defRPr>
            </a:lvl1pPr>
          </a:lstStyle>
          <a:p>
            <a:fld id="{86CB4B4D-7CA3-9044-876B-883B54F8677D}" type="slidenum">
              <a:rPr lang="en-US" smtClean="0"/>
            </a:fld>
            <a:endParaRPr lang="en-US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1" hasCustomPrompt="1"/>
          </p:nvPr>
        </p:nvSpPr>
        <p:spPr>
          <a:xfrm>
            <a:off x="4297526" y="3069081"/>
            <a:ext cx="3596949" cy="2232238"/>
          </a:xfrm>
          <a:custGeom>
            <a:avLst/>
            <a:gdLst>
              <a:gd name="connsiteX0" fmla="*/ 0 w 7193897"/>
              <a:gd name="connsiteY0" fmla="*/ 0 h 4464475"/>
              <a:gd name="connsiteX1" fmla="*/ 7193897 w 7193897"/>
              <a:gd name="connsiteY1" fmla="*/ 0 h 4464475"/>
              <a:gd name="connsiteX2" fmla="*/ 7193897 w 7193897"/>
              <a:gd name="connsiteY2" fmla="*/ 4464475 h 4464475"/>
              <a:gd name="connsiteX3" fmla="*/ 0 w 7193897"/>
              <a:gd name="connsiteY3" fmla="*/ 4464475 h 446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3897" h="4464475">
                <a:moveTo>
                  <a:pt x="0" y="0"/>
                </a:moveTo>
                <a:lnTo>
                  <a:pt x="7193897" y="0"/>
                </a:lnTo>
                <a:lnTo>
                  <a:pt x="7193897" y="4464475"/>
                </a:lnTo>
                <a:lnTo>
                  <a:pt x="0" y="4464475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in Slide copy 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C2E3C"/>
                </a:solidFill>
              </a:defRPr>
            </a:lvl1pPr>
          </a:lstStyle>
          <a:p>
            <a:fld id="{86CB4B4D-7CA3-9044-876B-883B54F8677D}" type="slidenum">
              <a:rPr lang="en-US" smtClean="0"/>
            </a:fld>
            <a:endParaRPr lang="en-US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1" hasCustomPrompt="1"/>
          </p:nvPr>
        </p:nvSpPr>
        <p:spPr>
          <a:xfrm>
            <a:off x="2578321" y="1760262"/>
            <a:ext cx="2470392" cy="3294342"/>
          </a:xfrm>
          <a:custGeom>
            <a:avLst/>
            <a:gdLst>
              <a:gd name="connsiteX0" fmla="*/ 0 w 4940783"/>
              <a:gd name="connsiteY0" fmla="*/ 0 h 6588684"/>
              <a:gd name="connsiteX1" fmla="*/ 4940783 w 4940783"/>
              <a:gd name="connsiteY1" fmla="*/ 0 h 6588684"/>
              <a:gd name="connsiteX2" fmla="*/ 4940783 w 4940783"/>
              <a:gd name="connsiteY2" fmla="*/ 6588684 h 6588684"/>
              <a:gd name="connsiteX3" fmla="*/ 0 w 4940783"/>
              <a:gd name="connsiteY3" fmla="*/ 6588684 h 6588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40783" h="6588684">
                <a:moveTo>
                  <a:pt x="0" y="0"/>
                </a:moveTo>
                <a:lnTo>
                  <a:pt x="4940783" y="0"/>
                </a:lnTo>
                <a:lnTo>
                  <a:pt x="4940783" y="6588684"/>
                </a:lnTo>
                <a:lnTo>
                  <a:pt x="0" y="6588684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in Slide copy 39">
    <p:bg>
      <p:bgPr>
        <a:solidFill>
          <a:srgbClr val="F7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 Placeholder 49"/>
          <p:cNvSpPr>
            <a:spLocks noGrp="1"/>
          </p:cNvSpPr>
          <p:nvPr>
            <p:ph type="body" sz="quarter" idx="43"/>
          </p:nvPr>
        </p:nvSpPr>
        <p:spPr>
          <a:xfrm>
            <a:off x="5207000" y="-1"/>
            <a:ext cx="6985000" cy="6858001"/>
          </a:xfrm>
          <a:custGeom>
            <a:avLst/>
            <a:gdLst>
              <a:gd name="connsiteX0" fmla="*/ 0 w 13970000"/>
              <a:gd name="connsiteY0" fmla="*/ 0 h 13716001"/>
              <a:gd name="connsiteX1" fmla="*/ 13970000 w 13970000"/>
              <a:gd name="connsiteY1" fmla="*/ 0 h 13716001"/>
              <a:gd name="connsiteX2" fmla="*/ 13970000 w 13970000"/>
              <a:gd name="connsiteY2" fmla="*/ 13716001 h 13716001"/>
              <a:gd name="connsiteX3" fmla="*/ 0 w 13970000"/>
              <a:gd name="connsiteY3" fmla="*/ 13716001 h 1371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70000" h="13716001">
                <a:moveTo>
                  <a:pt x="0" y="0"/>
                </a:moveTo>
                <a:lnTo>
                  <a:pt x="13970000" y="0"/>
                </a:lnTo>
                <a:lnTo>
                  <a:pt x="13970000" y="13716001"/>
                </a:lnTo>
                <a:lnTo>
                  <a:pt x="0" y="13716001"/>
                </a:lnTo>
                <a:close/>
              </a:path>
            </a:pathLst>
          </a:custGeom>
          <a:gradFill>
            <a:gsLst>
              <a:gs pos="0">
                <a:srgbClr val="FF2841"/>
              </a:gs>
              <a:gs pos="100000">
                <a:srgbClr val="5C33E6"/>
              </a:gs>
            </a:gsLst>
            <a:lin ang="3000000"/>
          </a:gradFill>
          <a:ln w="12700">
            <a:miter lim="400000"/>
          </a:ln>
          <a:effectLst>
            <a:outerShdw blurRad="190500" dist="63500" dir="5400000" rotWithShape="0">
              <a:srgbClr val="000000">
                <a:alpha val="20000"/>
              </a:srgbClr>
            </a:outerShdw>
          </a:effectLst>
        </p:spPr>
        <p:txBody>
          <a:bodyPr wrap="square" lIns="0" tIns="0" rIns="0" bIns="0" anchor="ctr">
            <a:noAutofit/>
          </a:bodyPr>
          <a:lstStyle>
            <a:lvl1pPr>
              <a:defRPr kumimoji="0" lang="en-US" sz="1600" normalizeH="0" dirty="0">
                <a:solidFill>
                  <a:srgbClr val="FFFFFF">
                    <a:alpha val="0"/>
                  </a:srgb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 fontAlgn="auto" hangingPunct="0"/>
            <a:endParaRPr lang="en-US" dirty="0"/>
          </a:p>
        </p:txBody>
      </p:sp>
      <p:sp>
        <p:nvSpPr>
          <p:cNvPr id="53" name="Picture Placeholder 52"/>
          <p:cNvSpPr>
            <a:spLocks noGrp="1"/>
          </p:cNvSpPr>
          <p:nvPr>
            <p:ph type="pic" sz="quarter" idx="11" hasCustomPrompt="1"/>
          </p:nvPr>
        </p:nvSpPr>
        <p:spPr>
          <a:xfrm>
            <a:off x="5207000" y="-1"/>
            <a:ext cx="6985034" cy="6858000"/>
          </a:xfrm>
          <a:custGeom>
            <a:avLst/>
            <a:gdLst>
              <a:gd name="connsiteX0" fmla="*/ 0 w 13970068"/>
              <a:gd name="connsiteY0" fmla="*/ 0 h 13716000"/>
              <a:gd name="connsiteX1" fmla="*/ 13970068 w 13970068"/>
              <a:gd name="connsiteY1" fmla="*/ 0 h 13716000"/>
              <a:gd name="connsiteX2" fmla="*/ 13970068 w 13970068"/>
              <a:gd name="connsiteY2" fmla="*/ 13716000 h 13716000"/>
              <a:gd name="connsiteX3" fmla="*/ 0 w 13970068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70068" h="13716000">
                <a:moveTo>
                  <a:pt x="0" y="0"/>
                </a:moveTo>
                <a:lnTo>
                  <a:pt x="13970068" y="0"/>
                </a:lnTo>
                <a:lnTo>
                  <a:pt x="13970068" y="13716000"/>
                </a:lnTo>
                <a:lnTo>
                  <a:pt x="0" y="13716000"/>
                </a:lnTo>
                <a:close/>
              </a:path>
            </a:pathLst>
          </a:custGeom>
          <a:solidFill>
            <a:srgbClr val="ACB1BB">
              <a:alpha val="80000"/>
            </a:srgbClr>
          </a:solidFill>
        </p:spPr>
        <p:txBody>
          <a:bodyPr wrap="square" anchor="ctr">
            <a:noAutofit/>
          </a:bodyPr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  <a:endParaRPr lang="en-US" dirty="0"/>
          </a:p>
        </p:txBody>
      </p:sp>
      <p:sp>
        <p:nvSpPr>
          <p:cNvPr id="9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C2E3C"/>
                </a:solidFill>
              </a:defRPr>
            </a:lvl1pPr>
          </a:lstStyle>
          <a:p>
            <a:fld id="{86CB4B4D-7CA3-9044-876B-883B54F8677D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in Slide copy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C2E3C"/>
                </a:solidFill>
              </a:defRPr>
            </a:lvl1pPr>
          </a:lstStyle>
          <a:p>
            <a:fld id="{86CB4B4D-7CA3-9044-876B-883B54F8677D}" type="slidenum">
              <a:rPr lang="en-US" smtClean="0"/>
            </a:fld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1" hasCustomPrompt="1"/>
          </p:nvPr>
        </p:nvSpPr>
        <p:spPr>
          <a:xfrm>
            <a:off x="1582017" y="1571923"/>
            <a:ext cx="4037410" cy="5387480"/>
          </a:xfrm>
          <a:custGeom>
            <a:avLst/>
            <a:gdLst>
              <a:gd name="connsiteX0" fmla="*/ 0 w 8074820"/>
              <a:gd name="connsiteY0" fmla="*/ 0 h 10774959"/>
              <a:gd name="connsiteX1" fmla="*/ 8074820 w 8074820"/>
              <a:gd name="connsiteY1" fmla="*/ 0 h 10774959"/>
              <a:gd name="connsiteX2" fmla="*/ 8074820 w 8074820"/>
              <a:gd name="connsiteY2" fmla="*/ 10774959 h 10774959"/>
              <a:gd name="connsiteX3" fmla="*/ 0 w 8074820"/>
              <a:gd name="connsiteY3" fmla="*/ 10774959 h 10774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74820" h="10774959">
                <a:moveTo>
                  <a:pt x="0" y="0"/>
                </a:moveTo>
                <a:lnTo>
                  <a:pt x="8074820" y="0"/>
                </a:lnTo>
                <a:lnTo>
                  <a:pt x="8074820" y="10774959"/>
                </a:lnTo>
                <a:lnTo>
                  <a:pt x="0" y="10774959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in Slide copy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C2E3C"/>
                </a:solidFill>
              </a:defRPr>
            </a:lvl1pPr>
          </a:lstStyle>
          <a:p>
            <a:fld id="{86CB4B4D-7CA3-9044-876B-883B54F8677D}" type="slidenum">
              <a:rPr lang="en-US" smtClean="0"/>
            </a:fld>
            <a:endParaRPr lang="en-US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1" hasCustomPrompt="1"/>
          </p:nvPr>
        </p:nvSpPr>
        <p:spPr>
          <a:xfrm>
            <a:off x="2383763" y="1778000"/>
            <a:ext cx="3302001" cy="3302000"/>
          </a:xfrm>
          <a:custGeom>
            <a:avLst/>
            <a:gdLst>
              <a:gd name="connsiteX0" fmla="*/ 3302001 w 6604001"/>
              <a:gd name="connsiteY0" fmla="*/ 0 h 6604000"/>
              <a:gd name="connsiteX1" fmla="*/ 6604001 w 6604001"/>
              <a:gd name="connsiteY1" fmla="*/ 3302000 h 6604000"/>
              <a:gd name="connsiteX2" fmla="*/ 3302001 w 6604001"/>
              <a:gd name="connsiteY2" fmla="*/ 6604000 h 6604000"/>
              <a:gd name="connsiteX3" fmla="*/ 0 w 6604001"/>
              <a:gd name="connsiteY3" fmla="*/ 3302000 h 6604000"/>
              <a:gd name="connsiteX4" fmla="*/ 3302001 w 6604001"/>
              <a:gd name="connsiteY4" fmla="*/ 0 h 66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4001" h="6604000">
                <a:moveTo>
                  <a:pt x="3302001" y="0"/>
                </a:moveTo>
                <a:cubicBezTo>
                  <a:pt x="5125744" y="0"/>
                  <a:pt x="6604001" y="1478256"/>
                  <a:pt x="6604001" y="3302000"/>
                </a:cubicBezTo>
                <a:cubicBezTo>
                  <a:pt x="6604001" y="5125744"/>
                  <a:pt x="5125744" y="6604000"/>
                  <a:pt x="3302001" y="6604000"/>
                </a:cubicBezTo>
                <a:cubicBezTo>
                  <a:pt x="1478257" y="6604000"/>
                  <a:pt x="0" y="5125744"/>
                  <a:pt x="0" y="3302000"/>
                </a:cubicBezTo>
                <a:cubicBezTo>
                  <a:pt x="0" y="1478256"/>
                  <a:pt x="1478257" y="0"/>
                  <a:pt x="3302001" y="0"/>
                </a:cubicBez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in Slide copy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C2E3C"/>
                </a:solidFill>
              </a:defRPr>
            </a:lvl1pPr>
          </a:lstStyle>
          <a:p>
            <a:fld id="{86CB4B4D-7CA3-9044-876B-883B54F8677D}" type="slidenum">
              <a:rPr lang="en-US" smtClean="0"/>
            </a:fld>
            <a:endParaRPr lang="en-US"/>
          </a:p>
        </p:txBody>
      </p:sp>
      <p:sp>
        <p:nvSpPr>
          <p:cNvPr id="38" name="Picture Placeholder 37"/>
          <p:cNvSpPr>
            <a:spLocks noGrp="1"/>
          </p:cNvSpPr>
          <p:nvPr>
            <p:ph type="pic" sz="quarter" idx="11" hasCustomPrompt="1"/>
          </p:nvPr>
        </p:nvSpPr>
        <p:spPr>
          <a:xfrm>
            <a:off x="7315200" y="2210561"/>
            <a:ext cx="2438400" cy="2436877"/>
          </a:xfrm>
          <a:custGeom>
            <a:avLst/>
            <a:gdLst>
              <a:gd name="connsiteX0" fmla="*/ 0 w 4876800"/>
              <a:gd name="connsiteY0" fmla="*/ 0 h 4873754"/>
              <a:gd name="connsiteX1" fmla="*/ 4876800 w 4876800"/>
              <a:gd name="connsiteY1" fmla="*/ 0 h 4873754"/>
              <a:gd name="connsiteX2" fmla="*/ 4876800 w 4876800"/>
              <a:gd name="connsiteY2" fmla="*/ 4873754 h 4873754"/>
              <a:gd name="connsiteX3" fmla="*/ 0 w 4876800"/>
              <a:gd name="connsiteY3" fmla="*/ 4873754 h 4873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6800" h="4873754">
                <a:moveTo>
                  <a:pt x="0" y="0"/>
                </a:moveTo>
                <a:lnTo>
                  <a:pt x="4876800" y="0"/>
                </a:lnTo>
                <a:lnTo>
                  <a:pt x="4876800" y="4873754"/>
                </a:lnTo>
                <a:lnTo>
                  <a:pt x="0" y="4873754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  <a:endParaRPr lang="en-US" dirty="0"/>
          </a:p>
        </p:txBody>
      </p:sp>
      <p:sp>
        <p:nvSpPr>
          <p:cNvPr id="37" name="Picture Placeholder 36"/>
          <p:cNvSpPr>
            <a:spLocks noGrp="1"/>
          </p:cNvSpPr>
          <p:nvPr>
            <p:ph type="pic" sz="quarter" idx="35" hasCustomPrompt="1"/>
          </p:nvPr>
        </p:nvSpPr>
        <p:spPr>
          <a:xfrm>
            <a:off x="4876800" y="2210561"/>
            <a:ext cx="2438400" cy="2436877"/>
          </a:xfrm>
          <a:custGeom>
            <a:avLst/>
            <a:gdLst>
              <a:gd name="connsiteX0" fmla="*/ 0 w 4876800"/>
              <a:gd name="connsiteY0" fmla="*/ 0 h 4873754"/>
              <a:gd name="connsiteX1" fmla="*/ 4876800 w 4876800"/>
              <a:gd name="connsiteY1" fmla="*/ 0 h 4873754"/>
              <a:gd name="connsiteX2" fmla="*/ 4876800 w 4876800"/>
              <a:gd name="connsiteY2" fmla="*/ 4873754 h 4873754"/>
              <a:gd name="connsiteX3" fmla="*/ 0 w 4876800"/>
              <a:gd name="connsiteY3" fmla="*/ 4873754 h 4873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6800" h="4873754">
                <a:moveTo>
                  <a:pt x="0" y="0"/>
                </a:moveTo>
                <a:lnTo>
                  <a:pt x="4876800" y="0"/>
                </a:lnTo>
                <a:lnTo>
                  <a:pt x="4876800" y="4873754"/>
                </a:lnTo>
                <a:lnTo>
                  <a:pt x="0" y="487375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anchor="ctr">
            <a:noAutofit/>
          </a:bodyPr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  <a:endParaRPr lang="en-US" dirty="0"/>
          </a:p>
        </p:txBody>
      </p:sp>
      <p:sp>
        <p:nvSpPr>
          <p:cNvPr id="39" name="Picture Placeholder 38"/>
          <p:cNvSpPr>
            <a:spLocks noGrp="1"/>
          </p:cNvSpPr>
          <p:nvPr>
            <p:ph type="pic" sz="quarter" idx="36" hasCustomPrompt="1"/>
          </p:nvPr>
        </p:nvSpPr>
        <p:spPr>
          <a:xfrm>
            <a:off x="9753599" y="2210561"/>
            <a:ext cx="2438401" cy="2436877"/>
          </a:xfrm>
          <a:custGeom>
            <a:avLst/>
            <a:gdLst>
              <a:gd name="connsiteX0" fmla="*/ 0 w 4876802"/>
              <a:gd name="connsiteY0" fmla="*/ 0 h 4873754"/>
              <a:gd name="connsiteX1" fmla="*/ 4876802 w 4876802"/>
              <a:gd name="connsiteY1" fmla="*/ 0 h 4873754"/>
              <a:gd name="connsiteX2" fmla="*/ 4876802 w 4876802"/>
              <a:gd name="connsiteY2" fmla="*/ 4873754 h 4873754"/>
              <a:gd name="connsiteX3" fmla="*/ 0 w 4876802"/>
              <a:gd name="connsiteY3" fmla="*/ 4873754 h 4873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6802" h="4873754">
                <a:moveTo>
                  <a:pt x="0" y="0"/>
                </a:moveTo>
                <a:lnTo>
                  <a:pt x="4876802" y="0"/>
                </a:lnTo>
                <a:lnTo>
                  <a:pt x="4876802" y="4873754"/>
                </a:lnTo>
                <a:lnTo>
                  <a:pt x="0" y="487375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anchor="ctr">
            <a:noAutofit/>
          </a:bodyPr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9.xml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7" Type="http://schemas.openxmlformats.org/officeDocument/2006/relationships/slideLayout" Target="../slideLayouts/slideLayout10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1.xml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0.jpe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2.jpe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8" y="0"/>
            <a:ext cx="12180722" cy="6858000"/>
          </a:xfrm>
          <a:prstGeom prst="rect">
            <a:avLst/>
          </a:prstGeom>
          <a:ln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6817489" y="2025569"/>
            <a:ext cx="56600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>
                <a:gradFill flip="none" rotWithShape="1">
                  <a:gsLst>
                    <a:gs pos="0">
                      <a:schemeClr val="bg1"/>
                    </a:gs>
                    <a:gs pos="65000">
                      <a:srgbClr val="FFFFFF"/>
                    </a:gs>
                    <a:gs pos="100000">
                      <a:schemeClr val="bg1">
                        <a:alpha val="43000"/>
                      </a:schemeClr>
                    </a:gs>
                  </a:gsLst>
                  <a:lin ang="5400000" scaled="1"/>
                  <a:tileRect/>
                </a:gradFill>
                <a:latin typeface="义启紫水晶体" panose="02000500000000000000" pitchFamily="2" charset="-128"/>
                <a:ea typeface="义启紫水晶体" panose="02000500000000000000" pitchFamily="2" charset="-128"/>
                <a:cs typeface="义启紫水晶体" panose="02000500000000000000" pitchFamily="2" charset="-128"/>
              </a:rPr>
              <a:t>2.5D</a:t>
            </a:r>
            <a:r>
              <a:rPr lang="zh-CN" altLang="en-US" sz="6600" b="1" dirty="0">
                <a:gradFill flip="none" rotWithShape="1">
                  <a:gsLst>
                    <a:gs pos="0">
                      <a:schemeClr val="bg1"/>
                    </a:gs>
                    <a:gs pos="65000">
                      <a:srgbClr val="FFFFFF"/>
                    </a:gs>
                    <a:gs pos="100000">
                      <a:schemeClr val="bg1">
                        <a:alpha val="43000"/>
                      </a:schemeClr>
                    </a:gs>
                  </a:gsLst>
                  <a:lin ang="5400000" scaled="1"/>
                  <a:tileRect/>
                </a:gradFill>
                <a:latin typeface="义启紫水晶体" panose="02000500000000000000" pitchFamily="2" charset="-128"/>
                <a:ea typeface="义启紫水晶体" panose="02000500000000000000" pitchFamily="2" charset="-128"/>
                <a:cs typeface="义启紫水晶体" panose="02000500000000000000" pitchFamily="2" charset="-128"/>
              </a:rPr>
              <a:t>竞职报告</a:t>
            </a:r>
            <a:endParaRPr lang="zh-CN" altLang="en-US" sz="6600" b="1" dirty="0">
              <a:gradFill flip="none" rotWithShape="1">
                <a:gsLst>
                  <a:gs pos="0">
                    <a:schemeClr val="bg1"/>
                  </a:gs>
                  <a:gs pos="65000">
                    <a:srgbClr val="FFFFFF"/>
                  </a:gs>
                  <a:gs pos="100000">
                    <a:schemeClr val="bg1">
                      <a:alpha val="43000"/>
                    </a:schemeClr>
                  </a:gs>
                </a:gsLst>
                <a:lin ang="5400000" scaled="1"/>
                <a:tileRect/>
              </a:gradFill>
              <a:latin typeface="义启紫水晶体" panose="02000500000000000000" pitchFamily="2" charset="-128"/>
              <a:ea typeface="义启紫水晶体" panose="02000500000000000000" pitchFamily="2" charset="-128"/>
              <a:cs typeface="义启紫水晶体" panose="02000500000000000000" pitchFamily="2" charset="-128"/>
            </a:endParaRPr>
          </a:p>
        </p:txBody>
      </p:sp>
      <p:sp>
        <p:nvSpPr>
          <p:cNvPr id="8" name="TextBox 243"/>
          <p:cNvSpPr txBox="1"/>
          <p:nvPr/>
        </p:nvSpPr>
        <p:spPr>
          <a:xfrm>
            <a:off x="6899129" y="3193521"/>
            <a:ext cx="378868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dirty="0">
                <a:solidFill>
                  <a:schemeClr val="bg1"/>
                </a:solidFill>
              </a:rPr>
              <a:t>Presentation template for your personal and commercial needs, designed and presented by </a:t>
            </a:r>
            <a:r>
              <a:rPr lang="en-US" sz="1050" dirty="0" err="1">
                <a:solidFill>
                  <a:schemeClr val="bg1"/>
                </a:solidFill>
              </a:rPr>
              <a:t>Aqr</a:t>
            </a:r>
            <a:r>
              <a:rPr lang="en-US" sz="1050" dirty="0">
                <a:solidFill>
                  <a:schemeClr val="bg1"/>
                </a:solidFill>
              </a:rPr>
              <a:t> Typeface Lorem ipsum dolor sit </a:t>
            </a:r>
            <a:r>
              <a:rPr lang="en-US" sz="1050" dirty="0" err="1">
                <a:solidFill>
                  <a:schemeClr val="bg1"/>
                </a:solidFill>
              </a:rPr>
              <a:t>amet</a:t>
            </a:r>
            <a:r>
              <a:rPr lang="en-US" sz="1050" dirty="0">
                <a:solidFill>
                  <a:schemeClr val="bg1"/>
                </a:solidFill>
              </a:rPr>
              <a:t>, </a:t>
            </a:r>
            <a:r>
              <a:rPr lang="en-US" sz="1050" dirty="0" err="1">
                <a:solidFill>
                  <a:schemeClr val="bg1"/>
                </a:solidFill>
              </a:rPr>
              <a:t>consectetur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  <a:r>
              <a:rPr lang="en-US" sz="1050" dirty="0" err="1">
                <a:solidFill>
                  <a:schemeClr val="bg1"/>
                </a:solidFill>
              </a:rPr>
              <a:t>adipisicing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  <a:r>
              <a:rPr lang="en-US" sz="1050" dirty="0" err="1">
                <a:solidFill>
                  <a:schemeClr val="bg1"/>
                </a:solidFill>
              </a:rPr>
              <a:t>elit</a:t>
            </a:r>
            <a:r>
              <a:rPr lang="en-US" sz="1050" dirty="0">
                <a:solidFill>
                  <a:schemeClr val="bg1"/>
                </a:solidFill>
              </a:rPr>
              <a:t>, </a:t>
            </a:r>
            <a:r>
              <a:rPr lang="en-US" sz="1050" dirty="0" err="1">
                <a:solidFill>
                  <a:schemeClr val="bg1"/>
                </a:solidFill>
              </a:rPr>
              <a:t>sed</a:t>
            </a:r>
            <a:r>
              <a:rPr lang="en-US" sz="1050" dirty="0">
                <a:solidFill>
                  <a:schemeClr val="bg1"/>
                </a:solidFill>
              </a:rPr>
              <a:t> do </a:t>
            </a:r>
            <a:r>
              <a:rPr lang="en-US" sz="1050" dirty="0" err="1">
                <a:solidFill>
                  <a:schemeClr val="bg1"/>
                </a:solidFill>
              </a:rPr>
              <a:t>eiusmod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  <a:r>
              <a:rPr lang="en-US" sz="1050" dirty="0" err="1">
                <a:solidFill>
                  <a:schemeClr val="bg1"/>
                </a:solidFill>
              </a:rPr>
              <a:t>tempor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  <a:r>
              <a:rPr lang="en-US" sz="1050" dirty="0" err="1">
                <a:solidFill>
                  <a:schemeClr val="bg1"/>
                </a:solidFill>
              </a:rPr>
              <a:t>incididunt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  <a:r>
              <a:rPr lang="en-US" sz="1050" dirty="0" err="1">
                <a:solidFill>
                  <a:schemeClr val="bg1"/>
                </a:solidFill>
              </a:rPr>
              <a:t>ut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  <a:r>
              <a:rPr lang="en-US" sz="1050" dirty="0" err="1">
                <a:solidFill>
                  <a:schemeClr val="bg1"/>
                </a:solidFill>
              </a:rPr>
              <a:t>labore</a:t>
            </a:r>
            <a:r>
              <a:rPr lang="en-US" sz="1050" dirty="0">
                <a:solidFill>
                  <a:schemeClr val="bg1"/>
                </a:solidFill>
              </a:rPr>
              <a:t> et </a:t>
            </a:r>
            <a:r>
              <a:rPr lang="en-US" sz="1050" dirty="0" err="1">
                <a:solidFill>
                  <a:schemeClr val="bg1"/>
                </a:solidFill>
              </a:rPr>
              <a:t>dolore</a:t>
            </a:r>
            <a:r>
              <a:rPr lang="en-US" sz="1050" dirty="0">
                <a:solidFill>
                  <a:schemeClr val="bg1"/>
                </a:solidFill>
              </a:rPr>
              <a:t> magna </a:t>
            </a:r>
            <a:r>
              <a:rPr lang="en-US" sz="1050" dirty="0" err="1">
                <a:solidFill>
                  <a:schemeClr val="bg1"/>
                </a:solidFill>
              </a:rPr>
              <a:t>aliqua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9" name="Rounded Rectangle 365"/>
          <p:cNvSpPr/>
          <p:nvPr/>
        </p:nvSpPr>
        <p:spPr>
          <a:xfrm>
            <a:off x="6899129" y="4574424"/>
            <a:ext cx="2029692" cy="42135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58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366"/>
          <p:cNvGrpSpPr/>
          <p:nvPr/>
        </p:nvGrpSpPr>
        <p:grpSpPr>
          <a:xfrm>
            <a:off x="7307345" y="4658145"/>
            <a:ext cx="1213260" cy="253916"/>
            <a:chOff x="1475556" y="5376158"/>
            <a:chExt cx="1213260" cy="253916"/>
          </a:xfrm>
        </p:grpSpPr>
        <p:sp>
          <p:nvSpPr>
            <p:cNvPr id="11" name="TextBox 367"/>
            <p:cNvSpPr txBox="1"/>
            <p:nvPr/>
          </p:nvSpPr>
          <p:spPr>
            <a:xfrm>
              <a:off x="1475556" y="5376158"/>
              <a:ext cx="841897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START HERE</a:t>
              </a:r>
              <a:endPara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  <p:sp>
          <p:nvSpPr>
            <p:cNvPr id="12" name="Half Frame 368"/>
            <p:cNvSpPr/>
            <p:nvPr/>
          </p:nvSpPr>
          <p:spPr>
            <a:xfrm rot="8100000">
              <a:off x="2551150" y="5436098"/>
              <a:ext cx="137666" cy="137666"/>
            </a:xfrm>
            <a:prstGeom prst="halfFrame">
              <a:avLst>
                <a:gd name="adj1" fmla="val 11987"/>
                <a:gd name="adj2" fmla="val 1092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grpId="0" nodeType="withEffect" p14:presetBounceEnd="80000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grpId="0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8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9" name="Circle"/>
          <p:cNvSpPr/>
          <p:nvPr/>
        </p:nvSpPr>
        <p:spPr>
          <a:xfrm>
            <a:off x="6731000" y="2159000"/>
            <a:ext cx="2540000" cy="2540000"/>
          </a:xfrm>
          <a:prstGeom prst="ellipse">
            <a:avLst/>
          </a:prstGeom>
          <a:gradFill>
            <a:gsLst>
              <a:gs pos="0">
                <a:srgbClr val="1992AA">
                  <a:alpha val="20000"/>
                </a:srgbClr>
              </a:gs>
              <a:gs pos="100000">
                <a:srgbClr val="5C33E6">
                  <a:alpha val="20000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409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47037" y="759089"/>
            <a:ext cx="323808" cy="30777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000" b="0" i="0" u="none" strike="noStrike" cap="none" spc="0" normalizeH="0" baseline="0">
                <a:ln>
                  <a:noFill/>
                </a:ln>
                <a:solidFill>
                  <a:srgbClr val="2C2E3C"/>
                </a:solidFill>
                <a:effectLst/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US" altLang="zh-CN" smtClean="0"/>
            </a:fld>
            <a:endParaRPr lang="en-US" altLang="zh-CN" smtClean="0"/>
          </a:p>
        </p:txBody>
      </p:sp>
      <p:sp>
        <p:nvSpPr>
          <p:cNvPr id="4091" name="Circle"/>
          <p:cNvSpPr/>
          <p:nvPr/>
        </p:nvSpPr>
        <p:spPr>
          <a:xfrm>
            <a:off x="3250260" y="2488260"/>
            <a:ext cx="1881482" cy="1881482"/>
          </a:xfrm>
          <a:prstGeom prst="ellipse">
            <a:avLst/>
          </a:prstGeom>
          <a:gradFill>
            <a:gsLst>
              <a:gs pos="0">
                <a:srgbClr val="5C33E6"/>
              </a:gs>
              <a:gs pos="100000">
                <a:srgbClr val="8B3AE5"/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4092" name="Circle"/>
          <p:cNvSpPr/>
          <p:nvPr/>
        </p:nvSpPr>
        <p:spPr>
          <a:xfrm>
            <a:off x="2921000" y="2159000"/>
            <a:ext cx="2540000" cy="2540000"/>
          </a:xfrm>
          <a:prstGeom prst="ellipse">
            <a:avLst/>
          </a:prstGeom>
          <a:gradFill>
            <a:gsLst>
              <a:gs pos="0">
                <a:srgbClr val="5C33E6">
                  <a:alpha val="20000"/>
                </a:srgbClr>
              </a:gs>
              <a:gs pos="100000">
                <a:srgbClr val="8B3AE5">
                  <a:alpha val="20000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4093" name="Circle"/>
          <p:cNvSpPr/>
          <p:nvPr/>
        </p:nvSpPr>
        <p:spPr>
          <a:xfrm>
            <a:off x="5155258" y="2488260"/>
            <a:ext cx="1881482" cy="1881482"/>
          </a:xfrm>
          <a:prstGeom prst="ellipse">
            <a:avLst/>
          </a:prstGeom>
          <a:gradFill>
            <a:gsLst>
              <a:gs pos="0">
                <a:srgbClr val="FF2841"/>
              </a:gs>
              <a:gs pos="100000">
                <a:srgbClr val="5C33E6"/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4094" name="Circle"/>
          <p:cNvSpPr/>
          <p:nvPr/>
        </p:nvSpPr>
        <p:spPr>
          <a:xfrm>
            <a:off x="4826000" y="2159000"/>
            <a:ext cx="2540000" cy="2540000"/>
          </a:xfrm>
          <a:prstGeom prst="ellipse">
            <a:avLst/>
          </a:prstGeom>
          <a:gradFill>
            <a:gsLst>
              <a:gs pos="0">
                <a:srgbClr val="FF2841">
                  <a:alpha val="20000"/>
                </a:srgbClr>
              </a:gs>
              <a:gs pos="100000">
                <a:srgbClr val="5C33E6">
                  <a:alpha val="20000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4095" name="Circle"/>
          <p:cNvSpPr/>
          <p:nvPr/>
        </p:nvSpPr>
        <p:spPr>
          <a:xfrm>
            <a:off x="7060261" y="2488260"/>
            <a:ext cx="1881482" cy="1881482"/>
          </a:xfrm>
          <a:prstGeom prst="ellipse">
            <a:avLst/>
          </a:prstGeom>
          <a:gradFill>
            <a:gsLst>
              <a:gs pos="0">
                <a:srgbClr val="1992AA"/>
              </a:gs>
              <a:gs pos="100000">
                <a:srgbClr val="5C33E6"/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4096" name="50"/>
          <p:cNvSpPr txBox="1"/>
          <p:nvPr/>
        </p:nvSpPr>
        <p:spPr>
          <a:xfrm>
            <a:off x="3788728" y="3041650"/>
            <a:ext cx="650819" cy="76944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defRPr sz="10000" b="0">
                <a:solidFill>
                  <a:srgbClr val="F7F9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sz="5000"/>
              <a:t>50</a:t>
            </a:r>
            <a:endParaRPr sz="5000"/>
          </a:p>
        </p:txBody>
      </p:sp>
      <p:sp>
        <p:nvSpPr>
          <p:cNvPr id="4097" name="70"/>
          <p:cNvSpPr txBox="1"/>
          <p:nvPr/>
        </p:nvSpPr>
        <p:spPr>
          <a:xfrm>
            <a:off x="5692457" y="3041650"/>
            <a:ext cx="650819" cy="76944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defRPr sz="10000" b="0">
                <a:solidFill>
                  <a:srgbClr val="F7F9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sz="5000"/>
              <a:t>70</a:t>
            </a:r>
            <a:endParaRPr sz="5000"/>
          </a:p>
        </p:txBody>
      </p:sp>
      <p:sp>
        <p:nvSpPr>
          <p:cNvPr id="4098" name="90"/>
          <p:cNvSpPr txBox="1"/>
          <p:nvPr/>
        </p:nvSpPr>
        <p:spPr>
          <a:xfrm>
            <a:off x="7585075" y="3041650"/>
            <a:ext cx="650819" cy="76944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defRPr sz="10000" b="0">
                <a:solidFill>
                  <a:srgbClr val="F7F9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sz="5000"/>
              <a:t>90</a:t>
            </a:r>
            <a:endParaRPr sz="5000"/>
          </a:p>
        </p:txBody>
      </p:sp>
      <p:sp>
        <p:nvSpPr>
          <p:cNvPr id="4100" name="Freeform 9"/>
          <p:cNvSpPr/>
          <p:nvPr/>
        </p:nvSpPr>
        <p:spPr>
          <a:xfrm>
            <a:off x="3109880" y="-662"/>
            <a:ext cx="148432" cy="158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8481" y="21600"/>
                </a:lnTo>
                <a:lnTo>
                  <a:pt x="0" y="8424"/>
                </a:lnTo>
                <a:lnTo>
                  <a:pt x="21600" y="0"/>
                </a:lnTo>
                <a:close/>
              </a:path>
            </a:pathLst>
          </a:custGeom>
          <a:solidFill>
            <a:srgbClr val="00A19C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900"/>
          </a:p>
        </p:txBody>
      </p:sp>
      <p:sp>
        <p:nvSpPr>
          <p:cNvPr id="4101" name="Freeform 10"/>
          <p:cNvSpPr/>
          <p:nvPr/>
        </p:nvSpPr>
        <p:spPr>
          <a:xfrm>
            <a:off x="9363307" y="105701"/>
            <a:ext cx="358776" cy="3595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582" y="0"/>
                </a:moveTo>
                <a:lnTo>
                  <a:pt x="21600" y="16546"/>
                </a:lnTo>
                <a:lnTo>
                  <a:pt x="5113" y="21600"/>
                </a:lnTo>
                <a:lnTo>
                  <a:pt x="0" y="5102"/>
                </a:lnTo>
                <a:lnTo>
                  <a:pt x="16582" y="0"/>
                </a:lnTo>
                <a:close/>
              </a:path>
            </a:pathLst>
          </a:custGeom>
          <a:solidFill>
            <a:srgbClr val="1992AA">
              <a:alpha val="90000"/>
            </a:srgbClr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900"/>
          </a:p>
        </p:txBody>
      </p:sp>
      <p:sp>
        <p:nvSpPr>
          <p:cNvPr id="4102" name="Freeform 11"/>
          <p:cNvSpPr/>
          <p:nvPr/>
        </p:nvSpPr>
        <p:spPr>
          <a:xfrm>
            <a:off x="5842761" y="1478889"/>
            <a:ext cx="228601" cy="228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575" y="0"/>
                </a:moveTo>
                <a:lnTo>
                  <a:pt x="21600" y="16575"/>
                </a:lnTo>
                <a:lnTo>
                  <a:pt x="4950" y="21600"/>
                </a:lnTo>
                <a:lnTo>
                  <a:pt x="0" y="5025"/>
                </a:lnTo>
                <a:lnTo>
                  <a:pt x="16575" y="0"/>
                </a:lnTo>
                <a:close/>
              </a:path>
            </a:pathLst>
          </a:custGeom>
          <a:solidFill>
            <a:srgbClr val="5C33E6">
              <a:alpha val="60000"/>
            </a:srgbClr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900"/>
          </a:p>
        </p:txBody>
      </p:sp>
      <p:sp>
        <p:nvSpPr>
          <p:cNvPr id="4103" name="Freeform 15"/>
          <p:cNvSpPr/>
          <p:nvPr/>
        </p:nvSpPr>
        <p:spPr>
          <a:xfrm>
            <a:off x="1663667" y="1152657"/>
            <a:ext cx="154782" cy="1547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7975"/>
                </a:moveTo>
                <a:lnTo>
                  <a:pt x="13957" y="21600"/>
                </a:lnTo>
                <a:lnTo>
                  <a:pt x="0" y="13957"/>
                </a:lnTo>
                <a:lnTo>
                  <a:pt x="7975" y="0"/>
                </a:lnTo>
                <a:lnTo>
                  <a:pt x="21600" y="7975"/>
                </a:lnTo>
                <a:close/>
              </a:path>
            </a:pathLst>
          </a:custGeom>
          <a:solidFill>
            <a:srgbClr val="EF3755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900"/>
          </a:p>
        </p:txBody>
      </p:sp>
      <p:sp>
        <p:nvSpPr>
          <p:cNvPr id="4104" name="Oval 16"/>
          <p:cNvSpPr/>
          <p:nvPr/>
        </p:nvSpPr>
        <p:spPr>
          <a:xfrm>
            <a:off x="8617841" y="5155539"/>
            <a:ext cx="96045" cy="95251"/>
          </a:xfrm>
          <a:prstGeom prst="ellipse">
            <a:avLst/>
          </a:prstGeom>
          <a:solidFill>
            <a:srgbClr val="FF6802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900"/>
          </a:p>
        </p:txBody>
      </p:sp>
      <p:sp>
        <p:nvSpPr>
          <p:cNvPr id="4105" name="Oval 17"/>
          <p:cNvSpPr/>
          <p:nvPr/>
        </p:nvSpPr>
        <p:spPr>
          <a:xfrm>
            <a:off x="7904260" y="1721776"/>
            <a:ext cx="284164" cy="283370"/>
          </a:xfrm>
          <a:prstGeom prst="ellipse">
            <a:avLst/>
          </a:prstGeom>
          <a:solidFill>
            <a:srgbClr val="FF2841">
              <a:alpha val="20000"/>
            </a:srgbClr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900"/>
          </a:p>
        </p:txBody>
      </p:sp>
      <p:sp>
        <p:nvSpPr>
          <p:cNvPr id="4106" name="Oval 17"/>
          <p:cNvSpPr/>
          <p:nvPr/>
        </p:nvSpPr>
        <p:spPr>
          <a:xfrm>
            <a:off x="684286" y="5341045"/>
            <a:ext cx="284164" cy="283370"/>
          </a:xfrm>
          <a:prstGeom prst="ellipse">
            <a:avLst/>
          </a:prstGeom>
          <a:solidFill>
            <a:srgbClr val="FF2841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900"/>
          </a:p>
        </p:txBody>
      </p:sp>
      <p:sp>
        <p:nvSpPr>
          <p:cNvPr id="4107" name="Freeform 13"/>
          <p:cNvSpPr/>
          <p:nvPr/>
        </p:nvSpPr>
        <p:spPr>
          <a:xfrm>
            <a:off x="5696711" y="6074437"/>
            <a:ext cx="146051" cy="158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8783" y="21600"/>
                </a:lnTo>
                <a:lnTo>
                  <a:pt x="0" y="8316"/>
                </a:lnTo>
                <a:lnTo>
                  <a:pt x="21600" y="0"/>
                </a:lnTo>
                <a:close/>
              </a:path>
            </a:pathLst>
          </a:custGeom>
          <a:solidFill>
            <a:srgbClr val="4D88C2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900"/>
          </a:p>
        </p:txBody>
      </p:sp>
      <p:sp>
        <p:nvSpPr>
          <p:cNvPr id="25" name="Distinctively develop e-markets without partnerships.…"/>
          <p:cNvSpPr txBox="1"/>
          <p:nvPr/>
        </p:nvSpPr>
        <p:spPr>
          <a:xfrm>
            <a:off x="4399852" y="5459578"/>
            <a:ext cx="3345468" cy="43781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Distinctively develop e-markets without partnerships.</a:t>
            </a:r>
            <a:endParaRPr sz="1000"/>
          </a:p>
          <a:p>
            <a:pPr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Business outside deliver virtual vectors.</a:t>
            </a:r>
            <a:endParaRPr sz="1000"/>
          </a:p>
        </p:txBody>
      </p:sp>
      <p:sp>
        <p:nvSpPr>
          <p:cNvPr id="26" name="Making money is art and working is art…"/>
          <p:cNvSpPr txBox="1"/>
          <p:nvPr/>
        </p:nvSpPr>
        <p:spPr>
          <a:xfrm>
            <a:off x="3925554" y="1013023"/>
            <a:ext cx="4297651" cy="76617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3500" b="0">
                <a:solidFill>
                  <a:srgbClr val="2B2F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 dirty="0"/>
              <a:t>Making money is art and working is art</a:t>
            </a:r>
            <a:endParaRPr sz="1750" dirty="0"/>
          </a:p>
          <a:p>
            <a:pPr>
              <a:lnSpc>
                <a:spcPct val="150000"/>
              </a:lnSpc>
              <a:defRPr sz="3500" b="0">
                <a:solidFill>
                  <a:srgbClr val="2B2F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 dirty="0"/>
              <a:t>and good business the best art.</a:t>
            </a:r>
            <a:endParaRPr sz="175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9" grpId="0" animBg="1"/>
      <p:bldP spid="4091" grpId="0" animBg="1"/>
      <p:bldP spid="4092" grpId="0" animBg="1"/>
      <p:bldP spid="4093" grpId="0" animBg="1"/>
      <p:bldP spid="4094" grpId="0" animBg="1"/>
      <p:bldP spid="4095" grpId="0" animBg="1"/>
      <p:bldP spid="4096" grpId="0" animBg="1"/>
      <p:bldP spid="4097" grpId="0" animBg="1"/>
      <p:bldP spid="4098" grpId="0" animBg="1"/>
      <p:bldP spid="410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9" name="Rectangle"/>
          <p:cNvSpPr/>
          <p:nvPr/>
        </p:nvSpPr>
        <p:spPr>
          <a:xfrm>
            <a:off x="5207000" y="-1"/>
            <a:ext cx="6985000" cy="6858001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FF2841"/>
              </a:gs>
              <a:gs pos="100000">
                <a:srgbClr val="5C33E6"/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pic>
        <p:nvPicPr>
          <p:cNvPr id="5" name="图片占位符 4"/>
          <p:cNvPicPr>
            <a:picLocks noGrp="1" noChangeAspect="1"/>
          </p:cNvPicPr>
          <p:nvPr>
            <p:ph type="pic" sz="quarter" idx="1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6" r="16046"/>
          <a:stretch>
            <a:fillRect/>
          </a:stretch>
        </p:blipFill>
        <p:spPr>
          <a:xfrm>
            <a:off x="5207000" y="0"/>
            <a:ext cx="6985000" cy="6858000"/>
          </a:xfrm>
        </p:spPr>
      </p:pic>
      <p:sp>
        <p:nvSpPr>
          <p:cNvPr id="3703" name="Rounded Rectangle"/>
          <p:cNvSpPr/>
          <p:nvPr/>
        </p:nvSpPr>
        <p:spPr>
          <a:xfrm>
            <a:off x="1040573" y="4770249"/>
            <a:ext cx="2857501" cy="63501"/>
          </a:xfrm>
          <a:prstGeom prst="roundRect">
            <a:avLst>
              <a:gd name="adj" fmla="val 50000"/>
            </a:avLst>
          </a:prstGeom>
          <a:solidFill>
            <a:srgbClr val="F7F9FF">
              <a:alpha val="1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704" name="Rounded Rectangle"/>
          <p:cNvSpPr/>
          <p:nvPr/>
        </p:nvSpPr>
        <p:spPr>
          <a:xfrm>
            <a:off x="1040573" y="4770249"/>
            <a:ext cx="2667001" cy="6350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2841"/>
              </a:gs>
              <a:gs pos="100000">
                <a:srgbClr val="5C33E6"/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707" name="Rounded Rectangle"/>
          <p:cNvSpPr/>
          <p:nvPr/>
        </p:nvSpPr>
        <p:spPr>
          <a:xfrm>
            <a:off x="1040573" y="5428532"/>
            <a:ext cx="2857501" cy="63501"/>
          </a:xfrm>
          <a:prstGeom prst="roundRect">
            <a:avLst>
              <a:gd name="adj" fmla="val 50000"/>
            </a:avLst>
          </a:prstGeom>
          <a:solidFill>
            <a:srgbClr val="F7F9FF">
              <a:alpha val="1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708" name="Rounded Rectangle"/>
          <p:cNvSpPr/>
          <p:nvPr/>
        </p:nvSpPr>
        <p:spPr>
          <a:xfrm>
            <a:off x="1040573" y="5428532"/>
            <a:ext cx="2413001" cy="6350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2841"/>
              </a:gs>
              <a:gs pos="100000">
                <a:srgbClr val="5C33E6"/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19" name="Design"/>
          <p:cNvSpPr txBox="1"/>
          <p:nvPr/>
        </p:nvSpPr>
        <p:spPr>
          <a:xfrm>
            <a:off x="1040573" y="4452583"/>
            <a:ext cx="432811" cy="20698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sz="1000"/>
              <a:t>Design</a:t>
            </a:r>
            <a:endParaRPr sz="1000"/>
          </a:p>
        </p:txBody>
      </p:sp>
      <p:sp>
        <p:nvSpPr>
          <p:cNvPr id="20" name="95%"/>
          <p:cNvSpPr txBox="1"/>
          <p:nvPr/>
        </p:nvSpPr>
        <p:spPr>
          <a:xfrm>
            <a:off x="3675256" y="4452583"/>
            <a:ext cx="222818" cy="20698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lnSpc>
                <a:spcPct val="150000"/>
              </a:lnSpc>
              <a:defRPr sz="2000" b="0">
                <a:solidFill>
                  <a:srgbClr val="2B2F3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sz="1000"/>
              <a:t>95%</a:t>
            </a:r>
            <a:endParaRPr sz="1000"/>
          </a:p>
        </p:txBody>
      </p:sp>
      <p:sp>
        <p:nvSpPr>
          <p:cNvPr id="23" name="Marketing"/>
          <p:cNvSpPr txBox="1"/>
          <p:nvPr/>
        </p:nvSpPr>
        <p:spPr>
          <a:xfrm>
            <a:off x="1040573" y="5110867"/>
            <a:ext cx="637995" cy="20698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sz="1000"/>
              <a:t>Marketing</a:t>
            </a:r>
            <a:endParaRPr sz="1000"/>
          </a:p>
        </p:txBody>
      </p:sp>
      <p:sp>
        <p:nvSpPr>
          <p:cNvPr id="24" name="90%"/>
          <p:cNvSpPr txBox="1"/>
          <p:nvPr/>
        </p:nvSpPr>
        <p:spPr>
          <a:xfrm>
            <a:off x="3675256" y="5110867"/>
            <a:ext cx="222818" cy="20698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lnSpc>
                <a:spcPct val="150000"/>
              </a:lnSpc>
              <a:defRPr sz="2000" b="0">
                <a:solidFill>
                  <a:srgbClr val="2B2F3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sz="1000"/>
              <a:t>90%</a:t>
            </a:r>
            <a:endParaRPr sz="1000"/>
          </a:p>
        </p:txBody>
      </p:sp>
      <p:sp>
        <p:nvSpPr>
          <p:cNvPr id="25" name="Distinctively develop e-markets without…"/>
          <p:cNvSpPr txBox="1"/>
          <p:nvPr/>
        </p:nvSpPr>
        <p:spPr>
          <a:xfrm>
            <a:off x="1040573" y="3225248"/>
            <a:ext cx="2598468" cy="66864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 dirty="0"/>
              <a:t>Distinctively develop e-markets without</a:t>
            </a:r>
            <a:endParaRPr sz="1000" dirty="0"/>
          </a:p>
          <a:p>
            <a: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 dirty="0"/>
              <a:t>the partnerships. Business outside deliver</a:t>
            </a:r>
            <a:endParaRPr sz="1000" dirty="0"/>
          </a:p>
          <a:p>
            <a: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 dirty="0"/>
              <a:t>virtual vectors.</a:t>
            </a:r>
            <a:endParaRPr sz="1000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43"/>
          </p:nvPr>
        </p:nvSpPr>
        <p:spPr>
          <a:gradFill>
            <a:gsLst>
              <a:gs pos="0">
                <a:srgbClr val="FBC9FE">
                  <a:alpha val="0"/>
                </a:srgbClr>
              </a:gs>
              <a:gs pos="100000">
                <a:srgbClr val="5C33E6"/>
              </a:gs>
            </a:gsLst>
          </a:gradFill>
        </p:spPr>
        <p:txBody>
          <a:bodyPr/>
          <a:lstStyle/>
          <a:p>
            <a:endParaRPr lang="en-US" dirty="0"/>
          </a:p>
        </p:txBody>
      </p:sp>
      <p:sp>
        <p:nvSpPr>
          <p:cNvPr id="3702" name="Stop giving up.…"/>
          <p:cNvSpPr txBox="1"/>
          <p:nvPr/>
        </p:nvSpPr>
        <p:spPr>
          <a:xfrm>
            <a:off x="7187190" y="4388207"/>
            <a:ext cx="3561488" cy="161582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>
              <a:defRPr sz="7000" b="0">
                <a:solidFill>
                  <a:srgbClr val="F7F9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sz="3500" dirty="0"/>
              <a:t>Stop giving up.</a:t>
            </a:r>
            <a:endParaRPr sz="3500" dirty="0"/>
          </a:p>
          <a:p>
            <a:pPr algn="l">
              <a:defRPr sz="7000" b="0">
                <a:solidFill>
                  <a:srgbClr val="F7F9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sz="3500" dirty="0"/>
              <a:t>You can do it. Do It!</a:t>
            </a:r>
            <a:endParaRPr sz="3500" dirty="0"/>
          </a:p>
          <a:p>
            <a:pPr algn="l">
              <a:defRPr sz="7000" b="0">
                <a:solidFill>
                  <a:srgbClr val="F7F9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sz="3500" dirty="0"/>
              <a:t>With us for sure.</a:t>
            </a:r>
            <a:endParaRPr sz="3500" dirty="0"/>
          </a:p>
        </p:txBody>
      </p:sp>
      <p:sp>
        <p:nvSpPr>
          <p:cNvPr id="26" name="Get Promo"/>
          <p:cNvSpPr txBox="1"/>
          <p:nvPr/>
        </p:nvSpPr>
        <p:spPr>
          <a:xfrm>
            <a:off x="973041" y="2036085"/>
            <a:ext cx="2702215" cy="738664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l">
              <a:defRPr sz="7000" b="0">
                <a:solidFill>
                  <a:srgbClr val="2B2F3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sz="4800" dirty="0"/>
              <a:t>Get Promo</a:t>
            </a:r>
            <a:endParaRPr sz="4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3" grpId="0" animBg="1"/>
      <p:bldP spid="3704" grpId="0" animBg="1"/>
      <p:bldP spid="3707" grpId="0" animBg="1"/>
      <p:bldP spid="3708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22" grpId="0" animBg="1" build="p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47037" y="759089"/>
            <a:ext cx="323808" cy="30777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000" b="0" i="0" u="none" strike="noStrike" cap="none" spc="0" normalizeH="0" baseline="0">
                <a:ln>
                  <a:noFill/>
                </a:ln>
                <a:solidFill>
                  <a:srgbClr val="2C2E3C"/>
                </a:solidFill>
                <a:effectLst/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US" altLang="zh-CN" smtClean="0"/>
            </a:fld>
            <a:endParaRPr lang="en-US" altLang="zh-CN" smtClean="0"/>
          </a:p>
        </p:txBody>
      </p:sp>
      <p:sp>
        <p:nvSpPr>
          <p:cNvPr id="46" name="Line"/>
          <p:cNvSpPr/>
          <p:nvPr/>
        </p:nvSpPr>
        <p:spPr>
          <a:xfrm flipH="1" flipV="1">
            <a:off x="3556707" y="2384871"/>
            <a:ext cx="5078586" cy="1"/>
          </a:xfrm>
          <a:prstGeom prst="line">
            <a:avLst/>
          </a:prstGeom>
          <a:ln w="12700">
            <a:solidFill>
              <a:srgbClr val="677180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47" name="Circle"/>
          <p:cNvSpPr/>
          <p:nvPr/>
        </p:nvSpPr>
        <p:spPr>
          <a:xfrm>
            <a:off x="3512258" y="2334071"/>
            <a:ext cx="95251" cy="95251"/>
          </a:xfrm>
          <a:prstGeom prst="ellipse">
            <a:avLst/>
          </a:prstGeom>
          <a:solidFill>
            <a:srgbClr val="1AAEC7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48" name="Circle"/>
          <p:cNvSpPr/>
          <p:nvPr/>
        </p:nvSpPr>
        <p:spPr>
          <a:xfrm>
            <a:off x="8587668" y="2334071"/>
            <a:ext cx="95251" cy="95251"/>
          </a:xfrm>
          <a:prstGeom prst="ellipse">
            <a:avLst/>
          </a:prstGeom>
          <a:solidFill>
            <a:srgbClr val="1AAEC7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49" name="Line"/>
          <p:cNvSpPr/>
          <p:nvPr/>
        </p:nvSpPr>
        <p:spPr>
          <a:xfrm flipV="1">
            <a:off x="8638469" y="2429320"/>
            <a:ext cx="0" cy="685354"/>
          </a:xfrm>
          <a:prstGeom prst="line">
            <a:avLst/>
          </a:prstGeom>
          <a:ln w="12700">
            <a:solidFill>
              <a:srgbClr val="677180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50" name="Line"/>
          <p:cNvSpPr/>
          <p:nvPr/>
        </p:nvSpPr>
        <p:spPr>
          <a:xfrm flipV="1">
            <a:off x="3559883" y="2429320"/>
            <a:ext cx="0" cy="671066"/>
          </a:xfrm>
          <a:prstGeom prst="line">
            <a:avLst/>
          </a:prstGeom>
          <a:ln w="12700">
            <a:solidFill>
              <a:srgbClr val="677180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51" name="Line"/>
          <p:cNvSpPr/>
          <p:nvPr/>
        </p:nvSpPr>
        <p:spPr>
          <a:xfrm flipV="1">
            <a:off x="6099176" y="1651892"/>
            <a:ext cx="0" cy="682179"/>
          </a:xfrm>
          <a:prstGeom prst="line">
            <a:avLst/>
          </a:prstGeom>
          <a:ln w="12700">
            <a:solidFill>
              <a:srgbClr val="677180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52" name="Line"/>
          <p:cNvSpPr/>
          <p:nvPr/>
        </p:nvSpPr>
        <p:spPr>
          <a:xfrm>
            <a:off x="6099175" y="2334071"/>
            <a:ext cx="1" cy="95251"/>
          </a:xfrm>
          <a:prstGeom prst="line">
            <a:avLst/>
          </a:prstGeom>
          <a:ln w="12700">
            <a:solidFill>
              <a:srgbClr val="2C2E3C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53" name="Circle"/>
          <p:cNvSpPr/>
          <p:nvPr/>
        </p:nvSpPr>
        <p:spPr>
          <a:xfrm>
            <a:off x="3512258" y="4468564"/>
            <a:ext cx="95251" cy="95251"/>
          </a:xfrm>
          <a:prstGeom prst="ellipse">
            <a:avLst/>
          </a:prstGeom>
          <a:solidFill>
            <a:srgbClr val="1AAEC7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54" name="Line"/>
          <p:cNvSpPr/>
          <p:nvPr/>
        </p:nvSpPr>
        <p:spPr>
          <a:xfrm flipV="1">
            <a:off x="3563058" y="3745805"/>
            <a:ext cx="0" cy="681484"/>
          </a:xfrm>
          <a:prstGeom prst="line">
            <a:avLst/>
          </a:prstGeom>
          <a:ln w="12700">
            <a:solidFill>
              <a:srgbClr val="677180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55" name="Line"/>
          <p:cNvSpPr/>
          <p:nvPr/>
        </p:nvSpPr>
        <p:spPr>
          <a:xfrm>
            <a:off x="3607508" y="4519365"/>
            <a:ext cx="1064505" cy="0"/>
          </a:xfrm>
          <a:prstGeom prst="line">
            <a:avLst/>
          </a:prstGeom>
          <a:ln w="12700">
            <a:solidFill>
              <a:srgbClr val="677180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56" name="Line"/>
          <p:cNvSpPr/>
          <p:nvPr/>
        </p:nvSpPr>
        <p:spPr>
          <a:xfrm>
            <a:off x="2441234" y="4522540"/>
            <a:ext cx="1073491" cy="0"/>
          </a:xfrm>
          <a:prstGeom prst="line">
            <a:avLst/>
          </a:prstGeom>
          <a:ln w="12700">
            <a:solidFill>
              <a:srgbClr val="677180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57" name="Line"/>
          <p:cNvSpPr/>
          <p:nvPr/>
        </p:nvSpPr>
        <p:spPr>
          <a:xfrm flipV="1">
            <a:off x="4669007" y="4516189"/>
            <a:ext cx="0" cy="698749"/>
          </a:xfrm>
          <a:prstGeom prst="line">
            <a:avLst/>
          </a:prstGeom>
          <a:ln w="12700">
            <a:solidFill>
              <a:srgbClr val="677180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58" name="Line"/>
          <p:cNvSpPr/>
          <p:nvPr/>
        </p:nvSpPr>
        <p:spPr>
          <a:xfrm flipV="1">
            <a:off x="2441234" y="4516189"/>
            <a:ext cx="0" cy="655886"/>
          </a:xfrm>
          <a:prstGeom prst="line">
            <a:avLst/>
          </a:prstGeom>
          <a:ln w="12700">
            <a:solidFill>
              <a:srgbClr val="677180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59" name="Circle"/>
          <p:cNvSpPr/>
          <p:nvPr/>
        </p:nvSpPr>
        <p:spPr>
          <a:xfrm>
            <a:off x="8590843" y="4468564"/>
            <a:ext cx="95251" cy="95251"/>
          </a:xfrm>
          <a:prstGeom prst="ellipse">
            <a:avLst/>
          </a:prstGeom>
          <a:solidFill>
            <a:srgbClr val="1AAEC7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60" name="Line"/>
          <p:cNvSpPr/>
          <p:nvPr/>
        </p:nvSpPr>
        <p:spPr>
          <a:xfrm flipV="1">
            <a:off x="8641644" y="3745805"/>
            <a:ext cx="0" cy="681485"/>
          </a:xfrm>
          <a:prstGeom prst="line">
            <a:avLst/>
          </a:prstGeom>
          <a:ln w="12700">
            <a:solidFill>
              <a:srgbClr val="677180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61" name="Line"/>
          <p:cNvSpPr/>
          <p:nvPr/>
        </p:nvSpPr>
        <p:spPr>
          <a:xfrm>
            <a:off x="8686094" y="4519365"/>
            <a:ext cx="1043694" cy="0"/>
          </a:xfrm>
          <a:prstGeom prst="line">
            <a:avLst/>
          </a:prstGeom>
          <a:ln w="12700">
            <a:solidFill>
              <a:srgbClr val="677180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62" name="Line"/>
          <p:cNvSpPr/>
          <p:nvPr/>
        </p:nvSpPr>
        <p:spPr>
          <a:xfrm>
            <a:off x="7519819" y="4522540"/>
            <a:ext cx="1121825" cy="0"/>
          </a:xfrm>
          <a:prstGeom prst="line">
            <a:avLst/>
          </a:prstGeom>
          <a:ln w="12700">
            <a:solidFill>
              <a:srgbClr val="677180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63" name="Line"/>
          <p:cNvSpPr/>
          <p:nvPr/>
        </p:nvSpPr>
        <p:spPr>
          <a:xfrm flipV="1">
            <a:off x="9747593" y="4516189"/>
            <a:ext cx="0" cy="698748"/>
          </a:xfrm>
          <a:prstGeom prst="line">
            <a:avLst/>
          </a:prstGeom>
          <a:ln w="12700">
            <a:solidFill>
              <a:srgbClr val="677180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64" name="Line"/>
          <p:cNvSpPr/>
          <p:nvPr/>
        </p:nvSpPr>
        <p:spPr>
          <a:xfrm flipV="1">
            <a:off x="7519820" y="4516188"/>
            <a:ext cx="0" cy="727324"/>
          </a:xfrm>
          <a:prstGeom prst="line">
            <a:avLst/>
          </a:prstGeom>
          <a:ln w="12700">
            <a:solidFill>
              <a:srgbClr val="677180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65" name="Graphic design will save the…"/>
          <p:cNvSpPr txBox="1"/>
          <p:nvPr/>
        </p:nvSpPr>
        <p:spPr>
          <a:xfrm>
            <a:off x="4317238" y="3040063"/>
            <a:ext cx="3534622" cy="875624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4000" b="0">
                <a:solidFill>
                  <a:srgbClr val="2B2F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2000"/>
              <a:t>Graphic design will save the</a:t>
            </a:r>
            <a:endParaRPr sz="2000"/>
          </a:p>
          <a:p>
            <a:pPr>
              <a:lnSpc>
                <a:spcPct val="150000"/>
              </a:lnSpc>
              <a:defRPr sz="4000" b="0">
                <a:solidFill>
                  <a:srgbClr val="2B2F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2000"/>
              <a:t>world right after…</a:t>
            </a:r>
            <a:endParaRPr sz="2000"/>
          </a:p>
        </p:txBody>
      </p:sp>
      <p:sp>
        <p:nvSpPr>
          <p:cNvPr id="66" name="Process B"/>
          <p:cNvSpPr txBox="1"/>
          <p:nvPr/>
        </p:nvSpPr>
        <p:spPr>
          <a:xfrm>
            <a:off x="9218430" y="3299862"/>
            <a:ext cx="657231" cy="25827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>
            <a:lvl1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sz="1000"/>
              <a:t>Process B</a:t>
            </a:r>
            <a:endParaRPr sz="1000"/>
          </a:p>
        </p:txBody>
      </p:sp>
      <p:sp>
        <p:nvSpPr>
          <p:cNvPr id="67" name="Process A"/>
          <p:cNvSpPr txBox="1"/>
          <p:nvPr/>
        </p:nvSpPr>
        <p:spPr>
          <a:xfrm>
            <a:off x="2329040" y="3299862"/>
            <a:ext cx="657232" cy="25827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>
            <a:lvl1pPr algn="r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sz="1000"/>
              <a:t>Process A</a:t>
            </a:r>
            <a:endParaRPr sz="1000"/>
          </a:p>
        </p:txBody>
      </p:sp>
      <p:sp>
        <p:nvSpPr>
          <p:cNvPr id="68" name="Circle"/>
          <p:cNvSpPr/>
          <p:nvPr/>
        </p:nvSpPr>
        <p:spPr>
          <a:xfrm>
            <a:off x="3242383" y="3110805"/>
            <a:ext cx="635001" cy="635001"/>
          </a:xfrm>
          <a:prstGeom prst="ellipse">
            <a:avLst/>
          </a:prstGeom>
          <a:gradFill>
            <a:gsLst>
              <a:gs pos="0">
                <a:srgbClr val="FBC9FE"/>
              </a:gs>
              <a:gs pos="100000">
                <a:srgbClr val="5C33E6"/>
              </a:gs>
            </a:gsLst>
            <a:lin ang="3000000" scaled="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/>
          </a:p>
        </p:txBody>
      </p:sp>
      <p:sp>
        <p:nvSpPr>
          <p:cNvPr id="69" name="Shape"/>
          <p:cNvSpPr/>
          <p:nvPr/>
        </p:nvSpPr>
        <p:spPr>
          <a:xfrm>
            <a:off x="3420183" y="3314005"/>
            <a:ext cx="279401" cy="228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55" y="3600"/>
                </a:moveTo>
                <a:lnTo>
                  <a:pt x="19145" y="3600"/>
                </a:lnTo>
                <a:cubicBezTo>
                  <a:pt x="19417" y="3600"/>
                  <a:pt x="19636" y="3332"/>
                  <a:pt x="19636" y="3000"/>
                </a:cubicBezTo>
                <a:cubicBezTo>
                  <a:pt x="19636" y="2669"/>
                  <a:pt x="19417" y="2400"/>
                  <a:pt x="19145" y="2400"/>
                </a:cubicBezTo>
                <a:lnTo>
                  <a:pt x="2455" y="2400"/>
                </a:lnTo>
                <a:cubicBezTo>
                  <a:pt x="2183" y="2400"/>
                  <a:pt x="1964" y="2669"/>
                  <a:pt x="1964" y="3000"/>
                </a:cubicBezTo>
                <a:cubicBezTo>
                  <a:pt x="1964" y="3332"/>
                  <a:pt x="2183" y="3600"/>
                  <a:pt x="2455" y="3600"/>
                </a:cubicBezTo>
                <a:moveTo>
                  <a:pt x="20618" y="20400"/>
                </a:moveTo>
                <a:lnTo>
                  <a:pt x="982" y="20400"/>
                </a:lnTo>
                <a:lnTo>
                  <a:pt x="982" y="6000"/>
                </a:lnTo>
                <a:lnTo>
                  <a:pt x="20618" y="6000"/>
                </a:lnTo>
                <a:cubicBezTo>
                  <a:pt x="20618" y="6000"/>
                  <a:pt x="20618" y="20400"/>
                  <a:pt x="20618" y="20400"/>
                </a:cubicBezTo>
                <a:close/>
                <a:moveTo>
                  <a:pt x="20618" y="4800"/>
                </a:moveTo>
                <a:lnTo>
                  <a:pt x="982" y="4800"/>
                </a:lnTo>
                <a:cubicBezTo>
                  <a:pt x="439" y="4800"/>
                  <a:pt x="0" y="5338"/>
                  <a:pt x="0" y="6000"/>
                </a:cubicBezTo>
                <a:lnTo>
                  <a:pt x="0" y="20400"/>
                </a:lnTo>
                <a:cubicBezTo>
                  <a:pt x="0" y="21062"/>
                  <a:pt x="439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1062"/>
                  <a:pt x="21600" y="20400"/>
                </a:cubicBezTo>
                <a:lnTo>
                  <a:pt x="21600" y="6000"/>
                </a:lnTo>
                <a:cubicBezTo>
                  <a:pt x="21600" y="5338"/>
                  <a:pt x="21160" y="4800"/>
                  <a:pt x="20618" y="4800"/>
                </a:cubicBezTo>
                <a:moveTo>
                  <a:pt x="4418" y="1200"/>
                </a:moveTo>
                <a:lnTo>
                  <a:pt x="17182" y="1200"/>
                </a:lnTo>
                <a:cubicBezTo>
                  <a:pt x="17453" y="1200"/>
                  <a:pt x="17673" y="932"/>
                  <a:pt x="17673" y="600"/>
                </a:cubicBezTo>
                <a:cubicBezTo>
                  <a:pt x="17673" y="269"/>
                  <a:pt x="17453" y="0"/>
                  <a:pt x="17182" y="0"/>
                </a:cubicBezTo>
                <a:lnTo>
                  <a:pt x="4418" y="0"/>
                </a:lnTo>
                <a:cubicBezTo>
                  <a:pt x="4147" y="0"/>
                  <a:pt x="3927" y="269"/>
                  <a:pt x="3927" y="600"/>
                </a:cubicBezTo>
                <a:cubicBezTo>
                  <a:pt x="3927" y="932"/>
                  <a:pt x="4147" y="1200"/>
                  <a:pt x="4418" y="1200"/>
                </a:cubicBezTo>
              </a:path>
            </a:pathLst>
          </a:custGeom>
          <a:solidFill>
            <a:srgbClr val="F7F9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/>
          </a:p>
        </p:txBody>
      </p:sp>
      <p:grpSp>
        <p:nvGrpSpPr>
          <p:cNvPr id="70" name="Group"/>
          <p:cNvGrpSpPr/>
          <p:nvPr/>
        </p:nvGrpSpPr>
        <p:grpSpPr>
          <a:xfrm>
            <a:off x="4354681" y="5204718"/>
            <a:ext cx="635001" cy="635001"/>
            <a:chOff x="0" y="0"/>
            <a:chExt cx="1270000" cy="1270000"/>
          </a:xfrm>
        </p:grpSpPr>
        <p:sp>
          <p:nvSpPr>
            <p:cNvPr id="71" name="Circle"/>
            <p:cNvSpPr/>
            <p:nvPr/>
          </p:nvSpPr>
          <p:spPr>
            <a:xfrm>
              <a:off x="0" y="0"/>
              <a:ext cx="1270000" cy="1270000"/>
            </a:xfrm>
            <a:prstGeom prst="ellipse">
              <a:avLst/>
            </a:prstGeom>
            <a:gradFill>
              <a:gsLst>
                <a:gs pos="0">
                  <a:srgbClr val="FBC9FE"/>
                </a:gs>
                <a:gs pos="100000">
                  <a:srgbClr val="5C33E6"/>
                </a:gs>
              </a:gsLst>
              <a:lin ang="30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 dirty="0"/>
            </a:p>
          </p:txBody>
        </p:sp>
        <p:sp>
          <p:nvSpPr>
            <p:cNvPr id="72" name="Shape"/>
            <p:cNvSpPr/>
            <p:nvPr/>
          </p:nvSpPr>
          <p:spPr>
            <a:xfrm>
              <a:off x="355600" y="361948"/>
              <a:ext cx="558800" cy="546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9" extrusionOk="0">
                  <a:moveTo>
                    <a:pt x="7530" y="4197"/>
                  </a:moveTo>
                  <a:lnTo>
                    <a:pt x="6680" y="3701"/>
                  </a:lnTo>
                  <a:lnTo>
                    <a:pt x="6189" y="4560"/>
                  </a:lnTo>
                  <a:lnTo>
                    <a:pt x="7040" y="5056"/>
                  </a:lnTo>
                  <a:cubicBezTo>
                    <a:pt x="7040" y="5056"/>
                    <a:pt x="7530" y="4197"/>
                    <a:pt x="7530" y="4197"/>
                  </a:cubicBezTo>
                  <a:close/>
                  <a:moveTo>
                    <a:pt x="8512" y="2479"/>
                  </a:moveTo>
                  <a:lnTo>
                    <a:pt x="7662" y="1984"/>
                  </a:lnTo>
                  <a:lnTo>
                    <a:pt x="7171" y="2843"/>
                  </a:lnTo>
                  <a:lnTo>
                    <a:pt x="8021" y="3339"/>
                  </a:lnTo>
                  <a:cubicBezTo>
                    <a:pt x="8021" y="3339"/>
                    <a:pt x="8512" y="2479"/>
                    <a:pt x="8512" y="2479"/>
                  </a:cubicBezTo>
                  <a:close/>
                  <a:moveTo>
                    <a:pt x="20618" y="8428"/>
                  </a:moveTo>
                  <a:lnTo>
                    <a:pt x="982" y="8428"/>
                  </a:lnTo>
                  <a:lnTo>
                    <a:pt x="982" y="6445"/>
                  </a:lnTo>
                  <a:lnTo>
                    <a:pt x="20618" y="6445"/>
                  </a:lnTo>
                  <a:cubicBezTo>
                    <a:pt x="20618" y="6445"/>
                    <a:pt x="20618" y="8428"/>
                    <a:pt x="20618" y="8428"/>
                  </a:cubicBezTo>
                  <a:close/>
                  <a:moveTo>
                    <a:pt x="18655" y="20327"/>
                  </a:moveTo>
                  <a:lnTo>
                    <a:pt x="2945" y="20327"/>
                  </a:lnTo>
                  <a:lnTo>
                    <a:pt x="2945" y="9420"/>
                  </a:lnTo>
                  <a:lnTo>
                    <a:pt x="18655" y="9420"/>
                  </a:lnTo>
                  <a:cubicBezTo>
                    <a:pt x="18655" y="9420"/>
                    <a:pt x="18655" y="20327"/>
                    <a:pt x="18655" y="20327"/>
                  </a:cubicBezTo>
                  <a:close/>
                  <a:moveTo>
                    <a:pt x="6811" y="1488"/>
                  </a:moveTo>
                  <a:cubicBezTo>
                    <a:pt x="7083" y="1014"/>
                    <a:pt x="7683" y="851"/>
                    <a:pt x="8153" y="1125"/>
                  </a:cubicBezTo>
                  <a:lnTo>
                    <a:pt x="9854" y="2117"/>
                  </a:lnTo>
                  <a:lnTo>
                    <a:pt x="7946" y="5454"/>
                  </a:lnTo>
                  <a:lnTo>
                    <a:pt x="5759" y="5454"/>
                  </a:lnTo>
                  <a:lnTo>
                    <a:pt x="5698" y="5419"/>
                  </a:lnTo>
                  <a:lnTo>
                    <a:pt x="5678" y="5454"/>
                  </a:lnTo>
                  <a:lnTo>
                    <a:pt x="4545" y="5454"/>
                  </a:lnTo>
                  <a:cubicBezTo>
                    <a:pt x="4545" y="5454"/>
                    <a:pt x="6811" y="1488"/>
                    <a:pt x="6811" y="1488"/>
                  </a:cubicBezTo>
                  <a:close/>
                  <a:moveTo>
                    <a:pt x="15577" y="5454"/>
                  </a:moveTo>
                  <a:lnTo>
                    <a:pt x="9079" y="5454"/>
                  </a:lnTo>
                  <a:lnTo>
                    <a:pt x="10704" y="2612"/>
                  </a:lnTo>
                  <a:cubicBezTo>
                    <a:pt x="10704" y="2612"/>
                    <a:pt x="15577" y="5454"/>
                    <a:pt x="15577" y="5454"/>
                  </a:cubicBezTo>
                  <a:close/>
                  <a:moveTo>
                    <a:pt x="15930" y="2759"/>
                  </a:moveTo>
                  <a:cubicBezTo>
                    <a:pt x="16454" y="2617"/>
                    <a:pt x="16991" y="2931"/>
                    <a:pt x="17132" y="3460"/>
                  </a:cubicBezTo>
                  <a:lnTo>
                    <a:pt x="17661" y="5454"/>
                  </a:lnTo>
                  <a:lnTo>
                    <a:pt x="17540" y="5454"/>
                  </a:lnTo>
                  <a:lnTo>
                    <a:pt x="16279" y="4718"/>
                  </a:lnTo>
                  <a:lnTo>
                    <a:pt x="16438" y="4674"/>
                  </a:lnTo>
                  <a:lnTo>
                    <a:pt x="16184" y="3716"/>
                  </a:lnTo>
                  <a:lnTo>
                    <a:pt x="15236" y="3973"/>
                  </a:lnTo>
                  <a:lnTo>
                    <a:pt x="15279" y="4135"/>
                  </a:lnTo>
                  <a:lnTo>
                    <a:pt x="14076" y="3434"/>
                  </a:lnTo>
                  <a:lnTo>
                    <a:pt x="14033" y="3272"/>
                  </a:lnTo>
                  <a:cubicBezTo>
                    <a:pt x="14033" y="3272"/>
                    <a:pt x="15930" y="2759"/>
                    <a:pt x="15930" y="2759"/>
                  </a:cubicBezTo>
                  <a:close/>
                  <a:moveTo>
                    <a:pt x="20618" y="5454"/>
                  </a:moveTo>
                  <a:lnTo>
                    <a:pt x="18678" y="5454"/>
                  </a:lnTo>
                  <a:lnTo>
                    <a:pt x="18081" y="3203"/>
                  </a:lnTo>
                  <a:cubicBezTo>
                    <a:pt x="17800" y="2145"/>
                    <a:pt x="16724" y="1518"/>
                    <a:pt x="15676" y="1801"/>
                  </a:cubicBezTo>
                  <a:lnTo>
                    <a:pt x="12671" y="2615"/>
                  </a:lnTo>
                  <a:lnTo>
                    <a:pt x="8644" y="266"/>
                  </a:lnTo>
                  <a:cubicBezTo>
                    <a:pt x="7704" y="-281"/>
                    <a:pt x="6504" y="44"/>
                    <a:pt x="5961" y="992"/>
                  </a:cubicBezTo>
                  <a:lnTo>
                    <a:pt x="3410" y="5454"/>
                  </a:lnTo>
                  <a:lnTo>
                    <a:pt x="982" y="5454"/>
                  </a:lnTo>
                  <a:cubicBezTo>
                    <a:pt x="440" y="5454"/>
                    <a:pt x="0" y="5898"/>
                    <a:pt x="0" y="6445"/>
                  </a:cubicBezTo>
                  <a:lnTo>
                    <a:pt x="0" y="8428"/>
                  </a:lnTo>
                  <a:cubicBezTo>
                    <a:pt x="0" y="8977"/>
                    <a:pt x="440" y="9420"/>
                    <a:pt x="982" y="9420"/>
                  </a:cubicBezTo>
                  <a:lnTo>
                    <a:pt x="1964" y="9420"/>
                  </a:lnTo>
                  <a:lnTo>
                    <a:pt x="1964" y="20327"/>
                  </a:lnTo>
                  <a:cubicBezTo>
                    <a:pt x="1964" y="20875"/>
                    <a:pt x="2403" y="21319"/>
                    <a:pt x="2945" y="21319"/>
                  </a:cubicBezTo>
                  <a:lnTo>
                    <a:pt x="18655" y="21319"/>
                  </a:lnTo>
                  <a:cubicBezTo>
                    <a:pt x="19197" y="21319"/>
                    <a:pt x="19636" y="20875"/>
                    <a:pt x="19636" y="20327"/>
                  </a:cubicBezTo>
                  <a:lnTo>
                    <a:pt x="19636" y="9420"/>
                  </a:lnTo>
                  <a:lnTo>
                    <a:pt x="20618" y="9420"/>
                  </a:lnTo>
                  <a:cubicBezTo>
                    <a:pt x="21160" y="9420"/>
                    <a:pt x="21600" y="8977"/>
                    <a:pt x="21600" y="8428"/>
                  </a:cubicBezTo>
                  <a:lnTo>
                    <a:pt x="21600" y="6445"/>
                  </a:lnTo>
                  <a:cubicBezTo>
                    <a:pt x="21600" y="5898"/>
                    <a:pt x="21160" y="5454"/>
                    <a:pt x="20618" y="5454"/>
                  </a:cubicBezTo>
                  <a:moveTo>
                    <a:pt x="7855" y="12395"/>
                  </a:moveTo>
                  <a:lnTo>
                    <a:pt x="13745" y="12395"/>
                  </a:lnTo>
                  <a:lnTo>
                    <a:pt x="13745" y="13386"/>
                  </a:lnTo>
                  <a:lnTo>
                    <a:pt x="7855" y="13386"/>
                  </a:lnTo>
                  <a:cubicBezTo>
                    <a:pt x="7855" y="13386"/>
                    <a:pt x="7855" y="12395"/>
                    <a:pt x="7855" y="12395"/>
                  </a:cubicBezTo>
                  <a:close/>
                  <a:moveTo>
                    <a:pt x="7855" y="14378"/>
                  </a:moveTo>
                  <a:lnTo>
                    <a:pt x="13745" y="14378"/>
                  </a:lnTo>
                  <a:cubicBezTo>
                    <a:pt x="14288" y="14378"/>
                    <a:pt x="14727" y="13934"/>
                    <a:pt x="14727" y="13386"/>
                  </a:cubicBezTo>
                  <a:lnTo>
                    <a:pt x="14727" y="12395"/>
                  </a:lnTo>
                  <a:cubicBezTo>
                    <a:pt x="14727" y="11847"/>
                    <a:pt x="14288" y="11403"/>
                    <a:pt x="13745" y="11403"/>
                  </a:cubicBezTo>
                  <a:lnTo>
                    <a:pt x="7855" y="11403"/>
                  </a:lnTo>
                  <a:cubicBezTo>
                    <a:pt x="7312" y="11403"/>
                    <a:pt x="6873" y="11847"/>
                    <a:pt x="6873" y="12395"/>
                  </a:cubicBezTo>
                  <a:lnTo>
                    <a:pt x="6873" y="13386"/>
                  </a:lnTo>
                  <a:cubicBezTo>
                    <a:pt x="6873" y="13934"/>
                    <a:pt x="7312" y="14378"/>
                    <a:pt x="7855" y="14378"/>
                  </a:cubicBezTo>
                </a:path>
              </a:pathLst>
            </a:custGeom>
            <a:solidFill>
              <a:srgbClr val="F7F9FF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228600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900"/>
            </a:p>
          </p:txBody>
        </p:sp>
      </p:grpSp>
      <p:sp>
        <p:nvSpPr>
          <p:cNvPr id="73" name="Circle"/>
          <p:cNvSpPr/>
          <p:nvPr/>
        </p:nvSpPr>
        <p:spPr>
          <a:xfrm>
            <a:off x="5778500" y="1016893"/>
            <a:ext cx="635000" cy="635001"/>
          </a:xfrm>
          <a:prstGeom prst="ellipse">
            <a:avLst/>
          </a:prstGeom>
          <a:gradFill>
            <a:gsLst>
              <a:gs pos="0">
                <a:srgbClr val="FBC9FE"/>
              </a:gs>
              <a:gs pos="100000">
                <a:srgbClr val="5C33E6"/>
              </a:gs>
            </a:gsLst>
            <a:lin ang="3000000" scaled="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/>
          </a:p>
        </p:txBody>
      </p:sp>
      <p:sp>
        <p:nvSpPr>
          <p:cNvPr id="74" name="Shape"/>
          <p:cNvSpPr/>
          <p:nvPr/>
        </p:nvSpPr>
        <p:spPr>
          <a:xfrm>
            <a:off x="5956300" y="1194693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rgbClr val="F7F9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/>
          </a:p>
        </p:txBody>
      </p:sp>
      <p:sp>
        <p:nvSpPr>
          <p:cNvPr id="75" name="Circle"/>
          <p:cNvSpPr/>
          <p:nvPr/>
        </p:nvSpPr>
        <p:spPr>
          <a:xfrm>
            <a:off x="8317792" y="3110805"/>
            <a:ext cx="635001" cy="635001"/>
          </a:xfrm>
          <a:prstGeom prst="ellipse">
            <a:avLst/>
          </a:prstGeom>
          <a:gradFill>
            <a:gsLst>
              <a:gs pos="0">
                <a:srgbClr val="FBC9FE"/>
              </a:gs>
              <a:gs pos="100000">
                <a:srgbClr val="5C33E6"/>
              </a:gs>
            </a:gsLst>
            <a:lin ang="3000000" scaled="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/>
          </a:p>
        </p:txBody>
      </p:sp>
      <p:sp>
        <p:nvSpPr>
          <p:cNvPr id="76" name="Shape"/>
          <p:cNvSpPr/>
          <p:nvPr/>
        </p:nvSpPr>
        <p:spPr>
          <a:xfrm>
            <a:off x="8495593" y="3302000"/>
            <a:ext cx="279401" cy="2540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82" y="12420"/>
                </a:moveTo>
                <a:cubicBezTo>
                  <a:pt x="16368" y="12420"/>
                  <a:pt x="15709" y="11694"/>
                  <a:pt x="15709" y="10800"/>
                </a:cubicBezTo>
                <a:cubicBezTo>
                  <a:pt x="15709" y="9906"/>
                  <a:pt x="16368" y="9180"/>
                  <a:pt x="17182" y="9180"/>
                </a:cubicBezTo>
                <a:cubicBezTo>
                  <a:pt x="17995" y="9180"/>
                  <a:pt x="18655" y="9906"/>
                  <a:pt x="18655" y="10800"/>
                </a:cubicBezTo>
                <a:cubicBezTo>
                  <a:pt x="18655" y="11694"/>
                  <a:pt x="17995" y="12420"/>
                  <a:pt x="17182" y="12420"/>
                </a:cubicBezTo>
                <a:moveTo>
                  <a:pt x="21109" y="10260"/>
                </a:moveTo>
                <a:lnTo>
                  <a:pt x="19587" y="10260"/>
                </a:lnTo>
                <a:cubicBezTo>
                  <a:pt x="19360" y="9028"/>
                  <a:pt x="18369" y="8100"/>
                  <a:pt x="17182" y="8100"/>
                </a:cubicBezTo>
                <a:cubicBezTo>
                  <a:pt x="15994" y="8100"/>
                  <a:pt x="15004" y="9028"/>
                  <a:pt x="14777" y="10260"/>
                </a:cubicBezTo>
                <a:lnTo>
                  <a:pt x="491" y="10260"/>
                </a:lnTo>
                <a:cubicBezTo>
                  <a:pt x="220" y="10260"/>
                  <a:pt x="0" y="10502"/>
                  <a:pt x="0" y="10800"/>
                </a:cubicBezTo>
                <a:cubicBezTo>
                  <a:pt x="0" y="11098"/>
                  <a:pt x="220" y="11340"/>
                  <a:pt x="491" y="11340"/>
                </a:cubicBezTo>
                <a:lnTo>
                  <a:pt x="14777" y="11340"/>
                </a:lnTo>
                <a:cubicBezTo>
                  <a:pt x="15004" y="12572"/>
                  <a:pt x="15994" y="13500"/>
                  <a:pt x="17182" y="13500"/>
                </a:cubicBezTo>
                <a:cubicBezTo>
                  <a:pt x="18369" y="13500"/>
                  <a:pt x="19360" y="12572"/>
                  <a:pt x="19587" y="11340"/>
                </a:cubicBezTo>
                <a:lnTo>
                  <a:pt x="21109" y="11340"/>
                </a:lnTo>
                <a:cubicBezTo>
                  <a:pt x="21380" y="11340"/>
                  <a:pt x="21600" y="11098"/>
                  <a:pt x="21600" y="10800"/>
                </a:cubicBezTo>
                <a:cubicBezTo>
                  <a:pt x="21600" y="10502"/>
                  <a:pt x="21380" y="10260"/>
                  <a:pt x="21109" y="10260"/>
                </a:cubicBezTo>
                <a:moveTo>
                  <a:pt x="5400" y="1080"/>
                </a:moveTo>
                <a:cubicBezTo>
                  <a:pt x="6214" y="1080"/>
                  <a:pt x="6873" y="1806"/>
                  <a:pt x="6873" y="2700"/>
                </a:cubicBezTo>
                <a:cubicBezTo>
                  <a:pt x="6873" y="3595"/>
                  <a:pt x="6214" y="4320"/>
                  <a:pt x="5400" y="4320"/>
                </a:cubicBezTo>
                <a:cubicBezTo>
                  <a:pt x="4586" y="4320"/>
                  <a:pt x="3927" y="3595"/>
                  <a:pt x="3927" y="2700"/>
                </a:cubicBezTo>
                <a:cubicBezTo>
                  <a:pt x="3927" y="1806"/>
                  <a:pt x="4586" y="1080"/>
                  <a:pt x="5400" y="1080"/>
                </a:cubicBezTo>
                <a:moveTo>
                  <a:pt x="491" y="3240"/>
                </a:moveTo>
                <a:lnTo>
                  <a:pt x="2995" y="3240"/>
                </a:lnTo>
                <a:cubicBezTo>
                  <a:pt x="3222" y="4472"/>
                  <a:pt x="4213" y="5400"/>
                  <a:pt x="5400" y="5400"/>
                </a:cubicBezTo>
                <a:cubicBezTo>
                  <a:pt x="6587" y="5400"/>
                  <a:pt x="7578" y="4472"/>
                  <a:pt x="7805" y="3240"/>
                </a:cubicBezTo>
                <a:lnTo>
                  <a:pt x="21109" y="3240"/>
                </a:lnTo>
                <a:cubicBezTo>
                  <a:pt x="21380" y="3240"/>
                  <a:pt x="21600" y="2999"/>
                  <a:pt x="21600" y="2700"/>
                </a:cubicBezTo>
                <a:cubicBezTo>
                  <a:pt x="21600" y="2402"/>
                  <a:pt x="21380" y="2160"/>
                  <a:pt x="21109" y="2160"/>
                </a:cubicBezTo>
                <a:lnTo>
                  <a:pt x="7805" y="2160"/>
                </a:lnTo>
                <a:cubicBezTo>
                  <a:pt x="7578" y="928"/>
                  <a:pt x="6587" y="0"/>
                  <a:pt x="5400" y="0"/>
                </a:cubicBezTo>
                <a:cubicBezTo>
                  <a:pt x="4213" y="0"/>
                  <a:pt x="3222" y="928"/>
                  <a:pt x="2995" y="2160"/>
                </a:cubicBezTo>
                <a:lnTo>
                  <a:pt x="491" y="2160"/>
                </a:lnTo>
                <a:cubicBezTo>
                  <a:pt x="220" y="2160"/>
                  <a:pt x="0" y="2402"/>
                  <a:pt x="0" y="2700"/>
                </a:cubicBezTo>
                <a:cubicBezTo>
                  <a:pt x="0" y="2999"/>
                  <a:pt x="220" y="3240"/>
                  <a:pt x="491" y="3240"/>
                </a:cubicBezTo>
                <a:moveTo>
                  <a:pt x="9327" y="20519"/>
                </a:moveTo>
                <a:cubicBezTo>
                  <a:pt x="8514" y="20519"/>
                  <a:pt x="7855" y="19794"/>
                  <a:pt x="7855" y="18899"/>
                </a:cubicBezTo>
                <a:cubicBezTo>
                  <a:pt x="7855" y="18005"/>
                  <a:pt x="8514" y="17279"/>
                  <a:pt x="9327" y="17279"/>
                </a:cubicBezTo>
                <a:cubicBezTo>
                  <a:pt x="10141" y="17279"/>
                  <a:pt x="10800" y="18005"/>
                  <a:pt x="10800" y="18899"/>
                </a:cubicBezTo>
                <a:cubicBezTo>
                  <a:pt x="10800" y="19794"/>
                  <a:pt x="10141" y="20519"/>
                  <a:pt x="9327" y="20519"/>
                </a:cubicBezTo>
                <a:moveTo>
                  <a:pt x="21109" y="18359"/>
                </a:moveTo>
                <a:lnTo>
                  <a:pt x="11732" y="18359"/>
                </a:lnTo>
                <a:cubicBezTo>
                  <a:pt x="11505" y="17127"/>
                  <a:pt x="10515" y="16199"/>
                  <a:pt x="9327" y="16199"/>
                </a:cubicBezTo>
                <a:cubicBezTo>
                  <a:pt x="8140" y="16199"/>
                  <a:pt x="7150" y="17127"/>
                  <a:pt x="6922" y="18359"/>
                </a:cubicBezTo>
                <a:lnTo>
                  <a:pt x="491" y="18359"/>
                </a:lnTo>
                <a:cubicBezTo>
                  <a:pt x="220" y="18359"/>
                  <a:pt x="0" y="18601"/>
                  <a:pt x="0" y="18899"/>
                </a:cubicBezTo>
                <a:cubicBezTo>
                  <a:pt x="0" y="19198"/>
                  <a:pt x="220" y="19439"/>
                  <a:pt x="491" y="19439"/>
                </a:cubicBezTo>
                <a:lnTo>
                  <a:pt x="6922" y="19439"/>
                </a:lnTo>
                <a:cubicBezTo>
                  <a:pt x="7150" y="20672"/>
                  <a:pt x="8140" y="21600"/>
                  <a:pt x="9327" y="21600"/>
                </a:cubicBezTo>
                <a:cubicBezTo>
                  <a:pt x="10515" y="21600"/>
                  <a:pt x="11505" y="20672"/>
                  <a:pt x="11732" y="19439"/>
                </a:cubicBezTo>
                <a:lnTo>
                  <a:pt x="21109" y="19439"/>
                </a:lnTo>
                <a:cubicBezTo>
                  <a:pt x="21380" y="19439"/>
                  <a:pt x="21600" y="19198"/>
                  <a:pt x="21600" y="18899"/>
                </a:cubicBezTo>
                <a:cubicBezTo>
                  <a:pt x="21600" y="18601"/>
                  <a:pt x="21380" y="18359"/>
                  <a:pt x="21109" y="18359"/>
                </a:cubicBezTo>
              </a:path>
            </a:pathLst>
          </a:custGeom>
          <a:solidFill>
            <a:srgbClr val="F7F9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/>
          </a:p>
        </p:txBody>
      </p:sp>
      <p:sp>
        <p:nvSpPr>
          <p:cNvPr id="77" name="Circle"/>
          <p:cNvSpPr/>
          <p:nvPr/>
        </p:nvSpPr>
        <p:spPr>
          <a:xfrm>
            <a:off x="9433268" y="5204718"/>
            <a:ext cx="635001" cy="635001"/>
          </a:xfrm>
          <a:prstGeom prst="ellipse">
            <a:avLst/>
          </a:prstGeom>
          <a:gradFill>
            <a:gsLst>
              <a:gs pos="0">
                <a:srgbClr val="FBC9FE"/>
              </a:gs>
              <a:gs pos="100000">
                <a:srgbClr val="5C33E6"/>
              </a:gs>
            </a:gsLst>
            <a:lin ang="3000000" scaled="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/>
          </a:p>
        </p:txBody>
      </p:sp>
      <p:sp>
        <p:nvSpPr>
          <p:cNvPr id="78" name="Shape"/>
          <p:cNvSpPr/>
          <p:nvPr/>
        </p:nvSpPr>
        <p:spPr>
          <a:xfrm>
            <a:off x="9611068" y="5382518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rgbClr val="F7F9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/>
          </a:p>
        </p:txBody>
      </p:sp>
      <p:grpSp>
        <p:nvGrpSpPr>
          <p:cNvPr id="79" name="Group"/>
          <p:cNvGrpSpPr/>
          <p:nvPr/>
        </p:nvGrpSpPr>
        <p:grpSpPr>
          <a:xfrm>
            <a:off x="2123734" y="5204718"/>
            <a:ext cx="635001" cy="635001"/>
            <a:chOff x="0" y="0"/>
            <a:chExt cx="1270000" cy="1270000"/>
          </a:xfrm>
        </p:grpSpPr>
        <p:sp>
          <p:nvSpPr>
            <p:cNvPr id="80" name="Circle"/>
            <p:cNvSpPr/>
            <p:nvPr/>
          </p:nvSpPr>
          <p:spPr>
            <a:xfrm>
              <a:off x="0" y="0"/>
              <a:ext cx="1270000" cy="1270000"/>
            </a:xfrm>
            <a:prstGeom prst="ellipse">
              <a:avLst/>
            </a:prstGeom>
            <a:gradFill>
              <a:gsLst>
                <a:gs pos="0">
                  <a:srgbClr val="FBC9FE"/>
                </a:gs>
                <a:gs pos="100000">
                  <a:srgbClr val="5C33E6"/>
                </a:gs>
              </a:gsLst>
              <a:lin ang="30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 dirty="0"/>
            </a:p>
          </p:txBody>
        </p:sp>
        <p:sp>
          <p:nvSpPr>
            <p:cNvPr id="81" name="Shape"/>
            <p:cNvSpPr/>
            <p:nvPr/>
          </p:nvSpPr>
          <p:spPr>
            <a:xfrm>
              <a:off x="355600" y="406375"/>
              <a:ext cx="558800" cy="457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457" y="20400"/>
                  </a:moveTo>
                  <a:cubicBezTo>
                    <a:pt x="4686" y="18711"/>
                    <a:pt x="5897" y="18036"/>
                    <a:pt x="7134" y="17493"/>
                  </a:cubicBezTo>
                  <a:lnTo>
                    <a:pt x="7173" y="17477"/>
                  </a:lnTo>
                  <a:cubicBezTo>
                    <a:pt x="8055" y="17190"/>
                    <a:pt x="9626" y="16039"/>
                    <a:pt x="9626" y="13569"/>
                  </a:cubicBezTo>
                  <a:cubicBezTo>
                    <a:pt x="9626" y="11474"/>
                    <a:pt x="8932" y="10452"/>
                    <a:pt x="8558" y="9902"/>
                  </a:cubicBezTo>
                  <a:cubicBezTo>
                    <a:pt x="8484" y="9791"/>
                    <a:pt x="8394" y="9649"/>
                    <a:pt x="8414" y="9680"/>
                  </a:cubicBezTo>
                  <a:cubicBezTo>
                    <a:pt x="8384" y="9599"/>
                    <a:pt x="8237" y="9129"/>
                    <a:pt x="8449" y="8035"/>
                  </a:cubicBezTo>
                  <a:cubicBezTo>
                    <a:pt x="8549" y="7522"/>
                    <a:pt x="8380" y="7241"/>
                    <a:pt x="8380" y="7241"/>
                  </a:cubicBezTo>
                  <a:cubicBezTo>
                    <a:pt x="8112" y="6505"/>
                    <a:pt x="7614" y="5133"/>
                    <a:pt x="7988" y="4025"/>
                  </a:cubicBezTo>
                  <a:cubicBezTo>
                    <a:pt x="8490" y="2492"/>
                    <a:pt x="8935" y="2190"/>
                    <a:pt x="9741" y="1747"/>
                  </a:cubicBezTo>
                  <a:cubicBezTo>
                    <a:pt x="9788" y="1721"/>
                    <a:pt x="9834" y="1691"/>
                    <a:pt x="9877" y="1657"/>
                  </a:cubicBezTo>
                  <a:cubicBezTo>
                    <a:pt x="10029" y="1535"/>
                    <a:pt x="10674" y="1200"/>
                    <a:pt x="11403" y="1200"/>
                  </a:cubicBezTo>
                  <a:cubicBezTo>
                    <a:pt x="11768" y="1200"/>
                    <a:pt x="12075" y="1285"/>
                    <a:pt x="12318" y="1454"/>
                  </a:cubicBezTo>
                  <a:cubicBezTo>
                    <a:pt x="12610" y="1655"/>
                    <a:pt x="12890" y="2039"/>
                    <a:pt x="13313" y="3271"/>
                  </a:cubicBezTo>
                  <a:cubicBezTo>
                    <a:pt x="14101" y="5469"/>
                    <a:pt x="13602" y="6698"/>
                    <a:pt x="13350" y="7124"/>
                  </a:cubicBezTo>
                  <a:cubicBezTo>
                    <a:pt x="13183" y="7407"/>
                    <a:pt x="13126" y="7764"/>
                    <a:pt x="13191" y="8102"/>
                  </a:cubicBezTo>
                  <a:cubicBezTo>
                    <a:pt x="13386" y="9109"/>
                    <a:pt x="13260" y="9534"/>
                    <a:pt x="13227" y="9619"/>
                  </a:cubicBezTo>
                  <a:cubicBezTo>
                    <a:pt x="13219" y="9631"/>
                    <a:pt x="13101" y="9814"/>
                    <a:pt x="13041" y="9902"/>
                  </a:cubicBezTo>
                  <a:cubicBezTo>
                    <a:pt x="12668" y="10452"/>
                    <a:pt x="11973" y="11474"/>
                    <a:pt x="11973" y="13569"/>
                  </a:cubicBezTo>
                  <a:cubicBezTo>
                    <a:pt x="11973" y="16039"/>
                    <a:pt x="13545" y="17190"/>
                    <a:pt x="14427" y="17477"/>
                  </a:cubicBezTo>
                  <a:lnTo>
                    <a:pt x="14466" y="17493"/>
                  </a:lnTo>
                  <a:cubicBezTo>
                    <a:pt x="15703" y="18036"/>
                    <a:pt x="16914" y="18711"/>
                    <a:pt x="17143" y="20400"/>
                  </a:cubicBezTo>
                  <a:cubicBezTo>
                    <a:pt x="17143" y="20400"/>
                    <a:pt x="4457" y="20400"/>
                    <a:pt x="4457" y="20400"/>
                  </a:cubicBezTo>
                  <a:close/>
                  <a:moveTo>
                    <a:pt x="14715" y="16328"/>
                  </a:moveTo>
                  <a:cubicBezTo>
                    <a:pt x="14715" y="16328"/>
                    <a:pt x="12955" y="15815"/>
                    <a:pt x="12955" y="13569"/>
                  </a:cubicBezTo>
                  <a:cubicBezTo>
                    <a:pt x="12955" y="11596"/>
                    <a:pt x="13678" y="10901"/>
                    <a:pt x="13957" y="10421"/>
                  </a:cubicBezTo>
                  <a:cubicBezTo>
                    <a:pt x="13957" y="10421"/>
                    <a:pt x="14531" y="9807"/>
                    <a:pt x="14146" y="7826"/>
                  </a:cubicBezTo>
                  <a:cubicBezTo>
                    <a:pt x="14787" y="6740"/>
                    <a:pt x="14995" y="4972"/>
                    <a:pt x="14211" y="2789"/>
                  </a:cubicBezTo>
                  <a:cubicBezTo>
                    <a:pt x="13774" y="1514"/>
                    <a:pt x="13389" y="815"/>
                    <a:pt x="12801" y="409"/>
                  </a:cubicBezTo>
                  <a:cubicBezTo>
                    <a:pt x="12370" y="110"/>
                    <a:pt x="11880" y="0"/>
                    <a:pt x="11403" y="0"/>
                  </a:cubicBezTo>
                  <a:cubicBezTo>
                    <a:pt x="10516" y="0"/>
                    <a:pt x="9675" y="384"/>
                    <a:pt x="9339" y="653"/>
                  </a:cubicBezTo>
                  <a:cubicBezTo>
                    <a:pt x="8357" y="1192"/>
                    <a:pt x="7697" y="1688"/>
                    <a:pt x="7077" y="3579"/>
                  </a:cubicBezTo>
                  <a:cubicBezTo>
                    <a:pt x="6540" y="5168"/>
                    <a:pt x="7179" y="6892"/>
                    <a:pt x="7494" y="7758"/>
                  </a:cubicBezTo>
                  <a:cubicBezTo>
                    <a:pt x="7110" y="9740"/>
                    <a:pt x="7642" y="10421"/>
                    <a:pt x="7642" y="10421"/>
                  </a:cubicBezTo>
                  <a:cubicBezTo>
                    <a:pt x="7922" y="10901"/>
                    <a:pt x="8644" y="11596"/>
                    <a:pt x="8644" y="13569"/>
                  </a:cubicBezTo>
                  <a:cubicBezTo>
                    <a:pt x="8644" y="15815"/>
                    <a:pt x="6885" y="16328"/>
                    <a:pt x="6885" y="16328"/>
                  </a:cubicBezTo>
                  <a:cubicBezTo>
                    <a:pt x="5768" y="16819"/>
                    <a:pt x="3436" y="17760"/>
                    <a:pt x="3436" y="21000"/>
                  </a:cubicBezTo>
                  <a:cubicBezTo>
                    <a:pt x="3436" y="21000"/>
                    <a:pt x="3436" y="21600"/>
                    <a:pt x="3927" y="21600"/>
                  </a:cubicBezTo>
                  <a:lnTo>
                    <a:pt x="17673" y="21600"/>
                  </a:lnTo>
                  <a:cubicBezTo>
                    <a:pt x="18164" y="21600"/>
                    <a:pt x="18164" y="21000"/>
                    <a:pt x="18164" y="21000"/>
                  </a:cubicBezTo>
                  <a:cubicBezTo>
                    <a:pt x="18164" y="17760"/>
                    <a:pt x="15832" y="16819"/>
                    <a:pt x="14715" y="16328"/>
                  </a:cubicBezTo>
                  <a:moveTo>
                    <a:pt x="19516" y="15006"/>
                  </a:moveTo>
                  <a:cubicBezTo>
                    <a:pt x="19516" y="15006"/>
                    <a:pt x="18416" y="14701"/>
                    <a:pt x="18416" y="12954"/>
                  </a:cubicBezTo>
                  <a:cubicBezTo>
                    <a:pt x="18416" y="11419"/>
                    <a:pt x="18794" y="10879"/>
                    <a:pt x="19017" y="10506"/>
                  </a:cubicBezTo>
                  <a:cubicBezTo>
                    <a:pt x="19017" y="10506"/>
                    <a:pt x="19443" y="9975"/>
                    <a:pt x="19136" y="8435"/>
                  </a:cubicBezTo>
                  <a:cubicBezTo>
                    <a:pt x="19388" y="7760"/>
                    <a:pt x="19900" y="6419"/>
                    <a:pt x="19470" y="5184"/>
                  </a:cubicBezTo>
                  <a:cubicBezTo>
                    <a:pt x="18974" y="3714"/>
                    <a:pt x="18645" y="3327"/>
                    <a:pt x="17860" y="2908"/>
                  </a:cubicBezTo>
                  <a:cubicBezTo>
                    <a:pt x="17591" y="2699"/>
                    <a:pt x="16918" y="2400"/>
                    <a:pt x="16208" y="2400"/>
                  </a:cubicBezTo>
                  <a:cubicBezTo>
                    <a:pt x="15873" y="2400"/>
                    <a:pt x="15531" y="2473"/>
                    <a:pt x="15218" y="2647"/>
                  </a:cubicBezTo>
                  <a:cubicBezTo>
                    <a:pt x="15343" y="3035"/>
                    <a:pt x="15449" y="3420"/>
                    <a:pt x="15525" y="3799"/>
                  </a:cubicBezTo>
                  <a:cubicBezTo>
                    <a:pt x="15537" y="3790"/>
                    <a:pt x="15550" y="3779"/>
                    <a:pt x="15563" y="3770"/>
                  </a:cubicBezTo>
                  <a:cubicBezTo>
                    <a:pt x="15730" y="3657"/>
                    <a:pt x="15948" y="3600"/>
                    <a:pt x="16208" y="3600"/>
                  </a:cubicBezTo>
                  <a:cubicBezTo>
                    <a:pt x="16716" y="3600"/>
                    <a:pt x="17211" y="3825"/>
                    <a:pt x="17332" y="3919"/>
                  </a:cubicBezTo>
                  <a:cubicBezTo>
                    <a:pt x="17375" y="3953"/>
                    <a:pt x="17421" y="3983"/>
                    <a:pt x="17467" y="4008"/>
                  </a:cubicBezTo>
                  <a:cubicBezTo>
                    <a:pt x="17950" y="4265"/>
                    <a:pt x="18131" y="4362"/>
                    <a:pt x="18562" y="5641"/>
                  </a:cubicBezTo>
                  <a:cubicBezTo>
                    <a:pt x="18822" y="6387"/>
                    <a:pt x="18452" y="7378"/>
                    <a:pt x="18253" y="7911"/>
                  </a:cubicBezTo>
                  <a:cubicBezTo>
                    <a:pt x="18161" y="8156"/>
                    <a:pt x="18130" y="8457"/>
                    <a:pt x="18182" y="8718"/>
                  </a:cubicBezTo>
                  <a:cubicBezTo>
                    <a:pt x="18316" y="9392"/>
                    <a:pt x="18254" y="9706"/>
                    <a:pt x="18232" y="9784"/>
                  </a:cubicBezTo>
                  <a:cubicBezTo>
                    <a:pt x="18230" y="9788"/>
                    <a:pt x="18227" y="9793"/>
                    <a:pt x="18224" y="9798"/>
                  </a:cubicBezTo>
                  <a:lnTo>
                    <a:pt x="18191" y="9853"/>
                  </a:lnTo>
                  <a:cubicBezTo>
                    <a:pt x="17926" y="10290"/>
                    <a:pt x="17434" y="11106"/>
                    <a:pt x="17434" y="12954"/>
                  </a:cubicBezTo>
                  <a:cubicBezTo>
                    <a:pt x="17434" y="15019"/>
                    <a:pt x="18570" y="15933"/>
                    <a:pt x="19229" y="16155"/>
                  </a:cubicBezTo>
                  <a:cubicBezTo>
                    <a:pt x="19856" y="16429"/>
                    <a:pt x="20435" y="16859"/>
                    <a:pt x="20582" y="17999"/>
                  </a:cubicBezTo>
                  <a:lnTo>
                    <a:pt x="18459" y="18000"/>
                  </a:lnTo>
                  <a:cubicBezTo>
                    <a:pt x="18647" y="18353"/>
                    <a:pt x="18802" y="18755"/>
                    <a:pt x="18920" y="19200"/>
                  </a:cubicBezTo>
                  <a:lnTo>
                    <a:pt x="21109" y="19199"/>
                  </a:lnTo>
                  <a:cubicBezTo>
                    <a:pt x="21600" y="19199"/>
                    <a:pt x="21600" y="18599"/>
                    <a:pt x="21600" y="18599"/>
                  </a:cubicBezTo>
                  <a:cubicBezTo>
                    <a:pt x="21600" y="16199"/>
                    <a:pt x="20410" y="15388"/>
                    <a:pt x="19516" y="15006"/>
                  </a:cubicBezTo>
                  <a:moveTo>
                    <a:pt x="2371" y="16155"/>
                  </a:moveTo>
                  <a:cubicBezTo>
                    <a:pt x="3030" y="15933"/>
                    <a:pt x="4166" y="15019"/>
                    <a:pt x="4166" y="12954"/>
                  </a:cubicBezTo>
                  <a:cubicBezTo>
                    <a:pt x="4166" y="11106"/>
                    <a:pt x="3673" y="10290"/>
                    <a:pt x="3409" y="9853"/>
                  </a:cubicBezTo>
                  <a:lnTo>
                    <a:pt x="3376" y="9798"/>
                  </a:lnTo>
                  <a:cubicBezTo>
                    <a:pt x="3373" y="9793"/>
                    <a:pt x="3370" y="9788"/>
                    <a:pt x="3367" y="9784"/>
                  </a:cubicBezTo>
                  <a:cubicBezTo>
                    <a:pt x="3346" y="9706"/>
                    <a:pt x="3283" y="9392"/>
                    <a:pt x="3418" y="8718"/>
                  </a:cubicBezTo>
                  <a:cubicBezTo>
                    <a:pt x="3470" y="8457"/>
                    <a:pt x="3439" y="8156"/>
                    <a:pt x="3347" y="7911"/>
                  </a:cubicBezTo>
                  <a:cubicBezTo>
                    <a:pt x="3148" y="7378"/>
                    <a:pt x="2778" y="6387"/>
                    <a:pt x="3038" y="5641"/>
                  </a:cubicBezTo>
                  <a:cubicBezTo>
                    <a:pt x="3469" y="4362"/>
                    <a:pt x="3649" y="4265"/>
                    <a:pt x="4133" y="4008"/>
                  </a:cubicBezTo>
                  <a:cubicBezTo>
                    <a:pt x="4180" y="3983"/>
                    <a:pt x="4225" y="3953"/>
                    <a:pt x="4268" y="3919"/>
                  </a:cubicBezTo>
                  <a:cubicBezTo>
                    <a:pt x="4389" y="3825"/>
                    <a:pt x="4884" y="3600"/>
                    <a:pt x="5392" y="3600"/>
                  </a:cubicBezTo>
                  <a:cubicBezTo>
                    <a:pt x="5636" y="3600"/>
                    <a:pt x="5839" y="3655"/>
                    <a:pt x="6002" y="3755"/>
                  </a:cubicBezTo>
                  <a:cubicBezTo>
                    <a:pt x="6045" y="3548"/>
                    <a:pt x="6096" y="3341"/>
                    <a:pt x="6165" y="3134"/>
                  </a:cubicBezTo>
                  <a:cubicBezTo>
                    <a:pt x="6225" y="2950"/>
                    <a:pt x="6289" y="2793"/>
                    <a:pt x="6351" y="2630"/>
                  </a:cubicBezTo>
                  <a:cubicBezTo>
                    <a:pt x="6046" y="2468"/>
                    <a:pt x="5716" y="2400"/>
                    <a:pt x="5392" y="2400"/>
                  </a:cubicBezTo>
                  <a:cubicBezTo>
                    <a:pt x="4682" y="2400"/>
                    <a:pt x="4009" y="2699"/>
                    <a:pt x="3740" y="2908"/>
                  </a:cubicBezTo>
                  <a:cubicBezTo>
                    <a:pt x="2955" y="3327"/>
                    <a:pt x="2625" y="3714"/>
                    <a:pt x="2130" y="5184"/>
                  </a:cubicBezTo>
                  <a:cubicBezTo>
                    <a:pt x="1700" y="6419"/>
                    <a:pt x="2212" y="7760"/>
                    <a:pt x="2464" y="8435"/>
                  </a:cubicBezTo>
                  <a:cubicBezTo>
                    <a:pt x="2156" y="9975"/>
                    <a:pt x="2583" y="10506"/>
                    <a:pt x="2583" y="10506"/>
                  </a:cubicBezTo>
                  <a:cubicBezTo>
                    <a:pt x="2806" y="10879"/>
                    <a:pt x="3185" y="11419"/>
                    <a:pt x="3185" y="12954"/>
                  </a:cubicBezTo>
                  <a:cubicBezTo>
                    <a:pt x="3185" y="14701"/>
                    <a:pt x="2084" y="15006"/>
                    <a:pt x="2084" y="15006"/>
                  </a:cubicBezTo>
                  <a:cubicBezTo>
                    <a:pt x="1191" y="15388"/>
                    <a:pt x="0" y="16199"/>
                    <a:pt x="0" y="18599"/>
                  </a:cubicBezTo>
                  <a:cubicBezTo>
                    <a:pt x="0" y="18599"/>
                    <a:pt x="0" y="19199"/>
                    <a:pt x="491" y="19199"/>
                  </a:cubicBezTo>
                  <a:lnTo>
                    <a:pt x="2680" y="19200"/>
                  </a:lnTo>
                  <a:cubicBezTo>
                    <a:pt x="2798" y="18755"/>
                    <a:pt x="2952" y="18353"/>
                    <a:pt x="3141" y="18000"/>
                  </a:cubicBezTo>
                  <a:lnTo>
                    <a:pt x="1018" y="17999"/>
                  </a:lnTo>
                  <a:cubicBezTo>
                    <a:pt x="1165" y="16859"/>
                    <a:pt x="1744" y="16429"/>
                    <a:pt x="2371" y="16155"/>
                  </a:cubicBezTo>
                </a:path>
              </a:pathLst>
            </a:custGeom>
            <a:solidFill>
              <a:srgbClr val="F7F9FF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228600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900"/>
            </a:p>
          </p:txBody>
        </p:sp>
      </p:grpSp>
      <p:grpSp>
        <p:nvGrpSpPr>
          <p:cNvPr id="82" name="Group"/>
          <p:cNvGrpSpPr/>
          <p:nvPr/>
        </p:nvGrpSpPr>
        <p:grpSpPr>
          <a:xfrm>
            <a:off x="7202319" y="5204718"/>
            <a:ext cx="635001" cy="635001"/>
            <a:chOff x="0" y="0"/>
            <a:chExt cx="1270000" cy="1270000"/>
          </a:xfrm>
        </p:grpSpPr>
        <p:sp>
          <p:nvSpPr>
            <p:cNvPr id="83" name="Circle"/>
            <p:cNvSpPr/>
            <p:nvPr/>
          </p:nvSpPr>
          <p:spPr>
            <a:xfrm>
              <a:off x="0" y="0"/>
              <a:ext cx="1270000" cy="1270000"/>
            </a:xfrm>
            <a:prstGeom prst="ellipse">
              <a:avLst/>
            </a:prstGeom>
            <a:gradFill>
              <a:gsLst>
                <a:gs pos="0">
                  <a:srgbClr val="FBC9FE"/>
                </a:gs>
                <a:gs pos="100000">
                  <a:srgbClr val="5C33E6"/>
                </a:gs>
              </a:gsLst>
              <a:lin ang="30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 dirty="0"/>
            </a:p>
          </p:txBody>
        </p:sp>
        <p:sp>
          <p:nvSpPr>
            <p:cNvPr id="84" name="Shape"/>
            <p:cNvSpPr/>
            <p:nvPr/>
          </p:nvSpPr>
          <p:spPr>
            <a:xfrm>
              <a:off x="355600" y="355600"/>
              <a:ext cx="558800" cy="558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579" y="17044"/>
                  </a:moveTo>
                  <a:cubicBezTo>
                    <a:pt x="9428" y="17174"/>
                    <a:pt x="9252" y="17274"/>
                    <a:pt x="9050" y="17344"/>
                  </a:cubicBezTo>
                  <a:cubicBezTo>
                    <a:pt x="8849" y="17415"/>
                    <a:pt x="8636" y="17450"/>
                    <a:pt x="8413" y="17450"/>
                  </a:cubicBezTo>
                  <a:cubicBezTo>
                    <a:pt x="7887" y="17450"/>
                    <a:pt x="7488" y="17288"/>
                    <a:pt x="7214" y="16966"/>
                  </a:cubicBezTo>
                  <a:cubicBezTo>
                    <a:pt x="6941" y="16644"/>
                    <a:pt x="6797" y="16226"/>
                    <a:pt x="6782" y="15715"/>
                  </a:cubicBezTo>
                  <a:lnTo>
                    <a:pt x="5864" y="15715"/>
                  </a:lnTo>
                  <a:cubicBezTo>
                    <a:pt x="5857" y="16122"/>
                    <a:pt x="5913" y="16486"/>
                    <a:pt x="6032" y="16805"/>
                  </a:cubicBezTo>
                  <a:cubicBezTo>
                    <a:pt x="6151" y="17123"/>
                    <a:pt x="6321" y="17393"/>
                    <a:pt x="6545" y="17611"/>
                  </a:cubicBezTo>
                  <a:cubicBezTo>
                    <a:pt x="6767" y="17830"/>
                    <a:pt x="7038" y="17995"/>
                    <a:pt x="7355" y="18106"/>
                  </a:cubicBezTo>
                  <a:cubicBezTo>
                    <a:pt x="7671" y="18218"/>
                    <a:pt x="8024" y="18273"/>
                    <a:pt x="8413" y="18273"/>
                  </a:cubicBezTo>
                  <a:cubicBezTo>
                    <a:pt x="8773" y="18273"/>
                    <a:pt x="9113" y="18223"/>
                    <a:pt x="9434" y="18123"/>
                  </a:cubicBezTo>
                  <a:cubicBezTo>
                    <a:pt x="9754" y="18023"/>
                    <a:pt x="10033" y="17873"/>
                    <a:pt x="10271" y="17672"/>
                  </a:cubicBezTo>
                  <a:cubicBezTo>
                    <a:pt x="10509" y="17472"/>
                    <a:pt x="10697" y="17222"/>
                    <a:pt x="10837" y="16922"/>
                  </a:cubicBezTo>
                  <a:cubicBezTo>
                    <a:pt x="10978" y="16621"/>
                    <a:pt x="11048" y="16275"/>
                    <a:pt x="11048" y="15881"/>
                  </a:cubicBezTo>
                  <a:cubicBezTo>
                    <a:pt x="11048" y="15407"/>
                    <a:pt x="10935" y="14995"/>
                    <a:pt x="10708" y="14646"/>
                  </a:cubicBezTo>
                  <a:cubicBezTo>
                    <a:pt x="10481" y="14298"/>
                    <a:pt x="10134" y="14072"/>
                    <a:pt x="9666" y="13968"/>
                  </a:cubicBezTo>
                  <a:lnTo>
                    <a:pt x="9666" y="13946"/>
                  </a:lnTo>
                  <a:cubicBezTo>
                    <a:pt x="9968" y="13805"/>
                    <a:pt x="10220" y="13597"/>
                    <a:pt x="10422" y="13323"/>
                  </a:cubicBezTo>
                  <a:cubicBezTo>
                    <a:pt x="10624" y="13048"/>
                    <a:pt x="10724" y="12734"/>
                    <a:pt x="10724" y="12377"/>
                  </a:cubicBezTo>
                  <a:cubicBezTo>
                    <a:pt x="10724" y="12014"/>
                    <a:pt x="10665" y="11698"/>
                    <a:pt x="10546" y="11432"/>
                  </a:cubicBezTo>
                  <a:cubicBezTo>
                    <a:pt x="10427" y="11165"/>
                    <a:pt x="10263" y="10946"/>
                    <a:pt x="10055" y="10776"/>
                  </a:cubicBezTo>
                  <a:cubicBezTo>
                    <a:pt x="9846" y="10605"/>
                    <a:pt x="9599" y="10477"/>
                    <a:pt x="9315" y="10392"/>
                  </a:cubicBezTo>
                  <a:cubicBezTo>
                    <a:pt x="9030" y="10306"/>
                    <a:pt x="8722" y="10264"/>
                    <a:pt x="8391" y="10264"/>
                  </a:cubicBezTo>
                  <a:cubicBezTo>
                    <a:pt x="8010" y="10264"/>
                    <a:pt x="7673" y="10326"/>
                    <a:pt x="7382" y="10453"/>
                  </a:cubicBezTo>
                  <a:cubicBezTo>
                    <a:pt x="7090" y="10579"/>
                    <a:pt x="6847" y="10753"/>
                    <a:pt x="6653" y="10976"/>
                  </a:cubicBezTo>
                  <a:cubicBezTo>
                    <a:pt x="6459" y="11198"/>
                    <a:pt x="6309" y="11466"/>
                    <a:pt x="6204" y="11777"/>
                  </a:cubicBezTo>
                  <a:cubicBezTo>
                    <a:pt x="6100" y="12088"/>
                    <a:pt x="6040" y="12433"/>
                    <a:pt x="6026" y="12811"/>
                  </a:cubicBezTo>
                  <a:lnTo>
                    <a:pt x="6944" y="12811"/>
                  </a:lnTo>
                  <a:cubicBezTo>
                    <a:pt x="6944" y="12581"/>
                    <a:pt x="6972" y="12363"/>
                    <a:pt x="7031" y="12155"/>
                  </a:cubicBezTo>
                  <a:cubicBezTo>
                    <a:pt x="7088" y="11947"/>
                    <a:pt x="7177" y="11766"/>
                    <a:pt x="7296" y="11610"/>
                  </a:cubicBezTo>
                  <a:cubicBezTo>
                    <a:pt x="7414" y="11454"/>
                    <a:pt x="7565" y="11330"/>
                    <a:pt x="7749" y="11237"/>
                  </a:cubicBezTo>
                  <a:cubicBezTo>
                    <a:pt x="7932" y="11144"/>
                    <a:pt x="8147" y="11098"/>
                    <a:pt x="8391" y="11098"/>
                  </a:cubicBezTo>
                  <a:cubicBezTo>
                    <a:pt x="8780" y="11098"/>
                    <a:pt x="9104" y="11204"/>
                    <a:pt x="9364" y="11415"/>
                  </a:cubicBezTo>
                  <a:cubicBezTo>
                    <a:pt x="9623" y="11627"/>
                    <a:pt x="9752" y="11943"/>
                    <a:pt x="9752" y="12366"/>
                  </a:cubicBezTo>
                  <a:cubicBezTo>
                    <a:pt x="9752" y="12574"/>
                    <a:pt x="9713" y="12759"/>
                    <a:pt x="9634" y="12922"/>
                  </a:cubicBezTo>
                  <a:cubicBezTo>
                    <a:pt x="9554" y="13086"/>
                    <a:pt x="9448" y="13221"/>
                    <a:pt x="9315" y="13329"/>
                  </a:cubicBezTo>
                  <a:cubicBezTo>
                    <a:pt x="9182" y="13436"/>
                    <a:pt x="9027" y="13517"/>
                    <a:pt x="8851" y="13574"/>
                  </a:cubicBezTo>
                  <a:cubicBezTo>
                    <a:pt x="8674" y="13629"/>
                    <a:pt x="8488" y="13657"/>
                    <a:pt x="8294" y="13657"/>
                  </a:cubicBezTo>
                  <a:lnTo>
                    <a:pt x="7992" y="13657"/>
                  </a:lnTo>
                  <a:cubicBezTo>
                    <a:pt x="7963" y="13657"/>
                    <a:pt x="7930" y="13653"/>
                    <a:pt x="7895" y="13645"/>
                  </a:cubicBezTo>
                  <a:lnTo>
                    <a:pt x="7895" y="14447"/>
                  </a:lnTo>
                  <a:cubicBezTo>
                    <a:pt x="8067" y="14424"/>
                    <a:pt x="8251" y="14413"/>
                    <a:pt x="8445" y="14413"/>
                  </a:cubicBezTo>
                  <a:cubicBezTo>
                    <a:pt x="8676" y="14413"/>
                    <a:pt x="8890" y="14444"/>
                    <a:pt x="9088" y="14507"/>
                  </a:cubicBezTo>
                  <a:cubicBezTo>
                    <a:pt x="9286" y="14571"/>
                    <a:pt x="9457" y="14667"/>
                    <a:pt x="9601" y="14797"/>
                  </a:cubicBezTo>
                  <a:cubicBezTo>
                    <a:pt x="9745" y="14927"/>
                    <a:pt x="9860" y="15086"/>
                    <a:pt x="9947" y="15275"/>
                  </a:cubicBezTo>
                  <a:cubicBezTo>
                    <a:pt x="10033" y="15464"/>
                    <a:pt x="10076" y="15682"/>
                    <a:pt x="10076" y="15926"/>
                  </a:cubicBezTo>
                  <a:cubicBezTo>
                    <a:pt x="10076" y="16163"/>
                    <a:pt x="10031" y="16377"/>
                    <a:pt x="9941" y="16565"/>
                  </a:cubicBezTo>
                  <a:cubicBezTo>
                    <a:pt x="9851" y="16754"/>
                    <a:pt x="9731" y="16914"/>
                    <a:pt x="9579" y="17044"/>
                  </a:cubicBezTo>
                  <a:moveTo>
                    <a:pt x="14257" y="18151"/>
                  </a:moveTo>
                  <a:lnTo>
                    <a:pt x="15175" y="18151"/>
                  </a:lnTo>
                  <a:lnTo>
                    <a:pt x="15175" y="10264"/>
                  </a:lnTo>
                  <a:lnTo>
                    <a:pt x="14473" y="10264"/>
                  </a:lnTo>
                  <a:cubicBezTo>
                    <a:pt x="14422" y="10561"/>
                    <a:pt x="14329" y="10805"/>
                    <a:pt x="14192" y="10998"/>
                  </a:cubicBezTo>
                  <a:cubicBezTo>
                    <a:pt x="14055" y="11191"/>
                    <a:pt x="13888" y="11343"/>
                    <a:pt x="13690" y="11454"/>
                  </a:cubicBezTo>
                  <a:cubicBezTo>
                    <a:pt x="13492" y="11565"/>
                    <a:pt x="13271" y="11641"/>
                    <a:pt x="13026" y="11682"/>
                  </a:cubicBezTo>
                  <a:cubicBezTo>
                    <a:pt x="12781" y="11723"/>
                    <a:pt x="12529" y="11743"/>
                    <a:pt x="12270" y="11743"/>
                  </a:cubicBezTo>
                  <a:lnTo>
                    <a:pt x="12270" y="12499"/>
                  </a:lnTo>
                  <a:lnTo>
                    <a:pt x="14257" y="12499"/>
                  </a:lnTo>
                  <a:cubicBezTo>
                    <a:pt x="14257" y="12499"/>
                    <a:pt x="14257" y="18151"/>
                    <a:pt x="14257" y="18151"/>
                  </a:cubicBezTo>
                  <a:close/>
                  <a:moveTo>
                    <a:pt x="20618" y="6873"/>
                  </a:moveTo>
                  <a:lnTo>
                    <a:pt x="982" y="6873"/>
                  </a:lnTo>
                  <a:lnTo>
                    <a:pt x="982" y="3928"/>
                  </a:lnTo>
                  <a:cubicBezTo>
                    <a:pt x="982" y="3385"/>
                    <a:pt x="1421" y="2945"/>
                    <a:pt x="1964" y="2945"/>
                  </a:cubicBezTo>
                  <a:lnTo>
                    <a:pt x="3927" y="2945"/>
                  </a:lnTo>
                  <a:lnTo>
                    <a:pt x="3927" y="4418"/>
                  </a:lnTo>
                  <a:cubicBezTo>
                    <a:pt x="3927" y="4690"/>
                    <a:pt x="4147" y="4909"/>
                    <a:pt x="4418" y="4909"/>
                  </a:cubicBezTo>
                  <a:cubicBezTo>
                    <a:pt x="4690" y="4909"/>
                    <a:pt x="4909" y="4690"/>
                    <a:pt x="4909" y="4418"/>
                  </a:cubicBezTo>
                  <a:lnTo>
                    <a:pt x="4909" y="2945"/>
                  </a:lnTo>
                  <a:lnTo>
                    <a:pt x="16691" y="2945"/>
                  </a:lnTo>
                  <a:lnTo>
                    <a:pt x="16691" y="4418"/>
                  </a:lnTo>
                  <a:cubicBezTo>
                    <a:pt x="16691" y="4690"/>
                    <a:pt x="16910" y="4909"/>
                    <a:pt x="17182" y="4909"/>
                  </a:cubicBezTo>
                  <a:cubicBezTo>
                    <a:pt x="17453" y="4909"/>
                    <a:pt x="17673" y="4690"/>
                    <a:pt x="17673" y="4418"/>
                  </a:cubicBezTo>
                  <a:lnTo>
                    <a:pt x="17673" y="2945"/>
                  </a:lnTo>
                  <a:lnTo>
                    <a:pt x="19636" y="2945"/>
                  </a:lnTo>
                  <a:cubicBezTo>
                    <a:pt x="20179" y="2945"/>
                    <a:pt x="20618" y="3385"/>
                    <a:pt x="20618" y="3928"/>
                  </a:cubicBezTo>
                  <a:cubicBezTo>
                    <a:pt x="20618" y="3928"/>
                    <a:pt x="20618" y="6873"/>
                    <a:pt x="20618" y="6873"/>
                  </a:cubicBezTo>
                  <a:close/>
                  <a:moveTo>
                    <a:pt x="20618" y="19636"/>
                  </a:moveTo>
                  <a:cubicBezTo>
                    <a:pt x="20618" y="20179"/>
                    <a:pt x="20179" y="20618"/>
                    <a:pt x="19636" y="20618"/>
                  </a:cubicBezTo>
                  <a:lnTo>
                    <a:pt x="1964" y="20618"/>
                  </a:lnTo>
                  <a:cubicBezTo>
                    <a:pt x="1421" y="20618"/>
                    <a:pt x="982" y="20179"/>
                    <a:pt x="982" y="19636"/>
                  </a:cubicBezTo>
                  <a:lnTo>
                    <a:pt x="982" y="7855"/>
                  </a:lnTo>
                  <a:lnTo>
                    <a:pt x="20618" y="7855"/>
                  </a:lnTo>
                  <a:cubicBezTo>
                    <a:pt x="20618" y="7855"/>
                    <a:pt x="20618" y="19636"/>
                    <a:pt x="20618" y="19636"/>
                  </a:cubicBezTo>
                  <a:close/>
                  <a:moveTo>
                    <a:pt x="19636" y="1964"/>
                  </a:moveTo>
                  <a:lnTo>
                    <a:pt x="17673" y="1964"/>
                  </a:lnTo>
                  <a:lnTo>
                    <a:pt x="17673" y="491"/>
                  </a:lnTo>
                  <a:cubicBezTo>
                    <a:pt x="17673" y="220"/>
                    <a:pt x="17453" y="0"/>
                    <a:pt x="17182" y="0"/>
                  </a:cubicBezTo>
                  <a:cubicBezTo>
                    <a:pt x="16910" y="0"/>
                    <a:pt x="16691" y="220"/>
                    <a:pt x="16691" y="491"/>
                  </a:cubicBezTo>
                  <a:lnTo>
                    <a:pt x="16691" y="1964"/>
                  </a:lnTo>
                  <a:lnTo>
                    <a:pt x="4909" y="1964"/>
                  </a:lnTo>
                  <a:lnTo>
                    <a:pt x="4909" y="491"/>
                  </a:lnTo>
                  <a:cubicBezTo>
                    <a:pt x="4909" y="220"/>
                    <a:pt x="4690" y="0"/>
                    <a:pt x="4418" y="0"/>
                  </a:cubicBezTo>
                  <a:cubicBezTo>
                    <a:pt x="4147" y="0"/>
                    <a:pt x="3927" y="220"/>
                    <a:pt x="3927" y="491"/>
                  </a:cubicBezTo>
                  <a:lnTo>
                    <a:pt x="3927" y="1964"/>
                  </a:lnTo>
                  <a:lnTo>
                    <a:pt x="1964" y="1964"/>
                  </a:lnTo>
                  <a:cubicBezTo>
                    <a:pt x="879" y="1964"/>
                    <a:pt x="0" y="2843"/>
                    <a:pt x="0" y="3928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3928"/>
                  </a:lnTo>
                  <a:cubicBezTo>
                    <a:pt x="21600" y="2843"/>
                    <a:pt x="20721" y="1964"/>
                    <a:pt x="19636" y="1964"/>
                  </a:cubicBezTo>
                </a:path>
              </a:pathLst>
            </a:custGeom>
            <a:solidFill>
              <a:srgbClr val="F7F9FF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228600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900"/>
            </a:p>
          </p:txBody>
        </p:sp>
      </p:grpSp>
      <p:sp>
        <p:nvSpPr>
          <p:cNvPr id="85" name="Circle"/>
          <p:cNvSpPr/>
          <p:nvPr/>
        </p:nvSpPr>
        <p:spPr>
          <a:xfrm>
            <a:off x="6048375" y="2334071"/>
            <a:ext cx="95250" cy="95251"/>
          </a:xfrm>
          <a:prstGeom prst="ellipse">
            <a:avLst/>
          </a:prstGeom>
          <a:solidFill>
            <a:srgbClr val="1AAEC7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43" name="Oval 17"/>
          <p:cNvSpPr/>
          <p:nvPr/>
        </p:nvSpPr>
        <p:spPr>
          <a:xfrm>
            <a:off x="7949980" y="2026576"/>
            <a:ext cx="284164" cy="283370"/>
          </a:xfrm>
          <a:prstGeom prst="ellipse">
            <a:avLst/>
          </a:prstGeom>
          <a:solidFill>
            <a:srgbClr val="FF2841">
              <a:alpha val="20000"/>
            </a:srgbClr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900"/>
          </a:p>
        </p:txBody>
      </p:sp>
      <p:sp>
        <p:nvSpPr>
          <p:cNvPr id="44" name="Circle"/>
          <p:cNvSpPr/>
          <p:nvPr/>
        </p:nvSpPr>
        <p:spPr>
          <a:xfrm>
            <a:off x="10574515" y="5079432"/>
            <a:ext cx="887479" cy="887479"/>
          </a:xfrm>
          <a:prstGeom prst="ellipse">
            <a:avLst/>
          </a:prstGeom>
          <a:gradFill>
            <a:gsLst>
              <a:gs pos="0">
                <a:srgbClr val="FF2841">
                  <a:alpha val="15897"/>
                </a:srgbClr>
              </a:gs>
              <a:gs pos="100000">
                <a:srgbClr val="5C33E6">
                  <a:alpha val="15897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45" name="Circle"/>
          <p:cNvSpPr/>
          <p:nvPr/>
        </p:nvSpPr>
        <p:spPr>
          <a:xfrm>
            <a:off x="10602290" y="722577"/>
            <a:ext cx="633934" cy="633934"/>
          </a:xfrm>
          <a:prstGeom prst="ellipse">
            <a:avLst/>
          </a:prstGeom>
          <a:gradFill>
            <a:gsLst>
              <a:gs pos="0">
                <a:srgbClr val="0A6CD1">
                  <a:alpha val="15897"/>
                </a:srgbClr>
              </a:gs>
              <a:gs pos="100000">
                <a:srgbClr val="7474BA">
                  <a:alpha val="15897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8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 flipH="1">
            <a:off x="0" y="-1"/>
            <a:ext cx="8654313" cy="6355081"/>
          </a:xfrm>
          <a:custGeom>
            <a:avLst/>
            <a:gdLst>
              <a:gd name="T0" fmla="*/ 327 w 1150"/>
              <a:gd name="T1" fmla="*/ 251 h 844"/>
              <a:gd name="T2" fmla="*/ 437 w 1150"/>
              <a:gd name="T3" fmla="*/ 459 h 844"/>
              <a:gd name="T4" fmla="*/ 559 w 1150"/>
              <a:gd name="T5" fmla="*/ 659 h 844"/>
              <a:gd name="T6" fmla="*/ 793 w 1150"/>
              <a:gd name="T7" fmla="*/ 844 h 844"/>
              <a:gd name="T8" fmla="*/ 888 w 1150"/>
              <a:gd name="T9" fmla="*/ 844 h 844"/>
              <a:gd name="T10" fmla="*/ 1024 w 1150"/>
              <a:gd name="T11" fmla="*/ 701 h 844"/>
              <a:gd name="T12" fmla="*/ 1073 w 1150"/>
              <a:gd name="T13" fmla="*/ 492 h 844"/>
              <a:gd name="T14" fmla="*/ 1150 w 1150"/>
              <a:gd name="T15" fmla="*/ 457 h 844"/>
              <a:gd name="T16" fmla="*/ 1150 w 1150"/>
              <a:gd name="T17" fmla="*/ 0 h 844"/>
              <a:gd name="T18" fmla="*/ 0 w 1150"/>
              <a:gd name="T19" fmla="*/ 0 h 844"/>
              <a:gd name="T20" fmla="*/ 327 w 1150"/>
              <a:gd name="T21" fmla="*/ 251 h 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50" h="844">
                <a:moveTo>
                  <a:pt x="327" y="251"/>
                </a:moveTo>
                <a:cubicBezTo>
                  <a:pt x="442" y="297"/>
                  <a:pt x="445" y="371"/>
                  <a:pt x="437" y="459"/>
                </a:cubicBezTo>
                <a:cubicBezTo>
                  <a:pt x="429" y="549"/>
                  <a:pt x="552" y="554"/>
                  <a:pt x="559" y="659"/>
                </a:cubicBezTo>
                <a:cubicBezTo>
                  <a:pt x="566" y="758"/>
                  <a:pt x="626" y="844"/>
                  <a:pt x="793" y="844"/>
                </a:cubicBezTo>
                <a:cubicBezTo>
                  <a:pt x="793" y="844"/>
                  <a:pt x="848" y="844"/>
                  <a:pt x="888" y="844"/>
                </a:cubicBezTo>
                <a:cubicBezTo>
                  <a:pt x="927" y="844"/>
                  <a:pt x="1024" y="820"/>
                  <a:pt x="1024" y="701"/>
                </a:cubicBezTo>
                <a:cubicBezTo>
                  <a:pt x="1024" y="582"/>
                  <a:pt x="1016" y="540"/>
                  <a:pt x="1073" y="492"/>
                </a:cubicBezTo>
                <a:cubicBezTo>
                  <a:pt x="1091" y="477"/>
                  <a:pt x="1118" y="467"/>
                  <a:pt x="1150" y="457"/>
                </a:cubicBezTo>
                <a:cubicBezTo>
                  <a:pt x="1150" y="0"/>
                  <a:pt x="1150" y="0"/>
                  <a:pt x="1150" y="0"/>
                </a:cubicBezTo>
                <a:cubicBezTo>
                  <a:pt x="0" y="0"/>
                  <a:pt x="0" y="0"/>
                  <a:pt x="0" y="0"/>
                </a:cubicBezTo>
                <a:cubicBezTo>
                  <a:pt x="57" y="190"/>
                  <a:pt x="214" y="206"/>
                  <a:pt x="327" y="25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6" name="Freeform 5"/>
          <p:cNvSpPr/>
          <p:nvPr/>
        </p:nvSpPr>
        <p:spPr bwMode="auto">
          <a:xfrm flipH="1">
            <a:off x="0" y="0"/>
            <a:ext cx="7652115" cy="5619141"/>
          </a:xfrm>
          <a:custGeom>
            <a:avLst/>
            <a:gdLst>
              <a:gd name="T0" fmla="*/ 327 w 1150"/>
              <a:gd name="T1" fmla="*/ 251 h 844"/>
              <a:gd name="T2" fmla="*/ 437 w 1150"/>
              <a:gd name="T3" fmla="*/ 459 h 844"/>
              <a:gd name="T4" fmla="*/ 559 w 1150"/>
              <a:gd name="T5" fmla="*/ 659 h 844"/>
              <a:gd name="T6" fmla="*/ 793 w 1150"/>
              <a:gd name="T7" fmla="*/ 844 h 844"/>
              <a:gd name="T8" fmla="*/ 888 w 1150"/>
              <a:gd name="T9" fmla="*/ 844 h 844"/>
              <a:gd name="T10" fmla="*/ 1024 w 1150"/>
              <a:gd name="T11" fmla="*/ 701 h 844"/>
              <a:gd name="T12" fmla="*/ 1073 w 1150"/>
              <a:gd name="T13" fmla="*/ 492 h 844"/>
              <a:gd name="T14" fmla="*/ 1150 w 1150"/>
              <a:gd name="T15" fmla="*/ 457 h 844"/>
              <a:gd name="T16" fmla="*/ 1150 w 1150"/>
              <a:gd name="T17" fmla="*/ 0 h 844"/>
              <a:gd name="T18" fmla="*/ 0 w 1150"/>
              <a:gd name="T19" fmla="*/ 0 h 844"/>
              <a:gd name="T20" fmla="*/ 327 w 1150"/>
              <a:gd name="T21" fmla="*/ 251 h 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50" h="844">
                <a:moveTo>
                  <a:pt x="327" y="251"/>
                </a:moveTo>
                <a:cubicBezTo>
                  <a:pt x="442" y="297"/>
                  <a:pt x="445" y="371"/>
                  <a:pt x="437" y="459"/>
                </a:cubicBezTo>
                <a:cubicBezTo>
                  <a:pt x="429" y="549"/>
                  <a:pt x="552" y="554"/>
                  <a:pt x="559" y="659"/>
                </a:cubicBezTo>
                <a:cubicBezTo>
                  <a:pt x="566" y="758"/>
                  <a:pt x="626" y="844"/>
                  <a:pt x="793" y="844"/>
                </a:cubicBezTo>
                <a:cubicBezTo>
                  <a:pt x="793" y="844"/>
                  <a:pt x="848" y="844"/>
                  <a:pt x="888" y="844"/>
                </a:cubicBezTo>
                <a:cubicBezTo>
                  <a:pt x="927" y="844"/>
                  <a:pt x="1024" y="820"/>
                  <a:pt x="1024" y="701"/>
                </a:cubicBezTo>
                <a:cubicBezTo>
                  <a:pt x="1024" y="582"/>
                  <a:pt x="1016" y="540"/>
                  <a:pt x="1073" y="492"/>
                </a:cubicBezTo>
                <a:cubicBezTo>
                  <a:pt x="1091" y="477"/>
                  <a:pt x="1118" y="467"/>
                  <a:pt x="1150" y="457"/>
                </a:cubicBezTo>
                <a:cubicBezTo>
                  <a:pt x="1150" y="0"/>
                  <a:pt x="1150" y="0"/>
                  <a:pt x="1150" y="0"/>
                </a:cubicBezTo>
                <a:cubicBezTo>
                  <a:pt x="0" y="0"/>
                  <a:pt x="0" y="0"/>
                  <a:pt x="0" y="0"/>
                </a:cubicBezTo>
                <a:cubicBezTo>
                  <a:pt x="57" y="190"/>
                  <a:pt x="214" y="206"/>
                  <a:pt x="327" y="25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rgbClr val="9C2AC8"/>
              </a:gs>
            </a:gsLst>
            <a:lin ang="138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grpSp>
        <p:nvGrpSpPr>
          <p:cNvPr id="358" name="Group 357"/>
          <p:cNvGrpSpPr/>
          <p:nvPr/>
        </p:nvGrpSpPr>
        <p:grpSpPr>
          <a:xfrm>
            <a:off x="11355253" y="408941"/>
            <a:ext cx="265320" cy="254000"/>
            <a:chOff x="8343956" y="2451100"/>
            <a:chExt cx="1920257" cy="1838325"/>
          </a:xfrm>
          <a:solidFill>
            <a:srgbClr val="FBC9FE"/>
          </a:solidFill>
        </p:grpSpPr>
        <p:sp>
          <p:nvSpPr>
            <p:cNvPr id="348" name="Rectangle 347"/>
            <p:cNvSpPr/>
            <p:nvPr/>
          </p:nvSpPr>
          <p:spPr>
            <a:xfrm>
              <a:off x="8343956" y="2451100"/>
              <a:ext cx="536575" cy="536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49" name="Rectangle 348"/>
            <p:cNvSpPr/>
            <p:nvPr/>
          </p:nvSpPr>
          <p:spPr>
            <a:xfrm>
              <a:off x="9035797" y="2451100"/>
              <a:ext cx="536575" cy="536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50" name="Rectangle 349"/>
            <p:cNvSpPr/>
            <p:nvPr/>
          </p:nvSpPr>
          <p:spPr>
            <a:xfrm>
              <a:off x="9727638" y="2451100"/>
              <a:ext cx="536575" cy="536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51" name="Rectangle 350"/>
            <p:cNvSpPr/>
            <p:nvPr/>
          </p:nvSpPr>
          <p:spPr>
            <a:xfrm>
              <a:off x="8343956" y="3101975"/>
              <a:ext cx="536575" cy="536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52" name="Rectangle 351"/>
            <p:cNvSpPr/>
            <p:nvPr/>
          </p:nvSpPr>
          <p:spPr>
            <a:xfrm>
              <a:off x="9035797" y="3101975"/>
              <a:ext cx="536575" cy="536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53" name="Rectangle 352"/>
            <p:cNvSpPr/>
            <p:nvPr/>
          </p:nvSpPr>
          <p:spPr>
            <a:xfrm>
              <a:off x="9727638" y="3101975"/>
              <a:ext cx="536575" cy="536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54" name="Rectangle 353"/>
            <p:cNvSpPr/>
            <p:nvPr/>
          </p:nvSpPr>
          <p:spPr>
            <a:xfrm>
              <a:off x="8343956" y="3752850"/>
              <a:ext cx="536575" cy="536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55" name="Rectangle 354"/>
            <p:cNvSpPr/>
            <p:nvPr/>
          </p:nvSpPr>
          <p:spPr>
            <a:xfrm>
              <a:off x="9035797" y="3752850"/>
              <a:ext cx="536575" cy="536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56" name="Rectangle 355"/>
            <p:cNvSpPr/>
            <p:nvPr/>
          </p:nvSpPr>
          <p:spPr>
            <a:xfrm>
              <a:off x="9727638" y="3752850"/>
              <a:ext cx="536575" cy="536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359" name="TextBox 358"/>
          <p:cNvSpPr txBox="1"/>
          <p:nvPr/>
        </p:nvSpPr>
        <p:spPr>
          <a:xfrm>
            <a:off x="7718790" y="403225"/>
            <a:ext cx="8114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Powerpoint</a:t>
            </a:r>
            <a:endParaRPr lang="en-US" sz="1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0" name="TextBox 359"/>
          <p:cNvSpPr txBox="1"/>
          <p:nvPr/>
        </p:nvSpPr>
        <p:spPr>
          <a:xfrm>
            <a:off x="8984641" y="403225"/>
            <a:ext cx="6158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Keynote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1" name="TextBox 360"/>
          <p:cNvSpPr txBox="1"/>
          <p:nvPr/>
        </p:nvSpPr>
        <p:spPr>
          <a:xfrm>
            <a:off x="9977080" y="403225"/>
            <a:ext cx="8803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Google Slides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2" name="Oval 361"/>
          <p:cNvSpPr/>
          <p:nvPr/>
        </p:nvSpPr>
        <p:spPr>
          <a:xfrm>
            <a:off x="7672112" y="430166"/>
            <a:ext cx="71903" cy="7190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4" name="TextBox 363"/>
          <p:cNvSpPr txBox="1"/>
          <p:nvPr/>
        </p:nvSpPr>
        <p:spPr>
          <a:xfrm>
            <a:off x="7196534" y="3528572"/>
            <a:ext cx="3788688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Presentation template for your personal and commercial needs, designed and presented by </a:t>
            </a:r>
            <a:r>
              <a:rPr lang="en-US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Aqr</a:t>
            </a:r>
            <a: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Typeface Lorem ipsum dolor sit </a:t>
            </a:r>
            <a:r>
              <a:rPr lang="en-US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amet</a:t>
            </a:r>
            <a: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consectetur</a:t>
            </a:r>
            <a: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adipisicing</a:t>
            </a:r>
            <a: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elit</a:t>
            </a:r>
            <a: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sed</a:t>
            </a:r>
            <a:endParaRPr lang="en-US" sz="10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66" name="Rounded Rectangle 365"/>
          <p:cNvSpPr/>
          <p:nvPr/>
        </p:nvSpPr>
        <p:spPr>
          <a:xfrm>
            <a:off x="8895181" y="4706686"/>
            <a:ext cx="2029692" cy="42135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rgbClr val="9C2AC8"/>
              </a:gs>
            </a:gsLst>
            <a:lin ang="13800000" scaled="0"/>
          </a:gradFill>
          <a:ln w="15875">
            <a:noFill/>
          </a:ln>
          <a:effectLst>
            <a:outerShdw blurRad="114300" dist="635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67" name="Group 366"/>
          <p:cNvGrpSpPr/>
          <p:nvPr/>
        </p:nvGrpSpPr>
        <p:grpSpPr>
          <a:xfrm>
            <a:off x="9303397" y="4790407"/>
            <a:ext cx="1213260" cy="253916"/>
            <a:chOff x="1475556" y="5376158"/>
            <a:chExt cx="1213260" cy="253916"/>
          </a:xfrm>
        </p:grpSpPr>
        <p:sp>
          <p:nvSpPr>
            <p:cNvPr id="368" name="TextBox 367"/>
            <p:cNvSpPr txBox="1"/>
            <p:nvPr/>
          </p:nvSpPr>
          <p:spPr>
            <a:xfrm>
              <a:off x="1475556" y="5376158"/>
              <a:ext cx="841897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chemeClr val="bg1"/>
                  </a:solidFill>
                  <a:latin typeface="+mj-lt"/>
                </a:rPr>
                <a:t>START HERE</a:t>
              </a:r>
              <a:endParaRPr lang="en-US" sz="105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69" name="Half Frame 368"/>
            <p:cNvSpPr/>
            <p:nvPr/>
          </p:nvSpPr>
          <p:spPr>
            <a:xfrm rot="8100000">
              <a:off x="2551150" y="5436098"/>
              <a:ext cx="137666" cy="137666"/>
            </a:xfrm>
            <a:prstGeom prst="halfFrame">
              <a:avLst>
                <a:gd name="adj1" fmla="val 11987"/>
                <a:gd name="adj2" fmla="val 1092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</p:grpSp>
      <p:grpSp>
        <p:nvGrpSpPr>
          <p:cNvPr id="375" name="Group 374"/>
          <p:cNvGrpSpPr/>
          <p:nvPr/>
        </p:nvGrpSpPr>
        <p:grpSpPr>
          <a:xfrm>
            <a:off x="10000502" y="5775541"/>
            <a:ext cx="770836" cy="103545"/>
            <a:chOff x="9359457" y="5484992"/>
            <a:chExt cx="770836" cy="103545"/>
          </a:xfrm>
          <a:solidFill>
            <a:srgbClr val="9C2AC8"/>
          </a:solidFill>
        </p:grpSpPr>
        <p:sp>
          <p:nvSpPr>
            <p:cNvPr id="371" name="Oval 370"/>
            <p:cNvSpPr/>
            <p:nvPr/>
          </p:nvSpPr>
          <p:spPr>
            <a:xfrm>
              <a:off x="9693103" y="5484992"/>
              <a:ext cx="103545" cy="103545"/>
            </a:xfrm>
            <a:prstGeom prst="ellipse">
              <a:avLst/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Oval 371"/>
            <p:cNvSpPr/>
            <p:nvPr/>
          </p:nvSpPr>
          <p:spPr>
            <a:xfrm>
              <a:off x="9359457" y="5489002"/>
              <a:ext cx="95524" cy="955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Oval 372"/>
            <p:cNvSpPr/>
            <p:nvPr/>
          </p:nvSpPr>
          <p:spPr>
            <a:xfrm>
              <a:off x="10034769" y="5489002"/>
              <a:ext cx="95524" cy="955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7" name="TextBox 244"/>
          <p:cNvSpPr txBox="1"/>
          <p:nvPr/>
        </p:nvSpPr>
        <p:spPr>
          <a:xfrm>
            <a:off x="5934808" y="2216724"/>
            <a:ext cx="51908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chemeClr val="tx1">
                    <a:lumMod val="65000"/>
                    <a:lumOff val="35000"/>
                  </a:schemeClr>
                </a:solidFill>
                <a:latin typeface="HanWangWCL10" panose="02020600000000000000" pitchFamily="18" charset="-120"/>
                <a:ea typeface="HanWangWCL10" panose="02020600000000000000" pitchFamily="18" charset="-120"/>
              </a:rPr>
              <a:t>PART THREE</a:t>
            </a:r>
            <a:endParaRPr lang="en-US" sz="7200" dirty="0">
              <a:solidFill>
                <a:schemeClr val="tx1">
                  <a:lumMod val="65000"/>
                  <a:lumOff val="35000"/>
                </a:schemeClr>
              </a:solidFill>
              <a:latin typeface="HanWangWCL10" panose="02020600000000000000" pitchFamily="18" charset="-120"/>
              <a:ea typeface="HanWangWCL10" panose="02020600000000000000" pitchFamily="18" charset="-120"/>
            </a:endParaRPr>
          </a:p>
        </p:txBody>
      </p:sp>
      <p:grpSp>
        <p:nvGrpSpPr>
          <p:cNvPr id="398" name="ïsľiḓè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/>
        </p:nvGrpSpPr>
        <p:grpSpPr>
          <a:xfrm>
            <a:off x="642177" y="931137"/>
            <a:ext cx="5051763" cy="5608559"/>
            <a:chOff x="4029075" y="1103313"/>
            <a:chExt cx="4148138" cy="4605338"/>
          </a:xfrm>
        </p:grpSpPr>
        <p:sp>
          <p:nvSpPr>
            <p:cNvPr id="399" name="ïṡ1îḑè"/>
            <p:cNvSpPr/>
            <p:nvPr/>
          </p:nvSpPr>
          <p:spPr bwMode="auto">
            <a:xfrm>
              <a:off x="6838950" y="1103313"/>
              <a:ext cx="1338263" cy="1554163"/>
            </a:xfrm>
            <a:custGeom>
              <a:avLst/>
              <a:gdLst>
                <a:gd name="T0" fmla="*/ 323 w 464"/>
                <a:gd name="T1" fmla="*/ 124 h 539"/>
                <a:gd name="T2" fmla="*/ 296 w 464"/>
                <a:gd name="T3" fmla="*/ 134 h 539"/>
                <a:gd name="T4" fmla="*/ 283 w 464"/>
                <a:gd name="T5" fmla="*/ 99 h 539"/>
                <a:gd name="T6" fmla="*/ 126 w 464"/>
                <a:gd name="T7" fmla="*/ 22 h 539"/>
                <a:gd name="T8" fmla="*/ 50 w 464"/>
                <a:gd name="T9" fmla="*/ 180 h 539"/>
                <a:gd name="T10" fmla="*/ 62 w 464"/>
                <a:gd name="T11" fmla="*/ 215 h 539"/>
                <a:gd name="T12" fmla="*/ 34 w 464"/>
                <a:gd name="T13" fmla="*/ 224 h 539"/>
                <a:gd name="T14" fmla="*/ 8 w 464"/>
                <a:gd name="T15" fmla="*/ 278 h 539"/>
                <a:gd name="T16" fmla="*/ 87 w 464"/>
                <a:gd name="T17" fmla="*/ 505 h 539"/>
                <a:gd name="T18" fmla="*/ 140 w 464"/>
                <a:gd name="T19" fmla="*/ 532 h 539"/>
                <a:gd name="T20" fmla="*/ 430 w 464"/>
                <a:gd name="T21" fmla="*/ 431 h 539"/>
                <a:gd name="T22" fmla="*/ 456 w 464"/>
                <a:gd name="T23" fmla="*/ 377 h 539"/>
                <a:gd name="T24" fmla="*/ 377 w 464"/>
                <a:gd name="T25" fmla="*/ 150 h 539"/>
                <a:gd name="T26" fmla="*/ 323 w 464"/>
                <a:gd name="T27" fmla="*/ 124 h 539"/>
                <a:gd name="T28" fmla="*/ 102 w 464"/>
                <a:gd name="T29" fmla="*/ 161 h 539"/>
                <a:gd name="T30" fmla="*/ 144 w 464"/>
                <a:gd name="T31" fmla="*/ 75 h 539"/>
                <a:gd name="T32" fmla="*/ 231 w 464"/>
                <a:gd name="T33" fmla="*/ 117 h 539"/>
                <a:gd name="T34" fmla="*/ 243 w 464"/>
                <a:gd name="T35" fmla="*/ 152 h 539"/>
                <a:gd name="T36" fmla="*/ 115 w 464"/>
                <a:gd name="T37" fmla="*/ 196 h 539"/>
                <a:gd name="T38" fmla="*/ 102 w 464"/>
                <a:gd name="T39" fmla="*/ 161 h 539"/>
                <a:gd name="T40" fmla="*/ 270 w 464"/>
                <a:gd name="T41" fmla="*/ 369 h 539"/>
                <a:gd name="T42" fmla="*/ 291 w 464"/>
                <a:gd name="T43" fmla="*/ 427 h 539"/>
                <a:gd name="T44" fmla="*/ 287 w 464"/>
                <a:gd name="T45" fmla="*/ 433 h 539"/>
                <a:gd name="T46" fmla="*/ 260 w 464"/>
                <a:gd name="T47" fmla="*/ 442 h 539"/>
                <a:gd name="T48" fmla="*/ 254 w 464"/>
                <a:gd name="T49" fmla="*/ 439 h 539"/>
                <a:gd name="T50" fmla="*/ 234 w 464"/>
                <a:gd name="T51" fmla="*/ 381 h 539"/>
                <a:gd name="T52" fmla="*/ 185 w 464"/>
                <a:gd name="T53" fmla="*/ 345 h 539"/>
                <a:gd name="T54" fmla="*/ 218 w 464"/>
                <a:gd name="T55" fmla="*/ 276 h 539"/>
                <a:gd name="T56" fmla="*/ 287 w 464"/>
                <a:gd name="T57" fmla="*/ 310 h 539"/>
                <a:gd name="T58" fmla="*/ 270 w 464"/>
                <a:gd name="T59" fmla="*/ 369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4" h="539">
                  <a:moveTo>
                    <a:pt x="323" y="124"/>
                  </a:moveTo>
                  <a:cubicBezTo>
                    <a:pt x="296" y="134"/>
                    <a:pt x="296" y="134"/>
                    <a:pt x="296" y="134"/>
                  </a:cubicBezTo>
                  <a:cubicBezTo>
                    <a:pt x="283" y="99"/>
                    <a:pt x="283" y="99"/>
                    <a:pt x="283" y="99"/>
                  </a:cubicBezTo>
                  <a:cubicBezTo>
                    <a:pt x="261" y="34"/>
                    <a:pt x="190" y="0"/>
                    <a:pt x="126" y="22"/>
                  </a:cubicBezTo>
                  <a:cubicBezTo>
                    <a:pt x="61" y="45"/>
                    <a:pt x="27" y="115"/>
                    <a:pt x="50" y="180"/>
                  </a:cubicBezTo>
                  <a:cubicBezTo>
                    <a:pt x="62" y="215"/>
                    <a:pt x="62" y="215"/>
                    <a:pt x="62" y="215"/>
                  </a:cubicBezTo>
                  <a:cubicBezTo>
                    <a:pt x="34" y="224"/>
                    <a:pt x="34" y="224"/>
                    <a:pt x="34" y="224"/>
                  </a:cubicBezTo>
                  <a:cubicBezTo>
                    <a:pt x="12" y="232"/>
                    <a:pt x="0" y="256"/>
                    <a:pt x="8" y="278"/>
                  </a:cubicBezTo>
                  <a:cubicBezTo>
                    <a:pt x="87" y="505"/>
                    <a:pt x="87" y="505"/>
                    <a:pt x="87" y="505"/>
                  </a:cubicBezTo>
                  <a:cubicBezTo>
                    <a:pt x="94" y="528"/>
                    <a:pt x="119" y="539"/>
                    <a:pt x="140" y="532"/>
                  </a:cubicBezTo>
                  <a:cubicBezTo>
                    <a:pt x="430" y="431"/>
                    <a:pt x="430" y="431"/>
                    <a:pt x="430" y="431"/>
                  </a:cubicBezTo>
                  <a:cubicBezTo>
                    <a:pt x="452" y="423"/>
                    <a:pt x="464" y="399"/>
                    <a:pt x="456" y="377"/>
                  </a:cubicBezTo>
                  <a:cubicBezTo>
                    <a:pt x="377" y="150"/>
                    <a:pt x="377" y="150"/>
                    <a:pt x="377" y="150"/>
                  </a:cubicBezTo>
                  <a:cubicBezTo>
                    <a:pt x="370" y="128"/>
                    <a:pt x="346" y="116"/>
                    <a:pt x="323" y="124"/>
                  </a:cubicBezTo>
                  <a:close/>
                  <a:moveTo>
                    <a:pt x="102" y="161"/>
                  </a:moveTo>
                  <a:cubicBezTo>
                    <a:pt x="90" y="126"/>
                    <a:pt x="109" y="87"/>
                    <a:pt x="144" y="75"/>
                  </a:cubicBezTo>
                  <a:cubicBezTo>
                    <a:pt x="180" y="63"/>
                    <a:pt x="218" y="82"/>
                    <a:pt x="231" y="117"/>
                  </a:cubicBezTo>
                  <a:cubicBezTo>
                    <a:pt x="243" y="152"/>
                    <a:pt x="243" y="152"/>
                    <a:pt x="243" y="152"/>
                  </a:cubicBezTo>
                  <a:cubicBezTo>
                    <a:pt x="115" y="196"/>
                    <a:pt x="115" y="196"/>
                    <a:pt x="115" y="196"/>
                  </a:cubicBezTo>
                  <a:lnTo>
                    <a:pt x="102" y="161"/>
                  </a:lnTo>
                  <a:close/>
                  <a:moveTo>
                    <a:pt x="270" y="369"/>
                  </a:moveTo>
                  <a:cubicBezTo>
                    <a:pt x="291" y="427"/>
                    <a:pt x="291" y="427"/>
                    <a:pt x="291" y="427"/>
                  </a:cubicBezTo>
                  <a:cubicBezTo>
                    <a:pt x="291" y="429"/>
                    <a:pt x="290" y="432"/>
                    <a:pt x="287" y="433"/>
                  </a:cubicBezTo>
                  <a:cubicBezTo>
                    <a:pt x="260" y="442"/>
                    <a:pt x="260" y="442"/>
                    <a:pt x="260" y="442"/>
                  </a:cubicBezTo>
                  <a:cubicBezTo>
                    <a:pt x="258" y="443"/>
                    <a:pt x="255" y="442"/>
                    <a:pt x="254" y="439"/>
                  </a:cubicBezTo>
                  <a:cubicBezTo>
                    <a:pt x="234" y="381"/>
                    <a:pt x="234" y="381"/>
                    <a:pt x="234" y="381"/>
                  </a:cubicBezTo>
                  <a:cubicBezTo>
                    <a:pt x="212" y="381"/>
                    <a:pt x="192" y="367"/>
                    <a:pt x="185" y="345"/>
                  </a:cubicBezTo>
                  <a:cubicBezTo>
                    <a:pt x="175" y="317"/>
                    <a:pt x="190" y="286"/>
                    <a:pt x="218" y="276"/>
                  </a:cubicBezTo>
                  <a:cubicBezTo>
                    <a:pt x="246" y="267"/>
                    <a:pt x="277" y="282"/>
                    <a:pt x="287" y="310"/>
                  </a:cubicBezTo>
                  <a:cubicBezTo>
                    <a:pt x="294" y="332"/>
                    <a:pt x="287" y="355"/>
                    <a:pt x="270" y="369"/>
                  </a:cubicBezTo>
                  <a:close/>
                </a:path>
              </a:pathLst>
            </a:custGeom>
            <a:solidFill>
              <a:srgbClr val="B3A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400" name="ïşļîḋè"/>
            <p:cNvSpPr/>
            <p:nvPr/>
          </p:nvSpPr>
          <p:spPr bwMode="auto">
            <a:xfrm>
              <a:off x="6962775" y="4278313"/>
              <a:ext cx="939800" cy="893763"/>
            </a:xfrm>
            <a:custGeom>
              <a:avLst/>
              <a:gdLst>
                <a:gd name="T0" fmla="*/ 89 w 326"/>
                <a:gd name="T1" fmla="*/ 146 h 310"/>
                <a:gd name="T2" fmla="*/ 113 w 326"/>
                <a:gd name="T3" fmla="*/ 116 h 310"/>
                <a:gd name="T4" fmla="*/ 156 w 326"/>
                <a:gd name="T5" fmla="*/ 106 h 310"/>
                <a:gd name="T6" fmla="*/ 189 w 326"/>
                <a:gd name="T7" fmla="*/ 56 h 310"/>
                <a:gd name="T8" fmla="*/ 236 w 326"/>
                <a:gd name="T9" fmla="*/ 49 h 310"/>
                <a:gd name="T10" fmla="*/ 278 w 326"/>
                <a:gd name="T11" fmla="*/ 7 h 310"/>
                <a:gd name="T12" fmla="*/ 319 w 326"/>
                <a:gd name="T13" fmla="*/ 22 h 310"/>
                <a:gd name="T14" fmla="*/ 313 w 326"/>
                <a:gd name="T15" fmla="*/ 67 h 310"/>
                <a:gd name="T16" fmla="*/ 288 w 326"/>
                <a:gd name="T17" fmla="*/ 95 h 310"/>
                <a:gd name="T18" fmla="*/ 285 w 326"/>
                <a:gd name="T19" fmla="*/ 153 h 310"/>
                <a:gd name="T20" fmla="*/ 199 w 326"/>
                <a:gd name="T21" fmla="*/ 211 h 310"/>
                <a:gd name="T22" fmla="*/ 197 w 326"/>
                <a:gd name="T23" fmla="*/ 235 h 310"/>
                <a:gd name="T24" fmla="*/ 157 w 326"/>
                <a:gd name="T25" fmla="*/ 292 h 310"/>
                <a:gd name="T26" fmla="*/ 88 w 326"/>
                <a:gd name="T27" fmla="*/ 310 h 310"/>
                <a:gd name="T28" fmla="*/ 59 w 326"/>
                <a:gd name="T29" fmla="*/ 306 h 310"/>
                <a:gd name="T30" fmla="*/ 41 w 326"/>
                <a:gd name="T31" fmla="*/ 286 h 310"/>
                <a:gd name="T32" fmla="*/ 89 w 326"/>
                <a:gd name="T33" fmla="*/ 14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6" h="310">
                  <a:moveTo>
                    <a:pt x="89" y="146"/>
                  </a:moveTo>
                  <a:cubicBezTo>
                    <a:pt x="82" y="133"/>
                    <a:pt x="98" y="119"/>
                    <a:pt x="113" y="116"/>
                  </a:cubicBezTo>
                  <a:cubicBezTo>
                    <a:pt x="128" y="113"/>
                    <a:pt x="145" y="115"/>
                    <a:pt x="156" y="106"/>
                  </a:cubicBezTo>
                  <a:cubicBezTo>
                    <a:pt x="172" y="93"/>
                    <a:pt x="171" y="66"/>
                    <a:pt x="189" y="56"/>
                  </a:cubicBezTo>
                  <a:cubicBezTo>
                    <a:pt x="203" y="48"/>
                    <a:pt x="221" y="56"/>
                    <a:pt x="236" y="49"/>
                  </a:cubicBezTo>
                  <a:cubicBezTo>
                    <a:pt x="255" y="42"/>
                    <a:pt x="260" y="16"/>
                    <a:pt x="278" y="7"/>
                  </a:cubicBezTo>
                  <a:cubicBezTo>
                    <a:pt x="293" y="0"/>
                    <a:pt x="311" y="8"/>
                    <a:pt x="319" y="22"/>
                  </a:cubicBezTo>
                  <a:cubicBezTo>
                    <a:pt x="326" y="37"/>
                    <a:pt x="323" y="55"/>
                    <a:pt x="313" y="67"/>
                  </a:cubicBezTo>
                  <a:cubicBezTo>
                    <a:pt x="305" y="77"/>
                    <a:pt x="293" y="84"/>
                    <a:pt x="288" y="95"/>
                  </a:cubicBezTo>
                  <a:cubicBezTo>
                    <a:pt x="280" y="113"/>
                    <a:pt x="292" y="135"/>
                    <a:pt x="285" y="153"/>
                  </a:cubicBezTo>
                  <a:cubicBezTo>
                    <a:pt x="272" y="187"/>
                    <a:pt x="209" y="177"/>
                    <a:pt x="199" y="211"/>
                  </a:cubicBezTo>
                  <a:cubicBezTo>
                    <a:pt x="196" y="219"/>
                    <a:pt x="197" y="227"/>
                    <a:pt x="197" y="235"/>
                  </a:cubicBezTo>
                  <a:cubicBezTo>
                    <a:pt x="195" y="259"/>
                    <a:pt x="178" y="280"/>
                    <a:pt x="157" y="292"/>
                  </a:cubicBezTo>
                  <a:cubicBezTo>
                    <a:pt x="136" y="304"/>
                    <a:pt x="112" y="308"/>
                    <a:pt x="88" y="310"/>
                  </a:cubicBezTo>
                  <a:cubicBezTo>
                    <a:pt x="78" y="310"/>
                    <a:pt x="68" y="310"/>
                    <a:pt x="59" y="306"/>
                  </a:cubicBezTo>
                  <a:cubicBezTo>
                    <a:pt x="51" y="302"/>
                    <a:pt x="45" y="294"/>
                    <a:pt x="41" y="286"/>
                  </a:cubicBezTo>
                  <a:cubicBezTo>
                    <a:pt x="12" y="234"/>
                    <a:pt x="0" y="166"/>
                    <a:pt x="89" y="146"/>
                  </a:cubicBezTo>
                </a:path>
              </a:pathLst>
            </a:custGeom>
            <a:solidFill>
              <a:srgbClr val="78B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401" name="íśḷîdê"/>
            <p:cNvSpPr/>
            <p:nvPr/>
          </p:nvSpPr>
          <p:spPr bwMode="auto">
            <a:xfrm>
              <a:off x="5254625" y="3808413"/>
              <a:ext cx="874713" cy="1357313"/>
            </a:xfrm>
            <a:custGeom>
              <a:avLst/>
              <a:gdLst>
                <a:gd name="T0" fmla="*/ 220 w 303"/>
                <a:gd name="T1" fmla="*/ 282 h 471"/>
                <a:gd name="T2" fmla="*/ 213 w 303"/>
                <a:gd name="T3" fmla="*/ 235 h 471"/>
                <a:gd name="T4" fmla="*/ 172 w 303"/>
                <a:gd name="T5" fmla="*/ 198 h 471"/>
                <a:gd name="T6" fmla="*/ 167 w 303"/>
                <a:gd name="T7" fmla="*/ 125 h 471"/>
                <a:gd name="T8" fmla="*/ 121 w 303"/>
                <a:gd name="T9" fmla="*/ 89 h 471"/>
                <a:gd name="T10" fmla="*/ 101 w 303"/>
                <a:gd name="T11" fmla="*/ 19 h 471"/>
                <a:gd name="T12" fmla="*/ 49 w 303"/>
                <a:gd name="T13" fmla="*/ 10 h 471"/>
                <a:gd name="T14" fmla="*/ 28 w 303"/>
                <a:gd name="T15" fmla="*/ 62 h 471"/>
                <a:gd name="T16" fmla="*/ 38 w 303"/>
                <a:gd name="T17" fmla="*/ 107 h 471"/>
                <a:gd name="T18" fmla="*/ 6 w 303"/>
                <a:gd name="T19" fmla="*/ 171 h 471"/>
                <a:gd name="T20" fmla="*/ 64 w 303"/>
                <a:gd name="T21" fmla="*/ 285 h 471"/>
                <a:gd name="T22" fmla="*/ 51 w 303"/>
                <a:gd name="T23" fmla="*/ 312 h 471"/>
                <a:gd name="T24" fmla="*/ 60 w 303"/>
                <a:gd name="T25" fmla="*/ 396 h 471"/>
                <a:gd name="T26" fmla="*/ 123 w 303"/>
                <a:gd name="T27" fmla="*/ 457 h 471"/>
                <a:gd name="T28" fmla="*/ 156 w 303"/>
                <a:gd name="T29" fmla="*/ 470 h 471"/>
                <a:gd name="T30" fmla="*/ 187 w 303"/>
                <a:gd name="T31" fmla="*/ 460 h 471"/>
                <a:gd name="T32" fmla="*/ 220 w 303"/>
                <a:gd name="T33" fmla="*/ 282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3" h="471">
                  <a:moveTo>
                    <a:pt x="220" y="282"/>
                  </a:moveTo>
                  <a:cubicBezTo>
                    <a:pt x="236" y="271"/>
                    <a:pt x="227" y="246"/>
                    <a:pt x="213" y="235"/>
                  </a:cubicBezTo>
                  <a:cubicBezTo>
                    <a:pt x="198" y="223"/>
                    <a:pt x="179" y="215"/>
                    <a:pt x="172" y="198"/>
                  </a:cubicBezTo>
                  <a:cubicBezTo>
                    <a:pt x="163" y="175"/>
                    <a:pt x="180" y="146"/>
                    <a:pt x="167" y="125"/>
                  </a:cubicBezTo>
                  <a:cubicBezTo>
                    <a:pt x="157" y="108"/>
                    <a:pt x="133" y="105"/>
                    <a:pt x="121" y="89"/>
                  </a:cubicBezTo>
                  <a:cubicBezTo>
                    <a:pt x="106" y="70"/>
                    <a:pt x="116" y="39"/>
                    <a:pt x="101" y="19"/>
                  </a:cubicBezTo>
                  <a:cubicBezTo>
                    <a:pt x="90" y="3"/>
                    <a:pt x="65" y="0"/>
                    <a:pt x="49" y="10"/>
                  </a:cubicBezTo>
                  <a:cubicBezTo>
                    <a:pt x="32" y="21"/>
                    <a:pt x="25" y="43"/>
                    <a:pt x="28" y="62"/>
                  </a:cubicBezTo>
                  <a:cubicBezTo>
                    <a:pt x="31" y="77"/>
                    <a:pt x="40" y="92"/>
                    <a:pt x="38" y="107"/>
                  </a:cubicBezTo>
                  <a:cubicBezTo>
                    <a:pt x="36" y="131"/>
                    <a:pt x="9" y="147"/>
                    <a:pt x="6" y="171"/>
                  </a:cubicBezTo>
                  <a:cubicBezTo>
                    <a:pt x="0" y="215"/>
                    <a:pt x="73" y="241"/>
                    <a:pt x="64" y="285"/>
                  </a:cubicBezTo>
                  <a:cubicBezTo>
                    <a:pt x="62" y="295"/>
                    <a:pt x="56" y="303"/>
                    <a:pt x="51" y="312"/>
                  </a:cubicBezTo>
                  <a:cubicBezTo>
                    <a:pt x="39" y="338"/>
                    <a:pt x="44" y="371"/>
                    <a:pt x="60" y="396"/>
                  </a:cubicBezTo>
                  <a:cubicBezTo>
                    <a:pt x="75" y="422"/>
                    <a:pt x="98" y="441"/>
                    <a:pt x="123" y="457"/>
                  </a:cubicBezTo>
                  <a:cubicBezTo>
                    <a:pt x="133" y="463"/>
                    <a:pt x="144" y="470"/>
                    <a:pt x="156" y="470"/>
                  </a:cubicBezTo>
                  <a:cubicBezTo>
                    <a:pt x="167" y="471"/>
                    <a:pt x="178" y="466"/>
                    <a:pt x="187" y="460"/>
                  </a:cubicBezTo>
                  <a:cubicBezTo>
                    <a:pt x="250" y="421"/>
                    <a:pt x="303" y="356"/>
                    <a:pt x="220" y="282"/>
                  </a:cubicBezTo>
                </a:path>
              </a:pathLst>
            </a:custGeom>
            <a:solidFill>
              <a:srgbClr val="FFA9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402" name="iṡḷîďe"/>
            <p:cNvSpPr/>
            <p:nvPr/>
          </p:nvSpPr>
          <p:spPr bwMode="auto">
            <a:xfrm>
              <a:off x="7034213" y="3687763"/>
              <a:ext cx="479425" cy="1098550"/>
            </a:xfrm>
            <a:custGeom>
              <a:avLst/>
              <a:gdLst>
                <a:gd name="T0" fmla="*/ 8 w 166"/>
                <a:gd name="T1" fmla="*/ 379 h 381"/>
                <a:gd name="T2" fmla="*/ 66 w 166"/>
                <a:gd name="T3" fmla="*/ 336 h 381"/>
                <a:gd name="T4" fmla="*/ 150 w 166"/>
                <a:gd name="T5" fmla="*/ 172 h 381"/>
                <a:gd name="T6" fmla="*/ 163 w 166"/>
                <a:gd name="T7" fmla="*/ 5 h 381"/>
                <a:gd name="T8" fmla="*/ 156 w 166"/>
                <a:gd name="T9" fmla="*/ 5 h 381"/>
                <a:gd name="T10" fmla="*/ 25 w 166"/>
                <a:gd name="T11" fmla="*/ 361 h 381"/>
                <a:gd name="T12" fmla="*/ 5 w 166"/>
                <a:gd name="T13" fmla="*/ 372 h 381"/>
                <a:gd name="T14" fmla="*/ 8 w 166"/>
                <a:gd name="T15" fmla="*/ 379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6" h="381">
                  <a:moveTo>
                    <a:pt x="8" y="379"/>
                  </a:moveTo>
                  <a:cubicBezTo>
                    <a:pt x="30" y="369"/>
                    <a:pt x="49" y="352"/>
                    <a:pt x="66" y="336"/>
                  </a:cubicBezTo>
                  <a:cubicBezTo>
                    <a:pt x="109" y="291"/>
                    <a:pt x="136" y="232"/>
                    <a:pt x="150" y="172"/>
                  </a:cubicBezTo>
                  <a:cubicBezTo>
                    <a:pt x="163" y="117"/>
                    <a:pt x="166" y="61"/>
                    <a:pt x="163" y="5"/>
                  </a:cubicBezTo>
                  <a:cubicBezTo>
                    <a:pt x="163" y="0"/>
                    <a:pt x="156" y="0"/>
                    <a:pt x="156" y="5"/>
                  </a:cubicBezTo>
                  <a:cubicBezTo>
                    <a:pt x="162" y="130"/>
                    <a:pt x="137" y="284"/>
                    <a:pt x="25" y="361"/>
                  </a:cubicBezTo>
                  <a:cubicBezTo>
                    <a:pt x="18" y="365"/>
                    <a:pt x="12" y="369"/>
                    <a:pt x="5" y="372"/>
                  </a:cubicBezTo>
                  <a:cubicBezTo>
                    <a:pt x="0" y="374"/>
                    <a:pt x="4" y="381"/>
                    <a:pt x="8" y="379"/>
                  </a:cubicBezTo>
                  <a:close/>
                </a:path>
              </a:pathLst>
            </a:custGeom>
            <a:solidFill>
              <a:srgbClr val="E18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403" name="ïṣlïḍê"/>
            <p:cNvSpPr/>
            <p:nvPr/>
          </p:nvSpPr>
          <p:spPr bwMode="auto">
            <a:xfrm>
              <a:off x="7470775" y="3984625"/>
              <a:ext cx="176213" cy="141288"/>
            </a:xfrm>
            <a:custGeom>
              <a:avLst/>
              <a:gdLst>
                <a:gd name="T0" fmla="*/ 0 w 61"/>
                <a:gd name="T1" fmla="*/ 48 h 49"/>
                <a:gd name="T2" fmla="*/ 61 w 61"/>
                <a:gd name="T3" fmla="*/ 0 h 49"/>
                <a:gd name="T4" fmla="*/ 0 w 61"/>
                <a:gd name="T5" fmla="*/ 4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" h="49">
                  <a:moveTo>
                    <a:pt x="0" y="48"/>
                  </a:moveTo>
                  <a:cubicBezTo>
                    <a:pt x="0" y="48"/>
                    <a:pt x="7" y="7"/>
                    <a:pt x="61" y="0"/>
                  </a:cubicBezTo>
                  <a:cubicBezTo>
                    <a:pt x="61" y="0"/>
                    <a:pt x="42" y="49"/>
                    <a:pt x="0" y="48"/>
                  </a:cubicBezTo>
                  <a:close/>
                </a:path>
              </a:pathLst>
            </a:custGeom>
            <a:solidFill>
              <a:srgbClr val="E18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32500" lnSpcReduction="20000"/>
            </a:bodyPr>
            <a:lstStyle/>
            <a:p>
              <a:pPr algn="ctr"/>
            </a:p>
          </p:txBody>
        </p:sp>
        <p:sp>
          <p:nvSpPr>
            <p:cNvPr id="404" name="íṧļîde"/>
            <p:cNvSpPr/>
            <p:nvPr/>
          </p:nvSpPr>
          <p:spPr bwMode="auto">
            <a:xfrm>
              <a:off x="7421563" y="4186238"/>
              <a:ext cx="201613" cy="138113"/>
            </a:xfrm>
            <a:custGeom>
              <a:avLst/>
              <a:gdLst>
                <a:gd name="T0" fmla="*/ 0 w 70"/>
                <a:gd name="T1" fmla="*/ 38 h 48"/>
                <a:gd name="T2" fmla="*/ 70 w 70"/>
                <a:gd name="T3" fmla="*/ 6 h 48"/>
                <a:gd name="T4" fmla="*/ 0 w 70"/>
                <a:gd name="T5" fmla="*/ 3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0" h="48">
                  <a:moveTo>
                    <a:pt x="0" y="38"/>
                  </a:moveTo>
                  <a:cubicBezTo>
                    <a:pt x="0" y="38"/>
                    <a:pt x="16" y="0"/>
                    <a:pt x="70" y="6"/>
                  </a:cubicBezTo>
                  <a:cubicBezTo>
                    <a:pt x="70" y="6"/>
                    <a:pt x="39" y="48"/>
                    <a:pt x="0" y="38"/>
                  </a:cubicBezTo>
                  <a:close/>
                </a:path>
              </a:pathLst>
            </a:custGeom>
            <a:solidFill>
              <a:srgbClr val="E18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32500" lnSpcReduction="20000"/>
            </a:bodyPr>
            <a:lstStyle/>
            <a:p>
              <a:pPr algn="ctr"/>
            </a:p>
          </p:txBody>
        </p:sp>
        <p:sp>
          <p:nvSpPr>
            <p:cNvPr id="405" name="iSļiḍè"/>
            <p:cNvSpPr/>
            <p:nvPr/>
          </p:nvSpPr>
          <p:spPr bwMode="auto">
            <a:xfrm>
              <a:off x="7354888" y="4349750"/>
              <a:ext cx="215900" cy="153988"/>
            </a:xfrm>
            <a:custGeom>
              <a:avLst/>
              <a:gdLst>
                <a:gd name="T0" fmla="*/ 0 w 75"/>
                <a:gd name="T1" fmla="*/ 34 h 53"/>
                <a:gd name="T2" fmla="*/ 75 w 75"/>
                <a:gd name="T3" fmla="*/ 19 h 53"/>
                <a:gd name="T4" fmla="*/ 0 w 75"/>
                <a:gd name="T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53">
                  <a:moveTo>
                    <a:pt x="0" y="34"/>
                  </a:moveTo>
                  <a:cubicBezTo>
                    <a:pt x="0" y="34"/>
                    <a:pt x="24" y="0"/>
                    <a:pt x="75" y="19"/>
                  </a:cubicBezTo>
                  <a:cubicBezTo>
                    <a:pt x="75" y="19"/>
                    <a:pt x="36" y="53"/>
                    <a:pt x="0" y="34"/>
                  </a:cubicBezTo>
                  <a:close/>
                </a:path>
              </a:pathLst>
            </a:custGeom>
            <a:solidFill>
              <a:srgbClr val="E18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40000" lnSpcReduction="20000"/>
            </a:bodyPr>
            <a:lstStyle/>
            <a:p>
              <a:pPr algn="ctr"/>
            </a:p>
          </p:txBody>
        </p:sp>
        <p:sp>
          <p:nvSpPr>
            <p:cNvPr id="406" name="ïṩḻiḑê"/>
            <p:cNvSpPr/>
            <p:nvPr/>
          </p:nvSpPr>
          <p:spPr bwMode="auto">
            <a:xfrm>
              <a:off x="7493000" y="3805238"/>
              <a:ext cx="173038" cy="134938"/>
            </a:xfrm>
            <a:custGeom>
              <a:avLst/>
              <a:gdLst>
                <a:gd name="T0" fmla="*/ 0 w 60"/>
                <a:gd name="T1" fmla="*/ 46 h 47"/>
                <a:gd name="T2" fmla="*/ 60 w 60"/>
                <a:gd name="T3" fmla="*/ 0 h 47"/>
                <a:gd name="T4" fmla="*/ 0 w 60"/>
                <a:gd name="T5" fmla="*/ 4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0" h="47">
                  <a:moveTo>
                    <a:pt x="0" y="46"/>
                  </a:moveTo>
                  <a:cubicBezTo>
                    <a:pt x="0" y="46"/>
                    <a:pt x="7" y="6"/>
                    <a:pt x="60" y="0"/>
                  </a:cubicBezTo>
                  <a:cubicBezTo>
                    <a:pt x="60" y="0"/>
                    <a:pt x="41" y="47"/>
                    <a:pt x="0" y="46"/>
                  </a:cubicBezTo>
                  <a:close/>
                </a:path>
              </a:pathLst>
            </a:custGeom>
            <a:solidFill>
              <a:srgbClr val="E18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07" name="iṡ1îḑê"/>
            <p:cNvSpPr/>
            <p:nvPr/>
          </p:nvSpPr>
          <p:spPr bwMode="auto">
            <a:xfrm>
              <a:off x="7410450" y="3522663"/>
              <a:ext cx="152400" cy="215900"/>
            </a:xfrm>
            <a:custGeom>
              <a:avLst/>
              <a:gdLst>
                <a:gd name="T0" fmla="*/ 30 w 53"/>
                <a:gd name="T1" fmla="*/ 75 h 75"/>
                <a:gd name="T2" fmla="*/ 23 w 53"/>
                <a:gd name="T3" fmla="*/ 0 h 75"/>
                <a:gd name="T4" fmla="*/ 30 w 53"/>
                <a:gd name="T5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75">
                  <a:moveTo>
                    <a:pt x="30" y="75"/>
                  </a:moveTo>
                  <a:cubicBezTo>
                    <a:pt x="30" y="75"/>
                    <a:pt x="0" y="48"/>
                    <a:pt x="23" y="0"/>
                  </a:cubicBezTo>
                  <a:cubicBezTo>
                    <a:pt x="23" y="0"/>
                    <a:pt x="53" y="41"/>
                    <a:pt x="30" y="75"/>
                  </a:cubicBezTo>
                  <a:close/>
                </a:path>
              </a:pathLst>
            </a:custGeom>
            <a:solidFill>
              <a:srgbClr val="E18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77500" lnSpcReduction="20000"/>
            </a:bodyPr>
            <a:lstStyle/>
            <a:p>
              <a:pPr algn="ctr"/>
            </a:p>
          </p:txBody>
        </p:sp>
        <p:sp>
          <p:nvSpPr>
            <p:cNvPr id="408" name="íṩľïḓê"/>
            <p:cNvSpPr/>
            <p:nvPr/>
          </p:nvSpPr>
          <p:spPr bwMode="auto">
            <a:xfrm>
              <a:off x="7366000" y="3684588"/>
              <a:ext cx="136525" cy="173038"/>
            </a:xfrm>
            <a:custGeom>
              <a:avLst/>
              <a:gdLst>
                <a:gd name="T0" fmla="*/ 45 w 47"/>
                <a:gd name="T1" fmla="*/ 60 h 60"/>
                <a:gd name="T2" fmla="*/ 0 w 47"/>
                <a:gd name="T3" fmla="*/ 0 h 60"/>
                <a:gd name="T4" fmla="*/ 45 w 47"/>
                <a:gd name="T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60">
                  <a:moveTo>
                    <a:pt x="45" y="60"/>
                  </a:moveTo>
                  <a:cubicBezTo>
                    <a:pt x="45" y="60"/>
                    <a:pt x="5" y="53"/>
                    <a:pt x="0" y="0"/>
                  </a:cubicBezTo>
                  <a:cubicBezTo>
                    <a:pt x="0" y="0"/>
                    <a:pt x="47" y="20"/>
                    <a:pt x="45" y="60"/>
                  </a:cubicBezTo>
                  <a:close/>
                </a:path>
              </a:pathLst>
            </a:custGeom>
            <a:solidFill>
              <a:srgbClr val="E18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47500" lnSpcReduction="20000"/>
            </a:bodyPr>
            <a:lstStyle/>
            <a:p>
              <a:pPr algn="ctr"/>
            </a:p>
          </p:txBody>
        </p:sp>
        <p:sp>
          <p:nvSpPr>
            <p:cNvPr id="409" name="işľîḍè"/>
            <p:cNvSpPr/>
            <p:nvPr/>
          </p:nvSpPr>
          <p:spPr bwMode="auto">
            <a:xfrm>
              <a:off x="7354888" y="3859213"/>
              <a:ext cx="134938" cy="173038"/>
            </a:xfrm>
            <a:custGeom>
              <a:avLst/>
              <a:gdLst>
                <a:gd name="T0" fmla="*/ 45 w 47"/>
                <a:gd name="T1" fmla="*/ 60 h 60"/>
                <a:gd name="T2" fmla="*/ 0 w 47"/>
                <a:gd name="T3" fmla="*/ 0 h 60"/>
                <a:gd name="T4" fmla="*/ 45 w 47"/>
                <a:gd name="T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60">
                  <a:moveTo>
                    <a:pt x="45" y="60"/>
                  </a:moveTo>
                  <a:cubicBezTo>
                    <a:pt x="45" y="60"/>
                    <a:pt x="5" y="53"/>
                    <a:pt x="0" y="0"/>
                  </a:cubicBezTo>
                  <a:cubicBezTo>
                    <a:pt x="0" y="0"/>
                    <a:pt x="47" y="19"/>
                    <a:pt x="45" y="60"/>
                  </a:cubicBezTo>
                  <a:close/>
                </a:path>
              </a:pathLst>
            </a:custGeom>
            <a:solidFill>
              <a:srgbClr val="E18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47500" lnSpcReduction="20000"/>
            </a:bodyPr>
            <a:lstStyle/>
            <a:p>
              <a:pPr algn="ctr"/>
            </a:p>
          </p:txBody>
        </p:sp>
        <p:sp>
          <p:nvSpPr>
            <p:cNvPr id="410" name="ïŝlîḑe"/>
            <p:cNvSpPr/>
            <p:nvPr/>
          </p:nvSpPr>
          <p:spPr bwMode="auto">
            <a:xfrm>
              <a:off x="7337425" y="4016375"/>
              <a:ext cx="130175" cy="180975"/>
            </a:xfrm>
            <a:custGeom>
              <a:avLst/>
              <a:gdLst>
                <a:gd name="T0" fmla="*/ 41 w 45"/>
                <a:gd name="T1" fmla="*/ 63 h 63"/>
                <a:gd name="T2" fmla="*/ 0 w 45"/>
                <a:gd name="T3" fmla="*/ 0 h 63"/>
                <a:gd name="T4" fmla="*/ 41 w 45"/>
                <a:gd name="T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63">
                  <a:moveTo>
                    <a:pt x="41" y="63"/>
                  </a:moveTo>
                  <a:cubicBezTo>
                    <a:pt x="41" y="63"/>
                    <a:pt x="2" y="53"/>
                    <a:pt x="0" y="0"/>
                  </a:cubicBezTo>
                  <a:cubicBezTo>
                    <a:pt x="0" y="0"/>
                    <a:pt x="45" y="23"/>
                    <a:pt x="41" y="63"/>
                  </a:cubicBezTo>
                  <a:close/>
                </a:path>
              </a:pathLst>
            </a:custGeom>
            <a:solidFill>
              <a:srgbClr val="E18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55000" lnSpcReduction="20000"/>
            </a:bodyPr>
            <a:lstStyle/>
            <a:p>
              <a:pPr algn="ctr"/>
            </a:p>
          </p:txBody>
        </p:sp>
        <p:sp>
          <p:nvSpPr>
            <p:cNvPr id="411" name="iS1íḓè"/>
            <p:cNvSpPr/>
            <p:nvPr/>
          </p:nvSpPr>
          <p:spPr bwMode="auto">
            <a:xfrm>
              <a:off x="7283450" y="4179888"/>
              <a:ext cx="131763" cy="182563"/>
            </a:xfrm>
            <a:custGeom>
              <a:avLst/>
              <a:gdLst>
                <a:gd name="T0" fmla="*/ 42 w 46"/>
                <a:gd name="T1" fmla="*/ 63 h 63"/>
                <a:gd name="T2" fmla="*/ 0 w 46"/>
                <a:gd name="T3" fmla="*/ 0 h 63"/>
                <a:gd name="T4" fmla="*/ 42 w 46"/>
                <a:gd name="T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63">
                  <a:moveTo>
                    <a:pt x="42" y="63"/>
                  </a:moveTo>
                  <a:cubicBezTo>
                    <a:pt x="42" y="63"/>
                    <a:pt x="3" y="53"/>
                    <a:pt x="0" y="0"/>
                  </a:cubicBezTo>
                  <a:cubicBezTo>
                    <a:pt x="0" y="0"/>
                    <a:pt x="46" y="23"/>
                    <a:pt x="42" y="63"/>
                  </a:cubicBezTo>
                  <a:close/>
                </a:path>
              </a:pathLst>
            </a:custGeom>
            <a:solidFill>
              <a:srgbClr val="E18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55000" lnSpcReduction="20000"/>
            </a:bodyPr>
            <a:lstStyle/>
            <a:p>
              <a:pPr algn="ctr"/>
            </a:p>
          </p:txBody>
        </p:sp>
        <p:sp>
          <p:nvSpPr>
            <p:cNvPr id="412" name="išḻiḑe"/>
            <p:cNvSpPr/>
            <p:nvPr/>
          </p:nvSpPr>
          <p:spPr bwMode="auto">
            <a:xfrm>
              <a:off x="5667375" y="1947863"/>
              <a:ext cx="1655763" cy="3244850"/>
            </a:xfrm>
            <a:custGeom>
              <a:avLst/>
              <a:gdLst>
                <a:gd name="T0" fmla="*/ 489 w 574"/>
                <a:gd name="T1" fmla="*/ 1125 h 1125"/>
                <a:gd name="T2" fmla="*/ 85 w 574"/>
                <a:gd name="T3" fmla="*/ 1125 h 1125"/>
                <a:gd name="T4" fmla="*/ 0 w 574"/>
                <a:gd name="T5" fmla="*/ 1040 h 1125"/>
                <a:gd name="T6" fmla="*/ 0 w 574"/>
                <a:gd name="T7" fmla="*/ 85 h 1125"/>
                <a:gd name="T8" fmla="*/ 85 w 574"/>
                <a:gd name="T9" fmla="*/ 0 h 1125"/>
                <a:gd name="T10" fmla="*/ 489 w 574"/>
                <a:gd name="T11" fmla="*/ 0 h 1125"/>
                <a:gd name="T12" fmla="*/ 574 w 574"/>
                <a:gd name="T13" fmla="*/ 85 h 1125"/>
                <a:gd name="T14" fmla="*/ 574 w 574"/>
                <a:gd name="T15" fmla="*/ 1040 h 1125"/>
                <a:gd name="T16" fmla="*/ 489 w 574"/>
                <a:gd name="T17" fmla="*/ 1125 h 1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4" h="1125">
                  <a:moveTo>
                    <a:pt x="489" y="1125"/>
                  </a:moveTo>
                  <a:cubicBezTo>
                    <a:pt x="85" y="1125"/>
                    <a:pt x="85" y="1125"/>
                    <a:pt x="85" y="1125"/>
                  </a:cubicBezTo>
                  <a:cubicBezTo>
                    <a:pt x="38" y="1125"/>
                    <a:pt x="0" y="1087"/>
                    <a:pt x="0" y="104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8" y="0"/>
                    <a:pt x="85" y="0"/>
                  </a:cubicBezTo>
                  <a:cubicBezTo>
                    <a:pt x="489" y="0"/>
                    <a:pt x="489" y="0"/>
                    <a:pt x="489" y="0"/>
                  </a:cubicBezTo>
                  <a:cubicBezTo>
                    <a:pt x="536" y="0"/>
                    <a:pt x="574" y="38"/>
                    <a:pt x="574" y="85"/>
                  </a:cubicBezTo>
                  <a:cubicBezTo>
                    <a:pt x="574" y="1040"/>
                    <a:pt x="574" y="1040"/>
                    <a:pt x="574" y="1040"/>
                  </a:cubicBezTo>
                  <a:cubicBezTo>
                    <a:pt x="574" y="1087"/>
                    <a:pt x="536" y="1125"/>
                    <a:pt x="489" y="1125"/>
                  </a:cubicBezTo>
                </a:path>
              </a:pathLst>
            </a:custGeom>
            <a:solidFill>
              <a:srgbClr val="675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413" name="ïŝlîḋé"/>
            <p:cNvSpPr/>
            <p:nvPr/>
          </p:nvSpPr>
          <p:spPr bwMode="auto">
            <a:xfrm>
              <a:off x="5745163" y="2036762"/>
              <a:ext cx="1500188" cy="3033713"/>
            </a:xfrm>
            <a:custGeom>
              <a:avLst/>
              <a:gdLst>
                <a:gd name="T0" fmla="*/ 461 w 520"/>
                <a:gd name="T1" fmla="*/ 1052 h 1052"/>
                <a:gd name="T2" fmla="*/ 59 w 520"/>
                <a:gd name="T3" fmla="*/ 1052 h 1052"/>
                <a:gd name="T4" fmla="*/ 0 w 520"/>
                <a:gd name="T5" fmla="*/ 993 h 1052"/>
                <a:gd name="T6" fmla="*/ 0 w 520"/>
                <a:gd name="T7" fmla="*/ 59 h 1052"/>
                <a:gd name="T8" fmla="*/ 59 w 520"/>
                <a:gd name="T9" fmla="*/ 0 h 1052"/>
                <a:gd name="T10" fmla="*/ 461 w 520"/>
                <a:gd name="T11" fmla="*/ 0 h 1052"/>
                <a:gd name="T12" fmla="*/ 520 w 520"/>
                <a:gd name="T13" fmla="*/ 59 h 1052"/>
                <a:gd name="T14" fmla="*/ 520 w 520"/>
                <a:gd name="T15" fmla="*/ 993 h 1052"/>
                <a:gd name="T16" fmla="*/ 461 w 520"/>
                <a:gd name="T17" fmla="*/ 1052 h 1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0" h="1052">
                  <a:moveTo>
                    <a:pt x="461" y="1052"/>
                  </a:moveTo>
                  <a:cubicBezTo>
                    <a:pt x="59" y="1052"/>
                    <a:pt x="59" y="1052"/>
                    <a:pt x="59" y="1052"/>
                  </a:cubicBezTo>
                  <a:cubicBezTo>
                    <a:pt x="26" y="1052"/>
                    <a:pt x="0" y="1026"/>
                    <a:pt x="0" y="993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27"/>
                    <a:pt x="26" y="0"/>
                    <a:pt x="59" y="0"/>
                  </a:cubicBezTo>
                  <a:cubicBezTo>
                    <a:pt x="461" y="0"/>
                    <a:pt x="461" y="0"/>
                    <a:pt x="461" y="0"/>
                  </a:cubicBezTo>
                  <a:cubicBezTo>
                    <a:pt x="494" y="0"/>
                    <a:pt x="520" y="27"/>
                    <a:pt x="520" y="59"/>
                  </a:cubicBezTo>
                  <a:cubicBezTo>
                    <a:pt x="520" y="993"/>
                    <a:pt x="520" y="993"/>
                    <a:pt x="520" y="993"/>
                  </a:cubicBezTo>
                  <a:cubicBezTo>
                    <a:pt x="520" y="1026"/>
                    <a:pt x="494" y="1052"/>
                    <a:pt x="461" y="1052"/>
                  </a:cubicBezTo>
                </a:path>
              </a:pathLst>
            </a:custGeom>
            <a:solidFill>
              <a:srgbClr val="EF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414" name="îSlîdè"/>
            <p:cNvSpPr/>
            <p:nvPr/>
          </p:nvSpPr>
          <p:spPr bwMode="auto">
            <a:xfrm>
              <a:off x="5915025" y="2014538"/>
              <a:ext cx="1030288" cy="176213"/>
            </a:xfrm>
            <a:custGeom>
              <a:avLst/>
              <a:gdLst>
                <a:gd name="T0" fmla="*/ 357 w 357"/>
                <a:gd name="T1" fmla="*/ 10 h 61"/>
                <a:gd name="T2" fmla="*/ 323 w 357"/>
                <a:gd name="T3" fmla="*/ 10 h 61"/>
                <a:gd name="T4" fmla="*/ 304 w 357"/>
                <a:gd name="T5" fmla="*/ 29 h 61"/>
                <a:gd name="T6" fmla="*/ 304 w 357"/>
                <a:gd name="T7" fmla="*/ 42 h 61"/>
                <a:gd name="T8" fmla="*/ 285 w 357"/>
                <a:gd name="T9" fmla="*/ 61 h 61"/>
                <a:gd name="T10" fmla="*/ 134 w 357"/>
                <a:gd name="T11" fmla="*/ 61 h 61"/>
                <a:gd name="T12" fmla="*/ 115 w 357"/>
                <a:gd name="T13" fmla="*/ 42 h 61"/>
                <a:gd name="T14" fmla="*/ 115 w 357"/>
                <a:gd name="T15" fmla="*/ 29 h 61"/>
                <a:gd name="T16" fmla="*/ 97 w 357"/>
                <a:gd name="T17" fmla="*/ 10 h 61"/>
                <a:gd name="T18" fmla="*/ 0 w 357"/>
                <a:gd name="T19" fmla="*/ 10 h 61"/>
                <a:gd name="T20" fmla="*/ 0 w 357"/>
                <a:gd name="T21" fmla="*/ 0 h 61"/>
                <a:gd name="T22" fmla="*/ 357 w 357"/>
                <a:gd name="T23" fmla="*/ 0 h 61"/>
                <a:gd name="T24" fmla="*/ 357 w 357"/>
                <a:gd name="T25" fmla="*/ 1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7" h="61">
                  <a:moveTo>
                    <a:pt x="357" y="10"/>
                  </a:moveTo>
                  <a:cubicBezTo>
                    <a:pt x="323" y="10"/>
                    <a:pt x="323" y="10"/>
                    <a:pt x="323" y="10"/>
                  </a:cubicBezTo>
                  <a:cubicBezTo>
                    <a:pt x="313" y="10"/>
                    <a:pt x="304" y="19"/>
                    <a:pt x="304" y="29"/>
                  </a:cubicBezTo>
                  <a:cubicBezTo>
                    <a:pt x="304" y="42"/>
                    <a:pt x="304" y="42"/>
                    <a:pt x="304" y="42"/>
                  </a:cubicBezTo>
                  <a:cubicBezTo>
                    <a:pt x="304" y="53"/>
                    <a:pt x="296" y="61"/>
                    <a:pt x="285" y="61"/>
                  </a:cubicBezTo>
                  <a:cubicBezTo>
                    <a:pt x="134" y="61"/>
                    <a:pt x="134" y="61"/>
                    <a:pt x="134" y="61"/>
                  </a:cubicBezTo>
                  <a:cubicBezTo>
                    <a:pt x="124" y="61"/>
                    <a:pt x="115" y="53"/>
                    <a:pt x="115" y="42"/>
                  </a:cubicBezTo>
                  <a:cubicBezTo>
                    <a:pt x="115" y="29"/>
                    <a:pt x="115" y="29"/>
                    <a:pt x="115" y="29"/>
                  </a:cubicBezTo>
                  <a:cubicBezTo>
                    <a:pt x="115" y="19"/>
                    <a:pt x="107" y="10"/>
                    <a:pt x="97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57" y="0"/>
                    <a:pt x="357" y="0"/>
                    <a:pt x="357" y="0"/>
                  </a:cubicBezTo>
                  <a:lnTo>
                    <a:pt x="357" y="10"/>
                  </a:lnTo>
                  <a:close/>
                </a:path>
              </a:pathLst>
            </a:custGeom>
            <a:solidFill>
              <a:srgbClr val="675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55000" lnSpcReduction="20000"/>
            </a:bodyPr>
            <a:lstStyle/>
            <a:p>
              <a:pPr algn="ctr"/>
            </a:p>
          </p:txBody>
        </p:sp>
        <p:sp>
          <p:nvSpPr>
            <p:cNvPr id="415" name="ï$1íḋê"/>
            <p:cNvSpPr/>
            <p:nvPr/>
          </p:nvSpPr>
          <p:spPr bwMode="auto">
            <a:xfrm>
              <a:off x="6496050" y="2473325"/>
              <a:ext cx="63500" cy="82550"/>
            </a:xfrm>
            <a:custGeom>
              <a:avLst/>
              <a:gdLst>
                <a:gd name="T0" fmla="*/ 14 w 22"/>
                <a:gd name="T1" fmla="*/ 13 h 29"/>
                <a:gd name="T2" fmla="*/ 18 w 22"/>
                <a:gd name="T3" fmla="*/ 7 h 29"/>
                <a:gd name="T4" fmla="*/ 11 w 22"/>
                <a:gd name="T5" fmla="*/ 0 h 29"/>
                <a:gd name="T6" fmla="*/ 4 w 22"/>
                <a:gd name="T7" fmla="*/ 7 h 29"/>
                <a:gd name="T8" fmla="*/ 8 w 22"/>
                <a:gd name="T9" fmla="*/ 13 h 29"/>
                <a:gd name="T10" fmla="*/ 0 w 22"/>
                <a:gd name="T11" fmla="*/ 24 h 29"/>
                <a:gd name="T12" fmla="*/ 0 w 22"/>
                <a:gd name="T13" fmla="*/ 29 h 29"/>
                <a:gd name="T14" fmla="*/ 22 w 22"/>
                <a:gd name="T15" fmla="*/ 29 h 29"/>
                <a:gd name="T16" fmla="*/ 22 w 22"/>
                <a:gd name="T17" fmla="*/ 24 h 29"/>
                <a:gd name="T18" fmla="*/ 14 w 22"/>
                <a:gd name="T1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9">
                  <a:moveTo>
                    <a:pt x="14" y="13"/>
                  </a:moveTo>
                  <a:cubicBezTo>
                    <a:pt x="17" y="12"/>
                    <a:pt x="18" y="10"/>
                    <a:pt x="18" y="7"/>
                  </a:cubicBezTo>
                  <a:cubicBezTo>
                    <a:pt x="18" y="3"/>
                    <a:pt x="15" y="0"/>
                    <a:pt x="11" y="0"/>
                  </a:cubicBezTo>
                  <a:cubicBezTo>
                    <a:pt x="7" y="0"/>
                    <a:pt x="4" y="3"/>
                    <a:pt x="4" y="7"/>
                  </a:cubicBezTo>
                  <a:cubicBezTo>
                    <a:pt x="4" y="10"/>
                    <a:pt x="6" y="12"/>
                    <a:pt x="8" y="13"/>
                  </a:cubicBezTo>
                  <a:cubicBezTo>
                    <a:pt x="3" y="15"/>
                    <a:pt x="0" y="19"/>
                    <a:pt x="0" y="2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19"/>
                    <a:pt x="19" y="15"/>
                    <a:pt x="14" y="13"/>
                  </a:cubicBezTo>
                  <a:close/>
                </a:path>
              </a:pathLst>
            </a:custGeom>
            <a:solidFill>
              <a:srgbClr val="3736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16" name="îṥḷiḍé"/>
            <p:cNvSpPr/>
            <p:nvPr/>
          </p:nvSpPr>
          <p:spPr bwMode="auto">
            <a:xfrm>
              <a:off x="6175375" y="4491038"/>
              <a:ext cx="625475" cy="141288"/>
            </a:xfrm>
            <a:custGeom>
              <a:avLst/>
              <a:gdLst>
                <a:gd name="T0" fmla="*/ 213 w 217"/>
                <a:gd name="T1" fmla="*/ 49 h 49"/>
                <a:gd name="T2" fmla="*/ 4 w 217"/>
                <a:gd name="T3" fmla="*/ 49 h 49"/>
                <a:gd name="T4" fmla="*/ 0 w 217"/>
                <a:gd name="T5" fmla="*/ 45 h 49"/>
                <a:gd name="T6" fmla="*/ 0 w 217"/>
                <a:gd name="T7" fmla="*/ 4 h 49"/>
                <a:gd name="T8" fmla="*/ 4 w 217"/>
                <a:gd name="T9" fmla="*/ 0 h 49"/>
                <a:gd name="T10" fmla="*/ 213 w 217"/>
                <a:gd name="T11" fmla="*/ 0 h 49"/>
                <a:gd name="T12" fmla="*/ 217 w 217"/>
                <a:gd name="T13" fmla="*/ 4 h 49"/>
                <a:gd name="T14" fmla="*/ 217 w 217"/>
                <a:gd name="T15" fmla="*/ 45 h 49"/>
                <a:gd name="T16" fmla="*/ 213 w 217"/>
                <a:gd name="T1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7" h="49">
                  <a:moveTo>
                    <a:pt x="213" y="49"/>
                  </a:moveTo>
                  <a:cubicBezTo>
                    <a:pt x="4" y="49"/>
                    <a:pt x="4" y="49"/>
                    <a:pt x="4" y="49"/>
                  </a:cubicBezTo>
                  <a:cubicBezTo>
                    <a:pt x="2" y="49"/>
                    <a:pt x="0" y="47"/>
                    <a:pt x="0" y="4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15" y="0"/>
                    <a:pt x="217" y="2"/>
                    <a:pt x="217" y="4"/>
                  </a:cubicBezTo>
                  <a:cubicBezTo>
                    <a:pt x="217" y="45"/>
                    <a:pt x="217" y="45"/>
                    <a:pt x="217" y="45"/>
                  </a:cubicBezTo>
                  <a:cubicBezTo>
                    <a:pt x="217" y="47"/>
                    <a:pt x="215" y="49"/>
                    <a:pt x="213" y="49"/>
                  </a:cubicBezTo>
                  <a:close/>
                </a:path>
              </a:pathLst>
            </a:custGeom>
            <a:solidFill>
              <a:srgbClr val="A43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32500" lnSpcReduction="20000"/>
            </a:bodyPr>
            <a:lstStyle/>
            <a:p>
              <a:pPr algn="ctr"/>
            </a:p>
          </p:txBody>
        </p:sp>
        <p:sp>
          <p:nvSpPr>
            <p:cNvPr id="417" name="ïşḷiḓê"/>
            <p:cNvSpPr/>
            <p:nvPr/>
          </p:nvSpPr>
          <p:spPr bwMode="auto">
            <a:xfrm>
              <a:off x="6376988" y="4535488"/>
              <a:ext cx="36870" cy="61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anchor="t" anchorCtr="0" compatLnSpc="1">
              <a:normAutofit fontScale="2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400" b="0" i="0" u="none" strike="noStrike" cap="none" normalizeH="0" baseline="0">
                  <a:ln>
                    <a:noFill/>
                  </a:ln>
                  <a:solidFill>
                    <a:srgbClr val="F3F4E9"/>
                  </a:solidFill>
                  <a:effectLst/>
                </a:rPr>
                <a:t>R</a:t>
              </a:r>
              <a:endParaRPr kumimoji="0" lang="zh-CN" altLang="zh-CN" sz="400" b="0" i="0" u="none" strike="noStrike" cap="none" normalizeH="0" baseline="0">
                <a:ln>
                  <a:noFill/>
                </a:ln>
                <a:solidFill>
                  <a:srgbClr val="F3F4E9"/>
                </a:solidFill>
                <a:effectLst/>
              </a:endParaRPr>
            </a:p>
          </p:txBody>
        </p:sp>
        <p:sp>
          <p:nvSpPr>
            <p:cNvPr id="418" name="išľíḓé"/>
            <p:cNvSpPr/>
            <p:nvPr/>
          </p:nvSpPr>
          <p:spPr bwMode="auto">
            <a:xfrm>
              <a:off x="6405563" y="4535488"/>
              <a:ext cx="28854" cy="61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anchor="t" anchorCtr="0" compatLnSpc="1">
              <a:normAutofit fontScale="2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400" b="0" i="0" u="none" strike="noStrike" cap="none" normalizeH="0" baseline="0">
                  <a:ln>
                    <a:noFill/>
                  </a:ln>
                  <a:solidFill>
                    <a:srgbClr val="F3F4E9"/>
                  </a:solidFill>
                  <a:effectLst/>
                </a:rPr>
                <a:t>e</a:t>
              </a:r>
              <a:endParaRPr kumimoji="0" lang="zh-CN" altLang="zh-CN" sz="400" b="0" i="0" u="none" strike="noStrike" cap="none" normalizeH="0" baseline="0">
                <a:ln>
                  <a:noFill/>
                </a:ln>
                <a:solidFill>
                  <a:srgbClr val="F3F4E9"/>
                </a:solidFill>
                <a:effectLst/>
              </a:endParaRPr>
            </a:p>
          </p:txBody>
        </p:sp>
        <p:sp>
          <p:nvSpPr>
            <p:cNvPr id="419" name="iśľîdé"/>
            <p:cNvSpPr/>
            <p:nvPr/>
          </p:nvSpPr>
          <p:spPr bwMode="auto">
            <a:xfrm>
              <a:off x="6432550" y="4535488"/>
              <a:ext cx="28854" cy="61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anchor="t" anchorCtr="0" compatLnSpc="1">
              <a:normAutofit fontScale="2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400" b="0" i="0" u="none" strike="noStrike" cap="none" normalizeH="0" baseline="0">
                  <a:ln>
                    <a:noFill/>
                  </a:ln>
                  <a:solidFill>
                    <a:srgbClr val="F3F4E9"/>
                  </a:solidFill>
                  <a:effectLst/>
                </a:rPr>
                <a:t>g</a:t>
              </a:r>
              <a:endParaRPr kumimoji="0" lang="zh-CN" altLang="zh-CN" sz="400" b="0" i="0" u="none" strike="noStrike" cap="none" normalizeH="0" baseline="0">
                <a:ln>
                  <a:noFill/>
                </a:ln>
                <a:solidFill>
                  <a:srgbClr val="F3F4E9"/>
                </a:solidFill>
                <a:effectLst/>
              </a:endParaRPr>
            </a:p>
          </p:txBody>
        </p:sp>
        <p:sp>
          <p:nvSpPr>
            <p:cNvPr id="420" name="ïṩ1îḋè"/>
            <p:cNvSpPr/>
            <p:nvPr/>
          </p:nvSpPr>
          <p:spPr bwMode="auto">
            <a:xfrm>
              <a:off x="6461125" y="4535488"/>
              <a:ext cx="36870" cy="61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anchor="t" anchorCtr="0" compatLnSpc="1">
              <a:normAutofit fontScale="2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400" b="0" i="0" u="none" strike="noStrike" cap="none" normalizeH="0" baseline="0">
                  <a:ln>
                    <a:noFill/>
                  </a:ln>
                  <a:solidFill>
                    <a:srgbClr val="F3F4E9"/>
                  </a:solidFill>
                  <a:effectLst/>
                </a:rPr>
                <a:t>is</a:t>
              </a:r>
              <a:endParaRPr kumimoji="0" lang="zh-CN" altLang="zh-CN" sz="400" b="0" i="0" u="none" strike="noStrike" cap="none" normalizeH="0" baseline="0">
                <a:ln>
                  <a:noFill/>
                </a:ln>
                <a:solidFill>
                  <a:srgbClr val="F3F4E9"/>
                </a:solidFill>
                <a:effectLst/>
              </a:endParaRPr>
            </a:p>
          </p:txBody>
        </p:sp>
        <p:sp>
          <p:nvSpPr>
            <p:cNvPr id="421" name="íṧḷiḍe"/>
            <p:cNvSpPr/>
            <p:nvPr/>
          </p:nvSpPr>
          <p:spPr bwMode="auto">
            <a:xfrm>
              <a:off x="6492875" y="4535488"/>
              <a:ext cx="14428" cy="61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anchor="t" anchorCtr="0" compatLnSpc="1">
              <a:normAutofit fontScale="2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400" b="0" i="0" u="none" strike="noStrike" cap="none" normalizeH="0" baseline="0">
                  <a:ln>
                    <a:noFill/>
                  </a:ln>
                  <a:solidFill>
                    <a:srgbClr val="F3F4E9"/>
                  </a:solidFill>
                  <a:effectLst/>
                </a:rPr>
                <a:t>t</a:t>
              </a:r>
              <a:endParaRPr kumimoji="0" lang="zh-CN" altLang="zh-CN" sz="400" b="0" i="0" u="none" strike="noStrike" cap="none" normalizeH="0" baseline="0">
                <a:ln>
                  <a:noFill/>
                </a:ln>
                <a:solidFill>
                  <a:srgbClr val="F3F4E9"/>
                </a:solidFill>
                <a:effectLst/>
              </a:endParaRPr>
            </a:p>
          </p:txBody>
        </p:sp>
        <p:sp>
          <p:nvSpPr>
            <p:cNvPr id="422" name="íṧlîḓè"/>
            <p:cNvSpPr/>
            <p:nvPr/>
          </p:nvSpPr>
          <p:spPr bwMode="auto">
            <a:xfrm>
              <a:off x="6510338" y="4535488"/>
              <a:ext cx="46488" cy="61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anchor="t" anchorCtr="0" compatLnSpc="1">
              <a:normAutofit fontScale="2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400" b="0" i="0" u="none" strike="noStrike" cap="none" normalizeH="0" baseline="0">
                  <a:ln>
                    <a:noFill/>
                  </a:ln>
                  <a:solidFill>
                    <a:srgbClr val="F3F4E9"/>
                  </a:solidFill>
                  <a:effectLst/>
                </a:rPr>
                <a:t>er</a:t>
              </a:r>
              <a:endParaRPr kumimoji="0" lang="zh-CN" altLang="zh-CN" sz="400" b="0" i="0" u="none" strike="noStrike" cap="none" normalizeH="0" baseline="0">
                <a:ln>
                  <a:noFill/>
                </a:ln>
                <a:solidFill>
                  <a:srgbClr val="F3F4E9"/>
                </a:solidFill>
                <a:effectLst/>
              </a:endParaRPr>
            </a:p>
          </p:txBody>
        </p:sp>
        <p:sp>
          <p:nvSpPr>
            <p:cNvPr id="423" name="ïṥlíḑe"/>
            <p:cNvSpPr/>
            <p:nvPr/>
          </p:nvSpPr>
          <p:spPr bwMode="auto">
            <a:xfrm>
              <a:off x="5953125" y="2905125"/>
              <a:ext cx="1147763" cy="179388"/>
            </a:xfrm>
            <a:custGeom>
              <a:avLst/>
              <a:gdLst>
                <a:gd name="T0" fmla="*/ 386 w 398"/>
                <a:gd name="T1" fmla="*/ 61 h 62"/>
                <a:gd name="T2" fmla="*/ 386 w 398"/>
                <a:gd name="T3" fmla="*/ 60 h 62"/>
                <a:gd name="T4" fmla="*/ 12 w 398"/>
                <a:gd name="T5" fmla="*/ 60 h 62"/>
                <a:gd name="T6" fmla="*/ 2 w 398"/>
                <a:gd name="T7" fmla="*/ 50 h 62"/>
                <a:gd name="T8" fmla="*/ 2 w 398"/>
                <a:gd name="T9" fmla="*/ 12 h 62"/>
                <a:gd name="T10" fmla="*/ 12 w 398"/>
                <a:gd name="T11" fmla="*/ 2 h 62"/>
                <a:gd name="T12" fmla="*/ 386 w 398"/>
                <a:gd name="T13" fmla="*/ 2 h 62"/>
                <a:gd name="T14" fmla="*/ 396 w 398"/>
                <a:gd name="T15" fmla="*/ 12 h 62"/>
                <a:gd name="T16" fmla="*/ 396 w 398"/>
                <a:gd name="T17" fmla="*/ 50 h 62"/>
                <a:gd name="T18" fmla="*/ 386 w 398"/>
                <a:gd name="T19" fmla="*/ 60 h 62"/>
                <a:gd name="T20" fmla="*/ 386 w 398"/>
                <a:gd name="T21" fmla="*/ 61 h 62"/>
                <a:gd name="T22" fmla="*/ 386 w 398"/>
                <a:gd name="T23" fmla="*/ 62 h 62"/>
                <a:gd name="T24" fmla="*/ 398 w 398"/>
                <a:gd name="T25" fmla="*/ 50 h 62"/>
                <a:gd name="T26" fmla="*/ 398 w 398"/>
                <a:gd name="T27" fmla="*/ 12 h 62"/>
                <a:gd name="T28" fmla="*/ 386 w 398"/>
                <a:gd name="T29" fmla="*/ 0 h 62"/>
                <a:gd name="T30" fmla="*/ 12 w 398"/>
                <a:gd name="T31" fmla="*/ 0 h 62"/>
                <a:gd name="T32" fmla="*/ 0 w 398"/>
                <a:gd name="T33" fmla="*/ 12 h 62"/>
                <a:gd name="T34" fmla="*/ 0 w 398"/>
                <a:gd name="T35" fmla="*/ 50 h 62"/>
                <a:gd name="T36" fmla="*/ 12 w 398"/>
                <a:gd name="T37" fmla="*/ 62 h 62"/>
                <a:gd name="T38" fmla="*/ 386 w 398"/>
                <a:gd name="T39" fmla="*/ 62 h 62"/>
                <a:gd name="T40" fmla="*/ 386 w 398"/>
                <a:gd name="T41" fmla="*/ 6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8" h="62">
                  <a:moveTo>
                    <a:pt x="386" y="61"/>
                  </a:moveTo>
                  <a:cubicBezTo>
                    <a:pt x="386" y="60"/>
                    <a:pt x="386" y="60"/>
                    <a:pt x="386" y="6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6" y="60"/>
                    <a:pt x="2" y="55"/>
                    <a:pt x="2" y="50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7"/>
                    <a:pt x="6" y="2"/>
                    <a:pt x="12" y="2"/>
                  </a:cubicBezTo>
                  <a:cubicBezTo>
                    <a:pt x="386" y="2"/>
                    <a:pt x="386" y="2"/>
                    <a:pt x="386" y="2"/>
                  </a:cubicBezTo>
                  <a:cubicBezTo>
                    <a:pt x="392" y="2"/>
                    <a:pt x="396" y="7"/>
                    <a:pt x="396" y="12"/>
                  </a:cubicBezTo>
                  <a:cubicBezTo>
                    <a:pt x="396" y="50"/>
                    <a:pt x="396" y="50"/>
                    <a:pt x="396" y="50"/>
                  </a:cubicBezTo>
                  <a:cubicBezTo>
                    <a:pt x="396" y="55"/>
                    <a:pt x="392" y="60"/>
                    <a:pt x="386" y="60"/>
                  </a:cubicBezTo>
                  <a:cubicBezTo>
                    <a:pt x="386" y="61"/>
                    <a:pt x="386" y="61"/>
                    <a:pt x="386" y="61"/>
                  </a:cubicBezTo>
                  <a:cubicBezTo>
                    <a:pt x="386" y="62"/>
                    <a:pt x="386" y="62"/>
                    <a:pt x="386" y="62"/>
                  </a:cubicBezTo>
                  <a:cubicBezTo>
                    <a:pt x="393" y="62"/>
                    <a:pt x="398" y="56"/>
                    <a:pt x="398" y="50"/>
                  </a:cubicBezTo>
                  <a:cubicBezTo>
                    <a:pt x="398" y="12"/>
                    <a:pt x="398" y="12"/>
                    <a:pt x="398" y="12"/>
                  </a:cubicBezTo>
                  <a:cubicBezTo>
                    <a:pt x="398" y="6"/>
                    <a:pt x="393" y="0"/>
                    <a:pt x="38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6"/>
                    <a:pt x="5" y="62"/>
                    <a:pt x="12" y="62"/>
                  </a:cubicBezTo>
                  <a:cubicBezTo>
                    <a:pt x="386" y="62"/>
                    <a:pt x="386" y="62"/>
                    <a:pt x="386" y="62"/>
                  </a:cubicBezTo>
                  <a:lnTo>
                    <a:pt x="386" y="61"/>
                  </a:lnTo>
                  <a:close/>
                </a:path>
              </a:pathLst>
            </a:custGeom>
            <a:solidFill>
              <a:srgbClr val="3736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55000" lnSpcReduction="20000"/>
            </a:bodyPr>
            <a:lstStyle/>
            <a:p>
              <a:pPr algn="ctr"/>
            </a:p>
          </p:txBody>
        </p:sp>
        <p:sp>
          <p:nvSpPr>
            <p:cNvPr id="424" name="iṥļíḋê"/>
            <p:cNvSpPr/>
            <p:nvPr/>
          </p:nvSpPr>
          <p:spPr bwMode="auto">
            <a:xfrm>
              <a:off x="5953125" y="3292475"/>
              <a:ext cx="1147763" cy="174625"/>
            </a:xfrm>
            <a:custGeom>
              <a:avLst/>
              <a:gdLst>
                <a:gd name="T0" fmla="*/ 386 w 398"/>
                <a:gd name="T1" fmla="*/ 60 h 61"/>
                <a:gd name="T2" fmla="*/ 386 w 398"/>
                <a:gd name="T3" fmla="*/ 59 h 61"/>
                <a:gd name="T4" fmla="*/ 12 w 398"/>
                <a:gd name="T5" fmla="*/ 59 h 61"/>
                <a:gd name="T6" fmla="*/ 2 w 398"/>
                <a:gd name="T7" fmla="*/ 49 h 61"/>
                <a:gd name="T8" fmla="*/ 2 w 398"/>
                <a:gd name="T9" fmla="*/ 12 h 61"/>
                <a:gd name="T10" fmla="*/ 12 w 398"/>
                <a:gd name="T11" fmla="*/ 2 h 61"/>
                <a:gd name="T12" fmla="*/ 386 w 398"/>
                <a:gd name="T13" fmla="*/ 2 h 61"/>
                <a:gd name="T14" fmla="*/ 396 w 398"/>
                <a:gd name="T15" fmla="*/ 12 h 61"/>
                <a:gd name="T16" fmla="*/ 396 w 398"/>
                <a:gd name="T17" fmla="*/ 49 h 61"/>
                <a:gd name="T18" fmla="*/ 386 w 398"/>
                <a:gd name="T19" fmla="*/ 59 h 61"/>
                <a:gd name="T20" fmla="*/ 386 w 398"/>
                <a:gd name="T21" fmla="*/ 60 h 61"/>
                <a:gd name="T22" fmla="*/ 386 w 398"/>
                <a:gd name="T23" fmla="*/ 61 h 61"/>
                <a:gd name="T24" fmla="*/ 398 w 398"/>
                <a:gd name="T25" fmla="*/ 49 h 61"/>
                <a:gd name="T26" fmla="*/ 398 w 398"/>
                <a:gd name="T27" fmla="*/ 12 h 61"/>
                <a:gd name="T28" fmla="*/ 386 w 398"/>
                <a:gd name="T29" fmla="*/ 0 h 61"/>
                <a:gd name="T30" fmla="*/ 12 w 398"/>
                <a:gd name="T31" fmla="*/ 0 h 61"/>
                <a:gd name="T32" fmla="*/ 0 w 398"/>
                <a:gd name="T33" fmla="*/ 12 h 61"/>
                <a:gd name="T34" fmla="*/ 0 w 398"/>
                <a:gd name="T35" fmla="*/ 49 h 61"/>
                <a:gd name="T36" fmla="*/ 12 w 398"/>
                <a:gd name="T37" fmla="*/ 61 h 61"/>
                <a:gd name="T38" fmla="*/ 386 w 398"/>
                <a:gd name="T39" fmla="*/ 61 h 61"/>
                <a:gd name="T40" fmla="*/ 386 w 398"/>
                <a:gd name="T41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8" h="61">
                  <a:moveTo>
                    <a:pt x="386" y="60"/>
                  </a:moveTo>
                  <a:cubicBezTo>
                    <a:pt x="386" y="59"/>
                    <a:pt x="386" y="59"/>
                    <a:pt x="386" y="59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6" y="59"/>
                    <a:pt x="2" y="55"/>
                    <a:pt x="2" y="49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6"/>
                    <a:pt x="6" y="2"/>
                    <a:pt x="12" y="2"/>
                  </a:cubicBezTo>
                  <a:cubicBezTo>
                    <a:pt x="386" y="2"/>
                    <a:pt x="386" y="2"/>
                    <a:pt x="386" y="2"/>
                  </a:cubicBezTo>
                  <a:cubicBezTo>
                    <a:pt x="392" y="2"/>
                    <a:pt x="396" y="6"/>
                    <a:pt x="396" y="12"/>
                  </a:cubicBezTo>
                  <a:cubicBezTo>
                    <a:pt x="396" y="49"/>
                    <a:pt x="396" y="49"/>
                    <a:pt x="396" y="49"/>
                  </a:cubicBezTo>
                  <a:cubicBezTo>
                    <a:pt x="396" y="55"/>
                    <a:pt x="392" y="59"/>
                    <a:pt x="386" y="59"/>
                  </a:cubicBezTo>
                  <a:cubicBezTo>
                    <a:pt x="386" y="60"/>
                    <a:pt x="386" y="60"/>
                    <a:pt x="386" y="60"/>
                  </a:cubicBezTo>
                  <a:cubicBezTo>
                    <a:pt x="386" y="61"/>
                    <a:pt x="386" y="61"/>
                    <a:pt x="386" y="61"/>
                  </a:cubicBezTo>
                  <a:cubicBezTo>
                    <a:pt x="393" y="61"/>
                    <a:pt x="398" y="56"/>
                    <a:pt x="398" y="49"/>
                  </a:cubicBezTo>
                  <a:cubicBezTo>
                    <a:pt x="398" y="12"/>
                    <a:pt x="398" y="12"/>
                    <a:pt x="398" y="12"/>
                  </a:cubicBezTo>
                  <a:cubicBezTo>
                    <a:pt x="398" y="5"/>
                    <a:pt x="393" y="0"/>
                    <a:pt x="38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6"/>
                    <a:pt x="5" y="61"/>
                    <a:pt x="12" y="61"/>
                  </a:cubicBezTo>
                  <a:cubicBezTo>
                    <a:pt x="386" y="61"/>
                    <a:pt x="386" y="61"/>
                    <a:pt x="386" y="61"/>
                  </a:cubicBezTo>
                  <a:lnTo>
                    <a:pt x="386" y="60"/>
                  </a:lnTo>
                  <a:close/>
                </a:path>
              </a:pathLst>
            </a:custGeom>
            <a:solidFill>
              <a:srgbClr val="3736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47500" lnSpcReduction="20000"/>
            </a:bodyPr>
            <a:lstStyle/>
            <a:p>
              <a:pPr algn="ctr"/>
            </a:p>
          </p:txBody>
        </p:sp>
        <p:sp>
          <p:nvSpPr>
            <p:cNvPr id="425" name="íSļiḋê"/>
            <p:cNvSpPr/>
            <p:nvPr/>
          </p:nvSpPr>
          <p:spPr bwMode="auto">
            <a:xfrm>
              <a:off x="5953125" y="3695700"/>
              <a:ext cx="1147763" cy="179388"/>
            </a:xfrm>
            <a:custGeom>
              <a:avLst/>
              <a:gdLst>
                <a:gd name="T0" fmla="*/ 386 w 398"/>
                <a:gd name="T1" fmla="*/ 61 h 62"/>
                <a:gd name="T2" fmla="*/ 386 w 398"/>
                <a:gd name="T3" fmla="*/ 60 h 62"/>
                <a:gd name="T4" fmla="*/ 12 w 398"/>
                <a:gd name="T5" fmla="*/ 60 h 62"/>
                <a:gd name="T6" fmla="*/ 2 w 398"/>
                <a:gd name="T7" fmla="*/ 50 h 62"/>
                <a:gd name="T8" fmla="*/ 2 w 398"/>
                <a:gd name="T9" fmla="*/ 12 h 62"/>
                <a:gd name="T10" fmla="*/ 12 w 398"/>
                <a:gd name="T11" fmla="*/ 2 h 62"/>
                <a:gd name="T12" fmla="*/ 386 w 398"/>
                <a:gd name="T13" fmla="*/ 2 h 62"/>
                <a:gd name="T14" fmla="*/ 396 w 398"/>
                <a:gd name="T15" fmla="*/ 12 h 62"/>
                <a:gd name="T16" fmla="*/ 396 w 398"/>
                <a:gd name="T17" fmla="*/ 50 h 62"/>
                <a:gd name="T18" fmla="*/ 386 w 398"/>
                <a:gd name="T19" fmla="*/ 60 h 62"/>
                <a:gd name="T20" fmla="*/ 386 w 398"/>
                <a:gd name="T21" fmla="*/ 61 h 62"/>
                <a:gd name="T22" fmla="*/ 386 w 398"/>
                <a:gd name="T23" fmla="*/ 62 h 62"/>
                <a:gd name="T24" fmla="*/ 398 w 398"/>
                <a:gd name="T25" fmla="*/ 50 h 62"/>
                <a:gd name="T26" fmla="*/ 398 w 398"/>
                <a:gd name="T27" fmla="*/ 12 h 62"/>
                <a:gd name="T28" fmla="*/ 386 w 398"/>
                <a:gd name="T29" fmla="*/ 0 h 62"/>
                <a:gd name="T30" fmla="*/ 12 w 398"/>
                <a:gd name="T31" fmla="*/ 0 h 62"/>
                <a:gd name="T32" fmla="*/ 0 w 398"/>
                <a:gd name="T33" fmla="*/ 12 h 62"/>
                <a:gd name="T34" fmla="*/ 0 w 398"/>
                <a:gd name="T35" fmla="*/ 50 h 62"/>
                <a:gd name="T36" fmla="*/ 12 w 398"/>
                <a:gd name="T37" fmla="*/ 62 h 62"/>
                <a:gd name="T38" fmla="*/ 386 w 398"/>
                <a:gd name="T39" fmla="*/ 62 h 62"/>
                <a:gd name="T40" fmla="*/ 386 w 398"/>
                <a:gd name="T41" fmla="*/ 6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8" h="62">
                  <a:moveTo>
                    <a:pt x="386" y="61"/>
                  </a:moveTo>
                  <a:cubicBezTo>
                    <a:pt x="386" y="60"/>
                    <a:pt x="386" y="60"/>
                    <a:pt x="386" y="6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6" y="60"/>
                    <a:pt x="2" y="55"/>
                    <a:pt x="2" y="50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6"/>
                    <a:pt x="6" y="2"/>
                    <a:pt x="12" y="2"/>
                  </a:cubicBezTo>
                  <a:cubicBezTo>
                    <a:pt x="386" y="2"/>
                    <a:pt x="386" y="2"/>
                    <a:pt x="386" y="2"/>
                  </a:cubicBezTo>
                  <a:cubicBezTo>
                    <a:pt x="392" y="2"/>
                    <a:pt x="396" y="6"/>
                    <a:pt x="396" y="12"/>
                  </a:cubicBezTo>
                  <a:cubicBezTo>
                    <a:pt x="396" y="50"/>
                    <a:pt x="396" y="50"/>
                    <a:pt x="396" y="50"/>
                  </a:cubicBezTo>
                  <a:cubicBezTo>
                    <a:pt x="396" y="55"/>
                    <a:pt x="392" y="60"/>
                    <a:pt x="386" y="60"/>
                  </a:cubicBezTo>
                  <a:cubicBezTo>
                    <a:pt x="386" y="61"/>
                    <a:pt x="386" y="61"/>
                    <a:pt x="386" y="61"/>
                  </a:cubicBezTo>
                  <a:cubicBezTo>
                    <a:pt x="386" y="62"/>
                    <a:pt x="386" y="62"/>
                    <a:pt x="386" y="62"/>
                  </a:cubicBezTo>
                  <a:cubicBezTo>
                    <a:pt x="393" y="62"/>
                    <a:pt x="398" y="56"/>
                    <a:pt x="398" y="50"/>
                  </a:cubicBezTo>
                  <a:cubicBezTo>
                    <a:pt x="398" y="12"/>
                    <a:pt x="398" y="12"/>
                    <a:pt x="398" y="12"/>
                  </a:cubicBezTo>
                  <a:cubicBezTo>
                    <a:pt x="398" y="5"/>
                    <a:pt x="393" y="0"/>
                    <a:pt x="38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6"/>
                    <a:pt x="5" y="62"/>
                    <a:pt x="12" y="62"/>
                  </a:cubicBezTo>
                  <a:cubicBezTo>
                    <a:pt x="386" y="62"/>
                    <a:pt x="386" y="62"/>
                    <a:pt x="386" y="62"/>
                  </a:cubicBezTo>
                  <a:lnTo>
                    <a:pt x="386" y="61"/>
                  </a:lnTo>
                  <a:close/>
                </a:path>
              </a:pathLst>
            </a:custGeom>
            <a:solidFill>
              <a:srgbClr val="3736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55000" lnSpcReduction="20000"/>
            </a:bodyPr>
            <a:lstStyle/>
            <a:p>
              <a:pPr algn="ctr"/>
            </a:p>
          </p:txBody>
        </p:sp>
        <p:sp>
          <p:nvSpPr>
            <p:cNvPr id="426" name="î$ļíḓê"/>
            <p:cNvSpPr/>
            <p:nvPr/>
          </p:nvSpPr>
          <p:spPr bwMode="auto">
            <a:xfrm>
              <a:off x="5953125" y="4102100"/>
              <a:ext cx="1147763" cy="179388"/>
            </a:xfrm>
            <a:custGeom>
              <a:avLst/>
              <a:gdLst>
                <a:gd name="T0" fmla="*/ 386 w 398"/>
                <a:gd name="T1" fmla="*/ 61 h 62"/>
                <a:gd name="T2" fmla="*/ 386 w 398"/>
                <a:gd name="T3" fmla="*/ 60 h 62"/>
                <a:gd name="T4" fmla="*/ 12 w 398"/>
                <a:gd name="T5" fmla="*/ 60 h 62"/>
                <a:gd name="T6" fmla="*/ 2 w 398"/>
                <a:gd name="T7" fmla="*/ 50 h 62"/>
                <a:gd name="T8" fmla="*/ 2 w 398"/>
                <a:gd name="T9" fmla="*/ 12 h 62"/>
                <a:gd name="T10" fmla="*/ 12 w 398"/>
                <a:gd name="T11" fmla="*/ 2 h 62"/>
                <a:gd name="T12" fmla="*/ 386 w 398"/>
                <a:gd name="T13" fmla="*/ 2 h 62"/>
                <a:gd name="T14" fmla="*/ 396 w 398"/>
                <a:gd name="T15" fmla="*/ 12 h 62"/>
                <a:gd name="T16" fmla="*/ 396 w 398"/>
                <a:gd name="T17" fmla="*/ 50 h 62"/>
                <a:gd name="T18" fmla="*/ 386 w 398"/>
                <a:gd name="T19" fmla="*/ 60 h 62"/>
                <a:gd name="T20" fmla="*/ 386 w 398"/>
                <a:gd name="T21" fmla="*/ 61 h 62"/>
                <a:gd name="T22" fmla="*/ 386 w 398"/>
                <a:gd name="T23" fmla="*/ 62 h 62"/>
                <a:gd name="T24" fmla="*/ 398 w 398"/>
                <a:gd name="T25" fmla="*/ 50 h 62"/>
                <a:gd name="T26" fmla="*/ 398 w 398"/>
                <a:gd name="T27" fmla="*/ 12 h 62"/>
                <a:gd name="T28" fmla="*/ 386 w 398"/>
                <a:gd name="T29" fmla="*/ 0 h 62"/>
                <a:gd name="T30" fmla="*/ 12 w 398"/>
                <a:gd name="T31" fmla="*/ 0 h 62"/>
                <a:gd name="T32" fmla="*/ 0 w 398"/>
                <a:gd name="T33" fmla="*/ 12 h 62"/>
                <a:gd name="T34" fmla="*/ 0 w 398"/>
                <a:gd name="T35" fmla="*/ 50 h 62"/>
                <a:gd name="T36" fmla="*/ 12 w 398"/>
                <a:gd name="T37" fmla="*/ 62 h 62"/>
                <a:gd name="T38" fmla="*/ 386 w 398"/>
                <a:gd name="T39" fmla="*/ 62 h 62"/>
                <a:gd name="T40" fmla="*/ 386 w 398"/>
                <a:gd name="T41" fmla="*/ 6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8" h="62">
                  <a:moveTo>
                    <a:pt x="386" y="61"/>
                  </a:moveTo>
                  <a:cubicBezTo>
                    <a:pt x="386" y="60"/>
                    <a:pt x="386" y="60"/>
                    <a:pt x="386" y="6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6" y="60"/>
                    <a:pt x="2" y="55"/>
                    <a:pt x="2" y="50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6"/>
                    <a:pt x="6" y="2"/>
                    <a:pt x="12" y="2"/>
                  </a:cubicBezTo>
                  <a:cubicBezTo>
                    <a:pt x="386" y="2"/>
                    <a:pt x="386" y="2"/>
                    <a:pt x="386" y="2"/>
                  </a:cubicBezTo>
                  <a:cubicBezTo>
                    <a:pt x="392" y="2"/>
                    <a:pt x="396" y="6"/>
                    <a:pt x="396" y="12"/>
                  </a:cubicBezTo>
                  <a:cubicBezTo>
                    <a:pt x="396" y="50"/>
                    <a:pt x="396" y="50"/>
                    <a:pt x="396" y="50"/>
                  </a:cubicBezTo>
                  <a:cubicBezTo>
                    <a:pt x="396" y="55"/>
                    <a:pt x="392" y="60"/>
                    <a:pt x="386" y="60"/>
                  </a:cubicBezTo>
                  <a:cubicBezTo>
                    <a:pt x="386" y="61"/>
                    <a:pt x="386" y="61"/>
                    <a:pt x="386" y="61"/>
                  </a:cubicBezTo>
                  <a:cubicBezTo>
                    <a:pt x="386" y="62"/>
                    <a:pt x="386" y="62"/>
                    <a:pt x="386" y="62"/>
                  </a:cubicBezTo>
                  <a:cubicBezTo>
                    <a:pt x="393" y="62"/>
                    <a:pt x="398" y="56"/>
                    <a:pt x="398" y="50"/>
                  </a:cubicBezTo>
                  <a:cubicBezTo>
                    <a:pt x="398" y="12"/>
                    <a:pt x="398" y="12"/>
                    <a:pt x="398" y="12"/>
                  </a:cubicBezTo>
                  <a:cubicBezTo>
                    <a:pt x="398" y="5"/>
                    <a:pt x="393" y="0"/>
                    <a:pt x="38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6"/>
                    <a:pt x="5" y="62"/>
                    <a:pt x="12" y="62"/>
                  </a:cubicBezTo>
                  <a:cubicBezTo>
                    <a:pt x="386" y="62"/>
                    <a:pt x="386" y="62"/>
                    <a:pt x="386" y="62"/>
                  </a:cubicBezTo>
                  <a:lnTo>
                    <a:pt x="386" y="61"/>
                  </a:lnTo>
                  <a:close/>
                </a:path>
              </a:pathLst>
            </a:custGeom>
            <a:solidFill>
              <a:srgbClr val="3736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55000" lnSpcReduction="20000"/>
            </a:bodyPr>
            <a:lstStyle/>
            <a:p>
              <a:pPr algn="ctr"/>
            </a:p>
          </p:txBody>
        </p:sp>
        <p:sp>
          <p:nvSpPr>
            <p:cNvPr id="427" name="iSľídê"/>
            <p:cNvSpPr/>
            <p:nvPr/>
          </p:nvSpPr>
          <p:spPr bwMode="auto">
            <a:xfrm>
              <a:off x="6475413" y="2954338"/>
              <a:ext cx="6350" cy="60325"/>
            </a:xfrm>
            <a:prstGeom prst="rect">
              <a:avLst/>
            </a:prstGeom>
            <a:solidFill>
              <a:srgbClr val="50C3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28" name="íṥļiḓè"/>
            <p:cNvSpPr/>
            <p:nvPr/>
          </p:nvSpPr>
          <p:spPr bwMode="auto">
            <a:xfrm>
              <a:off x="6475413" y="2954338"/>
              <a:ext cx="6350" cy="60325"/>
            </a:xfrm>
            <a:custGeom>
              <a:avLst/>
              <a:gdLst>
                <a:gd name="T0" fmla="*/ 0 w 4"/>
                <a:gd name="T1" fmla="*/ 0 h 38"/>
                <a:gd name="T2" fmla="*/ 0 w 4"/>
                <a:gd name="T3" fmla="*/ 38 h 38"/>
                <a:gd name="T4" fmla="*/ 4 w 4"/>
                <a:gd name="T5" fmla="*/ 38 h 38"/>
                <a:gd name="T6" fmla="*/ 4 w 4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8">
                  <a:moveTo>
                    <a:pt x="0" y="0"/>
                  </a:moveTo>
                  <a:lnTo>
                    <a:pt x="0" y="38"/>
                  </a:lnTo>
                  <a:lnTo>
                    <a:pt x="4" y="38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29" name="íṡḻïḑê"/>
            <p:cNvSpPr/>
            <p:nvPr/>
          </p:nvSpPr>
          <p:spPr bwMode="auto">
            <a:xfrm>
              <a:off x="5599113" y="5659438"/>
              <a:ext cx="1466850" cy="49213"/>
            </a:xfrm>
            <a:prstGeom prst="ellipse">
              <a:avLst/>
            </a:prstGeom>
            <a:solidFill>
              <a:srgbClr val="D9D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30" name="ïṧļîḑè"/>
            <p:cNvSpPr/>
            <p:nvPr/>
          </p:nvSpPr>
          <p:spPr bwMode="auto">
            <a:xfrm>
              <a:off x="6408738" y="4079875"/>
              <a:ext cx="119063" cy="160338"/>
            </a:xfrm>
            <a:custGeom>
              <a:avLst/>
              <a:gdLst>
                <a:gd name="T0" fmla="*/ 0 w 41"/>
                <a:gd name="T1" fmla="*/ 17 h 56"/>
                <a:gd name="T2" fmla="*/ 32 w 41"/>
                <a:gd name="T3" fmla="*/ 39 h 56"/>
                <a:gd name="T4" fmla="*/ 41 w 41"/>
                <a:gd name="T5" fmla="*/ 12 h 56"/>
                <a:gd name="T6" fmla="*/ 30 w 41"/>
                <a:gd name="T7" fmla="*/ 3 h 56"/>
                <a:gd name="T8" fmla="*/ 21 w 41"/>
                <a:gd name="T9" fmla="*/ 0 h 56"/>
                <a:gd name="T10" fmla="*/ 0 w 41"/>
                <a:gd name="T11" fmla="*/ 1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56">
                  <a:moveTo>
                    <a:pt x="0" y="17"/>
                  </a:moveTo>
                  <a:cubicBezTo>
                    <a:pt x="0" y="17"/>
                    <a:pt x="26" y="56"/>
                    <a:pt x="32" y="39"/>
                  </a:cubicBezTo>
                  <a:cubicBezTo>
                    <a:pt x="37" y="22"/>
                    <a:pt x="41" y="12"/>
                    <a:pt x="41" y="12"/>
                  </a:cubicBezTo>
                  <a:cubicBezTo>
                    <a:pt x="41" y="12"/>
                    <a:pt x="34" y="0"/>
                    <a:pt x="30" y="3"/>
                  </a:cubicBezTo>
                  <a:cubicBezTo>
                    <a:pt x="26" y="7"/>
                    <a:pt x="21" y="0"/>
                    <a:pt x="21" y="0"/>
                  </a:cubicBezTo>
                  <a:lnTo>
                    <a:pt x="0" y="17"/>
                  </a:lnTo>
                  <a:close/>
                </a:path>
              </a:pathLst>
            </a:custGeom>
            <a:solidFill>
              <a:srgbClr val="F5B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40000" lnSpcReduction="20000"/>
            </a:bodyPr>
            <a:lstStyle/>
            <a:p>
              <a:pPr algn="ctr"/>
            </a:p>
          </p:txBody>
        </p:sp>
        <p:sp>
          <p:nvSpPr>
            <p:cNvPr id="431" name="îsļídè"/>
            <p:cNvSpPr/>
            <p:nvPr/>
          </p:nvSpPr>
          <p:spPr bwMode="auto">
            <a:xfrm>
              <a:off x="6764338" y="3113088"/>
              <a:ext cx="7938" cy="42863"/>
            </a:xfrm>
            <a:custGeom>
              <a:avLst/>
              <a:gdLst>
                <a:gd name="T0" fmla="*/ 3 w 3"/>
                <a:gd name="T1" fmla="*/ 13 h 15"/>
                <a:gd name="T2" fmla="*/ 3 w 3"/>
                <a:gd name="T3" fmla="*/ 2 h 15"/>
                <a:gd name="T4" fmla="*/ 0 w 3"/>
                <a:gd name="T5" fmla="*/ 2 h 15"/>
                <a:gd name="T6" fmla="*/ 1 w 3"/>
                <a:gd name="T7" fmla="*/ 13 h 15"/>
                <a:gd name="T8" fmla="*/ 3 w 3"/>
                <a:gd name="T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5">
                  <a:moveTo>
                    <a:pt x="3" y="13"/>
                  </a:moveTo>
                  <a:cubicBezTo>
                    <a:pt x="3" y="9"/>
                    <a:pt x="3" y="6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ubicBezTo>
                    <a:pt x="1" y="6"/>
                    <a:pt x="1" y="9"/>
                    <a:pt x="1" y="13"/>
                  </a:cubicBezTo>
                  <a:cubicBezTo>
                    <a:pt x="1" y="15"/>
                    <a:pt x="3" y="15"/>
                    <a:pt x="3" y="13"/>
                  </a:cubicBezTo>
                  <a:close/>
                </a:path>
              </a:pathLst>
            </a:custGeom>
            <a:solidFill>
              <a:srgbClr val="B96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32" name="îṥḷíḋé"/>
            <p:cNvSpPr/>
            <p:nvPr/>
          </p:nvSpPr>
          <p:spPr bwMode="auto">
            <a:xfrm>
              <a:off x="6765925" y="3116263"/>
              <a:ext cx="30163" cy="36513"/>
            </a:xfrm>
            <a:custGeom>
              <a:avLst/>
              <a:gdLst>
                <a:gd name="T0" fmla="*/ 2 w 10"/>
                <a:gd name="T1" fmla="*/ 13 h 13"/>
                <a:gd name="T2" fmla="*/ 5 w 10"/>
                <a:gd name="T3" fmla="*/ 8 h 13"/>
                <a:gd name="T4" fmla="*/ 9 w 10"/>
                <a:gd name="T5" fmla="*/ 2 h 13"/>
                <a:gd name="T6" fmla="*/ 7 w 10"/>
                <a:gd name="T7" fmla="*/ 1 h 13"/>
                <a:gd name="T8" fmla="*/ 4 w 10"/>
                <a:gd name="T9" fmla="*/ 6 h 13"/>
                <a:gd name="T10" fmla="*/ 1 w 10"/>
                <a:gd name="T11" fmla="*/ 11 h 13"/>
                <a:gd name="T12" fmla="*/ 2 w 10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3">
                  <a:moveTo>
                    <a:pt x="2" y="13"/>
                  </a:moveTo>
                  <a:cubicBezTo>
                    <a:pt x="4" y="12"/>
                    <a:pt x="4" y="10"/>
                    <a:pt x="5" y="8"/>
                  </a:cubicBezTo>
                  <a:cubicBezTo>
                    <a:pt x="6" y="6"/>
                    <a:pt x="7" y="4"/>
                    <a:pt x="9" y="2"/>
                  </a:cubicBezTo>
                  <a:cubicBezTo>
                    <a:pt x="10" y="1"/>
                    <a:pt x="8" y="0"/>
                    <a:pt x="7" y="1"/>
                  </a:cubicBezTo>
                  <a:cubicBezTo>
                    <a:pt x="6" y="3"/>
                    <a:pt x="5" y="4"/>
                    <a:pt x="4" y="6"/>
                  </a:cubicBezTo>
                  <a:cubicBezTo>
                    <a:pt x="3" y="7"/>
                    <a:pt x="2" y="10"/>
                    <a:pt x="1" y="11"/>
                  </a:cubicBezTo>
                  <a:cubicBezTo>
                    <a:pt x="0" y="11"/>
                    <a:pt x="1" y="13"/>
                    <a:pt x="2" y="13"/>
                  </a:cubicBezTo>
                  <a:close/>
                </a:path>
              </a:pathLst>
            </a:custGeom>
            <a:solidFill>
              <a:srgbClr val="B96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33" name="îṧľîdé"/>
            <p:cNvSpPr/>
            <p:nvPr/>
          </p:nvSpPr>
          <p:spPr bwMode="auto">
            <a:xfrm>
              <a:off x="4029075" y="5480050"/>
              <a:ext cx="1471613" cy="49213"/>
            </a:xfrm>
            <a:prstGeom prst="ellipse">
              <a:avLst/>
            </a:prstGeom>
            <a:solidFill>
              <a:srgbClr val="D9D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34" name="í$liḓê"/>
            <p:cNvSpPr/>
            <p:nvPr/>
          </p:nvSpPr>
          <p:spPr bwMode="auto">
            <a:xfrm>
              <a:off x="4764088" y="2936875"/>
              <a:ext cx="557213" cy="395288"/>
            </a:xfrm>
            <a:custGeom>
              <a:avLst/>
              <a:gdLst>
                <a:gd name="T0" fmla="*/ 88 w 193"/>
                <a:gd name="T1" fmla="*/ 6 h 137"/>
                <a:gd name="T2" fmla="*/ 73 w 193"/>
                <a:gd name="T3" fmla="*/ 4 h 137"/>
                <a:gd name="T4" fmla="*/ 48 w 193"/>
                <a:gd name="T5" fmla="*/ 15 h 137"/>
                <a:gd name="T6" fmla="*/ 32 w 193"/>
                <a:gd name="T7" fmla="*/ 37 h 137"/>
                <a:gd name="T8" fmla="*/ 26 w 193"/>
                <a:gd name="T9" fmla="*/ 64 h 137"/>
                <a:gd name="T10" fmla="*/ 28 w 193"/>
                <a:gd name="T11" fmla="*/ 70 h 137"/>
                <a:gd name="T12" fmla="*/ 14 w 193"/>
                <a:gd name="T13" fmla="*/ 87 h 137"/>
                <a:gd name="T14" fmla="*/ 13 w 193"/>
                <a:gd name="T15" fmla="*/ 114 h 137"/>
                <a:gd name="T16" fmla="*/ 2 w 193"/>
                <a:gd name="T17" fmla="*/ 123 h 137"/>
                <a:gd name="T18" fmla="*/ 0 w 193"/>
                <a:gd name="T19" fmla="*/ 133 h 137"/>
                <a:gd name="T20" fmla="*/ 1 w 193"/>
                <a:gd name="T21" fmla="*/ 135 h 137"/>
                <a:gd name="T22" fmla="*/ 3 w 193"/>
                <a:gd name="T23" fmla="*/ 136 h 137"/>
                <a:gd name="T24" fmla="*/ 46 w 193"/>
                <a:gd name="T25" fmla="*/ 135 h 137"/>
                <a:gd name="T26" fmla="*/ 90 w 193"/>
                <a:gd name="T27" fmla="*/ 135 h 137"/>
                <a:gd name="T28" fmla="*/ 101 w 193"/>
                <a:gd name="T29" fmla="*/ 135 h 137"/>
                <a:gd name="T30" fmla="*/ 115 w 193"/>
                <a:gd name="T31" fmla="*/ 130 h 137"/>
                <a:gd name="T32" fmla="*/ 190 w 193"/>
                <a:gd name="T33" fmla="*/ 103 h 137"/>
                <a:gd name="T34" fmla="*/ 193 w 193"/>
                <a:gd name="T35" fmla="*/ 101 h 137"/>
                <a:gd name="T36" fmla="*/ 193 w 193"/>
                <a:gd name="T37" fmla="*/ 99 h 137"/>
                <a:gd name="T38" fmla="*/ 182 w 193"/>
                <a:gd name="T39" fmla="*/ 84 h 137"/>
                <a:gd name="T40" fmla="*/ 162 w 193"/>
                <a:gd name="T41" fmla="*/ 80 h 137"/>
                <a:gd name="T42" fmla="*/ 156 w 193"/>
                <a:gd name="T43" fmla="*/ 67 h 137"/>
                <a:gd name="T44" fmla="*/ 149 w 193"/>
                <a:gd name="T45" fmla="*/ 39 h 137"/>
                <a:gd name="T46" fmla="*/ 129 w 193"/>
                <a:gd name="T47" fmla="*/ 28 h 137"/>
                <a:gd name="T48" fmla="*/ 122 w 193"/>
                <a:gd name="T49" fmla="*/ 17 h 137"/>
                <a:gd name="T50" fmla="*/ 88 w 193"/>
                <a:gd name="T51" fmla="*/ 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3" h="137">
                  <a:moveTo>
                    <a:pt x="88" y="6"/>
                  </a:moveTo>
                  <a:cubicBezTo>
                    <a:pt x="83" y="5"/>
                    <a:pt x="79" y="4"/>
                    <a:pt x="73" y="4"/>
                  </a:cubicBezTo>
                  <a:cubicBezTo>
                    <a:pt x="64" y="3"/>
                    <a:pt x="55" y="9"/>
                    <a:pt x="48" y="15"/>
                  </a:cubicBezTo>
                  <a:cubicBezTo>
                    <a:pt x="41" y="21"/>
                    <a:pt x="37" y="29"/>
                    <a:pt x="32" y="37"/>
                  </a:cubicBezTo>
                  <a:cubicBezTo>
                    <a:pt x="27" y="45"/>
                    <a:pt x="23" y="55"/>
                    <a:pt x="26" y="64"/>
                  </a:cubicBezTo>
                  <a:cubicBezTo>
                    <a:pt x="27" y="66"/>
                    <a:pt x="28" y="68"/>
                    <a:pt x="28" y="70"/>
                  </a:cubicBezTo>
                  <a:cubicBezTo>
                    <a:pt x="28" y="78"/>
                    <a:pt x="17" y="81"/>
                    <a:pt x="14" y="87"/>
                  </a:cubicBezTo>
                  <a:cubicBezTo>
                    <a:pt x="10" y="96"/>
                    <a:pt x="18" y="107"/>
                    <a:pt x="13" y="114"/>
                  </a:cubicBezTo>
                  <a:cubicBezTo>
                    <a:pt x="10" y="118"/>
                    <a:pt x="5" y="119"/>
                    <a:pt x="2" y="123"/>
                  </a:cubicBezTo>
                  <a:cubicBezTo>
                    <a:pt x="0" y="126"/>
                    <a:pt x="0" y="130"/>
                    <a:pt x="0" y="133"/>
                  </a:cubicBezTo>
                  <a:cubicBezTo>
                    <a:pt x="1" y="134"/>
                    <a:pt x="1" y="135"/>
                    <a:pt x="1" y="135"/>
                  </a:cubicBezTo>
                  <a:cubicBezTo>
                    <a:pt x="2" y="136"/>
                    <a:pt x="2" y="136"/>
                    <a:pt x="3" y="136"/>
                  </a:cubicBezTo>
                  <a:cubicBezTo>
                    <a:pt x="17" y="137"/>
                    <a:pt x="32" y="136"/>
                    <a:pt x="46" y="135"/>
                  </a:cubicBezTo>
                  <a:cubicBezTo>
                    <a:pt x="61" y="134"/>
                    <a:pt x="76" y="134"/>
                    <a:pt x="90" y="135"/>
                  </a:cubicBezTo>
                  <a:cubicBezTo>
                    <a:pt x="94" y="135"/>
                    <a:pt x="97" y="136"/>
                    <a:pt x="101" y="135"/>
                  </a:cubicBezTo>
                  <a:cubicBezTo>
                    <a:pt x="106" y="135"/>
                    <a:pt x="111" y="133"/>
                    <a:pt x="115" y="130"/>
                  </a:cubicBezTo>
                  <a:cubicBezTo>
                    <a:pt x="140" y="119"/>
                    <a:pt x="166" y="116"/>
                    <a:pt x="190" y="103"/>
                  </a:cubicBezTo>
                  <a:cubicBezTo>
                    <a:pt x="191" y="103"/>
                    <a:pt x="192" y="102"/>
                    <a:pt x="193" y="101"/>
                  </a:cubicBezTo>
                  <a:cubicBezTo>
                    <a:pt x="193" y="100"/>
                    <a:pt x="193" y="99"/>
                    <a:pt x="193" y="99"/>
                  </a:cubicBezTo>
                  <a:cubicBezTo>
                    <a:pt x="193" y="92"/>
                    <a:pt x="188" y="86"/>
                    <a:pt x="182" y="84"/>
                  </a:cubicBezTo>
                  <a:cubicBezTo>
                    <a:pt x="175" y="82"/>
                    <a:pt x="167" y="84"/>
                    <a:pt x="162" y="80"/>
                  </a:cubicBezTo>
                  <a:cubicBezTo>
                    <a:pt x="158" y="77"/>
                    <a:pt x="157" y="72"/>
                    <a:pt x="156" y="67"/>
                  </a:cubicBezTo>
                  <a:cubicBezTo>
                    <a:pt x="155" y="57"/>
                    <a:pt x="156" y="46"/>
                    <a:pt x="149" y="39"/>
                  </a:cubicBezTo>
                  <a:cubicBezTo>
                    <a:pt x="144" y="34"/>
                    <a:pt x="135" y="33"/>
                    <a:pt x="129" y="28"/>
                  </a:cubicBezTo>
                  <a:cubicBezTo>
                    <a:pt x="126" y="25"/>
                    <a:pt x="124" y="20"/>
                    <a:pt x="122" y="17"/>
                  </a:cubicBezTo>
                  <a:cubicBezTo>
                    <a:pt x="114" y="6"/>
                    <a:pt x="101" y="0"/>
                    <a:pt x="88" y="6"/>
                  </a:cubicBezTo>
                </a:path>
              </a:pathLst>
            </a:custGeom>
            <a:solidFill>
              <a:srgbClr val="594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435" name="iŝļïḋe"/>
            <p:cNvSpPr/>
            <p:nvPr/>
          </p:nvSpPr>
          <p:spPr bwMode="auto">
            <a:xfrm>
              <a:off x="4222750" y="3875088"/>
              <a:ext cx="1052513" cy="1608138"/>
            </a:xfrm>
            <a:custGeom>
              <a:avLst/>
              <a:gdLst>
                <a:gd name="T0" fmla="*/ 227 w 365"/>
                <a:gd name="T1" fmla="*/ 18 h 558"/>
                <a:gd name="T2" fmla="*/ 65 w 365"/>
                <a:gd name="T3" fmla="*/ 533 h 558"/>
                <a:gd name="T4" fmla="*/ 0 w 365"/>
                <a:gd name="T5" fmla="*/ 558 h 558"/>
                <a:gd name="T6" fmla="*/ 96 w 365"/>
                <a:gd name="T7" fmla="*/ 558 h 558"/>
                <a:gd name="T8" fmla="*/ 279 w 365"/>
                <a:gd name="T9" fmla="*/ 73 h 558"/>
                <a:gd name="T10" fmla="*/ 287 w 365"/>
                <a:gd name="T11" fmla="*/ 68 h 558"/>
                <a:gd name="T12" fmla="*/ 295 w 365"/>
                <a:gd name="T13" fmla="*/ 76 h 558"/>
                <a:gd name="T14" fmla="*/ 246 w 365"/>
                <a:gd name="T15" fmla="*/ 558 h 558"/>
                <a:gd name="T16" fmla="*/ 343 w 365"/>
                <a:gd name="T17" fmla="*/ 558 h 558"/>
                <a:gd name="T18" fmla="*/ 278 w 365"/>
                <a:gd name="T19" fmla="*/ 537 h 558"/>
                <a:gd name="T20" fmla="*/ 352 w 365"/>
                <a:gd name="T21" fmla="*/ 169 h 558"/>
                <a:gd name="T22" fmla="*/ 346 w 365"/>
                <a:gd name="T23" fmla="*/ 20 h 558"/>
                <a:gd name="T24" fmla="*/ 227 w 365"/>
                <a:gd name="T25" fmla="*/ 18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5" h="558">
                  <a:moveTo>
                    <a:pt x="227" y="18"/>
                  </a:moveTo>
                  <a:cubicBezTo>
                    <a:pt x="65" y="533"/>
                    <a:pt x="65" y="533"/>
                    <a:pt x="65" y="533"/>
                  </a:cubicBezTo>
                  <a:cubicBezTo>
                    <a:pt x="0" y="558"/>
                    <a:pt x="0" y="558"/>
                    <a:pt x="0" y="558"/>
                  </a:cubicBezTo>
                  <a:cubicBezTo>
                    <a:pt x="96" y="558"/>
                    <a:pt x="96" y="558"/>
                    <a:pt x="96" y="558"/>
                  </a:cubicBezTo>
                  <a:cubicBezTo>
                    <a:pt x="279" y="73"/>
                    <a:pt x="279" y="73"/>
                    <a:pt x="279" y="73"/>
                  </a:cubicBezTo>
                  <a:cubicBezTo>
                    <a:pt x="281" y="70"/>
                    <a:pt x="283" y="68"/>
                    <a:pt x="287" y="68"/>
                  </a:cubicBezTo>
                  <a:cubicBezTo>
                    <a:pt x="292" y="68"/>
                    <a:pt x="295" y="72"/>
                    <a:pt x="295" y="76"/>
                  </a:cubicBezTo>
                  <a:cubicBezTo>
                    <a:pt x="246" y="558"/>
                    <a:pt x="246" y="558"/>
                    <a:pt x="246" y="558"/>
                  </a:cubicBezTo>
                  <a:cubicBezTo>
                    <a:pt x="343" y="558"/>
                    <a:pt x="343" y="558"/>
                    <a:pt x="343" y="558"/>
                  </a:cubicBezTo>
                  <a:cubicBezTo>
                    <a:pt x="278" y="537"/>
                    <a:pt x="278" y="537"/>
                    <a:pt x="278" y="537"/>
                  </a:cubicBezTo>
                  <a:cubicBezTo>
                    <a:pt x="278" y="537"/>
                    <a:pt x="338" y="257"/>
                    <a:pt x="352" y="169"/>
                  </a:cubicBezTo>
                  <a:cubicBezTo>
                    <a:pt x="365" y="81"/>
                    <a:pt x="346" y="20"/>
                    <a:pt x="346" y="20"/>
                  </a:cubicBezTo>
                  <a:cubicBezTo>
                    <a:pt x="346" y="20"/>
                    <a:pt x="283" y="0"/>
                    <a:pt x="227" y="18"/>
                  </a:cubicBezTo>
                  <a:close/>
                </a:path>
              </a:pathLst>
            </a:custGeom>
            <a:solidFill>
              <a:srgbClr val="536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436" name="íṩľiḓê"/>
            <p:cNvSpPr/>
            <p:nvPr/>
          </p:nvSpPr>
          <p:spPr bwMode="auto">
            <a:xfrm>
              <a:off x="4883150" y="3341688"/>
              <a:ext cx="452438" cy="423863"/>
            </a:xfrm>
            <a:custGeom>
              <a:avLst/>
              <a:gdLst>
                <a:gd name="T0" fmla="*/ 0 w 157"/>
                <a:gd name="T1" fmla="*/ 18 h 147"/>
                <a:gd name="T2" fmla="*/ 96 w 157"/>
                <a:gd name="T3" fmla="*/ 9 h 147"/>
                <a:gd name="T4" fmla="*/ 157 w 157"/>
                <a:gd name="T5" fmla="*/ 132 h 147"/>
                <a:gd name="T6" fmla="*/ 118 w 157"/>
                <a:gd name="T7" fmla="*/ 147 h 147"/>
                <a:gd name="T8" fmla="*/ 93 w 157"/>
                <a:gd name="T9" fmla="*/ 52 h 147"/>
                <a:gd name="T10" fmla="*/ 17 w 157"/>
                <a:gd name="T11" fmla="*/ 42 h 147"/>
                <a:gd name="T12" fmla="*/ 0 w 157"/>
                <a:gd name="T13" fmla="*/ 18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7">
                  <a:moveTo>
                    <a:pt x="0" y="18"/>
                  </a:moveTo>
                  <a:cubicBezTo>
                    <a:pt x="15" y="2"/>
                    <a:pt x="74" y="0"/>
                    <a:pt x="96" y="9"/>
                  </a:cubicBezTo>
                  <a:cubicBezTo>
                    <a:pt x="117" y="18"/>
                    <a:pt x="157" y="132"/>
                    <a:pt x="157" y="132"/>
                  </a:cubicBezTo>
                  <a:cubicBezTo>
                    <a:pt x="118" y="147"/>
                    <a:pt x="118" y="147"/>
                    <a:pt x="118" y="147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17" y="42"/>
                    <a:pt x="17" y="42"/>
                    <a:pt x="17" y="42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E18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437" name="íSľiḑe"/>
            <p:cNvSpPr/>
            <p:nvPr/>
          </p:nvSpPr>
          <p:spPr bwMode="auto">
            <a:xfrm>
              <a:off x="4872038" y="3381375"/>
              <a:ext cx="328613" cy="544513"/>
            </a:xfrm>
            <a:custGeom>
              <a:avLst/>
              <a:gdLst>
                <a:gd name="T0" fmla="*/ 104 w 114"/>
                <a:gd name="T1" fmla="*/ 52 h 189"/>
                <a:gd name="T2" fmla="*/ 113 w 114"/>
                <a:gd name="T3" fmla="*/ 24 h 189"/>
                <a:gd name="T4" fmla="*/ 97 w 114"/>
                <a:gd name="T5" fmla="*/ 0 h 189"/>
                <a:gd name="T6" fmla="*/ 8 w 114"/>
                <a:gd name="T7" fmla="*/ 23 h 189"/>
                <a:gd name="T8" fmla="*/ 13 w 114"/>
                <a:gd name="T9" fmla="*/ 77 h 189"/>
                <a:gd name="T10" fmla="*/ 0 w 114"/>
                <a:gd name="T11" fmla="*/ 185 h 189"/>
                <a:gd name="T12" fmla="*/ 114 w 114"/>
                <a:gd name="T13" fmla="*/ 189 h 189"/>
                <a:gd name="T14" fmla="*/ 103 w 114"/>
                <a:gd name="T15" fmla="*/ 53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" h="189">
                  <a:moveTo>
                    <a:pt x="104" y="52"/>
                  </a:moveTo>
                  <a:cubicBezTo>
                    <a:pt x="104" y="52"/>
                    <a:pt x="111" y="36"/>
                    <a:pt x="113" y="24"/>
                  </a:cubicBezTo>
                  <a:cubicBezTo>
                    <a:pt x="114" y="12"/>
                    <a:pt x="97" y="0"/>
                    <a:pt x="97" y="0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114" y="189"/>
                    <a:pt x="114" y="189"/>
                    <a:pt x="114" y="189"/>
                  </a:cubicBezTo>
                  <a:cubicBezTo>
                    <a:pt x="103" y="53"/>
                    <a:pt x="103" y="53"/>
                    <a:pt x="103" y="53"/>
                  </a:cubicBezTo>
                </a:path>
              </a:pathLst>
            </a:custGeom>
            <a:solidFill>
              <a:srgbClr val="E18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438" name="ïslidê"/>
            <p:cNvSpPr/>
            <p:nvPr/>
          </p:nvSpPr>
          <p:spPr bwMode="auto">
            <a:xfrm>
              <a:off x="4906963" y="3505200"/>
              <a:ext cx="31750" cy="34925"/>
            </a:xfrm>
            <a:custGeom>
              <a:avLst/>
              <a:gdLst>
                <a:gd name="T0" fmla="*/ 3 w 11"/>
                <a:gd name="T1" fmla="*/ 12 h 12"/>
                <a:gd name="T2" fmla="*/ 1 w 11"/>
                <a:gd name="T3" fmla="*/ 12 h 12"/>
                <a:gd name="T4" fmla="*/ 1 w 11"/>
                <a:gd name="T5" fmla="*/ 9 h 12"/>
                <a:gd name="T6" fmla="*/ 7 w 11"/>
                <a:gd name="T7" fmla="*/ 1 h 12"/>
                <a:gd name="T8" fmla="*/ 10 w 11"/>
                <a:gd name="T9" fmla="*/ 0 h 12"/>
                <a:gd name="T10" fmla="*/ 10 w 11"/>
                <a:gd name="T11" fmla="*/ 3 h 12"/>
                <a:gd name="T12" fmla="*/ 4 w 11"/>
                <a:gd name="T13" fmla="*/ 11 h 12"/>
                <a:gd name="T14" fmla="*/ 3 w 11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2">
                  <a:moveTo>
                    <a:pt x="3" y="12"/>
                  </a:moveTo>
                  <a:cubicBezTo>
                    <a:pt x="2" y="12"/>
                    <a:pt x="2" y="12"/>
                    <a:pt x="1" y="12"/>
                  </a:cubicBezTo>
                  <a:cubicBezTo>
                    <a:pt x="1" y="11"/>
                    <a:pt x="0" y="10"/>
                    <a:pt x="1" y="9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0"/>
                    <a:pt x="9" y="0"/>
                    <a:pt x="10" y="0"/>
                  </a:cubicBezTo>
                  <a:cubicBezTo>
                    <a:pt x="11" y="1"/>
                    <a:pt x="11" y="2"/>
                    <a:pt x="10" y="3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3" y="12"/>
                    <a:pt x="3" y="12"/>
                  </a:cubicBezTo>
                  <a:close/>
                </a:path>
              </a:pathLst>
            </a:custGeom>
            <a:solidFill>
              <a:srgbClr val="5D95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39" name="íṩļïḋè"/>
            <p:cNvSpPr/>
            <p:nvPr/>
          </p:nvSpPr>
          <p:spPr bwMode="auto">
            <a:xfrm>
              <a:off x="4749800" y="3932238"/>
              <a:ext cx="58738" cy="34925"/>
            </a:xfrm>
            <a:custGeom>
              <a:avLst/>
              <a:gdLst>
                <a:gd name="T0" fmla="*/ 0 w 20"/>
                <a:gd name="T1" fmla="*/ 12 h 12"/>
                <a:gd name="T2" fmla="*/ 20 w 20"/>
                <a:gd name="T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" h="12">
                  <a:moveTo>
                    <a:pt x="0" y="12"/>
                  </a:moveTo>
                  <a:cubicBezTo>
                    <a:pt x="6" y="8"/>
                    <a:pt x="13" y="4"/>
                    <a:pt x="20" y="0"/>
                  </a:cubicBezTo>
                </a:path>
              </a:pathLst>
            </a:custGeom>
            <a:solidFill>
              <a:srgbClr val="8FCA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40" name="iṥľîḋè"/>
            <p:cNvSpPr/>
            <p:nvPr/>
          </p:nvSpPr>
          <p:spPr bwMode="auto">
            <a:xfrm>
              <a:off x="4872038" y="2968625"/>
              <a:ext cx="276225" cy="387350"/>
            </a:xfrm>
            <a:custGeom>
              <a:avLst/>
              <a:gdLst>
                <a:gd name="T0" fmla="*/ 46 w 96"/>
                <a:gd name="T1" fmla="*/ 134 h 134"/>
                <a:gd name="T2" fmla="*/ 32 w 96"/>
                <a:gd name="T3" fmla="*/ 102 h 134"/>
                <a:gd name="T4" fmla="*/ 48 w 96"/>
                <a:gd name="T5" fmla="*/ 0 h 134"/>
                <a:gd name="T6" fmla="*/ 93 w 96"/>
                <a:gd name="T7" fmla="*/ 78 h 134"/>
                <a:gd name="T8" fmla="*/ 73 w 96"/>
                <a:gd name="T9" fmla="*/ 107 h 134"/>
                <a:gd name="T10" fmla="*/ 73 w 96"/>
                <a:gd name="T11" fmla="*/ 134 h 134"/>
                <a:gd name="T12" fmla="*/ 46 w 96"/>
                <a:gd name="T13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34">
                  <a:moveTo>
                    <a:pt x="46" y="134"/>
                  </a:moveTo>
                  <a:cubicBezTo>
                    <a:pt x="45" y="122"/>
                    <a:pt x="51" y="110"/>
                    <a:pt x="32" y="102"/>
                  </a:cubicBezTo>
                  <a:cubicBezTo>
                    <a:pt x="5" y="92"/>
                    <a:pt x="0" y="0"/>
                    <a:pt x="48" y="0"/>
                  </a:cubicBezTo>
                  <a:cubicBezTo>
                    <a:pt x="96" y="0"/>
                    <a:pt x="93" y="60"/>
                    <a:pt x="93" y="78"/>
                  </a:cubicBezTo>
                  <a:cubicBezTo>
                    <a:pt x="93" y="96"/>
                    <a:pt x="77" y="100"/>
                    <a:pt x="73" y="107"/>
                  </a:cubicBezTo>
                  <a:cubicBezTo>
                    <a:pt x="69" y="113"/>
                    <a:pt x="73" y="134"/>
                    <a:pt x="73" y="134"/>
                  </a:cubicBezTo>
                  <a:cubicBezTo>
                    <a:pt x="46" y="134"/>
                    <a:pt x="46" y="134"/>
                    <a:pt x="46" y="134"/>
                  </a:cubicBezTo>
                </a:path>
              </a:pathLst>
            </a:custGeom>
            <a:solidFill>
              <a:srgbClr val="F5B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441" name="ïŝlîḓé"/>
            <p:cNvSpPr/>
            <p:nvPr/>
          </p:nvSpPr>
          <p:spPr bwMode="auto">
            <a:xfrm>
              <a:off x="4875213" y="3124200"/>
              <a:ext cx="50800" cy="60325"/>
            </a:xfrm>
            <a:prstGeom prst="ellipse">
              <a:avLst/>
            </a:prstGeom>
            <a:solidFill>
              <a:srgbClr val="F5B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42" name="iŝ1îde"/>
            <p:cNvSpPr/>
            <p:nvPr/>
          </p:nvSpPr>
          <p:spPr bwMode="auto">
            <a:xfrm>
              <a:off x="5122863" y="3101975"/>
              <a:ext cx="50800" cy="60325"/>
            </a:xfrm>
            <a:prstGeom prst="ellipse">
              <a:avLst/>
            </a:prstGeom>
            <a:solidFill>
              <a:srgbClr val="F5B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43" name="iṡļiḋé"/>
            <p:cNvSpPr/>
            <p:nvPr/>
          </p:nvSpPr>
          <p:spPr bwMode="auto">
            <a:xfrm>
              <a:off x="4078288" y="3586163"/>
              <a:ext cx="1641475" cy="844550"/>
            </a:xfrm>
            <a:custGeom>
              <a:avLst/>
              <a:gdLst>
                <a:gd name="T0" fmla="*/ 569 w 569"/>
                <a:gd name="T1" fmla="*/ 36 h 293"/>
                <a:gd name="T2" fmla="*/ 555 w 569"/>
                <a:gd name="T3" fmla="*/ 0 h 293"/>
                <a:gd name="T4" fmla="*/ 153 w 569"/>
                <a:gd name="T5" fmla="*/ 158 h 293"/>
                <a:gd name="T6" fmla="*/ 85 w 569"/>
                <a:gd name="T7" fmla="*/ 123 h 293"/>
                <a:gd name="T8" fmla="*/ 0 w 569"/>
                <a:gd name="T9" fmla="*/ 208 h 293"/>
                <a:gd name="T10" fmla="*/ 85 w 569"/>
                <a:gd name="T11" fmla="*/ 293 h 293"/>
                <a:gd name="T12" fmla="*/ 170 w 569"/>
                <a:gd name="T13" fmla="*/ 208 h 293"/>
                <a:gd name="T14" fmla="*/ 169 w 569"/>
                <a:gd name="T15" fmla="*/ 198 h 293"/>
                <a:gd name="T16" fmla="*/ 475 w 569"/>
                <a:gd name="T17" fmla="*/ 74 h 293"/>
                <a:gd name="T18" fmla="*/ 492 w 569"/>
                <a:gd name="T19" fmla="*/ 111 h 293"/>
                <a:gd name="T20" fmla="*/ 529 w 569"/>
                <a:gd name="T21" fmla="*/ 94 h 293"/>
                <a:gd name="T22" fmla="*/ 516 w 569"/>
                <a:gd name="T23" fmla="*/ 65 h 293"/>
                <a:gd name="T24" fmla="*/ 528 w 569"/>
                <a:gd name="T25" fmla="*/ 58 h 293"/>
                <a:gd name="T26" fmla="*/ 543 w 569"/>
                <a:gd name="T27" fmla="*/ 86 h 293"/>
                <a:gd name="T28" fmla="*/ 569 w 569"/>
                <a:gd name="T29" fmla="*/ 72 h 293"/>
                <a:gd name="T30" fmla="*/ 555 w 569"/>
                <a:gd name="T31" fmla="*/ 42 h 293"/>
                <a:gd name="T32" fmla="*/ 569 w 569"/>
                <a:gd name="T33" fmla="*/ 36 h 293"/>
                <a:gd name="T34" fmla="*/ 85 w 569"/>
                <a:gd name="T35" fmla="*/ 264 h 293"/>
                <a:gd name="T36" fmla="*/ 30 w 569"/>
                <a:gd name="T37" fmla="*/ 208 h 293"/>
                <a:gd name="T38" fmla="*/ 85 w 569"/>
                <a:gd name="T39" fmla="*/ 153 h 293"/>
                <a:gd name="T40" fmla="*/ 140 w 569"/>
                <a:gd name="T41" fmla="*/ 208 h 293"/>
                <a:gd name="T42" fmla="*/ 85 w 569"/>
                <a:gd name="T43" fmla="*/ 264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9" h="293">
                  <a:moveTo>
                    <a:pt x="569" y="36"/>
                  </a:moveTo>
                  <a:cubicBezTo>
                    <a:pt x="555" y="0"/>
                    <a:pt x="555" y="0"/>
                    <a:pt x="555" y="0"/>
                  </a:cubicBezTo>
                  <a:cubicBezTo>
                    <a:pt x="153" y="158"/>
                    <a:pt x="153" y="158"/>
                    <a:pt x="153" y="158"/>
                  </a:cubicBezTo>
                  <a:cubicBezTo>
                    <a:pt x="138" y="137"/>
                    <a:pt x="113" y="123"/>
                    <a:pt x="85" y="123"/>
                  </a:cubicBezTo>
                  <a:cubicBezTo>
                    <a:pt x="38" y="123"/>
                    <a:pt x="0" y="161"/>
                    <a:pt x="0" y="208"/>
                  </a:cubicBezTo>
                  <a:cubicBezTo>
                    <a:pt x="0" y="255"/>
                    <a:pt x="38" y="293"/>
                    <a:pt x="85" y="293"/>
                  </a:cubicBezTo>
                  <a:cubicBezTo>
                    <a:pt x="132" y="293"/>
                    <a:pt x="170" y="255"/>
                    <a:pt x="170" y="208"/>
                  </a:cubicBezTo>
                  <a:cubicBezTo>
                    <a:pt x="170" y="205"/>
                    <a:pt x="170" y="201"/>
                    <a:pt x="169" y="198"/>
                  </a:cubicBezTo>
                  <a:cubicBezTo>
                    <a:pt x="475" y="74"/>
                    <a:pt x="475" y="74"/>
                    <a:pt x="475" y="74"/>
                  </a:cubicBezTo>
                  <a:cubicBezTo>
                    <a:pt x="492" y="111"/>
                    <a:pt x="492" y="111"/>
                    <a:pt x="492" y="111"/>
                  </a:cubicBezTo>
                  <a:cubicBezTo>
                    <a:pt x="529" y="94"/>
                    <a:pt x="529" y="94"/>
                    <a:pt x="529" y="94"/>
                  </a:cubicBezTo>
                  <a:cubicBezTo>
                    <a:pt x="516" y="65"/>
                    <a:pt x="516" y="65"/>
                    <a:pt x="516" y="65"/>
                  </a:cubicBezTo>
                  <a:cubicBezTo>
                    <a:pt x="528" y="58"/>
                    <a:pt x="528" y="58"/>
                    <a:pt x="528" y="58"/>
                  </a:cubicBezTo>
                  <a:cubicBezTo>
                    <a:pt x="543" y="86"/>
                    <a:pt x="543" y="86"/>
                    <a:pt x="543" y="86"/>
                  </a:cubicBezTo>
                  <a:cubicBezTo>
                    <a:pt x="569" y="72"/>
                    <a:pt x="569" y="72"/>
                    <a:pt x="569" y="72"/>
                  </a:cubicBezTo>
                  <a:cubicBezTo>
                    <a:pt x="555" y="42"/>
                    <a:pt x="555" y="42"/>
                    <a:pt x="555" y="42"/>
                  </a:cubicBezTo>
                  <a:lnTo>
                    <a:pt x="569" y="36"/>
                  </a:lnTo>
                  <a:close/>
                  <a:moveTo>
                    <a:pt x="85" y="264"/>
                  </a:moveTo>
                  <a:cubicBezTo>
                    <a:pt x="54" y="264"/>
                    <a:pt x="30" y="239"/>
                    <a:pt x="30" y="208"/>
                  </a:cubicBezTo>
                  <a:cubicBezTo>
                    <a:pt x="30" y="178"/>
                    <a:pt x="54" y="153"/>
                    <a:pt x="85" y="153"/>
                  </a:cubicBezTo>
                  <a:cubicBezTo>
                    <a:pt x="116" y="153"/>
                    <a:pt x="140" y="178"/>
                    <a:pt x="140" y="208"/>
                  </a:cubicBezTo>
                  <a:cubicBezTo>
                    <a:pt x="140" y="239"/>
                    <a:pt x="116" y="264"/>
                    <a:pt x="85" y="264"/>
                  </a:cubicBezTo>
                  <a:close/>
                </a:path>
              </a:pathLst>
            </a:custGeom>
            <a:solidFill>
              <a:srgbClr val="B3A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444" name="îşļïḑê"/>
            <p:cNvSpPr/>
            <p:nvPr/>
          </p:nvSpPr>
          <p:spPr bwMode="auto">
            <a:xfrm>
              <a:off x="4589463" y="3392488"/>
              <a:ext cx="365125" cy="609600"/>
            </a:xfrm>
            <a:custGeom>
              <a:avLst/>
              <a:gdLst>
                <a:gd name="T0" fmla="*/ 102 w 127"/>
                <a:gd name="T1" fmla="*/ 0 h 211"/>
                <a:gd name="T2" fmla="*/ 0 w 127"/>
                <a:gd name="T3" fmla="*/ 107 h 211"/>
                <a:gd name="T4" fmla="*/ 60 w 127"/>
                <a:gd name="T5" fmla="*/ 211 h 211"/>
                <a:gd name="T6" fmla="*/ 90 w 127"/>
                <a:gd name="T7" fmla="*/ 192 h 211"/>
                <a:gd name="T8" fmla="*/ 48 w 127"/>
                <a:gd name="T9" fmla="*/ 113 h 211"/>
                <a:gd name="T10" fmla="*/ 117 w 127"/>
                <a:gd name="T11" fmla="*/ 48 h 211"/>
                <a:gd name="T12" fmla="*/ 124 w 127"/>
                <a:gd name="T13" fmla="*/ 67 h 211"/>
                <a:gd name="T14" fmla="*/ 127 w 127"/>
                <a:gd name="T15" fmla="*/ 7 h 211"/>
                <a:gd name="T16" fmla="*/ 102 w 127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11">
                  <a:moveTo>
                    <a:pt x="102" y="0"/>
                  </a:moveTo>
                  <a:cubicBezTo>
                    <a:pt x="102" y="0"/>
                    <a:pt x="1" y="90"/>
                    <a:pt x="0" y="107"/>
                  </a:cubicBezTo>
                  <a:cubicBezTo>
                    <a:pt x="0" y="123"/>
                    <a:pt x="60" y="211"/>
                    <a:pt x="60" y="211"/>
                  </a:cubicBezTo>
                  <a:cubicBezTo>
                    <a:pt x="90" y="192"/>
                    <a:pt x="90" y="192"/>
                    <a:pt x="90" y="192"/>
                  </a:cubicBezTo>
                  <a:cubicBezTo>
                    <a:pt x="48" y="113"/>
                    <a:pt x="48" y="113"/>
                    <a:pt x="48" y="113"/>
                  </a:cubicBezTo>
                  <a:cubicBezTo>
                    <a:pt x="117" y="48"/>
                    <a:pt x="117" y="48"/>
                    <a:pt x="117" y="48"/>
                  </a:cubicBezTo>
                  <a:cubicBezTo>
                    <a:pt x="117" y="48"/>
                    <a:pt x="119" y="63"/>
                    <a:pt x="124" y="67"/>
                  </a:cubicBezTo>
                  <a:cubicBezTo>
                    <a:pt x="127" y="7"/>
                    <a:pt x="127" y="7"/>
                    <a:pt x="127" y="7"/>
                  </a:cubicBezTo>
                  <a:lnTo>
                    <a:pt x="102" y="0"/>
                  </a:lnTo>
                  <a:close/>
                </a:path>
              </a:pathLst>
            </a:custGeom>
            <a:solidFill>
              <a:srgbClr val="E18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445" name="íṣliďe"/>
            <p:cNvSpPr/>
            <p:nvPr/>
          </p:nvSpPr>
          <p:spPr bwMode="auto">
            <a:xfrm>
              <a:off x="4906963" y="2936875"/>
              <a:ext cx="204788" cy="112713"/>
            </a:xfrm>
            <a:custGeom>
              <a:avLst/>
              <a:gdLst>
                <a:gd name="T0" fmla="*/ 71 w 71"/>
                <a:gd name="T1" fmla="*/ 32 h 39"/>
                <a:gd name="T2" fmla="*/ 0 w 71"/>
                <a:gd name="T3" fmla="*/ 39 h 39"/>
                <a:gd name="T4" fmla="*/ 36 w 71"/>
                <a:gd name="T5" fmla="*/ 2 h 39"/>
                <a:gd name="T6" fmla="*/ 71 w 71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39">
                  <a:moveTo>
                    <a:pt x="71" y="32"/>
                  </a:moveTo>
                  <a:cubicBezTo>
                    <a:pt x="58" y="33"/>
                    <a:pt x="0" y="39"/>
                    <a:pt x="0" y="39"/>
                  </a:cubicBezTo>
                  <a:cubicBezTo>
                    <a:pt x="0" y="39"/>
                    <a:pt x="8" y="4"/>
                    <a:pt x="36" y="2"/>
                  </a:cubicBezTo>
                  <a:cubicBezTo>
                    <a:pt x="71" y="0"/>
                    <a:pt x="71" y="32"/>
                    <a:pt x="71" y="32"/>
                  </a:cubicBezTo>
                  <a:close/>
                </a:path>
              </a:pathLst>
            </a:custGeom>
            <a:solidFill>
              <a:srgbClr val="594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46" name="îṧḷiḋê"/>
            <p:cNvSpPr/>
            <p:nvPr/>
          </p:nvSpPr>
          <p:spPr bwMode="auto">
            <a:xfrm>
              <a:off x="4894263" y="3017838"/>
              <a:ext cx="249238" cy="119063"/>
            </a:xfrm>
            <a:custGeom>
              <a:avLst/>
              <a:gdLst>
                <a:gd name="T0" fmla="*/ 4 w 86"/>
                <a:gd name="T1" fmla="*/ 41 h 41"/>
                <a:gd name="T2" fmla="*/ 60 w 86"/>
                <a:gd name="T3" fmla="*/ 14 h 41"/>
                <a:gd name="T4" fmla="*/ 84 w 86"/>
                <a:gd name="T5" fmla="*/ 33 h 41"/>
                <a:gd name="T6" fmla="*/ 80 w 86"/>
                <a:gd name="T7" fmla="*/ 3 h 41"/>
                <a:gd name="T8" fmla="*/ 2 w 86"/>
                <a:gd name="T9" fmla="*/ 7 h 41"/>
                <a:gd name="T10" fmla="*/ 4 w 86"/>
                <a:gd name="T1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41">
                  <a:moveTo>
                    <a:pt x="4" y="41"/>
                  </a:moveTo>
                  <a:cubicBezTo>
                    <a:pt x="4" y="41"/>
                    <a:pt x="51" y="37"/>
                    <a:pt x="60" y="14"/>
                  </a:cubicBezTo>
                  <a:cubicBezTo>
                    <a:pt x="60" y="14"/>
                    <a:pt x="75" y="34"/>
                    <a:pt x="84" y="33"/>
                  </a:cubicBezTo>
                  <a:cubicBezTo>
                    <a:pt x="84" y="33"/>
                    <a:pt x="86" y="7"/>
                    <a:pt x="80" y="3"/>
                  </a:cubicBezTo>
                  <a:cubicBezTo>
                    <a:pt x="75" y="0"/>
                    <a:pt x="2" y="7"/>
                    <a:pt x="2" y="7"/>
                  </a:cubicBezTo>
                  <a:cubicBezTo>
                    <a:pt x="2" y="7"/>
                    <a:pt x="0" y="24"/>
                    <a:pt x="4" y="41"/>
                  </a:cubicBezTo>
                  <a:close/>
                </a:path>
              </a:pathLst>
            </a:custGeom>
            <a:solidFill>
              <a:srgbClr val="594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47" name="ïSlíďè"/>
            <p:cNvSpPr/>
            <p:nvPr/>
          </p:nvSpPr>
          <p:spPr bwMode="auto">
            <a:xfrm>
              <a:off x="4764088" y="3949700"/>
              <a:ext cx="203200" cy="166688"/>
            </a:xfrm>
            <a:custGeom>
              <a:avLst/>
              <a:gdLst>
                <a:gd name="T0" fmla="*/ 0 w 70"/>
                <a:gd name="T1" fmla="*/ 17 h 58"/>
                <a:gd name="T2" fmla="*/ 14 w 70"/>
                <a:gd name="T3" fmla="*/ 45 h 58"/>
                <a:gd name="T4" fmla="*/ 23 w 70"/>
                <a:gd name="T5" fmla="*/ 47 h 58"/>
                <a:gd name="T6" fmla="*/ 31 w 70"/>
                <a:gd name="T7" fmla="*/ 55 h 58"/>
                <a:gd name="T8" fmla="*/ 39 w 70"/>
                <a:gd name="T9" fmla="*/ 51 h 58"/>
                <a:gd name="T10" fmla="*/ 48 w 70"/>
                <a:gd name="T11" fmla="*/ 55 h 58"/>
                <a:gd name="T12" fmla="*/ 46 w 70"/>
                <a:gd name="T13" fmla="*/ 41 h 58"/>
                <a:gd name="T14" fmla="*/ 36 w 70"/>
                <a:gd name="T15" fmla="*/ 22 h 58"/>
                <a:gd name="T16" fmla="*/ 53 w 70"/>
                <a:gd name="T17" fmla="*/ 26 h 58"/>
                <a:gd name="T18" fmla="*/ 64 w 70"/>
                <a:gd name="T19" fmla="*/ 22 h 58"/>
                <a:gd name="T20" fmla="*/ 43 w 70"/>
                <a:gd name="T21" fmla="*/ 3 h 58"/>
                <a:gd name="T22" fmla="*/ 30 w 70"/>
                <a:gd name="T23" fmla="*/ 4 h 58"/>
                <a:gd name="T24" fmla="*/ 28 w 70"/>
                <a:gd name="T25" fmla="*/ 0 h 58"/>
                <a:gd name="T26" fmla="*/ 0 w 70"/>
                <a:gd name="T27" fmla="*/ 1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8">
                  <a:moveTo>
                    <a:pt x="0" y="17"/>
                  </a:moveTo>
                  <a:cubicBezTo>
                    <a:pt x="0" y="17"/>
                    <a:pt x="13" y="45"/>
                    <a:pt x="14" y="45"/>
                  </a:cubicBezTo>
                  <a:cubicBezTo>
                    <a:pt x="15" y="46"/>
                    <a:pt x="16" y="51"/>
                    <a:pt x="23" y="47"/>
                  </a:cubicBezTo>
                  <a:cubicBezTo>
                    <a:pt x="23" y="47"/>
                    <a:pt x="27" y="56"/>
                    <a:pt x="31" y="55"/>
                  </a:cubicBezTo>
                  <a:cubicBezTo>
                    <a:pt x="35" y="54"/>
                    <a:pt x="39" y="51"/>
                    <a:pt x="39" y="51"/>
                  </a:cubicBezTo>
                  <a:cubicBezTo>
                    <a:pt x="39" y="51"/>
                    <a:pt x="45" y="58"/>
                    <a:pt x="48" y="55"/>
                  </a:cubicBezTo>
                  <a:cubicBezTo>
                    <a:pt x="53" y="50"/>
                    <a:pt x="49" y="46"/>
                    <a:pt x="46" y="41"/>
                  </a:cubicBezTo>
                  <a:cubicBezTo>
                    <a:pt x="46" y="41"/>
                    <a:pt x="35" y="23"/>
                    <a:pt x="36" y="22"/>
                  </a:cubicBezTo>
                  <a:cubicBezTo>
                    <a:pt x="39" y="19"/>
                    <a:pt x="44" y="18"/>
                    <a:pt x="53" y="26"/>
                  </a:cubicBezTo>
                  <a:cubicBezTo>
                    <a:pt x="63" y="36"/>
                    <a:pt x="70" y="29"/>
                    <a:pt x="64" y="22"/>
                  </a:cubicBezTo>
                  <a:cubicBezTo>
                    <a:pt x="57" y="14"/>
                    <a:pt x="48" y="5"/>
                    <a:pt x="43" y="3"/>
                  </a:cubicBezTo>
                  <a:cubicBezTo>
                    <a:pt x="38" y="1"/>
                    <a:pt x="30" y="4"/>
                    <a:pt x="30" y="4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0" y="17"/>
                  </a:lnTo>
                  <a:close/>
                </a:path>
              </a:pathLst>
            </a:custGeom>
            <a:solidFill>
              <a:srgbClr val="F5B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47500" lnSpcReduction="20000"/>
            </a:bodyPr>
            <a:lstStyle/>
            <a:p>
              <a:pPr algn="ctr"/>
            </a:p>
          </p:txBody>
        </p:sp>
        <p:sp>
          <p:nvSpPr>
            <p:cNvPr id="448" name="ïŝľîḓê"/>
            <p:cNvSpPr/>
            <p:nvPr/>
          </p:nvSpPr>
          <p:spPr bwMode="auto">
            <a:xfrm>
              <a:off x="5064125" y="3833813"/>
              <a:ext cx="298450" cy="120650"/>
            </a:xfrm>
            <a:custGeom>
              <a:avLst/>
              <a:gdLst>
                <a:gd name="T0" fmla="*/ 103 w 103"/>
                <a:gd name="T1" fmla="*/ 0 h 42"/>
                <a:gd name="T2" fmla="*/ 83 w 103"/>
                <a:gd name="T3" fmla="*/ 24 h 42"/>
                <a:gd name="T4" fmla="*/ 0 w 103"/>
                <a:gd name="T5" fmla="*/ 42 h 42"/>
                <a:gd name="T6" fmla="*/ 0 w 103"/>
                <a:gd name="T7" fmla="*/ 14 h 42"/>
                <a:gd name="T8" fmla="*/ 103 w 103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42">
                  <a:moveTo>
                    <a:pt x="103" y="0"/>
                  </a:moveTo>
                  <a:cubicBezTo>
                    <a:pt x="103" y="0"/>
                    <a:pt x="96" y="21"/>
                    <a:pt x="83" y="24"/>
                  </a:cubicBezTo>
                  <a:cubicBezTo>
                    <a:pt x="71" y="28"/>
                    <a:pt x="0" y="42"/>
                    <a:pt x="0" y="42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103" y="0"/>
                  </a:lnTo>
                  <a:close/>
                </a:path>
              </a:pathLst>
            </a:custGeom>
            <a:solidFill>
              <a:srgbClr val="E18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49" name="îslîdè"/>
            <p:cNvSpPr/>
            <p:nvPr/>
          </p:nvSpPr>
          <p:spPr bwMode="auto">
            <a:xfrm>
              <a:off x="4886325" y="3848100"/>
              <a:ext cx="177800" cy="133350"/>
            </a:xfrm>
            <a:custGeom>
              <a:avLst/>
              <a:gdLst>
                <a:gd name="T0" fmla="*/ 62 w 62"/>
                <a:gd name="T1" fmla="*/ 13 h 46"/>
                <a:gd name="T2" fmla="*/ 56 w 62"/>
                <a:gd name="T3" fmla="*/ 13 h 46"/>
                <a:gd name="T4" fmla="*/ 54 w 62"/>
                <a:gd name="T5" fmla="*/ 7 h 46"/>
                <a:gd name="T6" fmla="*/ 23 w 62"/>
                <a:gd name="T7" fmla="*/ 4 h 46"/>
                <a:gd name="T8" fmla="*/ 39 w 62"/>
                <a:gd name="T9" fmla="*/ 11 h 46"/>
                <a:gd name="T10" fmla="*/ 3 w 62"/>
                <a:gd name="T11" fmla="*/ 23 h 46"/>
                <a:gd name="T12" fmla="*/ 31 w 62"/>
                <a:gd name="T13" fmla="*/ 19 h 46"/>
                <a:gd name="T14" fmla="*/ 7 w 62"/>
                <a:gd name="T15" fmla="*/ 34 h 46"/>
                <a:gd name="T16" fmla="*/ 35 w 62"/>
                <a:gd name="T17" fmla="*/ 29 h 46"/>
                <a:gd name="T18" fmla="*/ 12 w 62"/>
                <a:gd name="T19" fmla="*/ 42 h 46"/>
                <a:gd name="T20" fmla="*/ 50 w 62"/>
                <a:gd name="T21" fmla="*/ 37 h 46"/>
                <a:gd name="T22" fmla="*/ 54 w 62"/>
                <a:gd name="T23" fmla="*/ 31 h 46"/>
                <a:gd name="T24" fmla="*/ 62 w 62"/>
                <a:gd name="T25" fmla="*/ 29 h 46"/>
                <a:gd name="T26" fmla="*/ 62 w 62"/>
                <a:gd name="T27" fmla="*/ 1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2" h="46">
                  <a:moveTo>
                    <a:pt x="62" y="13"/>
                  </a:moveTo>
                  <a:cubicBezTo>
                    <a:pt x="56" y="13"/>
                    <a:pt x="56" y="13"/>
                    <a:pt x="56" y="13"/>
                  </a:cubicBezTo>
                  <a:cubicBezTo>
                    <a:pt x="56" y="13"/>
                    <a:pt x="55" y="9"/>
                    <a:pt x="54" y="7"/>
                  </a:cubicBezTo>
                  <a:cubicBezTo>
                    <a:pt x="52" y="4"/>
                    <a:pt x="22" y="0"/>
                    <a:pt x="23" y="4"/>
                  </a:cubicBezTo>
                  <a:cubicBezTo>
                    <a:pt x="23" y="8"/>
                    <a:pt x="28" y="9"/>
                    <a:pt x="39" y="11"/>
                  </a:cubicBezTo>
                  <a:cubicBezTo>
                    <a:pt x="39" y="11"/>
                    <a:pt x="0" y="20"/>
                    <a:pt x="3" y="23"/>
                  </a:cubicBezTo>
                  <a:cubicBezTo>
                    <a:pt x="7" y="26"/>
                    <a:pt x="31" y="19"/>
                    <a:pt x="31" y="19"/>
                  </a:cubicBezTo>
                  <a:cubicBezTo>
                    <a:pt x="31" y="19"/>
                    <a:pt x="5" y="28"/>
                    <a:pt x="7" y="34"/>
                  </a:cubicBezTo>
                  <a:cubicBezTo>
                    <a:pt x="8" y="37"/>
                    <a:pt x="35" y="29"/>
                    <a:pt x="35" y="29"/>
                  </a:cubicBezTo>
                  <a:cubicBezTo>
                    <a:pt x="35" y="29"/>
                    <a:pt x="7" y="39"/>
                    <a:pt x="12" y="42"/>
                  </a:cubicBezTo>
                  <a:cubicBezTo>
                    <a:pt x="17" y="46"/>
                    <a:pt x="47" y="38"/>
                    <a:pt x="50" y="37"/>
                  </a:cubicBezTo>
                  <a:cubicBezTo>
                    <a:pt x="53" y="36"/>
                    <a:pt x="54" y="31"/>
                    <a:pt x="54" y="31"/>
                  </a:cubicBezTo>
                  <a:cubicBezTo>
                    <a:pt x="62" y="29"/>
                    <a:pt x="62" y="29"/>
                    <a:pt x="62" y="29"/>
                  </a:cubicBezTo>
                  <a:lnTo>
                    <a:pt x="62" y="13"/>
                  </a:lnTo>
                  <a:close/>
                </a:path>
              </a:pathLst>
            </a:custGeom>
            <a:solidFill>
              <a:srgbClr val="F5B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50" name="ïS1íḍe"/>
            <p:cNvSpPr/>
            <p:nvPr/>
          </p:nvSpPr>
          <p:spPr bwMode="auto">
            <a:xfrm>
              <a:off x="4999038" y="2905125"/>
              <a:ext cx="22225" cy="52388"/>
            </a:xfrm>
            <a:custGeom>
              <a:avLst/>
              <a:gdLst>
                <a:gd name="T0" fmla="*/ 0 w 8"/>
                <a:gd name="T1" fmla="*/ 2 h 18"/>
                <a:gd name="T2" fmla="*/ 4 w 8"/>
                <a:gd name="T3" fmla="*/ 16 h 18"/>
                <a:gd name="T4" fmla="*/ 7 w 8"/>
                <a:gd name="T5" fmla="*/ 15 h 18"/>
                <a:gd name="T6" fmla="*/ 3 w 8"/>
                <a:gd name="T7" fmla="*/ 2 h 18"/>
                <a:gd name="T8" fmla="*/ 0 w 8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8">
                  <a:moveTo>
                    <a:pt x="0" y="2"/>
                  </a:moveTo>
                  <a:cubicBezTo>
                    <a:pt x="1" y="7"/>
                    <a:pt x="2" y="12"/>
                    <a:pt x="4" y="16"/>
                  </a:cubicBezTo>
                  <a:cubicBezTo>
                    <a:pt x="5" y="18"/>
                    <a:pt x="8" y="16"/>
                    <a:pt x="7" y="15"/>
                  </a:cubicBezTo>
                  <a:cubicBezTo>
                    <a:pt x="5" y="11"/>
                    <a:pt x="4" y="6"/>
                    <a:pt x="3" y="2"/>
                  </a:cubicBezTo>
                  <a:cubicBezTo>
                    <a:pt x="3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594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51" name="îSḻïďè"/>
            <p:cNvSpPr/>
            <p:nvPr/>
          </p:nvSpPr>
          <p:spPr bwMode="auto">
            <a:xfrm>
              <a:off x="5006975" y="2919413"/>
              <a:ext cx="28575" cy="38100"/>
            </a:xfrm>
            <a:custGeom>
              <a:avLst/>
              <a:gdLst>
                <a:gd name="T0" fmla="*/ 4 w 10"/>
                <a:gd name="T1" fmla="*/ 11 h 13"/>
                <a:gd name="T2" fmla="*/ 9 w 10"/>
                <a:gd name="T3" fmla="*/ 3 h 13"/>
                <a:gd name="T4" fmla="*/ 6 w 10"/>
                <a:gd name="T5" fmla="*/ 2 h 13"/>
                <a:gd name="T6" fmla="*/ 1 w 10"/>
                <a:gd name="T7" fmla="*/ 10 h 13"/>
                <a:gd name="T8" fmla="*/ 4 w 10"/>
                <a:gd name="T9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4" y="11"/>
                  </a:moveTo>
                  <a:cubicBezTo>
                    <a:pt x="5" y="9"/>
                    <a:pt x="7" y="6"/>
                    <a:pt x="9" y="3"/>
                  </a:cubicBezTo>
                  <a:cubicBezTo>
                    <a:pt x="10" y="2"/>
                    <a:pt x="7" y="0"/>
                    <a:pt x="6" y="2"/>
                  </a:cubicBezTo>
                  <a:cubicBezTo>
                    <a:pt x="4" y="5"/>
                    <a:pt x="3" y="7"/>
                    <a:pt x="1" y="10"/>
                  </a:cubicBezTo>
                  <a:cubicBezTo>
                    <a:pt x="0" y="11"/>
                    <a:pt x="3" y="13"/>
                    <a:pt x="4" y="11"/>
                  </a:cubicBezTo>
                  <a:close/>
                </a:path>
              </a:pathLst>
            </a:custGeom>
            <a:solidFill>
              <a:srgbClr val="594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52" name="íSlïde"/>
            <p:cNvSpPr/>
            <p:nvPr/>
          </p:nvSpPr>
          <p:spPr bwMode="auto">
            <a:xfrm>
              <a:off x="5032375" y="3127375"/>
              <a:ext cx="47625" cy="74613"/>
            </a:xfrm>
            <a:custGeom>
              <a:avLst/>
              <a:gdLst>
                <a:gd name="T0" fmla="*/ 0 w 16"/>
                <a:gd name="T1" fmla="*/ 1 h 26"/>
                <a:gd name="T2" fmla="*/ 1 w 16"/>
                <a:gd name="T3" fmla="*/ 11 h 26"/>
                <a:gd name="T4" fmla="*/ 2 w 16"/>
                <a:gd name="T5" fmla="*/ 17 h 26"/>
                <a:gd name="T6" fmla="*/ 5 w 16"/>
                <a:gd name="T7" fmla="*/ 18 h 26"/>
                <a:gd name="T8" fmla="*/ 15 w 16"/>
                <a:gd name="T9" fmla="*/ 19 h 26"/>
                <a:gd name="T10" fmla="*/ 14 w 16"/>
                <a:gd name="T11" fmla="*/ 18 h 26"/>
                <a:gd name="T12" fmla="*/ 5 w 16"/>
                <a:gd name="T13" fmla="*/ 24 h 26"/>
                <a:gd name="T14" fmla="*/ 6 w 16"/>
                <a:gd name="T15" fmla="*/ 25 h 26"/>
                <a:gd name="T16" fmla="*/ 15 w 16"/>
                <a:gd name="T17" fmla="*/ 19 h 26"/>
                <a:gd name="T18" fmla="*/ 15 w 16"/>
                <a:gd name="T19" fmla="*/ 18 h 26"/>
                <a:gd name="T20" fmla="*/ 3 w 16"/>
                <a:gd name="T21" fmla="*/ 14 h 26"/>
                <a:gd name="T22" fmla="*/ 2 w 16"/>
                <a:gd name="T23" fmla="*/ 1 h 26"/>
                <a:gd name="T24" fmla="*/ 0 w 16"/>
                <a:gd name="T25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26">
                  <a:moveTo>
                    <a:pt x="0" y="1"/>
                  </a:moveTo>
                  <a:cubicBezTo>
                    <a:pt x="0" y="4"/>
                    <a:pt x="0" y="8"/>
                    <a:pt x="1" y="11"/>
                  </a:cubicBezTo>
                  <a:cubicBezTo>
                    <a:pt x="1" y="13"/>
                    <a:pt x="1" y="16"/>
                    <a:pt x="2" y="17"/>
                  </a:cubicBezTo>
                  <a:cubicBezTo>
                    <a:pt x="3" y="18"/>
                    <a:pt x="4" y="18"/>
                    <a:pt x="5" y="18"/>
                  </a:cubicBezTo>
                  <a:cubicBezTo>
                    <a:pt x="8" y="18"/>
                    <a:pt x="11" y="19"/>
                    <a:pt x="15" y="19"/>
                  </a:cubicBezTo>
                  <a:cubicBezTo>
                    <a:pt x="15" y="19"/>
                    <a:pt x="14" y="18"/>
                    <a:pt x="14" y="18"/>
                  </a:cubicBezTo>
                  <a:cubicBezTo>
                    <a:pt x="11" y="21"/>
                    <a:pt x="8" y="22"/>
                    <a:pt x="5" y="24"/>
                  </a:cubicBezTo>
                  <a:cubicBezTo>
                    <a:pt x="4" y="24"/>
                    <a:pt x="5" y="26"/>
                    <a:pt x="6" y="25"/>
                  </a:cubicBezTo>
                  <a:cubicBezTo>
                    <a:pt x="9" y="24"/>
                    <a:pt x="12" y="22"/>
                    <a:pt x="15" y="19"/>
                  </a:cubicBezTo>
                  <a:cubicBezTo>
                    <a:pt x="16" y="19"/>
                    <a:pt x="15" y="18"/>
                    <a:pt x="15" y="18"/>
                  </a:cubicBezTo>
                  <a:cubicBezTo>
                    <a:pt x="11" y="17"/>
                    <a:pt x="5" y="18"/>
                    <a:pt x="3" y="14"/>
                  </a:cubicBezTo>
                  <a:cubicBezTo>
                    <a:pt x="1" y="11"/>
                    <a:pt x="2" y="4"/>
                    <a:pt x="2" y="1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F49E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53" name="ísḻidê"/>
            <p:cNvSpPr/>
            <p:nvPr/>
          </p:nvSpPr>
          <p:spPr bwMode="auto">
            <a:xfrm>
              <a:off x="5067300" y="3113088"/>
              <a:ext cx="44450" cy="49213"/>
            </a:xfrm>
            <a:custGeom>
              <a:avLst/>
              <a:gdLst>
                <a:gd name="T0" fmla="*/ 4 w 15"/>
                <a:gd name="T1" fmla="*/ 16 h 17"/>
                <a:gd name="T2" fmla="*/ 6 w 15"/>
                <a:gd name="T3" fmla="*/ 3 h 17"/>
                <a:gd name="T4" fmla="*/ 13 w 15"/>
                <a:gd name="T5" fmla="*/ 8 h 17"/>
                <a:gd name="T6" fmla="*/ 14 w 15"/>
                <a:gd name="T7" fmla="*/ 14 h 17"/>
                <a:gd name="T8" fmla="*/ 15 w 15"/>
                <a:gd name="T9" fmla="*/ 14 h 17"/>
                <a:gd name="T10" fmla="*/ 7 w 15"/>
                <a:gd name="T11" fmla="*/ 1 h 17"/>
                <a:gd name="T12" fmla="*/ 2 w 15"/>
                <a:gd name="T13" fmla="*/ 16 h 17"/>
                <a:gd name="T14" fmla="*/ 4 w 15"/>
                <a:gd name="T15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7">
                  <a:moveTo>
                    <a:pt x="4" y="16"/>
                  </a:moveTo>
                  <a:cubicBezTo>
                    <a:pt x="4" y="13"/>
                    <a:pt x="2" y="5"/>
                    <a:pt x="6" y="3"/>
                  </a:cubicBezTo>
                  <a:cubicBezTo>
                    <a:pt x="10" y="2"/>
                    <a:pt x="12" y="5"/>
                    <a:pt x="13" y="8"/>
                  </a:cubicBezTo>
                  <a:cubicBezTo>
                    <a:pt x="13" y="10"/>
                    <a:pt x="13" y="12"/>
                    <a:pt x="14" y="14"/>
                  </a:cubicBezTo>
                  <a:cubicBezTo>
                    <a:pt x="14" y="15"/>
                    <a:pt x="15" y="15"/>
                    <a:pt x="15" y="14"/>
                  </a:cubicBezTo>
                  <a:cubicBezTo>
                    <a:pt x="14" y="9"/>
                    <a:pt x="14" y="0"/>
                    <a:pt x="7" y="1"/>
                  </a:cubicBezTo>
                  <a:cubicBezTo>
                    <a:pt x="0" y="2"/>
                    <a:pt x="3" y="12"/>
                    <a:pt x="2" y="16"/>
                  </a:cubicBezTo>
                  <a:cubicBezTo>
                    <a:pt x="2" y="17"/>
                    <a:pt x="3" y="17"/>
                    <a:pt x="4" y="16"/>
                  </a:cubicBezTo>
                  <a:close/>
                </a:path>
              </a:pathLst>
            </a:custGeom>
            <a:solidFill>
              <a:srgbClr val="5145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54" name="íšḻíḍê"/>
            <p:cNvSpPr/>
            <p:nvPr/>
          </p:nvSpPr>
          <p:spPr bwMode="auto">
            <a:xfrm>
              <a:off x="4957763" y="3119438"/>
              <a:ext cx="46038" cy="49213"/>
            </a:xfrm>
            <a:custGeom>
              <a:avLst/>
              <a:gdLst>
                <a:gd name="T0" fmla="*/ 4 w 16"/>
                <a:gd name="T1" fmla="*/ 16 h 17"/>
                <a:gd name="T2" fmla="*/ 6 w 16"/>
                <a:gd name="T3" fmla="*/ 3 h 17"/>
                <a:gd name="T4" fmla="*/ 13 w 16"/>
                <a:gd name="T5" fmla="*/ 8 h 17"/>
                <a:gd name="T6" fmla="*/ 14 w 16"/>
                <a:gd name="T7" fmla="*/ 14 h 17"/>
                <a:gd name="T8" fmla="*/ 15 w 16"/>
                <a:gd name="T9" fmla="*/ 14 h 17"/>
                <a:gd name="T10" fmla="*/ 7 w 16"/>
                <a:gd name="T11" fmla="*/ 1 h 17"/>
                <a:gd name="T12" fmla="*/ 2 w 16"/>
                <a:gd name="T13" fmla="*/ 16 h 17"/>
                <a:gd name="T14" fmla="*/ 4 w 16"/>
                <a:gd name="T15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7">
                  <a:moveTo>
                    <a:pt x="4" y="16"/>
                  </a:moveTo>
                  <a:cubicBezTo>
                    <a:pt x="4" y="13"/>
                    <a:pt x="2" y="5"/>
                    <a:pt x="6" y="3"/>
                  </a:cubicBezTo>
                  <a:cubicBezTo>
                    <a:pt x="10" y="2"/>
                    <a:pt x="12" y="5"/>
                    <a:pt x="13" y="8"/>
                  </a:cubicBezTo>
                  <a:cubicBezTo>
                    <a:pt x="13" y="10"/>
                    <a:pt x="14" y="12"/>
                    <a:pt x="14" y="14"/>
                  </a:cubicBezTo>
                  <a:cubicBezTo>
                    <a:pt x="14" y="15"/>
                    <a:pt x="16" y="15"/>
                    <a:pt x="15" y="14"/>
                  </a:cubicBezTo>
                  <a:cubicBezTo>
                    <a:pt x="15" y="9"/>
                    <a:pt x="14" y="0"/>
                    <a:pt x="7" y="1"/>
                  </a:cubicBezTo>
                  <a:cubicBezTo>
                    <a:pt x="0" y="2"/>
                    <a:pt x="3" y="12"/>
                    <a:pt x="2" y="16"/>
                  </a:cubicBezTo>
                  <a:cubicBezTo>
                    <a:pt x="2" y="17"/>
                    <a:pt x="4" y="17"/>
                    <a:pt x="4" y="16"/>
                  </a:cubicBezTo>
                  <a:close/>
                </a:path>
              </a:pathLst>
            </a:custGeom>
            <a:solidFill>
              <a:srgbClr val="5145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55" name="ïṧḷîḍe"/>
            <p:cNvSpPr/>
            <p:nvPr/>
          </p:nvSpPr>
          <p:spPr bwMode="auto">
            <a:xfrm>
              <a:off x="4999038" y="3187700"/>
              <a:ext cx="85725" cy="42863"/>
            </a:xfrm>
            <a:custGeom>
              <a:avLst/>
              <a:gdLst>
                <a:gd name="T0" fmla="*/ 0 w 30"/>
                <a:gd name="T1" fmla="*/ 0 h 15"/>
                <a:gd name="T2" fmla="*/ 29 w 30"/>
                <a:gd name="T3" fmla="*/ 8 h 15"/>
                <a:gd name="T4" fmla="*/ 28 w 30"/>
                <a:gd name="T5" fmla="*/ 7 h 15"/>
                <a:gd name="T6" fmla="*/ 1 w 30"/>
                <a:gd name="T7" fmla="*/ 0 h 15"/>
                <a:gd name="T8" fmla="*/ 0 w 30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5">
                  <a:moveTo>
                    <a:pt x="0" y="0"/>
                  </a:moveTo>
                  <a:cubicBezTo>
                    <a:pt x="1" y="13"/>
                    <a:pt x="22" y="15"/>
                    <a:pt x="29" y="8"/>
                  </a:cubicBezTo>
                  <a:cubicBezTo>
                    <a:pt x="30" y="7"/>
                    <a:pt x="29" y="6"/>
                    <a:pt x="28" y="7"/>
                  </a:cubicBezTo>
                  <a:cubicBezTo>
                    <a:pt x="22" y="13"/>
                    <a:pt x="3" y="11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49E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56" name="ïṥļiďê"/>
            <p:cNvSpPr/>
            <p:nvPr/>
          </p:nvSpPr>
          <p:spPr bwMode="auto">
            <a:xfrm>
              <a:off x="4992688" y="3184525"/>
              <a:ext cx="17463" cy="12700"/>
            </a:xfrm>
            <a:custGeom>
              <a:avLst/>
              <a:gdLst>
                <a:gd name="T0" fmla="*/ 1 w 6"/>
                <a:gd name="T1" fmla="*/ 4 h 4"/>
                <a:gd name="T2" fmla="*/ 4 w 6"/>
                <a:gd name="T3" fmla="*/ 2 h 4"/>
                <a:gd name="T4" fmla="*/ 5 w 6"/>
                <a:gd name="T5" fmla="*/ 0 h 4"/>
                <a:gd name="T6" fmla="*/ 0 w 6"/>
                <a:gd name="T7" fmla="*/ 3 h 4"/>
                <a:gd name="T8" fmla="*/ 1 w 6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1" y="4"/>
                  </a:moveTo>
                  <a:cubicBezTo>
                    <a:pt x="2" y="2"/>
                    <a:pt x="3" y="1"/>
                    <a:pt x="4" y="2"/>
                  </a:cubicBezTo>
                  <a:cubicBezTo>
                    <a:pt x="5" y="2"/>
                    <a:pt x="6" y="0"/>
                    <a:pt x="5" y="0"/>
                  </a:cubicBezTo>
                  <a:cubicBezTo>
                    <a:pt x="3" y="0"/>
                    <a:pt x="1" y="1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</a:path>
              </a:pathLst>
            </a:custGeom>
            <a:solidFill>
              <a:srgbClr val="F49E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57" name="îšḷiḋé"/>
            <p:cNvSpPr/>
            <p:nvPr/>
          </p:nvSpPr>
          <p:spPr bwMode="auto">
            <a:xfrm>
              <a:off x="4949825" y="3170238"/>
              <a:ext cx="42863" cy="20638"/>
            </a:xfrm>
            <a:custGeom>
              <a:avLst/>
              <a:gdLst>
                <a:gd name="T0" fmla="*/ 11 w 15"/>
                <a:gd name="T1" fmla="*/ 0 h 7"/>
                <a:gd name="T2" fmla="*/ 7 w 15"/>
                <a:gd name="T3" fmla="*/ 1 h 7"/>
                <a:gd name="T4" fmla="*/ 2 w 15"/>
                <a:gd name="T5" fmla="*/ 2 h 7"/>
                <a:gd name="T6" fmla="*/ 0 w 15"/>
                <a:gd name="T7" fmla="*/ 4 h 7"/>
                <a:gd name="T8" fmla="*/ 0 w 15"/>
                <a:gd name="T9" fmla="*/ 5 h 7"/>
                <a:gd name="T10" fmla="*/ 2 w 15"/>
                <a:gd name="T11" fmla="*/ 7 h 7"/>
                <a:gd name="T12" fmla="*/ 5 w 15"/>
                <a:gd name="T13" fmla="*/ 7 h 7"/>
                <a:gd name="T14" fmla="*/ 8 w 15"/>
                <a:gd name="T15" fmla="*/ 7 h 7"/>
                <a:gd name="T16" fmla="*/ 15 w 15"/>
                <a:gd name="T17" fmla="*/ 2 h 7"/>
                <a:gd name="T18" fmla="*/ 11 w 15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7">
                  <a:moveTo>
                    <a:pt x="11" y="0"/>
                  </a:moveTo>
                  <a:cubicBezTo>
                    <a:pt x="9" y="0"/>
                    <a:pt x="8" y="0"/>
                    <a:pt x="7" y="1"/>
                  </a:cubicBezTo>
                  <a:cubicBezTo>
                    <a:pt x="5" y="1"/>
                    <a:pt x="3" y="2"/>
                    <a:pt x="2" y="2"/>
                  </a:cubicBezTo>
                  <a:cubicBezTo>
                    <a:pt x="1" y="3"/>
                    <a:pt x="0" y="3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6"/>
                    <a:pt x="1" y="6"/>
                    <a:pt x="2" y="7"/>
                  </a:cubicBezTo>
                  <a:cubicBezTo>
                    <a:pt x="3" y="7"/>
                    <a:pt x="4" y="7"/>
                    <a:pt x="5" y="7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12" y="6"/>
                    <a:pt x="15" y="3"/>
                    <a:pt x="15" y="2"/>
                  </a:cubicBezTo>
                  <a:cubicBezTo>
                    <a:pt x="14" y="1"/>
                    <a:pt x="13" y="0"/>
                    <a:pt x="11" y="0"/>
                  </a:cubicBezTo>
                </a:path>
              </a:pathLst>
            </a:custGeom>
            <a:solidFill>
              <a:srgbClr val="F4AA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58" name="îš1iḋê"/>
            <p:cNvSpPr/>
            <p:nvPr/>
          </p:nvSpPr>
          <p:spPr bwMode="auto">
            <a:xfrm>
              <a:off x="5087938" y="3162300"/>
              <a:ext cx="42863" cy="20638"/>
            </a:xfrm>
            <a:custGeom>
              <a:avLst/>
              <a:gdLst>
                <a:gd name="T0" fmla="*/ 11 w 15"/>
                <a:gd name="T1" fmla="*/ 0 h 7"/>
                <a:gd name="T2" fmla="*/ 7 w 15"/>
                <a:gd name="T3" fmla="*/ 0 h 7"/>
                <a:gd name="T4" fmla="*/ 2 w 15"/>
                <a:gd name="T5" fmla="*/ 2 h 7"/>
                <a:gd name="T6" fmla="*/ 0 w 15"/>
                <a:gd name="T7" fmla="*/ 4 h 7"/>
                <a:gd name="T8" fmla="*/ 0 w 15"/>
                <a:gd name="T9" fmla="*/ 5 h 7"/>
                <a:gd name="T10" fmla="*/ 2 w 15"/>
                <a:gd name="T11" fmla="*/ 7 h 7"/>
                <a:gd name="T12" fmla="*/ 5 w 15"/>
                <a:gd name="T13" fmla="*/ 7 h 7"/>
                <a:gd name="T14" fmla="*/ 8 w 15"/>
                <a:gd name="T15" fmla="*/ 7 h 7"/>
                <a:gd name="T16" fmla="*/ 15 w 15"/>
                <a:gd name="T17" fmla="*/ 1 h 7"/>
                <a:gd name="T18" fmla="*/ 11 w 15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7">
                  <a:moveTo>
                    <a:pt x="11" y="0"/>
                  </a:moveTo>
                  <a:cubicBezTo>
                    <a:pt x="9" y="0"/>
                    <a:pt x="8" y="0"/>
                    <a:pt x="7" y="0"/>
                  </a:cubicBezTo>
                  <a:cubicBezTo>
                    <a:pt x="5" y="1"/>
                    <a:pt x="3" y="1"/>
                    <a:pt x="2" y="2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6"/>
                    <a:pt x="1" y="6"/>
                    <a:pt x="2" y="7"/>
                  </a:cubicBezTo>
                  <a:cubicBezTo>
                    <a:pt x="3" y="7"/>
                    <a:pt x="4" y="7"/>
                    <a:pt x="5" y="7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12" y="6"/>
                    <a:pt x="15" y="3"/>
                    <a:pt x="15" y="1"/>
                  </a:cubicBezTo>
                  <a:cubicBezTo>
                    <a:pt x="14" y="0"/>
                    <a:pt x="13" y="0"/>
                    <a:pt x="11" y="0"/>
                  </a:cubicBezTo>
                </a:path>
              </a:pathLst>
            </a:custGeom>
            <a:solidFill>
              <a:srgbClr val="F4AA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59" name="íṣḻiďé"/>
            <p:cNvSpPr/>
            <p:nvPr/>
          </p:nvSpPr>
          <p:spPr bwMode="auto">
            <a:xfrm>
              <a:off x="4886325" y="3138488"/>
              <a:ext cx="17463" cy="31750"/>
            </a:xfrm>
            <a:custGeom>
              <a:avLst/>
              <a:gdLst>
                <a:gd name="T0" fmla="*/ 4 w 6"/>
                <a:gd name="T1" fmla="*/ 0 h 11"/>
                <a:gd name="T2" fmla="*/ 0 w 6"/>
                <a:gd name="T3" fmla="*/ 6 h 11"/>
                <a:gd name="T4" fmla="*/ 5 w 6"/>
                <a:gd name="T5" fmla="*/ 11 h 11"/>
                <a:gd name="T6" fmla="*/ 5 w 6"/>
                <a:gd name="T7" fmla="*/ 9 h 11"/>
                <a:gd name="T8" fmla="*/ 4 w 6"/>
                <a:gd name="T9" fmla="*/ 2 h 11"/>
                <a:gd name="T10" fmla="*/ 4 w 6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1">
                  <a:moveTo>
                    <a:pt x="4" y="0"/>
                  </a:moveTo>
                  <a:cubicBezTo>
                    <a:pt x="2" y="0"/>
                    <a:pt x="0" y="3"/>
                    <a:pt x="0" y="6"/>
                  </a:cubicBezTo>
                  <a:cubicBezTo>
                    <a:pt x="1" y="8"/>
                    <a:pt x="2" y="10"/>
                    <a:pt x="5" y="11"/>
                  </a:cubicBezTo>
                  <a:cubicBezTo>
                    <a:pt x="6" y="11"/>
                    <a:pt x="6" y="9"/>
                    <a:pt x="5" y="9"/>
                  </a:cubicBezTo>
                  <a:cubicBezTo>
                    <a:pt x="1" y="9"/>
                    <a:pt x="0" y="2"/>
                    <a:pt x="4" y="2"/>
                  </a:cubicBezTo>
                  <a:cubicBezTo>
                    <a:pt x="5" y="2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F49E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60" name="í$ļide"/>
            <p:cNvSpPr/>
            <p:nvPr/>
          </p:nvSpPr>
          <p:spPr bwMode="auto">
            <a:xfrm>
              <a:off x="4886325" y="3144838"/>
              <a:ext cx="20638" cy="14288"/>
            </a:xfrm>
            <a:custGeom>
              <a:avLst/>
              <a:gdLst>
                <a:gd name="T0" fmla="*/ 0 w 7"/>
                <a:gd name="T1" fmla="*/ 2 h 5"/>
                <a:gd name="T2" fmla="*/ 6 w 7"/>
                <a:gd name="T3" fmla="*/ 5 h 5"/>
                <a:gd name="T4" fmla="*/ 6 w 7"/>
                <a:gd name="T5" fmla="*/ 3 h 5"/>
                <a:gd name="T6" fmla="*/ 2 w 7"/>
                <a:gd name="T7" fmla="*/ 1 h 5"/>
                <a:gd name="T8" fmla="*/ 0 w 7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0" y="2"/>
                  </a:moveTo>
                  <a:cubicBezTo>
                    <a:pt x="2" y="4"/>
                    <a:pt x="4" y="5"/>
                    <a:pt x="6" y="5"/>
                  </a:cubicBezTo>
                  <a:cubicBezTo>
                    <a:pt x="7" y="5"/>
                    <a:pt x="7" y="3"/>
                    <a:pt x="6" y="3"/>
                  </a:cubicBezTo>
                  <a:cubicBezTo>
                    <a:pt x="4" y="3"/>
                    <a:pt x="3" y="3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49E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61" name="îṧḷidé"/>
            <p:cNvSpPr/>
            <p:nvPr/>
          </p:nvSpPr>
          <p:spPr bwMode="auto">
            <a:xfrm>
              <a:off x="5143500" y="3113088"/>
              <a:ext cx="19050" cy="34925"/>
            </a:xfrm>
            <a:custGeom>
              <a:avLst/>
              <a:gdLst>
                <a:gd name="T0" fmla="*/ 1 w 7"/>
                <a:gd name="T1" fmla="*/ 12 h 12"/>
                <a:gd name="T2" fmla="*/ 7 w 7"/>
                <a:gd name="T3" fmla="*/ 7 h 12"/>
                <a:gd name="T4" fmla="*/ 2 w 7"/>
                <a:gd name="T5" fmla="*/ 1 h 12"/>
                <a:gd name="T6" fmla="*/ 2 w 7"/>
                <a:gd name="T7" fmla="*/ 2 h 12"/>
                <a:gd name="T8" fmla="*/ 5 w 7"/>
                <a:gd name="T9" fmla="*/ 6 h 12"/>
                <a:gd name="T10" fmla="*/ 2 w 7"/>
                <a:gd name="T11" fmla="*/ 10 h 12"/>
                <a:gd name="T12" fmla="*/ 1 w 7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2">
                  <a:moveTo>
                    <a:pt x="1" y="12"/>
                  </a:moveTo>
                  <a:cubicBezTo>
                    <a:pt x="4" y="12"/>
                    <a:pt x="6" y="10"/>
                    <a:pt x="7" y="7"/>
                  </a:cubicBezTo>
                  <a:cubicBezTo>
                    <a:pt x="7" y="4"/>
                    <a:pt x="5" y="1"/>
                    <a:pt x="2" y="1"/>
                  </a:cubicBezTo>
                  <a:cubicBezTo>
                    <a:pt x="1" y="0"/>
                    <a:pt x="1" y="2"/>
                    <a:pt x="2" y="2"/>
                  </a:cubicBezTo>
                  <a:cubicBezTo>
                    <a:pt x="4" y="2"/>
                    <a:pt x="5" y="4"/>
                    <a:pt x="5" y="6"/>
                  </a:cubicBezTo>
                  <a:cubicBezTo>
                    <a:pt x="5" y="8"/>
                    <a:pt x="4" y="11"/>
                    <a:pt x="2" y="10"/>
                  </a:cubicBezTo>
                  <a:cubicBezTo>
                    <a:pt x="1" y="10"/>
                    <a:pt x="0" y="11"/>
                    <a:pt x="1" y="12"/>
                  </a:cubicBezTo>
                  <a:close/>
                </a:path>
              </a:pathLst>
            </a:custGeom>
            <a:solidFill>
              <a:srgbClr val="F49E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62" name="îṡlïḑe"/>
            <p:cNvSpPr/>
            <p:nvPr/>
          </p:nvSpPr>
          <p:spPr bwMode="auto">
            <a:xfrm>
              <a:off x="5143500" y="3116263"/>
              <a:ext cx="14288" cy="20638"/>
            </a:xfrm>
            <a:custGeom>
              <a:avLst/>
              <a:gdLst>
                <a:gd name="T0" fmla="*/ 2 w 5"/>
                <a:gd name="T1" fmla="*/ 6 h 7"/>
                <a:gd name="T2" fmla="*/ 5 w 5"/>
                <a:gd name="T3" fmla="*/ 2 h 7"/>
                <a:gd name="T4" fmla="*/ 3 w 5"/>
                <a:gd name="T5" fmla="*/ 1 h 7"/>
                <a:gd name="T6" fmla="*/ 1 w 5"/>
                <a:gd name="T7" fmla="*/ 5 h 7"/>
                <a:gd name="T8" fmla="*/ 2 w 5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2" y="6"/>
                  </a:moveTo>
                  <a:cubicBezTo>
                    <a:pt x="4" y="5"/>
                    <a:pt x="4" y="4"/>
                    <a:pt x="5" y="2"/>
                  </a:cubicBezTo>
                  <a:cubicBezTo>
                    <a:pt x="5" y="1"/>
                    <a:pt x="3" y="0"/>
                    <a:pt x="3" y="1"/>
                  </a:cubicBezTo>
                  <a:cubicBezTo>
                    <a:pt x="3" y="3"/>
                    <a:pt x="2" y="4"/>
                    <a:pt x="1" y="5"/>
                  </a:cubicBezTo>
                  <a:cubicBezTo>
                    <a:pt x="0" y="6"/>
                    <a:pt x="1" y="7"/>
                    <a:pt x="2" y="6"/>
                  </a:cubicBezTo>
                  <a:close/>
                </a:path>
              </a:pathLst>
            </a:custGeom>
            <a:solidFill>
              <a:srgbClr val="F49E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63" name="iṡḷíḑé"/>
            <p:cNvSpPr txBox="1"/>
            <p:nvPr/>
          </p:nvSpPr>
          <p:spPr>
            <a:xfrm>
              <a:off x="6217443" y="2541608"/>
              <a:ext cx="623093" cy="1692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/>
            </a:bodyPr>
            <a:lstStyle/>
            <a:p>
              <a:r>
                <a:rPr lang="en-US" altLang="zh-CN" sz="500">
                  <a:solidFill>
                    <a:srgbClr val="6756AD"/>
                  </a:solidFill>
                </a:rPr>
                <a:t>Create Account</a:t>
              </a:r>
              <a:endParaRPr lang="en-US" altLang="zh-CN" sz="500" dirty="0">
                <a:solidFill>
                  <a:srgbClr val="6756AD"/>
                </a:solidFill>
              </a:endParaRPr>
            </a:p>
          </p:txBody>
        </p:sp>
        <p:sp>
          <p:nvSpPr>
            <p:cNvPr id="464" name="îŝļïdé"/>
            <p:cNvSpPr txBox="1"/>
            <p:nvPr/>
          </p:nvSpPr>
          <p:spPr>
            <a:xfrm>
              <a:off x="5865814" y="2761199"/>
              <a:ext cx="609599" cy="1692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/>
            </a:bodyPr>
            <a:lstStyle/>
            <a:p>
              <a:r>
                <a:rPr lang="en-US" altLang="zh-CN" sz="400">
                  <a:solidFill>
                    <a:srgbClr val="ABA9BC"/>
                  </a:solidFill>
                </a:rPr>
                <a:t>Email Address</a:t>
              </a:r>
              <a:endParaRPr lang="en-US" altLang="zh-CN" sz="400" dirty="0">
                <a:solidFill>
                  <a:srgbClr val="ABA9BC"/>
                </a:solidFill>
              </a:endParaRPr>
            </a:p>
          </p:txBody>
        </p:sp>
        <p:sp>
          <p:nvSpPr>
            <p:cNvPr id="465" name="iṥļiḓé"/>
            <p:cNvSpPr/>
            <p:nvPr/>
          </p:nvSpPr>
          <p:spPr>
            <a:xfrm>
              <a:off x="5909865" y="2907607"/>
              <a:ext cx="623889" cy="153888"/>
            </a:xfrm>
            <a:prstGeom prst="rect">
              <a:avLst/>
            </a:prstGeom>
          </p:spPr>
          <p:txBody>
            <a:bodyPr wrap="square" lIns="91440" tIns="45720" rIns="91440" bIns="45720">
              <a:normAutofit/>
            </a:bodyPr>
            <a:lstStyle/>
            <a:p>
              <a:r>
                <a:rPr lang="en-US" altLang="zh-CN" sz="400">
                  <a:solidFill>
                    <a:srgbClr val="6756AD"/>
                  </a:solidFill>
                </a:rPr>
                <a:t>youremail@gmail.c</a:t>
              </a:r>
              <a:endParaRPr lang="zh-CN" altLang="en-US" sz="400" dirty="0">
                <a:solidFill>
                  <a:srgbClr val="6756AD"/>
                </a:solidFill>
              </a:endParaRPr>
            </a:p>
          </p:txBody>
        </p:sp>
        <p:sp>
          <p:nvSpPr>
            <p:cNvPr id="466" name="íṩḷîḑè"/>
            <p:cNvSpPr/>
            <p:nvPr/>
          </p:nvSpPr>
          <p:spPr>
            <a:xfrm>
              <a:off x="5868194" y="3166269"/>
              <a:ext cx="439737" cy="144463"/>
            </a:xfrm>
            <a:prstGeom prst="rect">
              <a:avLst/>
            </a:prstGeom>
          </p:spPr>
          <p:txBody>
            <a:bodyPr wrap="square" lIns="91440" tIns="45720" rIns="91440" bIns="45720">
              <a:normAutofit/>
            </a:bodyPr>
            <a:lstStyle/>
            <a:p>
              <a:r>
                <a:rPr lang="en-US" altLang="zh-CN" sz="500">
                  <a:solidFill>
                    <a:srgbClr val="ABA9BC"/>
                  </a:solidFill>
                </a:rPr>
                <a:t>Country</a:t>
              </a:r>
              <a:endParaRPr lang="zh-CN" altLang="en-US" sz="500" dirty="0">
                <a:solidFill>
                  <a:srgbClr val="ABA9BC"/>
                </a:solidFill>
              </a:endParaRPr>
            </a:p>
          </p:txBody>
        </p:sp>
        <p:sp>
          <p:nvSpPr>
            <p:cNvPr id="467" name="ïṣḻíḑê"/>
            <p:cNvSpPr/>
            <p:nvPr/>
          </p:nvSpPr>
          <p:spPr>
            <a:xfrm>
              <a:off x="5867402" y="3563143"/>
              <a:ext cx="439737" cy="144463"/>
            </a:xfrm>
            <a:prstGeom prst="rect">
              <a:avLst/>
            </a:prstGeom>
          </p:spPr>
          <p:txBody>
            <a:bodyPr wrap="square" lIns="91440" tIns="45720" rIns="91440" bIns="45720">
              <a:normAutofit/>
            </a:bodyPr>
            <a:lstStyle/>
            <a:p>
              <a:r>
                <a:rPr lang="en-US" altLang="zh-CN" sz="500">
                  <a:solidFill>
                    <a:srgbClr val="ABA9BC"/>
                  </a:solidFill>
                </a:rPr>
                <a:t>City</a:t>
              </a:r>
              <a:endParaRPr lang="zh-CN" altLang="en-US" sz="500" dirty="0">
                <a:solidFill>
                  <a:srgbClr val="ABA9BC"/>
                </a:solidFill>
              </a:endParaRPr>
            </a:p>
          </p:txBody>
        </p:sp>
        <p:sp>
          <p:nvSpPr>
            <p:cNvPr id="468" name="îṡḻïdé"/>
            <p:cNvSpPr/>
            <p:nvPr/>
          </p:nvSpPr>
          <p:spPr>
            <a:xfrm>
              <a:off x="5870181" y="3967163"/>
              <a:ext cx="439737" cy="144463"/>
            </a:xfrm>
            <a:prstGeom prst="rect">
              <a:avLst/>
            </a:prstGeom>
          </p:spPr>
          <p:txBody>
            <a:bodyPr wrap="square" lIns="91440" tIns="45720" rIns="91440" bIns="45720">
              <a:normAutofit/>
            </a:bodyPr>
            <a:lstStyle/>
            <a:p>
              <a:r>
                <a:rPr lang="en-US" altLang="zh-CN" sz="500">
                  <a:solidFill>
                    <a:srgbClr val="ABA9BC"/>
                  </a:solidFill>
                </a:rPr>
                <a:t>Password</a:t>
              </a:r>
              <a:endParaRPr lang="en-US" altLang="zh-CN" sz="500" dirty="0">
                <a:solidFill>
                  <a:srgbClr val="ABA9BC"/>
                </a:solidFill>
              </a:endParaRPr>
            </a:p>
          </p:txBody>
        </p:sp>
        <p:sp>
          <p:nvSpPr>
            <p:cNvPr id="469" name="ïSļïḍè"/>
            <p:cNvSpPr/>
            <p:nvPr/>
          </p:nvSpPr>
          <p:spPr>
            <a:xfrm>
              <a:off x="5907088" y="3302100"/>
              <a:ext cx="391454" cy="153888"/>
            </a:xfrm>
            <a:prstGeom prst="rect">
              <a:avLst/>
            </a:prstGeom>
          </p:spPr>
          <p:txBody>
            <a:bodyPr wrap="square" lIns="91440" tIns="45720" rIns="91440" bIns="45720">
              <a:normAutofit/>
            </a:bodyPr>
            <a:lstStyle/>
            <a:p>
              <a:r>
                <a:rPr lang="en-US" altLang="zh-CN" sz="400">
                  <a:solidFill>
                    <a:srgbClr val="6756AD"/>
                  </a:solidFill>
                </a:rPr>
                <a:t>Your text</a:t>
              </a:r>
              <a:endParaRPr lang="en-US" altLang="zh-CN" sz="400" dirty="0">
                <a:solidFill>
                  <a:srgbClr val="6756AD"/>
                </a:solidFill>
              </a:endParaRPr>
            </a:p>
          </p:txBody>
        </p:sp>
        <p:sp>
          <p:nvSpPr>
            <p:cNvPr id="470" name="îŝḷïḓè"/>
            <p:cNvSpPr/>
            <p:nvPr/>
          </p:nvSpPr>
          <p:spPr>
            <a:xfrm>
              <a:off x="5910984" y="3715543"/>
              <a:ext cx="385042" cy="153888"/>
            </a:xfrm>
            <a:prstGeom prst="rect">
              <a:avLst/>
            </a:prstGeom>
          </p:spPr>
          <p:txBody>
            <a:bodyPr wrap="square" lIns="91440" tIns="45720" rIns="91440" bIns="45720">
              <a:normAutofit/>
            </a:bodyPr>
            <a:lstStyle/>
            <a:p>
              <a:r>
                <a:rPr lang="en-US" altLang="zh-CN" sz="400">
                  <a:solidFill>
                    <a:srgbClr val="6756AD"/>
                  </a:solidFill>
                </a:rPr>
                <a:t>Your city</a:t>
              </a:r>
              <a:endParaRPr lang="en-US" altLang="zh-CN" sz="400" dirty="0">
                <a:solidFill>
                  <a:srgbClr val="6756AD"/>
                </a:solidFill>
              </a:endParaRPr>
            </a:p>
          </p:txBody>
        </p:sp>
        <p:sp>
          <p:nvSpPr>
            <p:cNvPr id="471" name="iṡḷíḑe"/>
            <p:cNvSpPr/>
            <p:nvPr/>
          </p:nvSpPr>
          <p:spPr bwMode="auto">
            <a:xfrm>
              <a:off x="6511925" y="3138488"/>
              <a:ext cx="330200" cy="404813"/>
            </a:xfrm>
            <a:custGeom>
              <a:avLst/>
              <a:gdLst>
                <a:gd name="T0" fmla="*/ 90 w 114"/>
                <a:gd name="T1" fmla="*/ 140 h 140"/>
                <a:gd name="T2" fmla="*/ 100 w 114"/>
                <a:gd name="T3" fmla="*/ 80 h 140"/>
                <a:gd name="T4" fmla="*/ 112 w 114"/>
                <a:gd name="T5" fmla="*/ 64 h 140"/>
                <a:gd name="T6" fmla="*/ 103 w 114"/>
                <a:gd name="T7" fmla="*/ 56 h 140"/>
                <a:gd name="T8" fmla="*/ 94 w 114"/>
                <a:gd name="T9" fmla="*/ 56 h 140"/>
                <a:gd name="T10" fmla="*/ 98 w 114"/>
                <a:gd name="T11" fmla="*/ 35 h 140"/>
                <a:gd name="T12" fmla="*/ 27 w 114"/>
                <a:gd name="T13" fmla="*/ 0 h 140"/>
                <a:gd name="T14" fmla="*/ 20 w 114"/>
                <a:gd name="T15" fmla="*/ 44 h 140"/>
                <a:gd name="T16" fmla="*/ 12 w 114"/>
                <a:gd name="T17" fmla="*/ 42 h 140"/>
                <a:gd name="T18" fmla="*/ 4 w 114"/>
                <a:gd name="T19" fmla="*/ 49 h 140"/>
                <a:gd name="T20" fmla="*/ 16 w 114"/>
                <a:gd name="T21" fmla="*/ 68 h 140"/>
                <a:gd name="T22" fmla="*/ 22 w 114"/>
                <a:gd name="T23" fmla="*/ 94 h 140"/>
                <a:gd name="T24" fmla="*/ 48 w 114"/>
                <a:gd name="T25" fmla="*/ 106 h 140"/>
                <a:gd name="T26" fmla="*/ 45 w 114"/>
                <a:gd name="T27" fmla="*/ 133 h 140"/>
                <a:gd name="T28" fmla="*/ 90 w 114"/>
                <a:gd name="T29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4" h="140">
                  <a:moveTo>
                    <a:pt x="90" y="140"/>
                  </a:moveTo>
                  <a:cubicBezTo>
                    <a:pt x="100" y="80"/>
                    <a:pt x="100" y="80"/>
                    <a:pt x="100" y="80"/>
                  </a:cubicBezTo>
                  <a:cubicBezTo>
                    <a:pt x="107" y="77"/>
                    <a:pt x="114" y="72"/>
                    <a:pt x="112" y="64"/>
                  </a:cubicBezTo>
                  <a:cubicBezTo>
                    <a:pt x="110" y="60"/>
                    <a:pt x="107" y="58"/>
                    <a:pt x="103" y="56"/>
                  </a:cubicBezTo>
                  <a:cubicBezTo>
                    <a:pt x="102" y="56"/>
                    <a:pt x="95" y="54"/>
                    <a:pt x="94" y="56"/>
                  </a:cubicBezTo>
                  <a:cubicBezTo>
                    <a:pt x="98" y="35"/>
                    <a:pt x="98" y="35"/>
                    <a:pt x="98" y="35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0" y="44"/>
                    <a:pt x="20" y="44"/>
                  </a:cubicBezTo>
                  <a:cubicBezTo>
                    <a:pt x="20" y="44"/>
                    <a:pt x="13" y="42"/>
                    <a:pt x="12" y="42"/>
                  </a:cubicBezTo>
                  <a:cubicBezTo>
                    <a:pt x="9" y="42"/>
                    <a:pt x="5" y="46"/>
                    <a:pt x="4" y="49"/>
                  </a:cubicBezTo>
                  <a:cubicBezTo>
                    <a:pt x="0" y="57"/>
                    <a:pt x="7" y="68"/>
                    <a:pt x="16" y="68"/>
                  </a:cubicBezTo>
                  <a:cubicBezTo>
                    <a:pt x="16" y="68"/>
                    <a:pt x="18" y="87"/>
                    <a:pt x="22" y="94"/>
                  </a:cubicBezTo>
                  <a:cubicBezTo>
                    <a:pt x="27" y="101"/>
                    <a:pt x="48" y="106"/>
                    <a:pt x="48" y="106"/>
                  </a:cubicBezTo>
                  <a:cubicBezTo>
                    <a:pt x="45" y="133"/>
                    <a:pt x="45" y="133"/>
                    <a:pt x="45" y="133"/>
                  </a:cubicBezTo>
                  <a:lnTo>
                    <a:pt x="90" y="140"/>
                  </a:lnTo>
                  <a:close/>
                </a:path>
              </a:pathLst>
            </a:custGeom>
            <a:solidFill>
              <a:srgbClr val="F5B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472" name="îṥḷíḍê"/>
            <p:cNvSpPr/>
            <p:nvPr/>
          </p:nvSpPr>
          <p:spPr bwMode="auto">
            <a:xfrm>
              <a:off x="6529388" y="3508375"/>
              <a:ext cx="366713" cy="617538"/>
            </a:xfrm>
            <a:custGeom>
              <a:avLst/>
              <a:gdLst>
                <a:gd name="T0" fmla="*/ 108 w 127"/>
                <a:gd name="T1" fmla="*/ 17 h 214"/>
                <a:gd name="T2" fmla="*/ 30 w 127"/>
                <a:gd name="T3" fmla="*/ 0 h 214"/>
                <a:gd name="T4" fmla="*/ 0 w 127"/>
                <a:gd name="T5" fmla="*/ 214 h 214"/>
                <a:gd name="T6" fmla="*/ 127 w 127"/>
                <a:gd name="T7" fmla="*/ 210 h 214"/>
                <a:gd name="T8" fmla="*/ 108 w 127"/>
                <a:gd name="T9" fmla="*/ 1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214">
                  <a:moveTo>
                    <a:pt x="108" y="17"/>
                  </a:moveTo>
                  <a:cubicBezTo>
                    <a:pt x="76" y="8"/>
                    <a:pt x="30" y="0"/>
                    <a:pt x="30" y="0"/>
                  </a:cubicBezTo>
                  <a:cubicBezTo>
                    <a:pt x="0" y="214"/>
                    <a:pt x="0" y="214"/>
                    <a:pt x="0" y="214"/>
                  </a:cubicBezTo>
                  <a:cubicBezTo>
                    <a:pt x="127" y="210"/>
                    <a:pt x="127" y="210"/>
                    <a:pt x="127" y="210"/>
                  </a:cubicBezTo>
                  <a:lnTo>
                    <a:pt x="108" y="17"/>
                  </a:lnTo>
                  <a:close/>
                </a:path>
              </a:pathLst>
            </a:custGeom>
            <a:solidFill>
              <a:srgbClr val="FFA9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473" name="îś1îdê"/>
            <p:cNvSpPr/>
            <p:nvPr/>
          </p:nvSpPr>
          <p:spPr bwMode="auto">
            <a:xfrm>
              <a:off x="6842125" y="3262313"/>
              <a:ext cx="536575" cy="542925"/>
            </a:xfrm>
            <a:custGeom>
              <a:avLst/>
              <a:gdLst>
                <a:gd name="T0" fmla="*/ 0 w 186"/>
                <a:gd name="T1" fmla="*/ 102 h 188"/>
                <a:gd name="T2" fmla="*/ 127 w 186"/>
                <a:gd name="T3" fmla="*/ 126 h 188"/>
                <a:gd name="T4" fmla="*/ 99 w 186"/>
                <a:gd name="T5" fmla="*/ 12 h 188"/>
                <a:gd name="T6" fmla="*/ 147 w 186"/>
                <a:gd name="T7" fmla="*/ 0 h 188"/>
                <a:gd name="T8" fmla="*/ 174 w 186"/>
                <a:gd name="T9" fmla="*/ 157 h 188"/>
                <a:gd name="T10" fmla="*/ 51 w 186"/>
                <a:gd name="T11" fmla="*/ 168 h 188"/>
                <a:gd name="T12" fmla="*/ 3 w 186"/>
                <a:gd name="T13" fmla="*/ 159 h 188"/>
                <a:gd name="T14" fmla="*/ 0 w 186"/>
                <a:gd name="T15" fmla="*/ 102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6" h="188">
                  <a:moveTo>
                    <a:pt x="0" y="102"/>
                  </a:moveTo>
                  <a:cubicBezTo>
                    <a:pt x="42" y="113"/>
                    <a:pt x="83" y="122"/>
                    <a:pt x="127" y="126"/>
                  </a:cubicBezTo>
                  <a:cubicBezTo>
                    <a:pt x="117" y="82"/>
                    <a:pt x="112" y="49"/>
                    <a:pt x="99" y="12"/>
                  </a:cubicBezTo>
                  <a:cubicBezTo>
                    <a:pt x="111" y="9"/>
                    <a:pt x="135" y="3"/>
                    <a:pt x="147" y="0"/>
                  </a:cubicBezTo>
                  <a:cubicBezTo>
                    <a:pt x="147" y="0"/>
                    <a:pt x="186" y="138"/>
                    <a:pt x="174" y="157"/>
                  </a:cubicBezTo>
                  <a:cubicBezTo>
                    <a:pt x="154" y="188"/>
                    <a:pt x="51" y="168"/>
                    <a:pt x="51" y="168"/>
                  </a:cubicBezTo>
                  <a:cubicBezTo>
                    <a:pt x="3" y="159"/>
                    <a:pt x="3" y="159"/>
                    <a:pt x="3" y="159"/>
                  </a:cubicBezTo>
                  <a:lnTo>
                    <a:pt x="0" y="102"/>
                  </a:lnTo>
                  <a:close/>
                </a:path>
              </a:pathLst>
            </a:custGeom>
            <a:solidFill>
              <a:srgbClr val="FFA9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474" name="ïṡľïḋé"/>
            <p:cNvSpPr/>
            <p:nvPr/>
          </p:nvSpPr>
          <p:spPr bwMode="auto">
            <a:xfrm>
              <a:off x="6122988" y="3502025"/>
              <a:ext cx="536575" cy="638175"/>
            </a:xfrm>
            <a:custGeom>
              <a:avLst/>
              <a:gdLst>
                <a:gd name="T0" fmla="*/ 32 w 186"/>
                <a:gd name="T1" fmla="*/ 67 h 221"/>
                <a:gd name="T2" fmla="*/ 174 w 186"/>
                <a:gd name="T3" fmla="*/ 3 h 221"/>
                <a:gd name="T4" fmla="*/ 186 w 186"/>
                <a:gd name="T5" fmla="*/ 36 h 221"/>
                <a:gd name="T6" fmla="*/ 60 w 186"/>
                <a:gd name="T7" fmla="*/ 102 h 221"/>
                <a:gd name="T8" fmla="*/ 130 w 186"/>
                <a:gd name="T9" fmla="*/ 197 h 221"/>
                <a:gd name="T10" fmla="*/ 95 w 186"/>
                <a:gd name="T11" fmla="*/ 221 h 221"/>
                <a:gd name="T12" fmla="*/ 4 w 186"/>
                <a:gd name="T13" fmla="*/ 93 h 221"/>
                <a:gd name="T14" fmla="*/ 32 w 186"/>
                <a:gd name="T15" fmla="*/ 67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6" h="221">
                  <a:moveTo>
                    <a:pt x="32" y="67"/>
                  </a:moveTo>
                  <a:cubicBezTo>
                    <a:pt x="32" y="67"/>
                    <a:pt x="168" y="0"/>
                    <a:pt x="174" y="3"/>
                  </a:cubicBezTo>
                  <a:cubicBezTo>
                    <a:pt x="180" y="5"/>
                    <a:pt x="186" y="36"/>
                    <a:pt x="186" y="36"/>
                  </a:cubicBezTo>
                  <a:cubicBezTo>
                    <a:pt x="186" y="36"/>
                    <a:pt x="137" y="67"/>
                    <a:pt x="60" y="102"/>
                  </a:cubicBezTo>
                  <a:cubicBezTo>
                    <a:pt x="130" y="197"/>
                    <a:pt x="130" y="197"/>
                    <a:pt x="130" y="197"/>
                  </a:cubicBezTo>
                  <a:cubicBezTo>
                    <a:pt x="95" y="221"/>
                    <a:pt x="95" y="221"/>
                    <a:pt x="95" y="221"/>
                  </a:cubicBezTo>
                  <a:cubicBezTo>
                    <a:pt x="95" y="221"/>
                    <a:pt x="0" y="115"/>
                    <a:pt x="4" y="93"/>
                  </a:cubicBezTo>
                  <a:cubicBezTo>
                    <a:pt x="7" y="75"/>
                    <a:pt x="32" y="67"/>
                    <a:pt x="32" y="67"/>
                  </a:cubicBezTo>
                  <a:close/>
                </a:path>
              </a:pathLst>
            </a:custGeom>
            <a:solidFill>
              <a:srgbClr val="FFA9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475" name="iṩ1iďê"/>
            <p:cNvSpPr/>
            <p:nvPr/>
          </p:nvSpPr>
          <p:spPr bwMode="auto">
            <a:xfrm>
              <a:off x="7016750" y="2971800"/>
              <a:ext cx="242888" cy="322263"/>
            </a:xfrm>
            <a:custGeom>
              <a:avLst/>
              <a:gdLst>
                <a:gd name="T0" fmla="*/ 84 w 84"/>
                <a:gd name="T1" fmla="*/ 101 h 112"/>
                <a:gd name="T2" fmla="*/ 77 w 84"/>
                <a:gd name="T3" fmla="*/ 61 h 112"/>
                <a:gd name="T4" fmla="*/ 67 w 84"/>
                <a:gd name="T5" fmla="*/ 54 h 112"/>
                <a:gd name="T6" fmla="*/ 60 w 84"/>
                <a:gd name="T7" fmla="*/ 42 h 112"/>
                <a:gd name="T8" fmla="*/ 48 w 84"/>
                <a:gd name="T9" fmla="*/ 43 h 112"/>
                <a:gd name="T10" fmla="*/ 37 w 84"/>
                <a:gd name="T11" fmla="*/ 6 h 112"/>
                <a:gd name="T12" fmla="*/ 36 w 84"/>
                <a:gd name="T13" fmla="*/ 54 h 112"/>
                <a:gd name="T14" fmla="*/ 40 w 84"/>
                <a:gd name="T15" fmla="*/ 82 h 112"/>
                <a:gd name="T16" fmla="*/ 20 w 84"/>
                <a:gd name="T17" fmla="*/ 69 h 112"/>
                <a:gd name="T18" fmla="*/ 6 w 84"/>
                <a:gd name="T19" fmla="*/ 71 h 112"/>
                <a:gd name="T20" fmla="*/ 24 w 84"/>
                <a:gd name="T21" fmla="*/ 103 h 112"/>
                <a:gd name="T22" fmla="*/ 40 w 84"/>
                <a:gd name="T23" fmla="*/ 107 h 112"/>
                <a:gd name="T24" fmla="*/ 42 w 84"/>
                <a:gd name="T25" fmla="*/ 112 h 112"/>
                <a:gd name="T26" fmla="*/ 84 w 84"/>
                <a:gd name="T27" fmla="*/ 10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112">
                  <a:moveTo>
                    <a:pt x="84" y="101"/>
                  </a:moveTo>
                  <a:cubicBezTo>
                    <a:pt x="84" y="101"/>
                    <a:pt x="78" y="62"/>
                    <a:pt x="77" y="61"/>
                  </a:cubicBezTo>
                  <a:cubicBezTo>
                    <a:pt x="77" y="60"/>
                    <a:pt x="77" y="53"/>
                    <a:pt x="67" y="54"/>
                  </a:cubicBezTo>
                  <a:cubicBezTo>
                    <a:pt x="67" y="54"/>
                    <a:pt x="66" y="42"/>
                    <a:pt x="60" y="42"/>
                  </a:cubicBezTo>
                  <a:cubicBezTo>
                    <a:pt x="54" y="42"/>
                    <a:pt x="48" y="43"/>
                    <a:pt x="48" y="43"/>
                  </a:cubicBezTo>
                  <a:cubicBezTo>
                    <a:pt x="48" y="43"/>
                    <a:pt x="41" y="11"/>
                    <a:pt x="37" y="6"/>
                  </a:cubicBezTo>
                  <a:cubicBezTo>
                    <a:pt x="32" y="0"/>
                    <a:pt x="26" y="16"/>
                    <a:pt x="36" y="54"/>
                  </a:cubicBezTo>
                  <a:cubicBezTo>
                    <a:pt x="36" y="54"/>
                    <a:pt x="41" y="81"/>
                    <a:pt x="40" y="82"/>
                  </a:cubicBezTo>
                  <a:cubicBezTo>
                    <a:pt x="35" y="84"/>
                    <a:pt x="29" y="84"/>
                    <a:pt x="20" y="69"/>
                  </a:cubicBezTo>
                  <a:cubicBezTo>
                    <a:pt x="11" y="54"/>
                    <a:pt x="0" y="59"/>
                    <a:pt x="6" y="71"/>
                  </a:cubicBezTo>
                  <a:cubicBezTo>
                    <a:pt x="11" y="83"/>
                    <a:pt x="19" y="99"/>
                    <a:pt x="24" y="103"/>
                  </a:cubicBezTo>
                  <a:cubicBezTo>
                    <a:pt x="29" y="107"/>
                    <a:pt x="40" y="107"/>
                    <a:pt x="40" y="107"/>
                  </a:cubicBezTo>
                  <a:cubicBezTo>
                    <a:pt x="42" y="112"/>
                    <a:pt x="42" y="112"/>
                    <a:pt x="42" y="112"/>
                  </a:cubicBezTo>
                  <a:lnTo>
                    <a:pt x="84" y="101"/>
                  </a:lnTo>
                  <a:close/>
                </a:path>
              </a:pathLst>
            </a:custGeom>
            <a:solidFill>
              <a:srgbClr val="F5B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476" name="îşḷíḍe"/>
            <p:cNvSpPr/>
            <p:nvPr/>
          </p:nvSpPr>
          <p:spPr bwMode="auto">
            <a:xfrm>
              <a:off x="5843588" y="4079875"/>
              <a:ext cx="1052513" cy="1587500"/>
            </a:xfrm>
            <a:custGeom>
              <a:avLst/>
              <a:gdLst>
                <a:gd name="T0" fmla="*/ 365 w 365"/>
                <a:gd name="T1" fmla="*/ 12 h 551"/>
                <a:gd name="T2" fmla="*/ 298 w 365"/>
                <a:gd name="T3" fmla="*/ 529 h 551"/>
                <a:gd name="T4" fmla="*/ 348 w 365"/>
                <a:gd name="T5" fmla="*/ 551 h 551"/>
                <a:gd name="T6" fmla="*/ 241 w 365"/>
                <a:gd name="T7" fmla="*/ 551 h 551"/>
                <a:gd name="T8" fmla="*/ 311 w 365"/>
                <a:gd name="T9" fmla="*/ 46 h 551"/>
                <a:gd name="T10" fmla="*/ 287 w 365"/>
                <a:gd name="T11" fmla="*/ 46 h 551"/>
                <a:gd name="T12" fmla="*/ 108 w 365"/>
                <a:gd name="T13" fmla="*/ 551 h 551"/>
                <a:gd name="T14" fmla="*/ 0 w 365"/>
                <a:gd name="T15" fmla="*/ 551 h 551"/>
                <a:gd name="T16" fmla="*/ 62 w 365"/>
                <a:gd name="T17" fmla="*/ 529 h 551"/>
                <a:gd name="T18" fmla="*/ 241 w 365"/>
                <a:gd name="T19" fmla="*/ 0 h 551"/>
                <a:gd name="T20" fmla="*/ 365 w 365"/>
                <a:gd name="T21" fmla="*/ 12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5" h="551">
                  <a:moveTo>
                    <a:pt x="365" y="12"/>
                  </a:moveTo>
                  <a:cubicBezTo>
                    <a:pt x="350" y="244"/>
                    <a:pt x="298" y="529"/>
                    <a:pt x="298" y="529"/>
                  </a:cubicBezTo>
                  <a:cubicBezTo>
                    <a:pt x="348" y="551"/>
                    <a:pt x="348" y="551"/>
                    <a:pt x="348" y="551"/>
                  </a:cubicBezTo>
                  <a:cubicBezTo>
                    <a:pt x="241" y="551"/>
                    <a:pt x="241" y="551"/>
                    <a:pt x="241" y="551"/>
                  </a:cubicBezTo>
                  <a:cubicBezTo>
                    <a:pt x="311" y="46"/>
                    <a:pt x="311" y="46"/>
                    <a:pt x="311" y="46"/>
                  </a:cubicBezTo>
                  <a:cubicBezTo>
                    <a:pt x="287" y="46"/>
                    <a:pt x="287" y="46"/>
                    <a:pt x="287" y="46"/>
                  </a:cubicBezTo>
                  <a:cubicBezTo>
                    <a:pt x="108" y="551"/>
                    <a:pt x="108" y="551"/>
                    <a:pt x="108" y="551"/>
                  </a:cubicBezTo>
                  <a:cubicBezTo>
                    <a:pt x="0" y="551"/>
                    <a:pt x="0" y="551"/>
                    <a:pt x="0" y="551"/>
                  </a:cubicBezTo>
                  <a:cubicBezTo>
                    <a:pt x="62" y="529"/>
                    <a:pt x="62" y="529"/>
                    <a:pt x="62" y="529"/>
                  </a:cubicBezTo>
                  <a:cubicBezTo>
                    <a:pt x="241" y="0"/>
                    <a:pt x="241" y="0"/>
                    <a:pt x="241" y="0"/>
                  </a:cubicBezTo>
                  <a:lnTo>
                    <a:pt x="365" y="12"/>
                  </a:lnTo>
                  <a:close/>
                </a:path>
              </a:pathLst>
            </a:custGeom>
            <a:solidFill>
              <a:srgbClr val="594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477" name="í$ḻîḋé"/>
            <p:cNvSpPr/>
            <p:nvPr/>
          </p:nvSpPr>
          <p:spPr bwMode="auto">
            <a:xfrm>
              <a:off x="6542088" y="3089275"/>
              <a:ext cx="317500" cy="381000"/>
            </a:xfrm>
            <a:custGeom>
              <a:avLst/>
              <a:gdLst>
                <a:gd name="T0" fmla="*/ 97 w 110"/>
                <a:gd name="T1" fmla="*/ 75 h 132"/>
                <a:gd name="T2" fmla="*/ 92 w 110"/>
                <a:gd name="T3" fmla="*/ 25 h 132"/>
                <a:gd name="T4" fmla="*/ 65 w 110"/>
                <a:gd name="T5" fmla="*/ 10 h 132"/>
                <a:gd name="T6" fmla="*/ 27 w 110"/>
                <a:gd name="T7" fmla="*/ 3 h 132"/>
                <a:gd name="T8" fmla="*/ 21 w 110"/>
                <a:gd name="T9" fmla="*/ 6 h 132"/>
                <a:gd name="T10" fmla="*/ 0 w 110"/>
                <a:gd name="T11" fmla="*/ 46 h 132"/>
                <a:gd name="T12" fmla="*/ 12 w 110"/>
                <a:gd name="T13" fmla="*/ 49 h 132"/>
                <a:gd name="T14" fmla="*/ 49 w 110"/>
                <a:gd name="T15" fmla="*/ 124 h 132"/>
                <a:gd name="T16" fmla="*/ 72 w 110"/>
                <a:gd name="T17" fmla="*/ 129 h 132"/>
                <a:gd name="T18" fmla="*/ 86 w 110"/>
                <a:gd name="T19" fmla="*/ 132 h 132"/>
                <a:gd name="T20" fmla="*/ 97 w 110"/>
                <a:gd name="T21" fmla="*/ 75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132">
                  <a:moveTo>
                    <a:pt x="97" y="75"/>
                  </a:moveTo>
                  <a:cubicBezTo>
                    <a:pt x="103" y="63"/>
                    <a:pt x="110" y="34"/>
                    <a:pt x="92" y="25"/>
                  </a:cubicBezTo>
                  <a:cubicBezTo>
                    <a:pt x="82" y="21"/>
                    <a:pt x="72" y="15"/>
                    <a:pt x="65" y="10"/>
                  </a:cubicBezTo>
                  <a:cubicBezTo>
                    <a:pt x="54" y="3"/>
                    <a:pt x="40" y="0"/>
                    <a:pt x="27" y="3"/>
                  </a:cubicBezTo>
                  <a:cubicBezTo>
                    <a:pt x="25" y="4"/>
                    <a:pt x="23" y="5"/>
                    <a:pt x="21" y="6"/>
                  </a:cubicBezTo>
                  <a:cubicBezTo>
                    <a:pt x="8" y="12"/>
                    <a:pt x="0" y="46"/>
                    <a:pt x="0" y="46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2" y="49"/>
                    <a:pt x="26" y="111"/>
                    <a:pt x="49" y="124"/>
                  </a:cubicBezTo>
                  <a:cubicBezTo>
                    <a:pt x="72" y="129"/>
                    <a:pt x="72" y="129"/>
                    <a:pt x="72" y="129"/>
                  </a:cubicBezTo>
                  <a:cubicBezTo>
                    <a:pt x="86" y="132"/>
                    <a:pt x="86" y="132"/>
                    <a:pt x="86" y="132"/>
                  </a:cubicBezTo>
                  <a:lnTo>
                    <a:pt x="97" y="75"/>
                  </a:lnTo>
                  <a:close/>
                </a:path>
              </a:pathLst>
            </a:custGeom>
            <a:solidFill>
              <a:srgbClr val="B96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478" name="ïṥḷîḋe"/>
            <p:cNvSpPr/>
            <p:nvPr/>
          </p:nvSpPr>
          <p:spPr>
            <a:xfrm>
              <a:off x="5913762" y="4112468"/>
              <a:ext cx="540533" cy="153888"/>
            </a:xfrm>
            <a:prstGeom prst="rect">
              <a:avLst/>
            </a:prstGeom>
          </p:spPr>
          <p:txBody>
            <a:bodyPr wrap="square" lIns="91440" tIns="45720" rIns="91440" bIns="45720">
              <a:normAutofit/>
            </a:bodyPr>
            <a:lstStyle/>
            <a:p>
              <a:r>
                <a:rPr lang="en-US" altLang="zh-CN" sz="400">
                  <a:solidFill>
                    <a:srgbClr val="6756AD"/>
                  </a:solidFill>
                </a:rPr>
                <a:t>Entry password</a:t>
              </a:r>
              <a:endParaRPr lang="en-US" altLang="zh-CN" sz="400" dirty="0">
                <a:solidFill>
                  <a:srgbClr val="6756AD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" grpId="0"/>
      <p:bldP spid="366" grpId="0" animBg="1"/>
      <p:bldP spid="3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5" name="Image" descr="Im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69173" y="1013023"/>
            <a:ext cx="4650398" cy="658635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4" name="图片占位符 3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4" r="12074"/>
          <a:stretch>
            <a:fillRect/>
          </a:stretch>
        </p:blipFill>
        <p:spPr/>
      </p:pic>
      <p:sp>
        <p:nvSpPr>
          <p:cNvPr id="18" name="Making money is art…"/>
          <p:cNvSpPr txBox="1"/>
          <p:nvPr/>
        </p:nvSpPr>
        <p:spPr>
          <a:xfrm>
            <a:off x="7121370" y="1013023"/>
            <a:ext cx="3125856" cy="117012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3500" b="0">
                <a:solidFill>
                  <a:srgbClr val="2B2F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/>
              <a:t>Making money is art</a:t>
            </a:r>
            <a:endParaRPr sz="1750"/>
          </a:p>
          <a:p>
            <a:pPr algn="l">
              <a:lnSpc>
                <a:spcPct val="150000"/>
              </a:lnSpc>
              <a:defRPr sz="3500" b="0">
                <a:solidFill>
                  <a:srgbClr val="2B2F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/>
              <a:t>and working is art and good</a:t>
            </a:r>
            <a:endParaRPr sz="1750"/>
          </a:p>
          <a:p>
            <a:pPr algn="l">
              <a:lnSpc>
                <a:spcPct val="150000"/>
              </a:lnSpc>
              <a:defRPr sz="3500" b="0">
                <a:solidFill>
                  <a:srgbClr val="2B2F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/>
              <a:t>business the best art.</a:t>
            </a:r>
            <a:endParaRPr sz="1750"/>
          </a:p>
        </p:txBody>
      </p:sp>
      <p:sp>
        <p:nvSpPr>
          <p:cNvPr id="19" name="Distinctively develop without focused partnerships. Business…"/>
          <p:cNvSpPr txBox="1"/>
          <p:nvPr/>
        </p:nvSpPr>
        <p:spPr>
          <a:xfrm>
            <a:off x="7121370" y="2607775"/>
            <a:ext cx="3784690" cy="43781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Distinctively develop without focused partnerships. Business</a:t>
            </a:r>
            <a:endParaRPr sz="1000"/>
          </a:p>
          <a:p>
            <a: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outside deliver virtual before enterprise convergence.</a:t>
            </a:r>
            <a:endParaRPr sz="1000"/>
          </a:p>
        </p:txBody>
      </p:sp>
      <p:sp>
        <p:nvSpPr>
          <p:cNvPr id="20" name="43"/>
          <p:cNvSpPr txBox="1"/>
          <p:nvPr/>
        </p:nvSpPr>
        <p:spPr>
          <a:xfrm>
            <a:off x="7121370" y="4722041"/>
            <a:ext cx="455253" cy="53860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l">
              <a:defRPr sz="7000" b="0">
                <a:solidFill>
                  <a:srgbClr val="2B2F3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sz="3500"/>
              <a:t>43</a:t>
            </a:r>
            <a:endParaRPr sz="3500"/>
          </a:p>
        </p:txBody>
      </p:sp>
      <p:sp>
        <p:nvSpPr>
          <p:cNvPr id="21" name="Tittle Here…"/>
          <p:cNvSpPr txBox="1"/>
          <p:nvPr/>
        </p:nvSpPr>
        <p:spPr>
          <a:xfrm>
            <a:off x="7121370" y="5450799"/>
            <a:ext cx="1314462" cy="43781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2000" b="0">
                <a:solidFill>
                  <a:srgbClr val="2B2F3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sz="1000"/>
              <a:t>Tittle Here</a:t>
            </a:r>
            <a:endParaRPr sz="1000"/>
          </a:p>
          <a:p>
            <a: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The Business outside</a:t>
            </a:r>
            <a:endParaRPr sz="1000"/>
          </a:p>
        </p:txBody>
      </p:sp>
      <p:sp>
        <p:nvSpPr>
          <p:cNvPr id="22" name="65"/>
          <p:cNvSpPr txBox="1"/>
          <p:nvPr/>
        </p:nvSpPr>
        <p:spPr>
          <a:xfrm>
            <a:off x="9614126" y="4730820"/>
            <a:ext cx="455253" cy="53860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l">
              <a:defRPr sz="7000" b="0">
                <a:solidFill>
                  <a:srgbClr val="2B2F3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sz="3500"/>
              <a:t>65</a:t>
            </a:r>
            <a:endParaRPr sz="3500"/>
          </a:p>
        </p:txBody>
      </p:sp>
      <p:sp>
        <p:nvSpPr>
          <p:cNvPr id="23" name="Tittle Here…"/>
          <p:cNvSpPr txBox="1"/>
          <p:nvPr/>
        </p:nvSpPr>
        <p:spPr>
          <a:xfrm>
            <a:off x="9614126" y="5459578"/>
            <a:ext cx="1314462" cy="43781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2000" b="0">
                <a:solidFill>
                  <a:srgbClr val="2B2F3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sz="1000"/>
              <a:t>Tittle Here</a:t>
            </a:r>
            <a:endParaRPr sz="1000"/>
          </a:p>
          <a:p>
            <a: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The Business outside</a:t>
            </a:r>
            <a:endParaRPr sz="1000"/>
          </a:p>
        </p:txBody>
      </p:sp>
      <p:sp>
        <p:nvSpPr>
          <p:cNvPr id="24" name="Rounded Rectangle"/>
          <p:cNvSpPr/>
          <p:nvPr/>
        </p:nvSpPr>
        <p:spPr>
          <a:xfrm>
            <a:off x="7121370" y="3982491"/>
            <a:ext cx="3797555" cy="63501"/>
          </a:xfrm>
          <a:prstGeom prst="roundRect">
            <a:avLst>
              <a:gd name="adj" fmla="val 50000"/>
            </a:avLst>
          </a:prstGeom>
          <a:solidFill>
            <a:srgbClr val="5C5D61">
              <a:alpha val="1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25" name="Rounded Rectangle"/>
          <p:cNvSpPr/>
          <p:nvPr/>
        </p:nvSpPr>
        <p:spPr>
          <a:xfrm>
            <a:off x="7121370" y="3982491"/>
            <a:ext cx="2667001" cy="6350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1AAEC7"/>
              </a:gs>
              <a:gs pos="100000">
                <a:srgbClr val="5C33E6"/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26" name="Design"/>
          <p:cNvSpPr txBox="1"/>
          <p:nvPr/>
        </p:nvSpPr>
        <p:spPr>
          <a:xfrm>
            <a:off x="7121370" y="3664826"/>
            <a:ext cx="432811" cy="20698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sz="1000"/>
              <a:t>Design</a:t>
            </a:r>
            <a:endParaRPr sz="1000"/>
          </a:p>
        </p:txBody>
      </p:sp>
      <p:sp>
        <p:nvSpPr>
          <p:cNvPr id="27" name="95%"/>
          <p:cNvSpPr txBox="1"/>
          <p:nvPr/>
        </p:nvSpPr>
        <p:spPr>
          <a:xfrm>
            <a:off x="10696107" y="3664826"/>
            <a:ext cx="222818" cy="20698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lnSpc>
                <a:spcPct val="150000"/>
              </a:lnSpc>
              <a:defRPr sz="2000" b="0">
                <a:solidFill>
                  <a:srgbClr val="2B2F3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sz="1000"/>
              <a:t>95%</a:t>
            </a:r>
            <a:endParaRPr sz="1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37145" y="379545"/>
            <a:ext cx="148278" cy="15388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pic>
        <p:nvPicPr>
          <p:cNvPr id="4" name="图片占位符 3"/>
          <p:cNvPicPr>
            <a:picLocks noGrp="1" noChangeAspect="1"/>
          </p:cNvPicPr>
          <p:nvPr>
            <p:ph type="pic" sz="quarter" idx="1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0" r="16630"/>
          <a:stretch>
            <a:fillRect/>
          </a:stretch>
        </p:blipFill>
        <p:spPr>
          <a:xfrm>
            <a:off x="2571277" y="2356734"/>
            <a:ext cx="3302001" cy="3302000"/>
          </a:xfrm>
        </p:spPr>
      </p:pic>
      <p:sp>
        <p:nvSpPr>
          <p:cNvPr id="3933" name="Circle"/>
          <p:cNvSpPr/>
          <p:nvPr/>
        </p:nvSpPr>
        <p:spPr>
          <a:xfrm>
            <a:off x="4401830" y="3238783"/>
            <a:ext cx="261095" cy="261095"/>
          </a:xfrm>
          <a:prstGeom prst="ellipse">
            <a:avLst/>
          </a:prstGeom>
          <a:gradFill>
            <a:gsLst>
              <a:gs pos="0">
                <a:srgbClr val="5267A4">
                  <a:alpha val="15000"/>
                </a:srgbClr>
              </a:gs>
              <a:gs pos="100000">
                <a:srgbClr val="1992AA">
                  <a:alpha val="15000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934" name="Circle"/>
          <p:cNvSpPr/>
          <p:nvPr/>
        </p:nvSpPr>
        <p:spPr>
          <a:xfrm>
            <a:off x="2345344" y="1129729"/>
            <a:ext cx="1716667" cy="1716667"/>
          </a:xfrm>
          <a:prstGeom prst="ellipse">
            <a:avLst/>
          </a:prstGeom>
          <a:gradFill>
            <a:gsLst>
              <a:gs pos="0">
                <a:srgbClr val="5C33E6">
                  <a:alpha val="10000"/>
                </a:srgbClr>
              </a:gs>
              <a:gs pos="100000">
                <a:srgbClr val="8B3AE5">
                  <a:alpha val="10000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935" name="Circle"/>
          <p:cNvSpPr/>
          <p:nvPr/>
        </p:nvSpPr>
        <p:spPr>
          <a:xfrm>
            <a:off x="-237904" y="1021779"/>
            <a:ext cx="3086730" cy="3086730"/>
          </a:xfrm>
          <a:prstGeom prst="ellipse">
            <a:avLst/>
          </a:prstGeom>
          <a:gradFill>
            <a:gsLst>
              <a:gs pos="0">
                <a:srgbClr val="AB1942">
                  <a:alpha val="20000"/>
                </a:srgbClr>
              </a:gs>
              <a:gs pos="100000">
                <a:srgbClr val="8B3AE5">
                  <a:alpha val="20000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936" name="Circle"/>
          <p:cNvSpPr/>
          <p:nvPr/>
        </p:nvSpPr>
        <p:spPr>
          <a:xfrm>
            <a:off x="8584373" y="-661856"/>
            <a:ext cx="1507117" cy="1507117"/>
          </a:xfrm>
          <a:prstGeom prst="ellipse">
            <a:avLst/>
          </a:prstGeom>
          <a:gradFill>
            <a:gsLst>
              <a:gs pos="0">
                <a:srgbClr val="5267A4">
                  <a:alpha val="15000"/>
                </a:srgbClr>
              </a:gs>
              <a:gs pos="100000">
                <a:srgbClr val="1992AA">
                  <a:alpha val="15000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937" name="Circle"/>
          <p:cNvSpPr/>
          <p:nvPr/>
        </p:nvSpPr>
        <p:spPr>
          <a:xfrm>
            <a:off x="9907339" y="845261"/>
            <a:ext cx="368301" cy="368301"/>
          </a:xfrm>
          <a:prstGeom prst="ellipse">
            <a:avLst/>
          </a:prstGeom>
          <a:gradFill>
            <a:gsLst>
              <a:gs pos="0">
                <a:srgbClr val="FF6802">
                  <a:alpha val="15897"/>
                </a:srgbClr>
              </a:gs>
              <a:gs pos="100000">
                <a:srgbClr val="FF2841">
                  <a:alpha val="15897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16" name="Shape"/>
          <p:cNvSpPr/>
          <p:nvPr/>
        </p:nvSpPr>
        <p:spPr>
          <a:xfrm>
            <a:off x="7309323" y="2267662"/>
            <a:ext cx="317501" cy="317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891" y="6873"/>
                </a:moveTo>
                <a:cubicBezTo>
                  <a:pt x="6162" y="6873"/>
                  <a:pt x="6382" y="6653"/>
                  <a:pt x="6382" y="6382"/>
                </a:cubicBezTo>
                <a:lnTo>
                  <a:pt x="6382" y="1473"/>
                </a:lnTo>
                <a:cubicBezTo>
                  <a:pt x="6382" y="1201"/>
                  <a:pt x="6162" y="982"/>
                  <a:pt x="5891" y="982"/>
                </a:cubicBezTo>
                <a:cubicBezTo>
                  <a:pt x="5620" y="982"/>
                  <a:pt x="5400" y="1201"/>
                  <a:pt x="5400" y="1473"/>
                </a:cubicBezTo>
                <a:lnTo>
                  <a:pt x="5400" y="6382"/>
                </a:lnTo>
                <a:cubicBezTo>
                  <a:pt x="5400" y="6653"/>
                  <a:pt x="5620" y="6873"/>
                  <a:pt x="5891" y="6873"/>
                </a:cubicBezTo>
                <a:moveTo>
                  <a:pt x="2945" y="5891"/>
                </a:moveTo>
                <a:cubicBezTo>
                  <a:pt x="3216" y="5891"/>
                  <a:pt x="3436" y="5671"/>
                  <a:pt x="3436" y="5400"/>
                </a:cubicBezTo>
                <a:lnTo>
                  <a:pt x="3436" y="2455"/>
                </a:lnTo>
                <a:cubicBezTo>
                  <a:pt x="3436" y="2183"/>
                  <a:pt x="3216" y="1964"/>
                  <a:pt x="2945" y="1964"/>
                </a:cubicBezTo>
                <a:cubicBezTo>
                  <a:pt x="2675" y="1964"/>
                  <a:pt x="2455" y="2183"/>
                  <a:pt x="2455" y="2455"/>
                </a:cubicBezTo>
                <a:lnTo>
                  <a:pt x="2455" y="5400"/>
                </a:lnTo>
                <a:cubicBezTo>
                  <a:pt x="2455" y="5671"/>
                  <a:pt x="2675" y="5891"/>
                  <a:pt x="2945" y="5891"/>
                </a:cubicBezTo>
                <a:moveTo>
                  <a:pt x="18655" y="15218"/>
                </a:moveTo>
                <a:lnTo>
                  <a:pt x="17648" y="15218"/>
                </a:lnTo>
                <a:cubicBezTo>
                  <a:pt x="17660" y="15056"/>
                  <a:pt x="17673" y="14893"/>
                  <a:pt x="17673" y="14727"/>
                </a:cubicBezTo>
                <a:lnTo>
                  <a:pt x="17673" y="11291"/>
                </a:lnTo>
                <a:lnTo>
                  <a:pt x="18655" y="11291"/>
                </a:lnTo>
                <a:cubicBezTo>
                  <a:pt x="19739" y="11291"/>
                  <a:pt x="20618" y="12170"/>
                  <a:pt x="20618" y="13255"/>
                </a:cubicBezTo>
                <a:cubicBezTo>
                  <a:pt x="20618" y="14339"/>
                  <a:pt x="19739" y="15218"/>
                  <a:pt x="18655" y="15218"/>
                </a:cubicBezTo>
                <a:moveTo>
                  <a:pt x="16691" y="14727"/>
                </a:moveTo>
                <a:cubicBezTo>
                  <a:pt x="16691" y="15802"/>
                  <a:pt x="16399" y="16805"/>
                  <a:pt x="15896" y="17673"/>
                </a:cubicBezTo>
                <a:lnTo>
                  <a:pt x="1777" y="17673"/>
                </a:lnTo>
                <a:cubicBezTo>
                  <a:pt x="1274" y="16805"/>
                  <a:pt x="982" y="15802"/>
                  <a:pt x="982" y="14727"/>
                </a:cubicBezTo>
                <a:lnTo>
                  <a:pt x="982" y="8836"/>
                </a:lnTo>
                <a:lnTo>
                  <a:pt x="16691" y="8836"/>
                </a:lnTo>
                <a:cubicBezTo>
                  <a:pt x="16691" y="8836"/>
                  <a:pt x="16691" y="14727"/>
                  <a:pt x="16691" y="14727"/>
                </a:cubicBezTo>
                <a:close/>
                <a:moveTo>
                  <a:pt x="10800" y="20618"/>
                </a:moveTo>
                <a:lnTo>
                  <a:pt x="6873" y="20618"/>
                </a:lnTo>
                <a:cubicBezTo>
                  <a:pt x="5131" y="20618"/>
                  <a:pt x="3569" y="19857"/>
                  <a:pt x="2491" y="18655"/>
                </a:cubicBezTo>
                <a:lnTo>
                  <a:pt x="15182" y="18655"/>
                </a:lnTo>
                <a:cubicBezTo>
                  <a:pt x="14103" y="19857"/>
                  <a:pt x="12542" y="20618"/>
                  <a:pt x="10800" y="20618"/>
                </a:cubicBezTo>
                <a:moveTo>
                  <a:pt x="18655" y="10309"/>
                </a:moveTo>
                <a:lnTo>
                  <a:pt x="17673" y="10309"/>
                </a:lnTo>
                <a:lnTo>
                  <a:pt x="17673" y="8836"/>
                </a:lnTo>
                <a:cubicBezTo>
                  <a:pt x="17673" y="8295"/>
                  <a:pt x="17233" y="7855"/>
                  <a:pt x="16691" y="7855"/>
                </a:cubicBezTo>
                <a:lnTo>
                  <a:pt x="982" y="7855"/>
                </a:lnTo>
                <a:cubicBezTo>
                  <a:pt x="440" y="7855"/>
                  <a:pt x="0" y="8295"/>
                  <a:pt x="0" y="8836"/>
                </a:cubicBezTo>
                <a:lnTo>
                  <a:pt x="0" y="14727"/>
                </a:lnTo>
                <a:cubicBezTo>
                  <a:pt x="0" y="17232"/>
                  <a:pt x="1344" y="19417"/>
                  <a:pt x="3346" y="20618"/>
                </a:cubicBezTo>
                <a:lnTo>
                  <a:pt x="491" y="20618"/>
                </a:lnTo>
                <a:cubicBezTo>
                  <a:pt x="220" y="20618"/>
                  <a:pt x="0" y="20838"/>
                  <a:pt x="0" y="21109"/>
                </a:cubicBezTo>
                <a:cubicBezTo>
                  <a:pt x="0" y="21380"/>
                  <a:pt x="220" y="21600"/>
                  <a:pt x="491" y="21600"/>
                </a:cubicBezTo>
                <a:lnTo>
                  <a:pt x="17182" y="21600"/>
                </a:lnTo>
                <a:cubicBezTo>
                  <a:pt x="17453" y="21600"/>
                  <a:pt x="17673" y="21380"/>
                  <a:pt x="17673" y="21109"/>
                </a:cubicBezTo>
                <a:cubicBezTo>
                  <a:pt x="17673" y="20838"/>
                  <a:pt x="17453" y="20618"/>
                  <a:pt x="17182" y="20618"/>
                </a:cubicBezTo>
                <a:lnTo>
                  <a:pt x="14330" y="20618"/>
                </a:lnTo>
                <a:cubicBezTo>
                  <a:pt x="15925" y="19659"/>
                  <a:pt x="17101" y="18074"/>
                  <a:pt x="17511" y="16200"/>
                </a:cubicBezTo>
                <a:lnTo>
                  <a:pt x="18655" y="16200"/>
                </a:lnTo>
                <a:cubicBezTo>
                  <a:pt x="20281" y="16200"/>
                  <a:pt x="21600" y="14882"/>
                  <a:pt x="21600" y="13255"/>
                </a:cubicBezTo>
                <a:cubicBezTo>
                  <a:pt x="21600" y="11628"/>
                  <a:pt x="20281" y="10309"/>
                  <a:pt x="18655" y="10309"/>
                </a:cubicBezTo>
                <a:moveTo>
                  <a:pt x="11782" y="5891"/>
                </a:moveTo>
                <a:cubicBezTo>
                  <a:pt x="12053" y="5891"/>
                  <a:pt x="12273" y="5671"/>
                  <a:pt x="12273" y="5400"/>
                </a:cubicBezTo>
                <a:lnTo>
                  <a:pt x="12273" y="2455"/>
                </a:lnTo>
                <a:cubicBezTo>
                  <a:pt x="12273" y="2183"/>
                  <a:pt x="12053" y="1964"/>
                  <a:pt x="11782" y="1964"/>
                </a:cubicBezTo>
                <a:cubicBezTo>
                  <a:pt x="11511" y="1964"/>
                  <a:pt x="11291" y="2183"/>
                  <a:pt x="11291" y="2455"/>
                </a:cubicBezTo>
                <a:lnTo>
                  <a:pt x="11291" y="5400"/>
                </a:lnTo>
                <a:cubicBezTo>
                  <a:pt x="11291" y="5671"/>
                  <a:pt x="11511" y="5891"/>
                  <a:pt x="11782" y="5891"/>
                </a:cubicBezTo>
                <a:moveTo>
                  <a:pt x="14727" y="6873"/>
                </a:moveTo>
                <a:cubicBezTo>
                  <a:pt x="14998" y="6873"/>
                  <a:pt x="15218" y="6653"/>
                  <a:pt x="15218" y="6382"/>
                </a:cubicBezTo>
                <a:lnTo>
                  <a:pt x="15218" y="1473"/>
                </a:lnTo>
                <a:cubicBezTo>
                  <a:pt x="15218" y="1201"/>
                  <a:pt x="14998" y="982"/>
                  <a:pt x="14727" y="982"/>
                </a:cubicBezTo>
                <a:cubicBezTo>
                  <a:pt x="14456" y="982"/>
                  <a:pt x="14236" y="1201"/>
                  <a:pt x="14236" y="1473"/>
                </a:cubicBezTo>
                <a:lnTo>
                  <a:pt x="14236" y="6382"/>
                </a:lnTo>
                <a:cubicBezTo>
                  <a:pt x="14236" y="6653"/>
                  <a:pt x="14456" y="6873"/>
                  <a:pt x="14727" y="6873"/>
                </a:cubicBezTo>
                <a:moveTo>
                  <a:pt x="8836" y="5891"/>
                </a:moveTo>
                <a:cubicBezTo>
                  <a:pt x="9107" y="5891"/>
                  <a:pt x="9327" y="5671"/>
                  <a:pt x="9327" y="5400"/>
                </a:cubicBezTo>
                <a:lnTo>
                  <a:pt x="9327" y="491"/>
                </a:lnTo>
                <a:cubicBezTo>
                  <a:pt x="9327" y="220"/>
                  <a:pt x="9107" y="0"/>
                  <a:pt x="8836" y="0"/>
                </a:cubicBezTo>
                <a:cubicBezTo>
                  <a:pt x="8566" y="0"/>
                  <a:pt x="8345" y="220"/>
                  <a:pt x="8345" y="491"/>
                </a:cubicBezTo>
                <a:lnTo>
                  <a:pt x="8345" y="5400"/>
                </a:lnTo>
                <a:cubicBezTo>
                  <a:pt x="8345" y="5671"/>
                  <a:pt x="8566" y="5891"/>
                  <a:pt x="8836" y="5891"/>
                </a:cubicBezTo>
              </a:path>
            </a:pathLst>
          </a:custGeom>
          <a:solidFill>
            <a:srgbClr val="2B2F3C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17" name="Events…"/>
          <p:cNvSpPr txBox="1"/>
          <p:nvPr/>
        </p:nvSpPr>
        <p:spPr>
          <a:xfrm>
            <a:off x="7969723" y="2267662"/>
            <a:ext cx="2495876" cy="10726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3500" b="0">
                <a:solidFill>
                  <a:srgbClr val="2B2F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/>
              <a:t>Events</a:t>
            </a:r>
            <a:endParaRPr sz="1750"/>
          </a:p>
          <a:p>
            <a: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Distinctively develop e-markets without</a:t>
            </a:r>
            <a:endParaRPr sz="1000"/>
          </a:p>
          <a:p>
            <a: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partnerships. Business outside deliver</a:t>
            </a:r>
            <a:endParaRPr sz="1000"/>
          </a:p>
          <a:p>
            <a: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virtual vectors.</a:t>
            </a:r>
            <a:endParaRPr sz="1000"/>
          </a:p>
        </p:txBody>
      </p:sp>
      <p:sp>
        <p:nvSpPr>
          <p:cNvPr id="18" name="Shape"/>
          <p:cNvSpPr/>
          <p:nvPr/>
        </p:nvSpPr>
        <p:spPr>
          <a:xfrm>
            <a:off x="7238768" y="4216847"/>
            <a:ext cx="388056" cy="317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6001"/>
                </a:moveTo>
                <a:lnTo>
                  <a:pt x="8345" y="6001"/>
                </a:lnTo>
                <a:cubicBezTo>
                  <a:pt x="8617" y="6001"/>
                  <a:pt x="8836" y="5732"/>
                  <a:pt x="8836" y="5400"/>
                </a:cubicBezTo>
                <a:cubicBezTo>
                  <a:pt x="8836" y="5069"/>
                  <a:pt x="8617" y="4800"/>
                  <a:pt x="8345" y="4800"/>
                </a:cubicBezTo>
                <a:lnTo>
                  <a:pt x="5400" y="4800"/>
                </a:lnTo>
                <a:cubicBezTo>
                  <a:pt x="5129" y="4800"/>
                  <a:pt x="4909" y="5069"/>
                  <a:pt x="4909" y="5400"/>
                </a:cubicBezTo>
                <a:cubicBezTo>
                  <a:pt x="4909" y="5732"/>
                  <a:pt x="5129" y="6001"/>
                  <a:pt x="5400" y="6001"/>
                </a:cubicBezTo>
                <a:moveTo>
                  <a:pt x="20618" y="20400"/>
                </a:moveTo>
                <a:lnTo>
                  <a:pt x="18655" y="20400"/>
                </a:lnTo>
                <a:lnTo>
                  <a:pt x="18655" y="18000"/>
                </a:lnTo>
                <a:cubicBezTo>
                  <a:pt x="18926" y="18000"/>
                  <a:pt x="19145" y="17732"/>
                  <a:pt x="19145" y="17400"/>
                </a:cubicBezTo>
                <a:cubicBezTo>
                  <a:pt x="19145" y="17069"/>
                  <a:pt x="18926" y="16801"/>
                  <a:pt x="18655" y="16801"/>
                </a:cubicBezTo>
                <a:lnTo>
                  <a:pt x="18655" y="3601"/>
                </a:lnTo>
                <a:lnTo>
                  <a:pt x="20618" y="3601"/>
                </a:lnTo>
                <a:cubicBezTo>
                  <a:pt x="20618" y="3601"/>
                  <a:pt x="20618" y="20400"/>
                  <a:pt x="20618" y="20400"/>
                </a:cubicBezTo>
                <a:close/>
                <a:moveTo>
                  <a:pt x="17673" y="16801"/>
                </a:moveTo>
                <a:cubicBezTo>
                  <a:pt x="17401" y="16801"/>
                  <a:pt x="17182" y="17069"/>
                  <a:pt x="17182" y="17400"/>
                </a:cubicBezTo>
                <a:cubicBezTo>
                  <a:pt x="17182" y="17732"/>
                  <a:pt x="17401" y="18000"/>
                  <a:pt x="17673" y="18000"/>
                </a:cubicBezTo>
                <a:lnTo>
                  <a:pt x="17673" y="20400"/>
                </a:lnTo>
                <a:lnTo>
                  <a:pt x="3927" y="20400"/>
                </a:lnTo>
                <a:lnTo>
                  <a:pt x="3927" y="18000"/>
                </a:lnTo>
                <a:cubicBezTo>
                  <a:pt x="4199" y="18000"/>
                  <a:pt x="4418" y="17732"/>
                  <a:pt x="4418" y="17400"/>
                </a:cubicBezTo>
                <a:cubicBezTo>
                  <a:pt x="4418" y="17069"/>
                  <a:pt x="4199" y="16801"/>
                  <a:pt x="3927" y="16801"/>
                </a:cubicBezTo>
                <a:lnTo>
                  <a:pt x="3927" y="3601"/>
                </a:lnTo>
                <a:lnTo>
                  <a:pt x="17673" y="3601"/>
                </a:lnTo>
                <a:cubicBezTo>
                  <a:pt x="17673" y="3601"/>
                  <a:pt x="17673" y="16801"/>
                  <a:pt x="17673" y="16801"/>
                </a:cubicBezTo>
                <a:close/>
                <a:moveTo>
                  <a:pt x="2945" y="16801"/>
                </a:moveTo>
                <a:cubicBezTo>
                  <a:pt x="2674" y="16801"/>
                  <a:pt x="2455" y="17069"/>
                  <a:pt x="2455" y="17400"/>
                </a:cubicBezTo>
                <a:cubicBezTo>
                  <a:pt x="2455" y="17732"/>
                  <a:pt x="2674" y="18000"/>
                  <a:pt x="2945" y="18000"/>
                </a:cubicBezTo>
                <a:lnTo>
                  <a:pt x="2945" y="20400"/>
                </a:lnTo>
                <a:lnTo>
                  <a:pt x="982" y="20400"/>
                </a:lnTo>
                <a:lnTo>
                  <a:pt x="982" y="3601"/>
                </a:lnTo>
                <a:lnTo>
                  <a:pt x="2945" y="3601"/>
                </a:lnTo>
                <a:cubicBezTo>
                  <a:pt x="2945" y="3601"/>
                  <a:pt x="2945" y="16801"/>
                  <a:pt x="2945" y="16801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39" y="2400"/>
                  <a:pt x="0" y="2938"/>
                  <a:pt x="0" y="3601"/>
                </a:cubicBezTo>
                <a:lnTo>
                  <a:pt x="0" y="20400"/>
                </a:lnTo>
                <a:cubicBezTo>
                  <a:pt x="0" y="21063"/>
                  <a:pt x="439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1063"/>
                  <a:pt x="21600" y="204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  <a:moveTo>
                  <a:pt x="5400" y="8400"/>
                </a:moveTo>
                <a:lnTo>
                  <a:pt x="6382" y="8400"/>
                </a:lnTo>
                <a:cubicBezTo>
                  <a:pt x="6653" y="8400"/>
                  <a:pt x="6873" y="8132"/>
                  <a:pt x="6873" y="7800"/>
                </a:cubicBezTo>
                <a:cubicBezTo>
                  <a:pt x="6873" y="7469"/>
                  <a:pt x="6653" y="7200"/>
                  <a:pt x="6382" y="7200"/>
                </a:cubicBezTo>
                <a:lnTo>
                  <a:pt x="5400" y="7200"/>
                </a:lnTo>
                <a:cubicBezTo>
                  <a:pt x="5129" y="7200"/>
                  <a:pt x="4909" y="7469"/>
                  <a:pt x="4909" y="7800"/>
                </a:cubicBezTo>
                <a:cubicBezTo>
                  <a:pt x="4909" y="8132"/>
                  <a:pt x="5129" y="8400"/>
                  <a:pt x="5400" y="8400"/>
                </a:cubicBezTo>
              </a:path>
            </a:pathLst>
          </a:custGeom>
          <a:solidFill>
            <a:srgbClr val="2B2F3C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19" name="Projects…"/>
          <p:cNvSpPr txBox="1"/>
          <p:nvPr/>
        </p:nvSpPr>
        <p:spPr>
          <a:xfrm>
            <a:off x="7969723" y="4216847"/>
            <a:ext cx="2495876" cy="10726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3500" b="0">
                <a:solidFill>
                  <a:srgbClr val="2B2F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/>
              <a:t>Projects</a:t>
            </a:r>
            <a:endParaRPr sz="1750"/>
          </a:p>
          <a:p>
            <a: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Distinctively develop e-markets without</a:t>
            </a:r>
            <a:endParaRPr sz="1000"/>
          </a:p>
          <a:p>
            <a: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partnerships. Business outside deliver</a:t>
            </a:r>
            <a:endParaRPr sz="1000"/>
          </a:p>
          <a:p>
            <a: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virtual vectors.</a:t>
            </a:r>
            <a:endParaRPr sz="1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3" grpId="0" animBg="1"/>
      <p:bldP spid="3934" grpId="0" animBg="1"/>
      <p:bldP spid="393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7"/>
          <p:cNvPicPr>
            <a:picLocks noGrp="1" noChangeAspect="1"/>
          </p:cNvPicPr>
          <p:nvPr>
            <p:ph type="pic" sz="quarter" idx="1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" b="611"/>
          <a:stretch>
            <a:fillRect/>
          </a:stretch>
        </p:blipFill>
        <p:spPr/>
      </p:pic>
      <p:pic>
        <p:nvPicPr>
          <p:cNvPr id="6" name="图片占位符 5"/>
          <p:cNvPicPr>
            <a:picLocks noGrp="1" noChangeAspect="1"/>
          </p:cNvPicPr>
          <p:nvPr>
            <p:ph type="pic" sz="quarter" idx="3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2" r="16622"/>
          <a:stretch>
            <a:fillRect/>
          </a:stretch>
        </p:blipFill>
        <p:spPr/>
      </p:pic>
      <p:pic>
        <p:nvPicPr>
          <p:cNvPr id="10" name="图片占位符 9"/>
          <p:cNvPicPr>
            <a:picLocks noGrp="1" noChangeAspect="1"/>
          </p:cNvPicPr>
          <p:nvPr>
            <p:ph type="pic" sz="quarter" idx="3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0" r="16630"/>
          <a:stretch>
            <a:fillRect/>
          </a:stretch>
        </p:blipFill>
        <p:spPr>
          <a:xfrm>
            <a:off x="9753600" y="2209800"/>
            <a:ext cx="2438400" cy="2438400"/>
          </a:xfrm>
          <a:solidFill>
            <a:srgbClr val="CCD0D5"/>
          </a:solidFill>
        </p:spPr>
      </p:pic>
      <p:sp>
        <p:nvSpPr>
          <p:cNvPr id="3523" name="Square"/>
          <p:cNvSpPr/>
          <p:nvPr/>
        </p:nvSpPr>
        <p:spPr>
          <a:xfrm>
            <a:off x="7318376" y="2222874"/>
            <a:ext cx="2438400" cy="2436877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FF2841">
                  <a:alpha val="0"/>
                </a:srgbClr>
              </a:gs>
              <a:gs pos="100000">
                <a:srgbClr val="5C33E6"/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524" name="Square"/>
          <p:cNvSpPr/>
          <p:nvPr/>
        </p:nvSpPr>
        <p:spPr>
          <a:xfrm>
            <a:off x="4879976" y="2198186"/>
            <a:ext cx="2438400" cy="2436877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5267A4">
                  <a:alpha val="0"/>
                </a:srgbClr>
              </a:gs>
              <a:gs pos="100000">
                <a:srgbClr val="5C33E6"/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537" name="Rounded Rectangle"/>
          <p:cNvSpPr/>
          <p:nvPr/>
        </p:nvSpPr>
        <p:spPr>
          <a:xfrm>
            <a:off x="1269173" y="4343029"/>
            <a:ext cx="2857501" cy="63501"/>
          </a:xfrm>
          <a:prstGeom prst="roundRect">
            <a:avLst>
              <a:gd name="adj" fmla="val 50000"/>
            </a:avLst>
          </a:prstGeom>
          <a:solidFill>
            <a:srgbClr val="F7F9FF">
              <a:alpha val="1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538" name="Rounded Rectangle"/>
          <p:cNvSpPr/>
          <p:nvPr/>
        </p:nvSpPr>
        <p:spPr>
          <a:xfrm>
            <a:off x="1269173" y="4343029"/>
            <a:ext cx="1905001" cy="6350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2841"/>
              </a:gs>
              <a:gs pos="100000">
                <a:srgbClr val="5C33E6"/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22" name="Concept 01…"/>
          <p:cNvSpPr txBox="1"/>
          <p:nvPr/>
        </p:nvSpPr>
        <p:spPr>
          <a:xfrm>
            <a:off x="4876800" y="5278603"/>
            <a:ext cx="1992533" cy="61093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3500" b="0">
                <a:solidFill>
                  <a:srgbClr val="2B2F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/>
              <a:t>Concept 01</a:t>
            </a:r>
            <a:endParaRPr sz="1750"/>
          </a:p>
          <a:p>
            <a: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Distinctively develop e-markets.</a:t>
            </a:r>
            <a:endParaRPr sz="1000"/>
          </a:p>
        </p:txBody>
      </p:sp>
      <p:sp>
        <p:nvSpPr>
          <p:cNvPr id="23" name="Concept 02…"/>
          <p:cNvSpPr txBox="1"/>
          <p:nvPr/>
        </p:nvSpPr>
        <p:spPr>
          <a:xfrm>
            <a:off x="7315200" y="1013023"/>
            <a:ext cx="1992533" cy="61093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3500" b="0">
                <a:solidFill>
                  <a:srgbClr val="2B2F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/>
              <a:t>Concept 02</a:t>
            </a:r>
            <a:endParaRPr sz="1750"/>
          </a:p>
          <a:p>
            <a: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Distinctively develop e-markets.</a:t>
            </a:r>
            <a:endParaRPr sz="1000"/>
          </a:p>
        </p:txBody>
      </p:sp>
      <p:sp>
        <p:nvSpPr>
          <p:cNvPr id="24" name="Concept 03…"/>
          <p:cNvSpPr txBox="1"/>
          <p:nvPr/>
        </p:nvSpPr>
        <p:spPr>
          <a:xfrm>
            <a:off x="9753600" y="5278603"/>
            <a:ext cx="1992533" cy="61093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3500" b="0">
                <a:solidFill>
                  <a:srgbClr val="2B2F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/>
              <a:t>Concept 03</a:t>
            </a:r>
            <a:endParaRPr sz="1750"/>
          </a:p>
          <a:p>
            <a: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Distinctively develop e-markets.</a:t>
            </a:r>
            <a:endParaRPr sz="1000"/>
          </a:p>
        </p:txBody>
      </p:sp>
      <p:sp>
        <p:nvSpPr>
          <p:cNvPr id="25" name="Making money is art and…"/>
          <p:cNvSpPr txBox="1"/>
          <p:nvPr/>
        </p:nvSpPr>
        <p:spPr>
          <a:xfrm>
            <a:off x="1269173" y="2451471"/>
            <a:ext cx="2739533" cy="117012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3500" b="0">
                <a:solidFill>
                  <a:srgbClr val="2B2F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 dirty="0"/>
              <a:t>Making money is art and</a:t>
            </a:r>
            <a:endParaRPr sz="1750" dirty="0"/>
          </a:p>
          <a:p>
            <a:pPr algn="l">
              <a:lnSpc>
                <a:spcPct val="150000"/>
              </a:lnSpc>
              <a:defRPr sz="3500" b="0">
                <a:solidFill>
                  <a:srgbClr val="2B2F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 dirty="0"/>
              <a:t>working is art and good</a:t>
            </a:r>
            <a:endParaRPr sz="1750" dirty="0"/>
          </a:p>
          <a:p>
            <a:pPr algn="l">
              <a:lnSpc>
                <a:spcPct val="150000"/>
              </a:lnSpc>
              <a:defRPr sz="3500" b="0">
                <a:solidFill>
                  <a:srgbClr val="2B2F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 dirty="0"/>
              <a:t>business the best art.</a:t>
            </a:r>
            <a:endParaRPr sz="1750" dirty="0"/>
          </a:p>
        </p:txBody>
      </p:sp>
      <p:sp>
        <p:nvSpPr>
          <p:cNvPr id="26" name="Promo"/>
          <p:cNvSpPr txBox="1"/>
          <p:nvPr/>
        </p:nvSpPr>
        <p:spPr>
          <a:xfrm>
            <a:off x="1269173" y="4025363"/>
            <a:ext cx="426399" cy="20698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sz="1000"/>
              <a:t>Promo</a:t>
            </a:r>
            <a:endParaRPr sz="1000"/>
          </a:p>
        </p:txBody>
      </p:sp>
      <p:sp>
        <p:nvSpPr>
          <p:cNvPr id="27" name="65%"/>
          <p:cNvSpPr txBox="1"/>
          <p:nvPr/>
        </p:nvSpPr>
        <p:spPr>
          <a:xfrm>
            <a:off x="3903856" y="4025363"/>
            <a:ext cx="222818" cy="20698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lnSpc>
                <a:spcPct val="150000"/>
              </a:lnSpc>
              <a:defRPr sz="2000" b="0">
                <a:solidFill>
                  <a:srgbClr val="2B2F3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sz="1000"/>
              <a:t>65%</a:t>
            </a:r>
            <a:endParaRPr sz="1000"/>
          </a:p>
        </p:txBody>
      </p:sp>
      <p:sp>
        <p:nvSpPr>
          <p:cNvPr id="28" name="Line"/>
          <p:cNvSpPr/>
          <p:nvPr/>
        </p:nvSpPr>
        <p:spPr>
          <a:xfrm flipV="1">
            <a:off x="7318376" y="1760618"/>
            <a:ext cx="0" cy="462320"/>
          </a:xfrm>
          <a:prstGeom prst="line">
            <a:avLst/>
          </a:prstGeom>
          <a:ln w="12700">
            <a:solidFill>
              <a:srgbClr val="696F78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29" name="Line"/>
          <p:cNvSpPr/>
          <p:nvPr/>
        </p:nvSpPr>
        <p:spPr>
          <a:xfrm flipV="1">
            <a:off x="4879976" y="4647374"/>
            <a:ext cx="0" cy="429123"/>
          </a:xfrm>
          <a:prstGeom prst="line">
            <a:avLst/>
          </a:prstGeom>
          <a:ln w="12700">
            <a:solidFill>
              <a:srgbClr val="696F78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/>
          </a:p>
        </p:txBody>
      </p:sp>
      <p:sp>
        <p:nvSpPr>
          <p:cNvPr id="30" name="Line"/>
          <p:cNvSpPr/>
          <p:nvPr/>
        </p:nvSpPr>
        <p:spPr>
          <a:xfrm flipV="1">
            <a:off x="9756776" y="4647374"/>
            <a:ext cx="0" cy="507950"/>
          </a:xfrm>
          <a:prstGeom prst="line">
            <a:avLst/>
          </a:prstGeom>
          <a:ln w="12700">
            <a:solidFill>
              <a:srgbClr val="696F78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3" grpId="0" animBg="1"/>
      <p:bldP spid="3524" grpId="0" animBg="1"/>
      <p:bldP spid="22" grpId="0" animBg="1"/>
      <p:bldP spid="23" grpId="0" animBg="1"/>
      <p:bldP spid="24" grpId="0" animBg="1"/>
      <p:bldP spid="28" grpId="0" animBg="1"/>
      <p:bldP spid="29" grpId="0" animBg="1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" name="Circle"/>
          <p:cNvSpPr/>
          <p:nvPr/>
        </p:nvSpPr>
        <p:spPr>
          <a:xfrm>
            <a:off x="3389615" y="2696377"/>
            <a:ext cx="1240624" cy="1240624"/>
          </a:xfrm>
          <a:prstGeom prst="ellipse">
            <a:avLst/>
          </a:prstGeom>
          <a:gradFill>
            <a:gsLst>
              <a:gs pos="0">
                <a:srgbClr val="0A6CD1">
                  <a:alpha val="15897"/>
                </a:srgbClr>
              </a:gs>
              <a:gs pos="100000">
                <a:srgbClr val="7474BA">
                  <a:alpha val="15897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625" name="Circle"/>
          <p:cNvSpPr/>
          <p:nvPr/>
        </p:nvSpPr>
        <p:spPr>
          <a:xfrm>
            <a:off x="11016093" y="-353550"/>
            <a:ext cx="1809090" cy="1809090"/>
          </a:xfrm>
          <a:prstGeom prst="ellipse">
            <a:avLst/>
          </a:prstGeom>
          <a:gradFill>
            <a:gsLst>
              <a:gs pos="0">
                <a:srgbClr val="FF2841">
                  <a:alpha val="15897"/>
                </a:srgbClr>
              </a:gs>
              <a:gs pos="100000">
                <a:srgbClr val="5C33E6">
                  <a:alpha val="15897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626" name="Circle"/>
          <p:cNvSpPr/>
          <p:nvPr/>
        </p:nvSpPr>
        <p:spPr>
          <a:xfrm>
            <a:off x="-1189242" y="-131967"/>
            <a:ext cx="3305980" cy="3305980"/>
          </a:xfrm>
          <a:prstGeom prst="ellipse">
            <a:avLst/>
          </a:prstGeom>
          <a:gradFill>
            <a:gsLst>
              <a:gs pos="0">
                <a:srgbClr val="FF2841">
                  <a:alpha val="15897"/>
                </a:srgbClr>
              </a:gs>
              <a:gs pos="100000">
                <a:srgbClr val="5C33E6">
                  <a:alpha val="15897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627" name="Circle"/>
          <p:cNvSpPr/>
          <p:nvPr/>
        </p:nvSpPr>
        <p:spPr>
          <a:xfrm>
            <a:off x="3203348" y="646778"/>
            <a:ext cx="633934" cy="633935"/>
          </a:xfrm>
          <a:prstGeom prst="ellipse">
            <a:avLst/>
          </a:prstGeom>
          <a:gradFill>
            <a:gsLst>
              <a:gs pos="0">
                <a:srgbClr val="0A6CD1">
                  <a:alpha val="15897"/>
                </a:srgbClr>
              </a:gs>
              <a:gs pos="100000">
                <a:srgbClr val="7474BA">
                  <a:alpha val="15897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628" name="Circle"/>
          <p:cNvSpPr/>
          <p:nvPr/>
        </p:nvSpPr>
        <p:spPr>
          <a:xfrm>
            <a:off x="9866464" y="4759114"/>
            <a:ext cx="2540002" cy="2540002"/>
          </a:xfrm>
          <a:prstGeom prst="ellipse">
            <a:avLst/>
          </a:prstGeom>
          <a:gradFill>
            <a:gsLst>
              <a:gs pos="0">
                <a:srgbClr val="1992AA">
                  <a:alpha val="20000"/>
                </a:srgbClr>
              </a:gs>
              <a:gs pos="100000">
                <a:srgbClr val="5C33E6">
                  <a:alpha val="20000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62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37145" y="379545"/>
            <a:ext cx="148278" cy="15388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graphicFrame>
        <p:nvGraphicFramePr>
          <p:cNvPr id="3630" name="2D Pie Chart"/>
          <p:cNvGraphicFramePr/>
          <p:nvPr/>
        </p:nvGraphicFramePr>
        <p:xfrm>
          <a:off x="2480733" y="2559050"/>
          <a:ext cx="1905001" cy="19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3631" name="Circle"/>
          <p:cNvSpPr/>
          <p:nvPr/>
        </p:nvSpPr>
        <p:spPr>
          <a:xfrm>
            <a:off x="2535162" y="2613478"/>
            <a:ext cx="1796143" cy="1796144"/>
          </a:xfrm>
          <a:prstGeom prst="ellipse">
            <a:avLst/>
          </a:prstGeom>
          <a:solidFill>
            <a:srgbClr val="1C1F2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graphicFrame>
        <p:nvGraphicFramePr>
          <p:cNvPr id="3634" name="2D Pie Chart"/>
          <p:cNvGraphicFramePr/>
          <p:nvPr/>
        </p:nvGraphicFramePr>
        <p:xfrm>
          <a:off x="5143500" y="2559050"/>
          <a:ext cx="1905000" cy="19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635" name="Circle"/>
          <p:cNvSpPr/>
          <p:nvPr/>
        </p:nvSpPr>
        <p:spPr>
          <a:xfrm>
            <a:off x="5197928" y="2613478"/>
            <a:ext cx="1796144" cy="1796144"/>
          </a:xfrm>
          <a:prstGeom prst="ellipse">
            <a:avLst/>
          </a:prstGeom>
          <a:solidFill>
            <a:srgbClr val="1C1F2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graphicFrame>
        <p:nvGraphicFramePr>
          <p:cNvPr id="3638" name="2D Pie Chart"/>
          <p:cNvGraphicFramePr/>
          <p:nvPr/>
        </p:nvGraphicFramePr>
        <p:xfrm>
          <a:off x="7806266" y="2559050"/>
          <a:ext cx="1905001" cy="19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39" name="Circle"/>
          <p:cNvSpPr/>
          <p:nvPr/>
        </p:nvSpPr>
        <p:spPr>
          <a:xfrm>
            <a:off x="7860695" y="2613478"/>
            <a:ext cx="1796143" cy="1796144"/>
          </a:xfrm>
          <a:prstGeom prst="ellipse">
            <a:avLst/>
          </a:prstGeom>
          <a:solidFill>
            <a:srgbClr val="1C1F2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pic>
        <p:nvPicPr>
          <p:cNvPr id="8" name="图片占位符 7"/>
          <p:cNvPicPr>
            <a:picLocks noGrp="1" noChangeAspect="1"/>
          </p:cNvPicPr>
          <p:nvPr>
            <p:ph type="pic" sz="quarter" idx="67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0" r="16630"/>
          <a:stretch>
            <a:fillRect/>
          </a:stretch>
        </p:blipFill>
        <p:spPr/>
      </p:pic>
      <p:pic>
        <p:nvPicPr>
          <p:cNvPr id="10" name="图片占位符 9"/>
          <p:cNvPicPr>
            <a:picLocks noGrp="1" noChangeAspect="1"/>
          </p:cNvPicPr>
          <p:nvPr>
            <p:ph type="pic" sz="quarter" idx="68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0" r="16630"/>
          <a:stretch>
            <a:fillRect/>
          </a:stretch>
        </p:blipFill>
        <p:spPr/>
      </p:pic>
      <p:sp>
        <p:nvSpPr>
          <p:cNvPr id="26" name="Tittle Here…"/>
          <p:cNvSpPr txBox="1"/>
          <p:nvPr/>
        </p:nvSpPr>
        <p:spPr>
          <a:xfrm>
            <a:off x="2767563" y="4806618"/>
            <a:ext cx="1314462" cy="43781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2000" b="0">
                <a:solidFill>
                  <a:srgbClr val="2B2F3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sz="1000" dirty="0"/>
              <a:t>Tittle Here</a:t>
            </a:r>
            <a:endParaRPr sz="1000" dirty="0"/>
          </a:p>
          <a:p>
            <a:pPr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 dirty="0"/>
              <a:t>The Business outside</a:t>
            </a:r>
            <a:endParaRPr sz="1000" dirty="0"/>
          </a:p>
        </p:txBody>
      </p:sp>
      <p:sp>
        <p:nvSpPr>
          <p:cNvPr id="27" name="Tittle Here…"/>
          <p:cNvSpPr txBox="1"/>
          <p:nvPr/>
        </p:nvSpPr>
        <p:spPr>
          <a:xfrm>
            <a:off x="5430329" y="4806618"/>
            <a:ext cx="1314462" cy="43781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2000" b="0">
                <a:solidFill>
                  <a:srgbClr val="2B2F3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sz="1000"/>
              <a:t>Tittle Here</a:t>
            </a:r>
            <a:endParaRPr sz="1000"/>
          </a:p>
          <a:p>
            <a:pPr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The Business outside</a:t>
            </a:r>
            <a:endParaRPr sz="1000"/>
          </a:p>
        </p:txBody>
      </p:sp>
      <p:sp>
        <p:nvSpPr>
          <p:cNvPr id="28" name="Tittle Here…"/>
          <p:cNvSpPr txBox="1"/>
          <p:nvPr/>
        </p:nvSpPr>
        <p:spPr>
          <a:xfrm>
            <a:off x="8093096" y="4806618"/>
            <a:ext cx="1314462" cy="43781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2000" b="0">
                <a:solidFill>
                  <a:srgbClr val="2B2F3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sz="1000"/>
              <a:t>Tittle Here</a:t>
            </a:r>
            <a:endParaRPr sz="1000"/>
          </a:p>
          <a:p>
            <a:pPr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The Business outside</a:t>
            </a:r>
            <a:endParaRPr sz="1000"/>
          </a:p>
        </p:txBody>
      </p:sp>
      <p:sp>
        <p:nvSpPr>
          <p:cNvPr id="29" name="45"/>
          <p:cNvSpPr txBox="1"/>
          <p:nvPr/>
        </p:nvSpPr>
        <p:spPr>
          <a:xfrm>
            <a:off x="3150023" y="1670382"/>
            <a:ext cx="455253" cy="53860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defRPr sz="7000" b="0">
                <a:solidFill>
                  <a:srgbClr val="2B2F3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sz="3500"/>
              <a:t>45</a:t>
            </a:r>
            <a:endParaRPr sz="3500"/>
          </a:p>
        </p:txBody>
      </p:sp>
      <p:sp>
        <p:nvSpPr>
          <p:cNvPr id="30" name="80"/>
          <p:cNvSpPr txBox="1"/>
          <p:nvPr/>
        </p:nvSpPr>
        <p:spPr>
          <a:xfrm>
            <a:off x="5798344" y="1670382"/>
            <a:ext cx="455253" cy="53860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defRPr sz="7000" b="0">
                <a:solidFill>
                  <a:srgbClr val="2B2F3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sz="3500"/>
              <a:t>80</a:t>
            </a:r>
            <a:endParaRPr sz="3500"/>
          </a:p>
        </p:txBody>
      </p:sp>
      <p:sp>
        <p:nvSpPr>
          <p:cNvPr id="31" name="65"/>
          <p:cNvSpPr txBox="1"/>
          <p:nvPr/>
        </p:nvSpPr>
        <p:spPr>
          <a:xfrm>
            <a:off x="8486446" y="1670382"/>
            <a:ext cx="455253" cy="53860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defRPr sz="7000" b="0">
                <a:solidFill>
                  <a:srgbClr val="2B2F3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sz="3500"/>
              <a:t>65</a:t>
            </a:r>
            <a:endParaRPr sz="35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4" grpId="0" animBg="1"/>
      <p:bldP spid="3627" grpId="0" animBg="1"/>
      <p:bldGraphic spid="3630" grpId="0">
        <p:bldAsOne/>
      </p:bldGraphic>
      <p:bldP spid="3631" grpId="0" animBg="1"/>
      <p:bldGraphic spid="3634" grpId="0">
        <p:bldAsOne/>
      </p:bldGraphic>
      <p:bldP spid="3635" grpId="0" animBg="1"/>
      <p:bldGraphic spid="3638" grpId="0">
        <p:bldAsOne/>
      </p:bldGraphic>
      <p:bldP spid="3639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/>
        </p:nvSpPr>
        <p:spPr bwMode="auto">
          <a:xfrm flipV="1">
            <a:off x="2534827" y="3175"/>
            <a:ext cx="9652518" cy="6854825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Freeform 9"/>
          <p:cNvSpPr/>
          <p:nvPr/>
        </p:nvSpPr>
        <p:spPr bwMode="auto">
          <a:xfrm flipV="1">
            <a:off x="3834476" y="-6156"/>
            <a:ext cx="8357524" cy="6854825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rgbClr val="FBC9FE"/>
              </a:gs>
            </a:gsLst>
            <a:lin ang="138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grpSp>
        <p:nvGrpSpPr>
          <p:cNvPr id="368" name="Group 367"/>
          <p:cNvGrpSpPr/>
          <p:nvPr/>
        </p:nvGrpSpPr>
        <p:grpSpPr>
          <a:xfrm>
            <a:off x="852056" y="525267"/>
            <a:ext cx="200890" cy="100888"/>
            <a:chOff x="852056" y="525267"/>
            <a:chExt cx="200890" cy="100888"/>
          </a:xfrm>
          <a:solidFill>
            <a:srgbClr val="FBC9FE"/>
          </a:solidFill>
        </p:grpSpPr>
        <p:cxnSp>
          <p:nvCxnSpPr>
            <p:cNvPr id="369" name="Straight Connector 368"/>
            <p:cNvCxnSpPr/>
            <p:nvPr/>
          </p:nvCxnSpPr>
          <p:spPr>
            <a:xfrm>
              <a:off x="852056" y="575711"/>
              <a:ext cx="200890" cy="0"/>
            </a:xfrm>
            <a:prstGeom prst="line">
              <a:avLst/>
            </a:prstGeom>
            <a:grpFill/>
            <a:ln w="22225">
              <a:solidFill>
                <a:srgbClr val="FBC9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/>
            <p:cNvCxnSpPr/>
            <p:nvPr/>
          </p:nvCxnSpPr>
          <p:spPr>
            <a:xfrm>
              <a:off x="852056" y="525267"/>
              <a:ext cx="200890" cy="0"/>
            </a:xfrm>
            <a:prstGeom prst="line">
              <a:avLst/>
            </a:prstGeom>
            <a:grpFill/>
            <a:ln w="22225">
              <a:solidFill>
                <a:srgbClr val="FBC9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/>
            <p:cNvCxnSpPr/>
            <p:nvPr/>
          </p:nvCxnSpPr>
          <p:spPr>
            <a:xfrm>
              <a:off x="852056" y="626155"/>
              <a:ext cx="200890" cy="0"/>
            </a:xfrm>
            <a:prstGeom prst="line">
              <a:avLst/>
            </a:prstGeom>
            <a:grpFill/>
            <a:ln w="22225">
              <a:solidFill>
                <a:srgbClr val="FBC9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2" name="Group 371"/>
          <p:cNvGrpSpPr/>
          <p:nvPr/>
        </p:nvGrpSpPr>
        <p:grpSpPr>
          <a:xfrm>
            <a:off x="11339804" y="447054"/>
            <a:ext cx="374214" cy="257314"/>
            <a:chOff x="10188260" y="1370019"/>
            <a:chExt cx="374214" cy="257314"/>
          </a:xfrm>
        </p:grpSpPr>
        <p:sp>
          <p:nvSpPr>
            <p:cNvPr id="373" name="Rounded Rectangle 372"/>
            <p:cNvSpPr/>
            <p:nvPr/>
          </p:nvSpPr>
          <p:spPr>
            <a:xfrm>
              <a:off x="10188260" y="1370019"/>
              <a:ext cx="374214" cy="25731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50000"/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4" name="Group 373"/>
            <p:cNvGrpSpPr/>
            <p:nvPr/>
          </p:nvGrpSpPr>
          <p:grpSpPr>
            <a:xfrm>
              <a:off x="10312826" y="1427147"/>
              <a:ext cx="142627" cy="143058"/>
              <a:chOff x="4000500" y="4370388"/>
              <a:chExt cx="525462" cy="527050"/>
            </a:xfrm>
          </p:grpSpPr>
          <p:sp>
            <p:nvSpPr>
              <p:cNvPr id="375" name="Freeform 461"/>
              <p:cNvSpPr>
                <a:spLocks noEditPoints="1"/>
              </p:cNvSpPr>
              <p:nvPr/>
            </p:nvSpPr>
            <p:spPr bwMode="auto">
              <a:xfrm>
                <a:off x="4000500" y="4370388"/>
                <a:ext cx="406400" cy="406400"/>
              </a:xfrm>
              <a:custGeom>
                <a:avLst/>
                <a:gdLst>
                  <a:gd name="T0" fmla="*/ 78 w 156"/>
                  <a:gd name="T1" fmla="*/ 156 h 156"/>
                  <a:gd name="T2" fmla="*/ 0 w 156"/>
                  <a:gd name="T3" fmla="*/ 78 h 156"/>
                  <a:gd name="T4" fmla="*/ 78 w 156"/>
                  <a:gd name="T5" fmla="*/ 0 h 156"/>
                  <a:gd name="T6" fmla="*/ 156 w 156"/>
                  <a:gd name="T7" fmla="*/ 78 h 156"/>
                  <a:gd name="T8" fmla="*/ 78 w 156"/>
                  <a:gd name="T9" fmla="*/ 156 h 156"/>
                  <a:gd name="T10" fmla="*/ 78 w 156"/>
                  <a:gd name="T11" fmla="*/ 17 h 156"/>
                  <a:gd name="T12" fmla="*/ 17 w 156"/>
                  <a:gd name="T13" fmla="*/ 78 h 156"/>
                  <a:gd name="T14" fmla="*/ 78 w 156"/>
                  <a:gd name="T15" fmla="*/ 139 h 156"/>
                  <a:gd name="T16" fmla="*/ 140 w 156"/>
                  <a:gd name="T17" fmla="*/ 78 h 156"/>
                  <a:gd name="T18" fmla="*/ 78 w 156"/>
                  <a:gd name="T19" fmla="*/ 17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6" h="156">
                    <a:moveTo>
                      <a:pt x="78" y="156"/>
                    </a:moveTo>
                    <a:cubicBezTo>
                      <a:pt x="35" y="156"/>
                      <a:pt x="0" y="121"/>
                      <a:pt x="0" y="78"/>
                    </a:cubicBezTo>
                    <a:cubicBezTo>
                      <a:pt x="0" y="35"/>
                      <a:pt x="35" y="0"/>
                      <a:pt x="78" y="0"/>
                    </a:cubicBezTo>
                    <a:cubicBezTo>
                      <a:pt x="121" y="0"/>
                      <a:pt x="156" y="35"/>
                      <a:pt x="156" y="78"/>
                    </a:cubicBezTo>
                    <a:cubicBezTo>
                      <a:pt x="156" y="121"/>
                      <a:pt x="121" y="156"/>
                      <a:pt x="78" y="156"/>
                    </a:cubicBezTo>
                    <a:close/>
                    <a:moveTo>
                      <a:pt x="78" y="17"/>
                    </a:moveTo>
                    <a:cubicBezTo>
                      <a:pt x="45" y="17"/>
                      <a:pt x="17" y="44"/>
                      <a:pt x="17" y="78"/>
                    </a:cubicBezTo>
                    <a:cubicBezTo>
                      <a:pt x="17" y="112"/>
                      <a:pt x="45" y="139"/>
                      <a:pt x="78" y="139"/>
                    </a:cubicBezTo>
                    <a:cubicBezTo>
                      <a:pt x="112" y="139"/>
                      <a:pt x="140" y="112"/>
                      <a:pt x="140" y="78"/>
                    </a:cubicBezTo>
                    <a:cubicBezTo>
                      <a:pt x="140" y="44"/>
                      <a:pt x="112" y="17"/>
                      <a:pt x="78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76" name="Freeform 462"/>
              <p:cNvSpPr/>
              <p:nvPr/>
            </p:nvSpPr>
            <p:spPr bwMode="auto">
              <a:xfrm>
                <a:off x="4318000" y="4686300"/>
                <a:ext cx="207962" cy="211138"/>
              </a:xfrm>
              <a:custGeom>
                <a:avLst/>
                <a:gdLst>
                  <a:gd name="T0" fmla="*/ 111 w 131"/>
                  <a:gd name="T1" fmla="*/ 133 h 133"/>
                  <a:gd name="T2" fmla="*/ 0 w 131"/>
                  <a:gd name="T3" fmla="*/ 20 h 133"/>
                  <a:gd name="T4" fmla="*/ 20 w 131"/>
                  <a:gd name="T5" fmla="*/ 0 h 133"/>
                  <a:gd name="T6" fmla="*/ 131 w 131"/>
                  <a:gd name="T7" fmla="*/ 113 h 133"/>
                  <a:gd name="T8" fmla="*/ 111 w 131"/>
                  <a:gd name="T9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1" h="133">
                    <a:moveTo>
                      <a:pt x="111" y="133"/>
                    </a:moveTo>
                    <a:lnTo>
                      <a:pt x="0" y="20"/>
                    </a:lnTo>
                    <a:lnTo>
                      <a:pt x="20" y="0"/>
                    </a:lnTo>
                    <a:lnTo>
                      <a:pt x="131" y="113"/>
                    </a:lnTo>
                    <a:lnTo>
                      <a:pt x="111" y="1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sp>
        <p:nvSpPr>
          <p:cNvPr id="377" name="Freeform 376"/>
          <p:cNvSpPr>
            <a:spLocks noEditPoints="1"/>
          </p:cNvSpPr>
          <p:nvPr/>
        </p:nvSpPr>
        <p:spPr bwMode="auto">
          <a:xfrm rot="2700000">
            <a:off x="1369524" y="454312"/>
            <a:ext cx="155918" cy="287150"/>
          </a:xfrm>
          <a:custGeom>
            <a:avLst/>
            <a:gdLst>
              <a:gd name="T0" fmla="*/ 482 w 579"/>
              <a:gd name="T1" fmla="*/ 367 h 1073"/>
              <a:gd name="T2" fmla="*/ 482 w 579"/>
              <a:gd name="T3" fmla="*/ 148 h 1073"/>
              <a:gd name="T4" fmla="*/ 525 w 579"/>
              <a:gd name="T5" fmla="*/ 79 h 1073"/>
              <a:gd name="T6" fmla="*/ 447 w 579"/>
              <a:gd name="T7" fmla="*/ 0 h 1073"/>
              <a:gd name="T8" fmla="*/ 132 w 579"/>
              <a:gd name="T9" fmla="*/ 0 h 1073"/>
              <a:gd name="T10" fmla="*/ 54 w 579"/>
              <a:gd name="T11" fmla="*/ 79 h 1073"/>
              <a:gd name="T12" fmla="*/ 96 w 579"/>
              <a:gd name="T13" fmla="*/ 148 h 1073"/>
              <a:gd name="T14" fmla="*/ 96 w 579"/>
              <a:gd name="T15" fmla="*/ 367 h 1073"/>
              <a:gd name="T16" fmla="*/ 0 w 579"/>
              <a:gd name="T17" fmla="*/ 583 h 1073"/>
              <a:gd name="T18" fmla="*/ 0 w 579"/>
              <a:gd name="T19" fmla="*/ 612 h 1073"/>
              <a:gd name="T20" fmla="*/ 224 w 579"/>
              <a:gd name="T21" fmla="*/ 612 h 1073"/>
              <a:gd name="T22" fmla="*/ 224 w 579"/>
              <a:gd name="T23" fmla="*/ 923 h 1073"/>
              <a:gd name="T24" fmla="*/ 289 w 579"/>
              <a:gd name="T25" fmla="*/ 1073 h 1073"/>
              <a:gd name="T26" fmla="*/ 355 w 579"/>
              <a:gd name="T27" fmla="*/ 923 h 1073"/>
              <a:gd name="T28" fmla="*/ 355 w 579"/>
              <a:gd name="T29" fmla="*/ 612 h 1073"/>
              <a:gd name="T30" fmla="*/ 579 w 579"/>
              <a:gd name="T31" fmla="*/ 612 h 1073"/>
              <a:gd name="T32" fmla="*/ 579 w 579"/>
              <a:gd name="T33" fmla="*/ 583 h 1073"/>
              <a:gd name="T34" fmla="*/ 482 w 579"/>
              <a:gd name="T35" fmla="*/ 367 h 1073"/>
              <a:gd name="T36" fmla="*/ 132 w 579"/>
              <a:gd name="T37" fmla="*/ 58 h 1073"/>
              <a:gd name="T38" fmla="*/ 447 w 579"/>
              <a:gd name="T39" fmla="*/ 58 h 1073"/>
              <a:gd name="T40" fmla="*/ 467 w 579"/>
              <a:gd name="T41" fmla="*/ 79 h 1073"/>
              <a:gd name="T42" fmla="*/ 449 w 579"/>
              <a:gd name="T43" fmla="*/ 99 h 1073"/>
              <a:gd name="T44" fmla="*/ 436 w 579"/>
              <a:gd name="T45" fmla="*/ 101 h 1073"/>
              <a:gd name="T46" fmla="*/ 143 w 579"/>
              <a:gd name="T47" fmla="*/ 101 h 1073"/>
              <a:gd name="T48" fmla="*/ 129 w 579"/>
              <a:gd name="T49" fmla="*/ 99 h 1073"/>
              <a:gd name="T50" fmla="*/ 111 w 579"/>
              <a:gd name="T51" fmla="*/ 79 h 1073"/>
              <a:gd name="T52" fmla="*/ 132 w 579"/>
              <a:gd name="T53" fmla="*/ 58 h 1073"/>
              <a:gd name="T54" fmla="*/ 424 w 579"/>
              <a:gd name="T55" fmla="*/ 370 h 1073"/>
              <a:gd name="T56" fmla="*/ 154 w 579"/>
              <a:gd name="T57" fmla="*/ 370 h 1073"/>
              <a:gd name="T58" fmla="*/ 154 w 579"/>
              <a:gd name="T59" fmla="*/ 130 h 1073"/>
              <a:gd name="T60" fmla="*/ 424 w 579"/>
              <a:gd name="T61" fmla="*/ 130 h 1073"/>
              <a:gd name="T62" fmla="*/ 424 w 579"/>
              <a:gd name="T63" fmla="*/ 370 h 1073"/>
              <a:gd name="T64" fmla="*/ 297 w 579"/>
              <a:gd name="T65" fmla="*/ 911 h 1073"/>
              <a:gd name="T66" fmla="*/ 289 w 579"/>
              <a:gd name="T67" fmla="*/ 928 h 1073"/>
              <a:gd name="T68" fmla="*/ 282 w 579"/>
              <a:gd name="T69" fmla="*/ 911 h 1073"/>
              <a:gd name="T70" fmla="*/ 282 w 579"/>
              <a:gd name="T71" fmla="*/ 612 h 1073"/>
              <a:gd name="T72" fmla="*/ 297 w 579"/>
              <a:gd name="T73" fmla="*/ 612 h 1073"/>
              <a:gd name="T74" fmla="*/ 297 w 579"/>
              <a:gd name="T75" fmla="*/ 911 h 1073"/>
              <a:gd name="T76" fmla="*/ 355 w 579"/>
              <a:gd name="T77" fmla="*/ 554 h 1073"/>
              <a:gd name="T78" fmla="*/ 224 w 579"/>
              <a:gd name="T79" fmla="*/ 554 h 1073"/>
              <a:gd name="T80" fmla="*/ 59 w 579"/>
              <a:gd name="T81" fmla="*/ 554 h 1073"/>
              <a:gd name="T82" fmla="*/ 144 w 579"/>
              <a:gd name="T83" fmla="*/ 403 h 1073"/>
              <a:gd name="T84" fmla="*/ 149 w 579"/>
              <a:gd name="T85" fmla="*/ 399 h 1073"/>
              <a:gd name="T86" fmla="*/ 430 w 579"/>
              <a:gd name="T87" fmla="*/ 399 h 1073"/>
              <a:gd name="T88" fmla="*/ 435 w 579"/>
              <a:gd name="T89" fmla="*/ 403 h 1073"/>
              <a:gd name="T90" fmla="*/ 519 w 579"/>
              <a:gd name="T91" fmla="*/ 554 h 1073"/>
              <a:gd name="T92" fmla="*/ 355 w 579"/>
              <a:gd name="T93" fmla="*/ 554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79" h="1073">
                <a:moveTo>
                  <a:pt x="482" y="367"/>
                </a:moveTo>
                <a:cubicBezTo>
                  <a:pt x="482" y="148"/>
                  <a:pt x="482" y="148"/>
                  <a:pt x="482" y="148"/>
                </a:cubicBezTo>
                <a:cubicBezTo>
                  <a:pt x="508" y="135"/>
                  <a:pt x="525" y="109"/>
                  <a:pt x="525" y="79"/>
                </a:cubicBezTo>
                <a:cubicBezTo>
                  <a:pt x="525" y="35"/>
                  <a:pt x="490" y="0"/>
                  <a:pt x="447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89" y="0"/>
                  <a:pt x="54" y="35"/>
                  <a:pt x="54" y="79"/>
                </a:cubicBezTo>
                <a:cubicBezTo>
                  <a:pt x="54" y="109"/>
                  <a:pt x="71" y="135"/>
                  <a:pt x="96" y="148"/>
                </a:cubicBezTo>
                <a:cubicBezTo>
                  <a:pt x="96" y="367"/>
                  <a:pt x="96" y="367"/>
                  <a:pt x="96" y="367"/>
                </a:cubicBezTo>
                <a:cubicBezTo>
                  <a:pt x="35" y="422"/>
                  <a:pt x="0" y="500"/>
                  <a:pt x="0" y="583"/>
                </a:cubicBezTo>
                <a:cubicBezTo>
                  <a:pt x="0" y="612"/>
                  <a:pt x="0" y="612"/>
                  <a:pt x="0" y="612"/>
                </a:cubicBezTo>
                <a:cubicBezTo>
                  <a:pt x="224" y="612"/>
                  <a:pt x="224" y="612"/>
                  <a:pt x="224" y="612"/>
                </a:cubicBezTo>
                <a:cubicBezTo>
                  <a:pt x="224" y="923"/>
                  <a:pt x="224" y="923"/>
                  <a:pt x="224" y="923"/>
                </a:cubicBezTo>
                <a:cubicBezTo>
                  <a:pt x="289" y="1073"/>
                  <a:pt x="289" y="1073"/>
                  <a:pt x="289" y="1073"/>
                </a:cubicBezTo>
                <a:cubicBezTo>
                  <a:pt x="355" y="923"/>
                  <a:pt x="355" y="923"/>
                  <a:pt x="355" y="923"/>
                </a:cubicBezTo>
                <a:cubicBezTo>
                  <a:pt x="355" y="612"/>
                  <a:pt x="355" y="612"/>
                  <a:pt x="355" y="612"/>
                </a:cubicBezTo>
                <a:cubicBezTo>
                  <a:pt x="579" y="612"/>
                  <a:pt x="579" y="612"/>
                  <a:pt x="579" y="612"/>
                </a:cubicBezTo>
                <a:cubicBezTo>
                  <a:pt x="579" y="583"/>
                  <a:pt x="579" y="583"/>
                  <a:pt x="579" y="583"/>
                </a:cubicBezTo>
                <a:cubicBezTo>
                  <a:pt x="579" y="500"/>
                  <a:pt x="544" y="422"/>
                  <a:pt x="482" y="367"/>
                </a:cubicBezTo>
                <a:close/>
                <a:moveTo>
                  <a:pt x="132" y="58"/>
                </a:moveTo>
                <a:cubicBezTo>
                  <a:pt x="447" y="58"/>
                  <a:pt x="447" y="58"/>
                  <a:pt x="447" y="58"/>
                </a:cubicBezTo>
                <a:cubicBezTo>
                  <a:pt x="458" y="58"/>
                  <a:pt x="467" y="67"/>
                  <a:pt x="467" y="79"/>
                </a:cubicBezTo>
                <a:cubicBezTo>
                  <a:pt x="467" y="89"/>
                  <a:pt x="459" y="97"/>
                  <a:pt x="449" y="99"/>
                </a:cubicBezTo>
                <a:cubicBezTo>
                  <a:pt x="436" y="101"/>
                  <a:pt x="436" y="101"/>
                  <a:pt x="436" y="101"/>
                </a:cubicBezTo>
                <a:cubicBezTo>
                  <a:pt x="143" y="101"/>
                  <a:pt x="143" y="101"/>
                  <a:pt x="143" y="101"/>
                </a:cubicBezTo>
                <a:cubicBezTo>
                  <a:pt x="129" y="99"/>
                  <a:pt x="129" y="99"/>
                  <a:pt x="129" y="99"/>
                </a:cubicBezTo>
                <a:cubicBezTo>
                  <a:pt x="119" y="97"/>
                  <a:pt x="111" y="89"/>
                  <a:pt x="111" y="79"/>
                </a:cubicBezTo>
                <a:cubicBezTo>
                  <a:pt x="111" y="67"/>
                  <a:pt x="121" y="58"/>
                  <a:pt x="132" y="58"/>
                </a:cubicBezTo>
                <a:close/>
                <a:moveTo>
                  <a:pt x="424" y="370"/>
                </a:moveTo>
                <a:cubicBezTo>
                  <a:pt x="154" y="370"/>
                  <a:pt x="154" y="370"/>
                  <a:pt x="154" y="370"/>
                </a:cubicBezTo>
                <a:cubicBezTo>
                  <a:pt x="154" y="130"/>
                  <a:pt x="154" y="130"/>
                  <a:pt x="154" y="130"/>
                </a:cubicBezTo>
                <a:cubicBezTo>
                  <a:pt x="424" y="130"/>
                  <a:pt x="424" y="130"/>
                  <a:pt x="424" y="130"/>
                </a:cubicBezTo>
                <a:lnTo>
                  <a:pt x="424" y="370"/>
                </a:lnTo>
                <a:close/>
                <a:moveTo>
                  <a:pt x="297" y="911"/>
                </a:moveTo>
                <a:cubicBezTo>
                  <a:pt x="289" y="928"/>
                  <a:pt x="289" y="928"/>
                  <a:pt x="289" y="928"/>
                </a:cubicBezTo>
                <a:cubicBezTo>
                  <a:pt x="282" y="911"/>
                  <a:pt x="282" y="911"/>
                  <a:pt x="282" y="911"/>
                </a:cubicBezTo>
                <a:cubicBezTo>
                  <a:pt x="282" y="612"/>
                  <a:pt x="282" y="612"/>
                  <a:pt x="282" y="612"/>
                </a:cubicBezTo>
                <a:cubicBezTo>
                  <a:pt x="297" y="612"/>
                  <a:pt x="297" y="612"/>
                  <a:pt x="297" y="612"/>
                </a:cubicBezTo>
                <a:lnTo>
                  <a:pt x="297" y="911"/>
                </a:lnTo>
                <a:close/>
                <a:moveTo>
                  <a:pt x="355" y="554"/>
                </a:moveTo>
                <a:cubicBezTo>
                  <a:pt x="224" y="554"/>
                  <a:pt x="224" y="554"/>
                  <a:pt x="224" y="554"/>
                </a:cubicBezTo>
                <a:cubicBezTo>
                  <a:pt x="59" y="554"/>
                  <a:pt x="59" y="554"/>
                  <a:pt x="59" y="554"/>
                </a:cubicBezTo>
                <a:cubicBezTo>
                  <a:pt x="67" y="495"/>
                  <a:pt x="97" y="441"/>
                  <a:pt x="144" y="403"/>
                </a:cubicBezTo>
                <a:cubicBezTo>
                  <a:pt x="149" y="399"/>
                  <a:pt x="149" y="399"/>
                  <a:pt x="149" y="399"/>
                </a:cubicBezTo>
                <a:cubicBezTo>
                  <a:pt x="430" y="399"/>
                  <a:pt x="430" y="399"/>
                  <a:pt x="430" y="399"/>
                </a:cubicBezTo>
                <a:cubicBezTo>
                  <a:pt x="435" y="403"/>
                  <a:pt x="435" y="403"/>
                  <a:pt x="435" y="403"/>
                </a:cubicBezTo>
                <a:cubicBezTo>
                  <a:pt x="482" y="441"/>
                  <a:pt x="512" y="495"/>
                  <a:pt x="519" y="554"/>
                </a:cubicBezTo>
                <a:lnTo>
                  <a:pt x="355" y="554"/>
                </a:lnTo>
                <a:close/>
              </a:path>
            </a:pathLst>
          </a:custGeom>
          <a:solidFill>
            <a:srgbClr val="FBC9FE"/>
          </a:solidFill>
          <a:ln>
            <a:solidFill>
              <a:srgbClr val="FBC9FE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78" name="TextBox 377"/>
          <p:cNvSpPr txBox="1"/>
          <p:nvPr/>
        </p:nvSpPr>
        <p:spPr>
          <a:xfrm>
            <a:off x="1635486" y="459125"/>
            <a:ext cx="10054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LANDINGSLIDE</a:t>
            </a:r>
            <a:endParaRPr lang="en-US" sz="11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379" name="TextBox 378"/>
          <p:cNvSpPr txBox="1"/>
          <p:nvPr/>
        </p:nvSpPr>
        <p:spPr>
          <a:xfrm>
            <a:off x="7795347" y="466819"/>
            <a:ext cx="8418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>
                <a:solidFill>
                  <a:schemeClr val="bg1"/>
                </a:solidFill>
              </a:rPr>
              <a:t>Powerpoint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80" name="TextBox 379"/>
          <p:cNvSpPr txBox="1"/>
          <p:nvPr/>
        </p:nvSpPr>
        <p:spPr>
          <a:xfrm>
            <a:off x="9042582" y="466819"/>
            <a:ext cx="70243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chemeClr val="bg1"/>
                </a:solidFill>
              </a:rPr>
              <a:t>Keynote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381" name="TextBox 380"/>
          <p:cNvSpPr txBox="1"/>
          <p:nvPr/>
        </p:nvSpPr>
        <p:spPr>
          <a:xfrm>
            <a:off x="10053637" y="466819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Google Slides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82" name="Oval 381"/>
          <p:cNvSpPr/>
          <p:nvPr/>
        </p:nvSpPr>
        <p:spPr>
          <a:xfrm>
            <a:off x="9027641" y="493760"/>
            <a:ext cx="71903" cy="719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85" name="Rounded Rectangle 384"/>
          <p:cNvSpPr/>
          <p:nvPr/>
        </p:nvSpPr>
        <p:spPr>
          <a:xfrm>
            <a:off x="877096" y="5712143"/>
            <a:ext cx="2029692" cy="42135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rgbClr val="FBC9FE"/>
              </a:gs>
            </a:gsLst>
            <a:lin ang="13800000" scaled="0"/>
          </a:gradFill>
          <a:ln>
            <a:noFill/>
          </a:ln>
          <a:effectLst>
            <a:outerShdw blurRad="114300" dist="635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6" name="TextBox 385"/>
          <p:cNvSpPr txBox="1"/>
          <p:nvPr/>
        </p:nvSpPr>
        <p:spPr>
          <a:xfrm>
            <a:off x="804889" y="4174187"/>
            <a:ext cx="378868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Presentation template for your personal and commercial needs, designed and presented by </a:t>
            </a:r>
            <a:r>
              <a:rPr lang="en-US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Aqr</a:t>
            </a:r>
            <a: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Typeface Lorem ipsum dolor sit </a:t>
            </a:r>
            <a:r>
              <a:rPr lang="en-US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amet</a:t>
            </a:r>
            <a: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consectetur</a:t>
            </a:r>
            <a: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adipisicing</a:t>
            </a:r>
            <a: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elit</a:t>
            </a:r>
            <a: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sed</a:t>
            </a:r>
            <a: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do </a:t>
            </a:r>
            <a:r>
              <a:rPr lang="en-US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eiusmod</a:t>
            </a:r>
            <a: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tempor</a:t>
            </a:r>
            <a: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incididunt</a:t>
            </a:r>
            <a: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ut</a:t>
            </a:r>
            <a: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labore</a:t>
            </a:r>
            <a: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et </a:t>
            </a:r>
            <a:r>
              <a:rPr lang="en-US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dolore</a:t>
            </a:r>
            <a: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magna </a:t>
            </a:r>
            <a:r>
              <a:rPr lang="en-US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aliqua</a:t>
            </a:r>
            <a:endParaRPr lang="en-US" sz="10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388" name="Group 387"/>
          <p:cNvGrpSpPr/>
          <p:nvPr/>
        </p:nvGrpSpPr>
        <p:grpSpPr>
          <a:xfrm>
            <a:off x="1285312" y="5795864"/>
            <a:ext cx="1213260" cy="253916"/>
            <a:chOff x="1475556" y="5376158"/>
            <a:chExt cx="1213260" cy="253916"/>
          </a:xfrm>
        </p:grpSpPr>
        <p:sp>
          <p:nvSpPr>
            <p:cNvPr id="389" name="TextBox 388"/>
            <p:cNvSpPr txBox="1"/>
            <p:nvPr/>
          </p:nvSpPr>
          <p:spPr>
            <a:xfrm>
              <a:off x="1475556" y="5376158"/>
              <a:ext cx="104708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chemeClr val="bg1"/>
                  </a:solidFill>
                  <a:latin typeface="+mj-lt"/>
                </a:rPr>
                <a:t>START HERE</a:t>
              </a:r>
              <a:endParaRPr lang="en-US" sz="105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90" name="Half Frame 389"/>
            <p:cNvSpPr/>
            <p:nvPr/>
          </p:nvSpPr>
          <p:spPr>
            <a:xfrm rot="8100000">
              <a:off x="2551150" y="5436098"/>
              <a:ext cx="137666" cy="137666"/>
            </a:xfrm>
            <a:prstGeom prst="halfFrame">
              <a:avLst>
                <a:gd name="adj1" fmla="val 11987"/>
                <a:gd name="adj2" fmla="val 1092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12" name="TextBox 244"/>
          <p:cNvSpPr txBox="1"/>
          <p:nvPr/>
        </p:nvSpPr>
        <p:spPr>
          <a:xfrm>
            <a:off x="737507" y="2969192"/>
            <a:ext cx="48942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chemeClr val="tx1">
                    <a:lumMod val="65000"/>
                    <a:lumOff val="35000"/>
                  </a:schemeClr>
                </a:solidFill>
                <a:latin typeface="HanWangWCL10" panose="02020600000000000000" pitchFamily="18" charset="-120"/>
                <a:ea typeface="HanWangWCL10" panose="02020600000000000000" pitchFamily="18" charset="-120"/>
              </a:rPr>
              <a:t>PART FOUR</a:t>
            </a:r>
            <a:endParaRPr lang="en-US" sz="7200" dirty="0">
              <a:solidFill>
                <a:schemeClr val="tx1">
                  <a:lumMod val="65000"/>
                  <a:lumOff val="35000"/>
                </a:schemeClr>
              </a:solidFill>
              <a:latin typeface="HanWangWCL10" panose="02020600000000000000" pitchFamily="18" charset="-120"/>
              <a:ea typeface="HanWangWCL10" panose="02020600000000000000" pitchFamily="18" charset="-120"/>
            </a:endParaRPr>
          </a:p>
        </p:txBody>
      </p:sp>
      <p:grpSp>
        <p:nvGrpSpPr>
          <p:cNvPr id="218" name="íṧliḋê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/>
        </p:nvGrpSpPr>
        <p:grpSpPr>
          <a:xfrm>
            <a:off x="5508290" y="1849199"/>
            <a:ext cx="6098707" cy="3386817"/>
            <a:chOff x="1963738" y="1363663"/>
            <a:chExt cx="7947026" cy="4413251"/>
          </a:xfrm>
        </p:grpSpPr>
        <p:sp>
          <p:nvSpPr>
            <p:cNvPr id="219" name="ïṥļîḓê"/>
            <p:cNvSpPr/>
            <p:nvPr/>
          </p:nvSpPr>
          <p:spPr bwMode="auto">
            <a:xfrm>
              <a:off x="2260601" y="4035426"/>
              <a:ext cx="7521574" cy="1741488"/>
            </a:xfrm>
            <a:custGeom>
              <a:avLst/>
              <a:gdLst>
                <a:gd name="T0" fmla="*/ 484 w 3687"/>
                <a:gd name="T1" fmla="*/ 0 h 853"/>
                <a:gd name="T2" fmla="*/ 220 w 3687"/>
                <a:gd name="T3" fmla="*/ 61 h 853"/>
                <a:gd name="T4" fmla="*/ 151 w 3687"/>
                <a:gd name="T5" fmla="*/ 121 h 853"/>
                <a:gd name="T6" fmla="*/ 144 w 3687"/>
                <a:gd name="T7" fmla="*/ 361 h 853"/>
                <a:gd name="T8" fmla="*/ 10 w 3687"/>
                <a:gd name="T9" fmla="*/ 556 h 853"/>
                <a:gd name="T10" fmla="*/ 37 w 3687"/>
                <a:gd name="T11" fmla="*/ 613 h 853"/>
                <a:gd name="T12" fmla="*/ 290 w 3687"/>
                <a:gd name="T13" fmla="*/ 712 h 853"/>
                <a:gd name="T14" fmla="*/ 407 w 3687"/>
                <a:gd name="T15" fmla="*/ 701 h 853"/>
                <a:gd name="T16" fmla="*/ 776 w 3687"/>
                <a:gd name="T17" fmla="*/ 628 h 853"/>
                <a:gd name="T18" fmla="*/ 799 w 3687"/>
                <a:gd name="T19" fmla="*/ 629 h 853"/>
                <a:gd name="T20" fmla="*/ 1162 w 3687"/>
                <a:gd name="T21" fmla="*/ 748 h 853"/>
                <a:gd name="T22" fmla="*/ 1578 w 3687"/>
                <a:gd name="T23" fmla="*/ 853 h 853"/>
                <a:gd name="T24" fmla="*/ 1788 w 3687"/>
                <a:gd name="T25" fmla="*/ 811 h 853"/>
                <a:gd name="T26" fmla="*/ 2040 w 3687"/>
                <a:gd name="T27" fmla="*/ 654 h 853"/>
                <a:gd name="T28" fmla="*/ 2338 w 3687"/>
                <a:gd name="T29" fmla="*/ 578 h 853"/>
                <a:gd name="T30" fmla="*/ 2423 w 3687"/>
                <a:gd name="T31" fmla="*/ 584 h 853"/>
                <a:gd name="T32" fmla="*/ 2681 w 3687"/>
                <a:gd name="T33" fmla="*/ 649 h 853"/>
                <a:gd name="T34" fmla="*/ 3168 w 3687"/>
                <a:gd name="T35" fmla="*/ 695 h 853"/>
                <a:gd name="T36" fmla="*/ 3282 w 3687"/>
                <a:gd name="T37" fmla="*/ 694 h 853"/>
                <a:gd name="T38" fmla="*/ 3394 w 3687"/>
                <a:gd name="T39" fmla="*/ 683 h 853"/>
                <a:gd name="T40" fmla="*/ 3533 w 3687"/>
                <a:gd name="T41" fmla="*/ 594 h 853"/>
                <a:gd name="T42" fmla="*/ 3665 w 3687"/>
                <a:gd name="T43" fmla="*/ 424 h 853"/>
                <a:gd name="T44" fmla="*/ 3578 w 3687"/>
                <a:gd name="T45" fmla="*/ 193 h 853"/>
                <a:gd name="T46" fmla="*/ 3349 w 3687"/>
                <a:gd name="T47" fmla="*/ 75 h 853"/>
                <a:gd name="T48" fmla="*/ 3302 w 3687"/>
                <a:gd name="T49" fmla="*/ 64 h 853"/>
                <a:gd name="T50" fmla="*/ 3287 w 3687"/>
                <a:gd name="T51" fmla="*/ 66 h 853"/>
                <a:gd name="T52" fmla="*/ 3252 w 3687"/>
                <a:gd name="T53" fmla="*/ 88 h 853"/>
                <a:gd name="T54" fmla="*/ 3084 w 3687"/>
                <a:gd name="T55" fmla="*/ 223 h 853"/>
                <a:gd name="T56" fmla="*/ 3068 w 3687"/>
                <a:gd name="T57" fmla="*/ 222 h 853"/>
                <a:gd name="T58" fmla="*/ 2995 w 3687"/>
                <a:gd name="T59" fmla="*/ 179 h 853"/>
                <a:gd name="T60" fmla="*/ 2675 w 3687"/>
                <a:gd name="T61" fmla="*/ 44 h 853"/>
                <a:gd name="T62" fmla="*/ 2574 w 3687"/>
                <a:gd name="T63" fmla="*/ 62 h 853"/>
                <a:gd name="T64" fmla="*/ 2290 w 3687"/>
                <a:gd name="T65" fmla="*/ 236 h 853"/>
                <a:gd name="T66" fmla="*/ 2054 w 3687"/>
                <a:gd name="T67" fmla="*/ 255 h 853"/>
                <a:gd name="T68" fmla="*/ 1722 w 3687"/>
                <a:gd name="T69" fmla="*/ 300 h 853"/>
                <a:gd name="T70" fmla="*/ 1711 w 3687"/>
                <a:gd name="T71" fmla="*/ 300 h 853"/>
                <a:gd name="T72" fmla="*/ 919 w 3687"/>
                <a:gd name="T73" fmla="*/ 37 h 853"/>
                <a:gd name="T74" fmla="*/ 879 w 3687"/>
                <a:gd name="T75" fmla="*/ 39 h 853"/>
                <a:gd name="T76" fmla="*/ 822 w 3687"/>
                <a:gd name="T77" fmla="*/ 59 h 853"/>
                <a:gd name="T78" fmla="*/ 484 w 3687"/>
                <a:gd name="T79" fmla="*/ 0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687" h="853">
                  <a:moveTo>
                    <a:pt x="484" y="0"/>
                  </a:moveTo>
                  <a:cubicBezTo>
                    <a:pt x="392" y="0"/>
                    <a:pt x="302" y="17"/>
                    <a:pt x="220" y="61"/>
                  </a:cubicBezTo>
                  <a:cubicBezTo>
                    <a:pt x="193" y="76"/>
                    <a:pt x="166" y="94"/>
                    <a:pt x="151" y="121"/>
                  </a:cubicBezTo>
                  <a:cubicBezTo>
                    <a:pt x="112" y="193"/>
                    <a:pt x="174" y="286"/>
                    <a:pt x="144" y="361"/>
                  </a:cubicBezTo>
                  <a:cubicBezTo>
                    <a:pt x="114" y="437"/>
                    <a:pt x="0" y="475"/>
                    <a:pt x="10" y="556"/>
                  </a:cubicBezTo>
                  <a:cubicBezTo>
                    <a:pt x="12" y="577"/>
                    <a:pt x="23" y="596"/>
                    <a:pt x="37" y="613"/>
                  </a:cubicBezTo>
                  <a:cubicBezTo>
                    <a:pt x="97" y="686"/>
                    <a:pt x="192" y="712"/>
                    <a:pt x="290" y="712"/>
                  </a:cubicBezTo>
                  <a:cubicBezTo>
                    <a:pt x="329" y="712"/>
                    <a:pt x="369" y="708"/>
                    <a:pt x="407" y="701"/>
                  </a:cubicBezTo>
                  <a:cubicBezTo>
                    <a:pt x="530" y="676"/>
                    <a:pt x="651" y="628"/>
                    <a:pt x="776" y="628"/>
                  </a:cubicBezTo>
                  <a:cubicBezTo>
                    <a:pt x="783" y="628"/>
                    <a:pt x="791" y="628"/>
                    <a:pt x="799" y="629"/>
                  </a:cubicBezTo>
                  <a:cubicBezTo>
                    <a:pt x="927" y="635"/>
                    <a:pt x="1045" y="697"/>
                    <a:pt x="1162" y="748"/>
                  </a:cubicBezTo>
                  <a:cubicBezTo>
                    <a:pt x="1292" y="806"/>
                    <a:pt x="1437" y="853"/>
                    <a:pt x="1578" y="853"/>
                  </a:cubicBezTo>
                  <a:cubicBezTo>
                    <a:pt x="1650" y="853"/>
                    <a:pt x="1721" y="840"/>
                    <a:pt x="1788" y="811"/>
                  </a:cubicBezTo>
                  <a:cubicBezTo>
                    <a:pt x="1879" y="770"/>
                    <a:pt x="1954" y="702"/>
                    <a:pt x="2040" y="654"/>
                  </a:cubicBezTo>
                  <a:cubicBezTo>
                    <a:pt x="2132" y="604"/>
                    <a:pt x="2234" y="578"/>
                    <a:pt x="2338" y="578"/>
                  </a:cubicBezTo>
                  <a:cubicBezTo>
                    <a:pt x="2366" y="578"/>
                    <a:pt x="2395" y="580"/>
                    <a:pt x="2423" y="584"/>
                  </a:cubicBezTo>
                  <a:cubicBezTo>
                    <a:pt x="2511" y="596"/>
                    <a:pt x="2595" y="627"/>
                    <a:pt x="2681" y="649"/>
                  </a:cubicBezTo>
                  <a:cubicBezTo>
                    <a:pt x="2840" y="688"/>
                    <a:pt x="3004" y="695"/>
                    <a:pt x="3168" y="695"/>
                  </a:cubicBezTo>
                  <a:cubicBezTo>
                    <a:pt x="3206" y="695"/>
                    <a:pt x="3244" y="694"/>
                    <a:pt x="3282" y="694"/>
                  </a:cubicBezTo>
                  <a:cubicBezTo>
                    <a:pt x="3320" y="694"/>
                    <a:pt x="3358" y="693"/>
                    <a:pt x="3394" y="683"/>
                  </a:cubicBezTo>
                  <a:cubicBezTo>
                    <a:pt x="3447" y="667"/>
                    <a:pt x="3491" y="630"/>
                    <a:pt x="3533" y="594"/>
                  </a:cubicBezTo>
                  <a:cubicBezTo>
                    <a:pt x="3589" y="546"/>
                    <a:pt x="3648" y="494"/>
                    <a:pt x="3665" y="424"/>
                  </a:cubicBezTo>
                  <a:cubicBezTo>
                    <a:pt x="3687" y="340"/>
                    <a:pt x="3643" y="250"/>
                    <a:pt x="3578" y="193"/>
                  </a:cubicBezTo>
                  <a:cubicBezTo>
                    <a:pt x="3513" y="136"/>
                    <a:pt x="3430" y="105"/>
                    <a:pt x="3349" y="75"/>
                  </a:cubicBezTo>
                  <a:cubicBezTo>
                    <a:pt x="3334" y="69"/>
                    <a:pt x="3318" y="64"/>
                    <a:pt x="3302" y="64"/>
                  </a:cubicBezTo>
                  <a:cubicBezTo>
                    <a:pt x="3297" y="64"/>
                    <a:pt x="3292" y="64"/>
                    <a:pt x="3287" y="66"/>
                  </a:cubicBezTo>
                  <a:cubicBezTo>
                    <a:pt x="3274" y="69"/>
                    <a:pt x="3262" y="78"/>
                    <a:pt x="3252" y="88"/>
                  </a:cubicBezTo>
                  <a:cubicBezTo>
                    <a:pt x="3199" y="139"/>
                    <a:pt x="3153" y="223"/>
                    <a:pt x="3084" y="223"/>
                  </a:cubicBezTo>
                  <a:cubicBezTo>
                    <a:pt x="3079" y="223"/>
                    <a:pt x="3073" y="223"/>
                    <a:pt x="3068" y="222"/>
                  </a:cubicBezTo>
                  <a:cubicBezTo>
                    <a:pt x="3040" y="217"/>
                    <a:pt x="3017" y="197"/>
                    <a:pt x="2995" y="179"/>
                  </a:cubicBezTo>
                  <a:cubicBezTo>
                    <a:pt x="2904" y="105"/>
                    <a:pt x="2788" y="44"/>
                    <a:pt x="2675" y="44"/>
                  </a:cubicBezTo>
                  <a:cubicBezTo>
                    <a:pt x="2641" y="44"/>
                    <a:pt x="2607" y="50"/>
                    <a:pt x="2574" y="62"/>
                  </a:cubicBezTo>
                  <a:cubicBezTo>
                    <a:pt x="2470" y="101"/>
                    <a:pt x="2396" y="200"/>
                    <a:pt x="2290" y="236"/>
                  </a:cubicBezTo>
                  <a:cubicBezTo>
                    <a:pt x="2215" y="261"/>
                    <a:pt x="2133" y="250"/>
                    <a:pt x="2054" y="255"/>
                  </a:cubicBezTo>
                  <a:cubicBezTo>
                    <a:pt x="1942" y="261"/>
                    <a:pt x="1833" y="300"/>
                    <a:pt x="1722" y="300"/>
                  </a:cubicBezTo>
                  <a:cubicBezTo>
                    <a:pt x="1718" y="300"/>
                    <a:pt x="1715" y="300"/>
                    <a:pt x="1711" y="300"/>
                  </a:cubicBezTo>
                  <a:cubicBezTo>
                    <a:pt x="1431" y="294"/>
                    <a:pt x="1194" y="37"/>
                    <a:pt x="919" y="37"/>
                  </a:cubicBezTo>
                  <a:cubicBezTo>
                    <a:pt x="906" y="37"/>
                    <a:pt x="892" y="38"/>
                    <a:pt x="879" y="39"/>
                  </a:cubicBezTo>
                  <a:cubicBezTo>
                    <a:pt x="859" y="41"/>
                    <a:pt x="837" y="45"/>
                    <a:pt x="822" y="59"/>
                  </a:cubicBezTo>
                  <a:cubicBezTo>
                    <a:pt x="711" y="26"/>
                    <a:pt x="596" y="0"/>
                    <a:pt x="484" y="0"/>
                  </a:cubicBezTo>
                </a:path>
              </a:pathLst>
            </a:custGeom>
            <a:solidFill>
              <a:srgbClr val="A9B6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0" name="î$ľîḍè"/>
            <p:cNvSpPr/>
            <p:nvPr/>
          </p:nvSpPr>
          <p:spPr bwMode="auto">
            <a:xfrm>
              <a:off x="2973388" y="3608388"/>
              <a:ext cx="1090613" cy="817563"/>
            </a:xfrm>
            <a:custGeom>
              <a:avLst/>
              <a:gdLst>
                <a:gd name="T0" fmla="*/ 244 w 550"/>
                <a:gd name="T1" fmla="*/ 38 h 413"/>
                <a:gd name="T2" fmla="*/ 450 w 550"/>
                <a:gd name="T3" fmla="*/ 413 h 413"/>
                <a:gd name="T4" fmla="*/ 440 w 550"/>
                <a:gd name="T5" fmla="*/ 79 h 413"/>
                <a:gd name="T6" fmla="*/ 248 w 550"/>
                <a:gd name="T7" fmla="*/ 36 h 413"/>
                <a:gd name="T8" fmla="*/ 244 w 550"/>
                <a:gd name="T9" fmla="*/ 38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0" h="413">
                  <a:moveTo>
                    <a:pt x="244" y="38"/>
                  </a:moveTo>
                  <a:cubicBezTo>
                    <a:pt x="244" y="38"/>
                    <a:pt x="0" y="186"/>
                    <a:pt x="450" y="413"/>
                  </a:cubicBezTo>
                  <a:cubicBezTo>
                    <a:pt x="450" y="413"/>
                    <a:pt x="550" y="229"/>
                    <a:pt x="440" y="79"/>
                  </a:cubicBezTo>
                  <a:cubicBezTo>
                    <a:pt x="396" y="18"/>
                    <a:pt x="313" y="0"/>
                    <a:pt x="248" y="36"/>
                  </a:cubicBezTo>
                  <a:lnTo>
                    <a:pt x="244" y="38"/>
                  </a:lnTo>
                  <a:close/>
                </a:path>
              </a:pathLst>
            </a:custGeom>
            <a:solidFill>
              <a:srgbClr val="536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1" name="íṡliḍe"/>
            <p:cNvSpPr/>
            <p:nvPr/>
          </p:nvSpPr>
          <p:spPr bwMode="auto">
            <a:xfrm>
              <a:off x="3463926" y="3678238"/>
              <a:ext cx="412750" cy="747713"/>
            </a:xfrm>
            <a:custGeom>
              <a:avLst/>
              <a:gdLst>
                <a:gd name="T0" fmla="*/ 0 w 209"/>
                <a:gd name="T1" fmla="*/ 0 h 378"/>
                <a:gd name="T2" fmla="*/ 203 w 209"/>
                <a:gd name="T3" fmla="*/ 37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9" h="378">
                  <a:moveTo>
                    <a:pt x="0" y="0"/>
                  </a:moveTo>
                  <a:cubicBezTo>
                    <a:pt x="0" y="0"/>
                    <a:pt x="209" y="160"/>
                    <a:pt x="203" y="378"/>
                  </a:cubicBezTo>
                </a:path>
              </a:pathLst>
            </a:custGeom>
            <a:noFill/>
            <a:ln w="7938" cap="flat">
              <a:solidFill>
                <a:srgbClr val="53546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2" name="iSļîḍe"/>
            <p:cNvSpPr/>
            <p:nvPr/>
          </p:nvSpPr>
          <p:spPr bwMode="auto">
            <a:xfrm>
              <a:off x="8178801" y="2852738"/>
              <a:ext cx="1503363" cy="1966913"/>
            </a:xfrm>
            <a:custGeom>
              <a:avLst/>
              <a:gdLst>
                <a:gd name="T0" fmla="*/ 710 w 759"/>
                <a:gd name="T1" fmla="*/ 298 h 994"/>
                <a:gd name="T2" fmla="*/ 548 w 759"/>
                <a:gd name="T3" fmla="*/ 994 h 994"/>
                <a:gd name="T4" fmla="*/ 54 w 759"/>
                <a:gd name="T5" fmla="*/ 477 h 994"/>
                <a:gd name="T6" fmla="*/ 282 w 759"/>
                <a:gd name="T7" fmla="*/ 54 h 994"/>
                <a:gd name="T8" fmla="*/ 705 w 759"/>
                <a:gd name="T9" fmla="*/ 282 h 994"/>
                <a:gd name="T10" fmla="*/ 710 w 759"/>
                <a:gd name="T11" fmla="*/ 297 h 994"/>
                <a:gd name="T12" fmla="*/ 710 w 759"/>
                <a:gd name="T13" fmla="*/ 298 h 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9" h="994">
                  <a:moveTo>
                    <a:pt x="710" y="298"/>
                  </a:moveTo>
                  <a:cubicBezTo>
                    <a:pt x="759" y="479"/>
                    <a:pt x="548" y="994"/>
                    <a:pt x="548" y="994"/>
                  </a:cubicBezTo>
                  <a:cubicBezTo>
                    <a:pt x="548" y="994"/>
                    <a:pt x="103" y="658"/>
                    <a:pt x="54" y="477"/>
                  </a:cubicBezTo>
                  <a:cubicBezTo>
                    <a:pt x="0" y="297"/>
                    <a:pt x="102" y="108"/>
                    <a:pt x="282" y="54"/>
                  </a:cubicBezTo>
                  <a:cubicBezTo>
                    <a:pt x="462" y="0"/>
                    <a:pt x="652" y="102"/>
                    <a:pt x="705" y="282"/>
                  </a:cubicBezTo>
                  <a:cubicBezTo>
                    <a:pt x="707" y="287"/>
                    <a:pt x="708" y="292"/>
                    <a:pt x="710" y="297"/>
                  </a:cubicBezTo>
                  <a:cubicBezTo>
                    <a:pt x="710" y="298"/>
                    <a:pt x="710" y="298"/>
                    <a:pt x="710" y="298"/>
                  </a:cubicBezTo>
                </a:path>
              </a:pathLst>
            </a:custGeom>
            <a:solidFill>
              <a:srgbClr val="536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3" name="ïṣ1ïḑè"/>
            <p:cNvSpPr/>
            <p:nvPr/>
          </p:nvSpPr>
          <p:spPr bwMode="auto">
            <a:xfrm>
              <a:off x="8855076" y="2943226"/>
              <a:ext cx="742950" cy="1876425"/>
            </a:xfrm>
            <a:custGeom>
              <a:avLst/>
              <a:gdLst>
                <a:gd name="T0" fmla="*/ 56 w 375"/>
                <a:gd name="T1" fmla="*/ 217 h 948"/>
                <a:gd name="T2" fmla="*/ 34 w 375"/>
                <a:gd name="T3" fmla="*/ 324 h 948"/>
                <a:gd name="T4" fmla="*/ 15 w 375"/>
                <a:gd name="T5" fmla="*/ 608 h 948"/>
                <a:gd name="T6" fmla="*/ 17 w 375"/>
                <a:gd name="T7" fmla="*/ 681 h 948"/>
                <a:gd name="T8" fmla="*/ 98 w 375"/>
                <a:gd name="T9" fmla="*/ 723 h 948"/>
                <a:gd name="T10" fmla="*/ 105 w 375"/>
                <a:gd name="T11" fmla="*/ 722 h 948"/>
                <a:gd name="T12" fmla="*/ 156 w 375"/>
                <a:gd name="T13" fmla="*/ 732 h 948"/>
                <a:gd name="T14" fmla="*/ 169 w 375"/>
                <a:gd name="T15" fmla="*/ 745 h 948"/>
                <a:gd name="T16" fmla="*/ 183 w 375"/>
                <a:gd name="T17" fmla="*/ 770 h 948"/>
                <a:gd name="T18" fmla="*/ 156 w 375"/>
                <a:gd name="T19" fmla="*/ 909 h 948"/>
                <a:gd name="T20" fmla="*/ 206 w 375"/>
                <a:gd name="T21" fmla="*/ 948 h 948"/>
                <a:gd name="T22" fmla="*/ 207 w 375"/>
                <a:gd name="T23" fmla="*/ 894 h 948"/>
                <a:gd name="T24" fmla="*/ 56 w 375"/>
                <a:gd name="T25" fmla="*/ 217 h 948"/>
                <a:gd name="T26" fmla="*/ 104 w 375"/>
                <a:gd name="T27" fmla="*/ 0 h 948"/>
                <a:gd name="T28" fmla="*/ 101 w 375"/>
                <a:gd name="T29" fmla="*/ 5 h 948"/>
                <a:gd name="T30" fmla="*/ 100 w 375"/>
                <a:gd name="T31" fmla="*/ 6 h 948"/>
                <a:gd name="T32" fmla="*/ 61 w 375"/>
                <a:gd name="T33" fmla="*/ 171 h 948"/>
                <a:gd name="T34" fmla="*/ 58 w 375"/>
                <a:gd name="T35" fmla="*/ 166 h 948"/>
                <a:gd name="T36" fmla="*/ 57 w 375"/>
                <a:gd name="T37" fmla="*/ 209 h 948"/>
                <a:gd name="T38" fmla="*/ 211 w 375"/>
                <a:gd name="T39" fmla="*/ 894 h 948"/>
                <a:gd name="T40" fmla="*/ 210 w 375"/>
                <a:gd name="T41" fmla="*/ 938 h 948"/>
                <a:gd name="T42" fmla="*/ 375 w 375"/>
                <a:gd name="T43" fmla="*/ 319 h 948"/>
                <a:gd name="T44" fmla="*/ 368 w 375"/>
                <a:gd name="T45" fmla="*/ 252 h 948"/>
                <a:gd name="T46" fmla="*/ 368 w 375"/>
                <a:gd name="T47" fmla="*/ 251 h 948"/>
                <a:gd name="T48" fmla="*/ 363 w 375"/>
                <a:gd name="T49" fmla="*/ 236 h 948"/>
                <a:gd name="T50" fmla="*/ 104 w 375"/>
                <a:gd name="T51" fmla="*/ 0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75" h="948">
                  <a:moveTo>
                    <a:pt x="56" y="217"/>
                  </a:moveTo>
                  <a:cubicBezTo>
                    <a:pt x="50" y="273"/>
                    <a:pt x="34" y="324"/>
                    <a:pt x="34" y="324"/>
                  </a:cubicBezTo>
                  <a:cubicBezTo>
                    <a:pt x="34" y="324"/>
                    <a:pt x="0" y="437"/>
                    <a:pt x="15" y="608"/>
                  </a:cubicBezTo>
                  <a:cubicBezTo>
                    <a:pt x="17" y="632"/>
                    <a:pt x="18" y="657"/>
                    <a:pt x="17" y="681"/>
                  </a:cubicBezTo>
                  <a:cubicBezTo>
                    <a:pt x="46" y="703"/>
                    <a:pt x="82" y="717"/>
                    <a:pt x="98" y="723"/>
                  </a:cubicBezTo>
                  <a:cubicBezTo>
                    <a:pt x="100" y="723"/>
                    <a:pt x="103" y="722"/>
                    <a:pt x="105" y="722"/>
                  </a:cubicBezTo>
                  <a:cubicBezTo>
                    <a:pt x="123" y="722"/>
                    <a:pt x="142" y="728"/>
                    <a:pt x="156" y="732"/>
                  </a:cubicBezTo>
                  <a:cubicBezTo>
                    <a:pt x="162" y="734"/>
                    <a:pt x="167" y="739"/>
                    <a:pt x="169" y="745"/>
                  </a:cubicBezTo>
                  <a:cubicBezTo>
                    <a:pt x="179" y="748"/>
                    <a:pt x="185" y="759"/>
                    <a:pt x="183" y="770"/>
                  </a:cubicBezTo>
                  <a:cubicBezTo>
                    <a:pt x="176" y="799"/>
                    <a:pt x="163" y="860"/>
                    <a:pt x="156" y="909"/>
                  </a:cubicBezTo>
                  <a:cubicBezTo>
                    <a:pt x="187" y="934"/>
                    <a:pt x="206" y="948"/>
                    <a:pt x="206" y="948"/>
                  </a:cubicBezTo>
                  <a:cubicBezTo>
                    <a:pt x="207" y="930"/>
                    <a:pt x="207" y="912"/>
                    <a:pt x="207" y="894"/>
                  </a:cubicBezTo>
                  <a:cubicBezTo>
                    <a:pt x="207" y="619"/>
                    <a:pt x="127" y="377"/>
                    <a:pt x="56" y="217"/>
                  </a:cubicBezTo>
                  <a:moveTo>
                    <a:pt x="104" y="0"/>
                  </a:moveTo>
                  <a:cubicBezTo>
                    <a:pt x="101" y="5"/>
                    <a:pt x="101" y="5"/>
                    <a:pt x="101" y="5"/>
                  </a:cubicBezTo>
                  <a:cubicBezTo>
                    <a:pt x="101" y="5"/>
                    <a:pt x="100" y="5"/>
                    <a:pt x="100" y="6"/>
                  </a:cubicBezTo>
                  <a:cubicBezTo>
                    <a:pt x="84" y="45"/>
                    <a:pt x="63" y="109"/>
                    <a:pt x="61" y="171"/>
                  </a:cubicBezTo>
                  <a:cubicBezTo>
                    <a:pt x="61" y="171"/>
                    <a:pt x="60" y="169"/>
                    <a:pt x="58" y="166"/>
                  </a:cubicBezTo>
                  <a:cubicBezTo>
                    <a:pt x="58" y="180"/>
                    <a:pt x="58" y="194"/>
                    <a:pt x="57" y="209"/>
                  </a:cubicBezTo>
                  <a:cubicBezTo>
                    <a:pt x="128" y="369"/>
                    <a:pt x="211" y="615"/>
                    <a:pt x="211" y="894"/>
                  </a:cubicBezTo>
                  <a:cubicBezTo>
                    <a:pt x="211" y="908"/>
                    <a:pt x="211" y="923"/>
                    <a:pt x="210" y="938"/>
                  </a:cubicBezTo>
                  <a:cubicBezTo>
                    <a:pt x="237" y="871"/>
                    <a:pt x="375" y="514"/>
                    <a:pt x="375" y="319"/>
                  </a:cubicBezTo>
                  <a:cubicBezTo>
                    <a:pt x="375" y="293"/>
                    <a:pt x="373" y="271"/>
                    <a:pt x="368" y="252"/>
                  </a:cubicBezTo>
                  <a:cubicBezTo>
                    <a:pt x="368" y="251"/>
                    <a:pt x="368" y="251"/>
                    <a:pt x="368" y="251"/>
                  </a:cubicBezTo>
                  <a:cubicBezTo>
                    <a:pt x="366" y="246"/>
                    <a:pt x="365" y="241"/>
                    <a:pt x="363" y="236"/>
                  </a:cubicBezTo>
                  <a:cubicBezTo>
                    <a:pt x="326" y="111"/>
                    <a:pt x="223" y="24"/>
                    <a:pt x="104" y="0"/>
                  </a:cubicBezTo>
                </a:path>
              </a:pathLst>
            </a:custGeom>
            <a:solidFill>
              <a:srgbClr val="4B62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4" name="íş1íḍè"/>
            <p:cNvSpPr/>
            <p:nvPr/>
          </p:nvSpPr>
          <p:spPr bwMode="auto">
            <a:xfrm>
              <a:off x="8756651" y="2968626"/>
              <a:ext cx="517525" cy="1855788"/>
            </a:xfrm>
            <a:custGeom>
              <a:avLst/>
              <a:gdLst>
                <a:gd name="T0" fmla="*/ 0 w 261"/>
                <a:gd name="T1" fmla="*/ 2 h 937"/>
                <a:gd name="T2" fmla="*/ 3 w 261"/>
                <a:gd name="T3" fmla="*/ 7 h 937"/>
                <a:gd name="T4" fmla="*/ 257 w 261"/>
                <a:gd name="T5" fmla="*/ 881 h 937"/>
                <a:gd name="T6" fmla="*/ 256 w 261"/>
                <a:gd name="T7" fmla="*/ 936 h 937"/>
                <a:gd name="T8" fmla="*/ 260 w 261"/>
                <a:gd name="T9" fmla="*/ 937 h 937"/>
                <a:gd name="T10" fmla="*/ 261 w 261"/>
                <a:gd name="T11" fmla="*/ 881 h 937"/>
                <a:gd name="T12" fmla="*/ 4 w 261"/>
                <a:gd name="T13" fmla="*/ 0 h 937"/>
                <a:gd name="T14" fmla="*/ 0 w 261"/>
                <a:gd name="T15" fmla="*/ 2 h 937"/>
                <a:gd name="T16" fmla="*/ 0 w 261"/>
                <a:gd name="T17" fmla="*/ 2 h 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1" h="937">
                  <a:moveTo>
                    <a:pt x="0" y="2"/>
                  </a:moveTo>
                  <a:cubicBezTo>
                    <a:pt x="0" y="2"/>
                    <a:pt x="1" y="4"/>
                    <a:pt x="3" y="7"/>
                  </a:cubicBezTo>
                  <a:cubicBezTo>
                    <a:pt x="31" y="51"/>
                    <a:pt x="257" y="421"/>
                    <a:pt x="257" y="881"/>
                  </a:cubicBezTo>
                  <a:cubicBezTo>
                    <a:pt x="257" y="899"/>
                    <a:pt x="257" y="918"/>
                    <a:pt x="256" y="936"/>
                  </a:cubicBezTo>
                  <a:cubicBezTo>
                    <a:pt x="260" y="937"/>
                    <a:pt x="260" y="937"/>
                    <a:pt x="260" y="937"/>
                  </a:cubicBezTo>
                  <a:cubicBezTo>
                    <a:pt x="261" y="918"/>
                    <a:pt x="261" y="899"/>
                    <a:pt x="261" y="881"/>
                  </a:cubicBezTo>
                  <a:cubicBezTo>
                    <a:pt x="261" y="389"/>
                    <a:pt x="4" y="0"/>
                    <a:pt x="4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535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5" name="ïṩḷïďê"/>
            <p:cNvSpPr/>
            <p:nvPr/>
          </p:nvSpPr>
          <p:spPr bwMode="auto">
            <a:xfrm>
              <a:off x="9226551" y="3825876"/>
              <a:ext cx="684213" cy="998538"/>
            </a:xfrm>
            <a:custGeom>
              <a:avLst/>
              <a:gdLst>
                <a:gd name="T0" fmla="*/ 251 w 346"/>
                <a:gd name="T1" fmla="*/ 136 h 504"/>
                <a:gd name="T2" fmla="*/ 32 w 346"/>
                <a:gd name="T3" fmla="*/ 504 h 504"/>
                <a:gd name="T4" fmla="*/ 316 w 346"/>
                <a:gd name="T5" fmla="*/ 326 h 504"/>
                <a:gd name="T6" fmla="*/ 255 w 346"/>
                <a:gd name="T7" fmla="*/ 139 h 504"/>
                <a:gd name="T8" fmla="*/ 251 w 346"/>
                <a:gd name="T9" fmla="*/ 136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6" h="504">
                  <a:moveTo>
                    <a:pt x="251" y="136"/>
                  </a:moveTo>
                  <a:cubicBezTo>
                    <a:pt x="251" y="136"/>
                    <a:pt x="0" y="0"/>
                    <a:pt x="32" y="504"/>
                  </a:cubicBezTo>
                  <a:cubicBezTo>
                    <a:pt x="32" y="504"/>
                    <a:pt x="241" y="496"/>
                    <a:pt x="316" y="326"/>
                  </a:cubicBezTo>
                  <a:cubicBezTo>
                    <a:pt x="346" y="257"/>
                    <a:pt x="320" y="177"/>
                    <a:pt x="255" y="139"/>
                  </a:cubicBezTo>
                  <a:lnTo>
                    <a:pt x="251" y="136"/>
                  </a:lnTo>
                  <a:close/>
                </a:path>
              </a:pathLst>
            </a:custGeom>
            <a:solidFill>
              <a:srgbClr val="536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6" name="ïṥľîḓé"/>
            <p:cNvSpPr/>
            <p:nvPr/>
          </p:nvSpPr>
          <p:spPr bwMode="auto">
            <a:xfrm>
              <a:off x="9290051" y="4097338"/>
              <a:ext cx="441325" cy="727075"/>
            </a:xfrm>
            <a:custGeom>
              <a:avLst/>
              <a:gdLst>
                <a:gd name="T0" fmla="*/ 223 w 223"/>
                <a:gd name="T1" fmla="*/ 0 h 367"/>
                <a:gd name="T2" fmla="*/ 0 w 223"/>
                <a:gd name="T3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3" h="367">
                  <a:moveTo>
                    <a:pt x="223" y="0"/>
                  </a:moveTo>
                  <a:cubicBezTo>
                    <a:pt x="223" y="0"/>
                    <a:pt x="191" y="262"/>
                    <a:pt x="0" y="367"/>
                  </a:cubicBezTo>
                </a:path>
              </a:pathLst>
            </a:custGeom>
            <a:noFill/>
            <a:ln w="7938" cap="flat">
              <a:solidFill>
                <a:srgbClr val="53546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7" name="íṥḻïďè"/>
            <p:cNvSpPr/>
            <p:nvPr/>
          </p:nvSpPr>
          <p:spPr bwMode="auto">
            <a:xfrm>
              <a:off x="1963738" y="3910013"/>
              <a:ext cx="1089025" cy="817563"/>
            </a:xfrm>
            <a:custGeom>
              <a:avLst/>
              <a:gdLst>
                <a:gd name="T0" fmla="*/ 244 w 550"/>
                <a:gd name="T1" fmla="*/ 38 h 413"/>
                <a:gd name="T2" fmla="*/ 450 w 550"/>
                <a:gd name="T3" fmla="*/ 413 h 413"/>
                <a:gd name="T4" fmla="*/ 440 w 550"/>
                <a:gd name="T5" fmla="*/ 78 h 413"/>
                <a:gd name="T6" fmla="*/ 248 w 550"/>
                <a:gd name="T7" fmla="*/ 36 h 413"/>
                <a:gd name="T8" fmla="*/ 244 w 550"/>
                <a:gd name="T9" fmla="*/ 38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0" h="413">
                  <a:moveTo>
                    <a:pt x="244" y="38"/>
                  </a:moveTo>
                  <a:cubicBezTo>
                    <a:pt x="244" y="38"/>
                    <a:pt x="0" y="186"/>
                    <a:pt x="450" y="413"/>
                  </a:cubicBezTo>
                  <a:cubicBezTo>
                    <a:pt x="450" y="413"/>
                    <a:pt x="550" y="229"/>
                    <a:pt x="440" y="78"/>
                  </a:cubicBezTo>
                  <a:cubicBezTo>
                    <a:pt x="396" y="18"/>
                    <a:pt x="313" y="0"/>
                    <a:pt x="248" y="36"/>
                  </a:cubicBezTo>
                  <a:lnTo>
                    <a:pt x="244" y="38"/>
                  </a:lnTo>
                  <a:close/>
                </a:path>
              </a:pathLst>
            </a:custGeom>
            <a:solidFill>
              <a:srgbClr val="536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8" name="i$1íḓe"/>
            <p:cNvSpPr/>
            <p:nvPr/>
          </p:nvSpPr>
          <p:spPr bwMode="auto">
            <a:xfrm>
              <a:off x="2452688" y="3978276"/>
              <a:ext cx="414338" cy="749300"/>
            </a:xfrm>
            <a:custGeom>
              <a:avLst/>
              <a:gdLst>
                <a:gd name="T0" fmla="*/ 0 w 209"/>
                <a:gd name="T1" fmla="*/ 0 h 378"/>
                <a:gd name="T2" fmla="*/ 203 w 209"/>
                <a:gd name="T3" fmla="*/ 37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9" h="378">
                  <a:moveTo>
                    <a:pt x="0" y="0"/>
                  </a:moveTo>
                  <a:cubicBezTo>
                    <a:pt x="0" y="0"/>
                    <a:pt x="209" y="160"/>
                    <a:pt x="203" y="378"/>
                  </a:cubicBezTo>
                </a:path>
              </a:pathLst>
            </a:custGeom>
            <a:noFill/>
            <a:ln w="7938" cap="flat">
              <a:solidFill>
                <a:srgbClr val="53546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9" name="îṧļïḍè"/>
            <p:cNvSpPr/>
            <p:nvPr/>
          </p:nvSpPr>
          <p:spPr bwMode="auto">
            <a:xfrm>
              <a:off x="3163888" y="1803401"/>
              <a:ext cx="5375275" cy="2895600"/>
            </a:xfrm>
            <a:custGeom>
              <a:avLst/>
              <a:gdLst>
                <a:gd name="T0" fmla="*/ 2690 w 2713"/>
                <a:gd name="T1" fmla="*/ 1294 h 1463"/>
                <a:gd name="T2" fmla="*/ 2433 w 2713"/>
                <a:gd name="T3" fmla="*/ 1294 h 1463"/>
                <a:gd name="T4" fmla="*/ 2442 w 2713"/>
                <a:gd name="T5" fmla="*/ 1256 h 1463"/>
                <a:gd name="T6" fmla="*/ 2442 w 2713"/>
                <a:gd name="T7" fmla="*/ 86 h 1463"/>
                <a:gd name="T8" fmla="*/ 2356 w 2713"/>
                <a:gd name="T9" fmla="*/ 0 h 1463"/>
                <a:gd name="T10" fmla="*/ 366 w 2713"/>
                <a:gd name="T11" fmla="*/ 0 h 1463"/>
                <a:gd name="T12" fmla="*/ 280 w 2713"/>
                <a:gd name="T13" fmla="*/ 86 h 1463"/>
                <a:gd name="T14" fmla="*/ 280 w 2713"/>
                <a:gd name="T15" fmla="*/ 1256 h 1463"/>
                <a:gd name="T16" fmla="*/ 289 w 2713"/>
                <a:gd name="T17" fmla="*/ 1294 h 1463"/>
                <a:gd name="T18" fmla="*/ 23 w 2713"/>
                <a:gd name="T19" fmla="*/ 1294 h 1463"/>
                <a:gd name="T20" fmla="*/ 0 w 2713"/>
                <a:gd name="T21" fmla="*/ 1317 h 1463"/>
                <a:gd name="T22" fmla="*/ 0 w 2713"/>
                <a:gd name="T23" fmla="*/ 1317 h 1463"/>
                <a:gd name="T24" fmla="*/ 0 w 2713"/>
                <a:gd name="T25" fmla="*/ 1336 h 1463"/>
                <a:gd name="T26" fmla="*/ 128 w 2713"/>
                <a:gd name="T27" fmla="*/ 1463 h 1463"/>
                <a:gd name="T28" fmla="*/ 2585 w 2713"/>
                <a:gd name="T29" fmla="*/ 1463 h 1463"/>
                <a:gd name="T30" fmla="*/ 2712 w 2713"/>
                <a:gd name="T31" fmla="*/ 1336 h 1463"/>
                <a:gd name="T32" fmla="*/ 2712 w 2713"/>
                <a:gd name="T33" fmla="*/ 1317 h 1463"/>
                <a:gd name="T34" fmla="*/ 2690 w 2713"/>
                <a:gd name="T35" fmla="*/ 1294 h 1463"/>
                <a:gd name="T36" fmla="*/ 2690 w 2713"/>
                <a:gd name="T37" fmla="*/ 1294 h 1463"/>
                <a:gd name="T38" fmla="*/ 1106 w 2713"/>
                <a:gd name="T39" fmla="*/ 1367 h 1463"/>
                <a:gd name="T40" fmla="*/ 1084 w 2713"/>
                <a:gd name="T41" fmla="*/ 1342 h 1463"/>
                <a:gd name="T42" fmla="*/ 1631 w 2713"/>
                <a:gd name="T43" fmla="*/ 1342 h 1463"/>
                <a:gd name="T44" fmla="*/ 1607 w 2713"/>
                <a:gd name="T45" fmla="*/ 1367 h 1463"/>
                <a:gd name="T46" fmla="*/ 1106 w 2713"/>
                <a:gd name="T47" fmla="*/ 1367 h 1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13" h="1463">
                  <a:moveTo>
                    <a:pt x="2690" y="1294"/>
                  </a:moveTo>
                  <a:cubicBezTo>
                    <a:pt x="2433" y="1294"/>
                    <a:pt x="2433" y="1294"/>
                    <a:pt x="2433" y="1294"/>
                  </a:cubicBezTo>
                  <a:cubicBezTo>
                    <a:pt x="2439" y="1282"/>
                    <a:pt x="2442" y="1269"/>
                    <a:pt x="2442" y="1256"/>
                  </a:cubicBezTo>
                  <a:cubicBezTo>
                    <a:pt x="2442" y="86"/>
                    <a:pt x="2442" y="86"/>
                    <a:pt x="2442" y="86"/>
                  </a:cubicBezTo>
                  <a:cubicBezTo>
                    <a:pt x="2442" y="38"/>
                    <a:pt x="2403" y="0"/>
                    <a:pt x="2356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19" y="0"/>
                    <a:pt x="280" y="38"/>
                    <a:pt x="280" y="86"/>
                  </a:cubicBezTo>
                  <a:cubicBezTo>
                    <a:pt x="280" y="1256"/>
                    <a:pt x="280" y="1256"/>
                    <a:pt x="280" y="1256"/>
                  </a:cubicBezTo>
                  <a:cubicBezTo>
                    <a:pt x="280" y="1269"/>
                    <a:pt x="283" y="1283"/>
                    <a:pt x="289" y="1294"/>
                  </a:cubicBezTo>
                  <a:cubicBezTo>
                    <a:pt x="23" y="1294"/>
                    <a:pt x="23" y="1294"/>
                    <a:pt x="23" y="1294"/>
                  </a:cubicBezTo>
                  <a:cubicBezTo>
                    <a:pt x="11" y="1294"/>
                    <a:pt x="0" y="1305"/>
                    <a:pt x="0" y="1317"/>
                  </a:cubicBezTo>
                  <a:cubicBezTo>
                    <a:pt x="0" y="1317"/>
                    <a:pt x="0" y="1317"/>
                    <a:pt x="0" y="1317"/>
                  </a:cubicBezTo>
                  <a:cubicBezTo>
                    <a:pt x="0" y="1336"/>
                    <a:pt x="0" y="1336"/>
                    <a:pt x="0" y="1336"/>
                  </a:cubicBezTo>
                  <a:cubicBezTo>
                    <a:pt x="0" y="1406"/>
                    <a:pt x="57" y="1463"/>
                    <a:pt x="128" y="1463"/>
                  </a:cubicBezTo>
                  <a:cubicBezTo>
                    <a:pt x="2585" y="1463"/>
                    <a:pt x="2585" y="1463"/>
                    <a:pt x="2585" y="1463"/>
                  </a:cubicBezTo>
                  <a:cubicBezTo>
                    <a:pt x="2655" y="1463"/>
                    <a:pt x="2712" y="1406"/>
                    <a:pt x="2712" y="1336"/>
                  </a:cubicBezTo>
                  <a:cubicBezTo>
                    <a:pt x="2712" y="1317"/>
                    <a:pt x="2712" y="1317"/>
                    <a:pt x="2712" y="1317"/>
                  </a:cubicBezTo>
                  <a:cubicBezTo>
                    <a:pt x="2713" y="1305"/>
                    <a:pt x="2702" y="1294"/>
                    <a:pt x="2690" y="1294"/>
                  </a:cubicBezTo>
                  <a:cubicBezTo>
                    <a:pt x="2690" y="1294"/>
                    <a:pt x="2690" y="1294"/>
                    <a:pt x="2690" y="1294"/>
                  </a:cubicBezTo>
                  <a:moveTo>
                    <a:pt x="1106" y="1367"/>
                  </a:moveTo>
                  <a:cubicBezTo>
                    <a:pt x="1084" y="1342"/>
                    <a:pt x="1084" y="1342"/>
                    <a:pt x="1084" y="1342"/>
                  </a:cubicBezTo>
                  <a:cubicBezTo>
                    <a:pt x="1631" y="1342"/>
                    <a:pt x="1631" y="1342"/>
                    <a:pt x="1631" y="1342"/>
                  </a:cubicBezTo>
                  <a:cubicBezTo>
                    <a:pt x="1607" y="1367"/>
                    <a:pt x="1607" y="1367"/>
                    <a:pt x="1607" y="1367"/>
                  </a:cubicBezTo>
                  <a:cubicBezTo>
                    <a:pt x="1106" y="1367"/>
                    <a:pt x="1106" y="1367"/>
                    <a:pt x="1106" y="1367"/>
                  </a:cubicBezTo>
                </a:path>
              </a:pathLst>
            </a:custGeom>
            <a:solidFill>
              <a:srgbClr val="E0E0E0">
                <a:alpha val="61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30" name="íşḻïde"/>
            <p:cNvSpPr/>
            <p:nvPr/>
          </p:nvSpPr>
          <p:spPr bwMode="auto">
            <a:xfrm>
              <a:off x="3768726" y="1835151"/>
              <a:ext cx="4183063" cy="2597150"/>
            </a:xfrm>
            <a:custGeom>
              <a:avLst/>
              <a:gdLst>
                <a:gd name="T0" fmla="*/ 93 w 2112"/>
                <a:gd name="T1" fmla="*/ 0 h 1312"/>
                <a:gd name="T2" fmla="*/ 2019 w 2112"/>
                <a:gd name="T3" fmla="*/ 0 h 1312"/>
                <a:gd name="T4" fmla="*/ 2112 w 2112"/>
                <a:gd name="T5" fmla="*/ 93 h 1312"/>
                <a:gd name="T6" fmla="*/ 2112 w 2112"/>
                <a:gd name="T7" fmla="*/ 1219 h 1312"/>
                <a:gd name="T8" fmla="*/ 2019 w 2112"/>
                <a:gd name="T9" fmla="*/ 1312 h 1312"/>
                <a:gd name="T10" fmla="*/ 93 w 2112"/>
                <a:gd name="T11" fmla="*/ 1312 h 1312"/>
                <a:gd name="T12" fmla="*/ 0 w 2112"/>
                <a:gd name="T13" fmla="*/ 1219 h 1312"/>
                <a:gd name="T14" fmla="*/ 0 w 2112"/>
                <a:gd name="T15" fmla="*/ 93 h 1312"/>
                <a:gd name="T16" fmla="*/ 93 w 2112"/>
                <a:gd name="T17" fmla="*/ 0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2" h="1312">
                  <a:moveTo>
                    <a:pt x="93" y="0"/>
                  </a:moveTo>
                  <a:cubicBezTo>
                    <a:pt x="2019" y="0"/>
                    <a:pt x="2019" y="0"/>
                    <a:pt x="2019" y="0"/>
                  </a:cubicBezTo>
                  <a:cubicBezTo>
                    <a:pt x="2070" y="0"/>
                    <a:pt x="2112" y="42"/>
                    <a:pt x="2112" y="93"/>
                  </a:cubicBezTo>
                  <a:cubicBezTo>
                    <a:pt x="2112" y="1219"/>
                    <a:pt x="2112" y="1219"/>
                    <a:pt x="2112" y="1219"/>
                  </a:cubicBezTo>
                  <a:cubicBezTo>
                    <a:pt x="2112" y="1271"/>
                    <a:pt x="2070" y="1312"/>
                    <a:pt x="2019" y="1312"/>
                  </a:cubicBezTo>
                  <a:cubicBezTo>
                    <a:pt x="93" y="1312"/>
                    <a:pt x="93" y="1312"/>
                    <a:pt x="93" y="1312"/>
                  </a:cubicBezTo>
                  <a:cubicBezTo>
                    <a:pt x="41" y="1312"/>
                    <a:pt x="0" y="1271"/>
                    <a:pt x="0" y="1219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42"/>
                    <a:pt x="41" y="0"/>
                    <a:pt x="93" y="0"/>
                  </a:cubicBezTo>
                </a:path>
              </a:pathLst>
            </a:custGeom>
            <a:solidFill>
              <a:srgbClr val="535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31" name="í$lîďê"/>
            <p:cNvSpPr/>
            <p:nvPr/>
          </p:nvSpPr>
          <p:spPr bwMode="auto">
            <a:xfrm>
              <a:off x="3856038" y="2214563"/>
              <a:ext cx="3998913" cy="2120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32" name="î$ḷîḑe"/>
            <p:cNvSpPr/>
            <p:nvPr/>
          </p:nvSpPr>
          <p:spPr bwMode="auto">
            <a:xfrm>
              <a:off x="3856038" y="2214563"/>
              <a:ext cx="3998913" cy="212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33" name="îṥ1îḍe"/>
            <p:cNvSpPr/>
            <p:nvPr/>
          </p:nvSpPr>
          <p:spPr bwMode="auto">
            <a:xfrm>
              <a:off x="5821363" y="1993901"/>
              <a:ext cx="68263" cy="69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34" name="iṩḷîḋe"/>
            <p:cNvSpPr/>
            <p:nvPr/>
          </p:nvSpPr>
          <p:spPr bwMode="auto">
            <a:xfrm>
              <a:off x="3225801" y="4340226"/>
              <a:ext cx="5251450" cy="325438"/>
            </a:xfrm>
            <a:custGeom>
              <a:avLst/>
              <a:gdLst>
                <a:gd name="T0" fmla="*/ 1639 w 2651"/>
                <a:gd name="T1" fmla="*/ 0 h 164"/>
                <a:gd name="T2" fmla="*/ 1570 w 2651"/>
                <a:gd name="T3" fmla="*/ 71 h 164"/>
                <a:gd name="T4" fmla="*/ 1081 w 2651"/>
                <a:gd name="T5" fmla="*/ 71 h 164"/>
                <a:gd name="T6" fmla="*/ 1018 w 2651"/>
                <a:gd name="T7" fmla="*/ 0 h 164"/>
                <a:gd name="T8" fmla="*/ 22 w 2651"/>
                <a:gd name="T9" fmla="*/ 0 h 164"/>
                <a:gd name="T10" fmla="*/ 0 w 2651"/>
                <a:gd name="T11" fmla="*/ 22 h 164"/>
                <a:gd name="T12" fmla="*/ 0 w 2651"/>
                <a:gd name="T13" fmla="*/ 40 h 164"/>
                <a:gd name="T14" fmla="*/ 125 w 2651"/>
                <a:gd name="T15" fmla="*/ 164 h 164"/>
                <a:gd name="T16" fmla="*/ 2526 w 2651"/>
                <a:gd name="T17" fmla="*/ 164 h 164"/>
                <a:gd name="T18" fmla="*/ 2651 w 2651"/>
                <a:gd name="T19" fmla="*/ 40 h 164"/>
                <a:gd name="T20" fmla="*/ 2651 w 2651"/>
                <a:gd name="T21" fmla="*/ 22 h 164"/>
                <a:gd name="T22" fmla="*/ 2629 w 2651"/>
                <a:gd name="T23" fmla="*/ 0 h 164"/>
                <a:gd name="T24" fmla="*/ 1639 w 2651"/>
                <a:gd name="T2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51" h="164">
                  <a:moveTo>
                    <a:pt x="1639" y="0"/>
                  </a:moveTo>
                  <a:cubicBezTo>
                    <a:pt x="1570" y="71"/>
                    <a:pt x="1570" y="71"/>
                    <a:pt x="1570" y="71"/>
                  </a:cubicBezTo>
                  <a:cubicBezTo>
                    <a:pt x="1081" y="71"/>
                    <a:pt x="1081" y="71"/>
                    <a:pt x="1081" y="71"/>
                  </a:cubicBezTo>
                  <a:cubicBezTo>
                    <a:pt x="1018" y="0"/>
                    <a:pt x="1018" y="0"/>
                    <a:pt x="1018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08"/>
                    <a:pt x="56" y="164"/>
                    <a:pt x="125" y="164"/>
                  </a:cubicBezTo>
                  <a:cubicBezTo>
                    <a:pt x="2526" y="164"/>
                    <a:pt x="2526" y="164"/>
                    <a:pt x="2526" y="164"/>
                  </a:cubicBezTo>
                  <a:cubicBezTo>
                    <a:pt x="2595" y="164"/>
                    <a:pt x="2651" y="108"/>
                    <a:pt x="2651" y="40"/>
                  </a:cubicBezTo>
                  <a:cubicBezTo>
                    <a:pt x="2651" y="22"/>
                    <a:pt x="2651" y="22"/>
                    <a:pt x="2651" y="22"/>
                  </a:cubicBezTo>
                  <a:cubicBezTo>
                    <a:pt x="2651" y="10"/>
                    <a:pt x="2641" y="0"/>
                    <a:pt x="2629" y="0"/>
                  </a:cubicBezTo>
                  <a:lnTo>
                    <a:pt x="1639" y="0"/>
                  </a:lnTo>
                  <a:close/>
                </a:path>
              </a:pathLst>
            </a:custGeom>
            <a:solidFill>
              <a:srgbClr val="535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35" name="íš1iḍê"/>
            <p:cNvSpPr/>
            <p:nvPr/>
          </p:nvSpPr>
          <p:spPr bwMode="auto">
            <a:xfrm>
              <a:off x="4367213" y="2346326"/>
              <a:ext cx="2986088" cy="1804988"/>
            </a:xfrm>
            <a:custGeom>
              <a:avLst/>
              <a:gdLst>
                <a:gd name="T0" fmla="*/ 0 w 1881"/>
                <a:gd name="T1" fmla="*/ 0 h 1137"/>
                <a:gd name="T2" fmla="*/ 0 w 1881"/>
                <a:gd name="T3" fmla="*/ 1137 h 1137"/>
                <a:gd name="T4" fmla="*/ 1881 w 1881"/>
                <a:gd name="T5" fmla="*/ 1137 h 1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81" h="1137">
                  <a:moveTo>
                    <a:pt x="0" y="0"/>
                  </a:moveTo>
                  <a:lnTo>
                    <a:pt x="0" y="1137"/>
                  </a:lnTo>
                  <a:lnTo>
                    <a:pt x="1881" y="1137"/>
                  </a:lnTo>
                </a:path>
              </a:pathLst>
            </a:custGeom>
            <a:noFill/>
            <a:ln w="15875" cap="flat">
              <a:solidFill>
                <a:srgbClr val="53546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36" name="îṥľïḍé"/>
            <p:cNvSpPr/>
            <p:nvPr/>
          </p:nvSpPr>
          <p:spPr bwMode="auto">
            <a:xfrm>
              <a:off x="4630738" y="3605213"/>
              <a:ext cx="307975" cy="474663"/>
            </a:xfrm>
            <a:prstGeom prst="rect">
              <a:avLst/>
            </a:prstGeom>
            <a:solidFill>
              <a:srgbClr val="A9B6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37" name="íśľiḓé"/>
            <p:cNvSpPr/>
            <p:nvPr/>
          </p:nvSpPr>
          <p:spPr bwMode="auto">
            <a:xfrm>
              <a:off x="4630738" y="3605213"/>
              <a:ext cx="307975" cy="474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38" name="í$lîḍê"/>
            <p:cNvSpPr/>
            <p:nvPr/>
          </p:nvSpPr>
          <p:spPr bwMode="auto">
            <a:xfrm>
              <a:off x="5159376" y="3182938"/>
              <a:ext cx="307975" cy="896938"/>
            </a:xfrm>
            <a:prstGeom prst="rect">
              <a:avLst/>
            </a:prstGeom>
            <a:solidFill>
              <a:srgbClr val="8699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39" name="íṣļïḑé"/>
            <p:cNvSpPr/>
            <p:nvPr/>
          </p:nvSpPr>
          <p:spPr bwMode="auto">
            <a:xfrm>
              <a:off x="5159376" y="3182938"/>
              <a:ext cx="307975" cy="896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40" name="íṧḻiḍe"/>
            <p:cNvSpPr/>
            <p:nvPr/>
          </p:nvSpPr>
          <p:spPr bwMode="auto">
            <a:xfrm>
              <a:off x="5688013" y="3438526"/>
              <a:ext cx="309563" cy="641350"/>
            </a:xfrm>
            <a:prstGeom prst="rect">
              <a:avLst/>
            </a:prstGeom>
            <a:solidFill>
              <a:srgbClr val="A9B6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41" name="ïŝḷïďê"/>
            <p:cNvSpPr/>
            <p:nvPr/>
          </p:nvSpPr>
          <p:spPr bwMode="auto">
            <a:xfrm>
              <a:off x="5688013" y="3438526"/>
              <a:ext cx="309563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42" name="îṣ1íḋe"/>
            <p:cNvSpPr/>
            <p:nvPr/>
          </p:nvSpPr>
          <p:spPr bwMode="auto">
            <a:xfrm>
              <a:off x="6216651" y="3041651"/>
              <a:ext cx="309563" cy="1038225"/>
            </a:xfrm>
            <a:prstGeom prst="rect">
              <a:avLst/>
            </a:prstGeom>
            <a:solidFill>
              <a:srgbClr val="758A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43" name="ïSḷiḋe"/>
            <p:cNvSpPr/>
            <p:nvPr/>
          </p:nvSpPr>
          <p:spPr bwMode="auto">
            <a:xfrm>
              <a:off x="6216651" y="3041651"/>
              <a:ext cx="309563" cy="1038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44" name="ïṧľiḑê"/>
            <p:cNvSpPr/>
            <p:nvPr/>
          </p:nvSpPr>
          <p:spPr bwMode="auto">
            <a:xfrm>
              <a:off x="6745288" y="2671763"/>
              <a:ext cx="307975" cy="1408113"/>
            </a:xfrm>
            <a:prstGeom prst="rect">
              <a:avLst/>
            </a:prstGeom>
            <a:solidFill>
              <a:srgbClr val="536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45" name="íşḻïḑé"/>
            <p:cNvSpPr/>
            <p:nvPr/>
          </p:nvSpPr>
          <p:spPr bwMode="auto">
            <a:xfrm>
              <a:off x="4779963" y="2514601"/>
              <a:ext cx="2114550" cy="801688"/>
            </a:xfrm>
            <a:custGeom>
              <a:avLst/>
              <a:gdLst>
                <a:gd name="T0" fmla="*/ 0 w 1332"/>
                <a:gd name="T1" fmla="*/ 505 h 505"/>
                <a:gd name="T2" fmla="*/ 339 w 1332"/>
                <a:gd name="T3" fmla="*/ 199 h 505"/>
                <a:gd name="T4" fmla="*/ 672 w 1332"/>
                <a:gd name="T5" fmla="*/ 487 h 505"/>
                <a:gd name="T6" fmla="*/ 1000 w 1332"/>
                <a:gd name="T7" fmla="*/ 138 h 505"/>
                <a:gd name="T8" fmla="*/ 1332 w 1332"/>
                <a:gd name="T9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2" h="505">
                  <a:moveTo>
                    <a:pt x="0" y="505"/>
                  </a:moveTo>
                  <a:lnTo>
                    <a:pt x="339" y="199"/>
                  </a:lnTo>
                  <a:lnTo>
                    <a:pt x="672" y="487"/>
                  </a:lnTo>
                  <a:lnTo>
                    <a:pt x="1000" y="138"/>
                  </a:lnTo>
                  <a:lnTo>
                    <a:pt x="1332" y="0"/>
                  </a:lnTo>
                </a:path>
              </a:pathLst>
            </a:custGeom>
            <a:noFill/>
            <a:ln w="15875" cap="flat">
              <a:solidFill>
                <a:srgbClr val="53546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46" name="ïśḻíḍe"/>
            <p:cNvSpPr/>
            <p:nvPr/>
          </p:nvSpPr>
          <p:spPr bwMode="auto">
            <a:xfrm>
              <a:off x="4719638" y="3252788"/>
              <a:ext cx="122238" cy="123825"/>
            </a:xfrm>
            <a:prstGeom prst="ellipse">
              <a:avLst/>
            </a:prstGeom>
            <a:solidFill>
              <a:srgbClr val="536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47" name="ïṡľíďé"/>
            <p:cNvSpPr/>
            <p:nvPr/>
          </p:nvSpPr>
          <p:spPr bwMode="auto">
            <a:xfrm>
              <a:off x="5776913" y="3217863"/>
              <a:ext cx="122238" cy="123825"/>
            </a:xfrm>
            <a:prstGeom prst="ellipse">
              <a:avLst/>
            </a:prstGeom>
            <a:solidFill>
              <a:srgbClr val="536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48" name="ïşľíďé"/>
            <p:cNvSpPr/>
            <p:nvPr/>
          </p:nvSpPr>
          <p:spPr bwMode="auto">
            <a:xfrm>
              <a:off x="6313488" y="2671763"/>
              <a:ext cx="123825" cy="123825"/>
            </a:xfrm>
            <a:prstGeom prst="ellipse">
              <a:avLst/>
            </a:prstGeom>
            <a:solidFill>
              <a:srgbClr val="536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49" name="ïSľïḋé"/>
            <p:cNvSpPr/>
            <p:nvPr/>
          </p:nvSpPr>
          <p:spPr bwMode="auto">
            <a:xfrm>
              <a:off x="5256213" y="2759076"/>
              <a:ext cx="122238" cy="125413"/>
            </a:xfrm>
            <a:prstGeom prst="ellipse">
              <a:avLst/>
            </a:prstGeom>
            <a:solidFill>
              <a:srgbClr val="536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50" name="îṣ1ïḓê"/>
            <p:cNvSpPr/>
            <p:nvPr/>
          </p:nvSpPr>
          <p:spPr bwMode="auto">
            <a:xfrm>
              <a:off x="6832601" y="2452688"/>
              <a:ext cx="125413" cy="122238"/>
            </a:xfrm>
            <a:prstGeom prst="ellipse">
              <a:avLst/>
            </a:prstGeom>
            <a:solidFill>
              <a:srgbClr val="536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51" name="ïṧ1îḑe"/>
            <p:cNvSpPr/>
            <p:nvPr/>
          </p:nvSpPr>
          <p:spPr bwMode="auto">
            <a:xfrm>
              <a:off x="7383463" y="1363663"/>
              <a:ext cx="1838325" cy="3721100"/>
            </a:xfrm>
            <a:custGeom>
              <a:avLst/>
              <a:gdLst>
                <a:gd name="T0" fmla="*/ 851 w 928"/>
                <a:gd name="T1" fmla="*/ 1533 h 1880"/>
                <a:gd name="T2" fmla="*/ 758 w 928"/>
                <a:gd name="T3" fmla="*/ 1406 h 1880"/>
                <a:gd name="T4" fmla="*/ 801 w 928"/>
                <a:gd name="T5" fmla="*/ 964 h 1880"/>
                <a:gd name="T6" fmla="*/ 843 w 928"/>
                <a:gd name="T7" fmla="*/ 804 h 1880"/>
                <a:gd name="T8" fmla="*/ 862 w 928"/>
                <a:gd name="T9" fmla="*/ 761 h 1880"/>
                <a:gd name="T10" fmla="*/ 868 w 928"/>
                <a:gd name="T11" fmla="*/ 747 h 1880"/>
                <a:gd name="T12" fmla="*/ 868 w 928"/>
                <a:gd name="T13" fmla="*/ 743 h 1880"/>
                <a:gd name="T14" fmla="*/ 847 w 928"/>
                <a:gd name="T15" fmla="*/ 391 h 1880"/>
                <a:gd name="T16" fmla="*/ 726 w 928"/>
                <a:gd name="T17" fmla="*/ 290 h 1880"/>
                <a:gd name="T18" fmla="*/ 720 w 928"/>
                <a:gd name="T19" fmla="*/ 272 h 1880"/>
                <a:gd name="T20" fmla="*/ 759 w 928"/>
                <a:gd name="T21" fmla="*/ 213 h 1880"/>
                <a:gd name="T22" fmla="*/ 759 w 928"/>
                <a:gd name="T23" fmla="*/ 119 h 1880"/>
                <a:gd name="T24" fmla="*/ 665 w 928"/>
                <a:gd name="T25" fmla="*/ 20 h 1880"/>
                <a:gd name="T26" fmla="*/ 593 w 928"/>
                <a:gd name="T27" fmla="*/ 22 h 1880"/>
                <a:gd name="T28" fmla="*/ 589 w 928"/>
                <a:gd name="T29" fmla="*/ 18 h 1880"/>
                <a:gd name="T30" fmla="*/ 598 w 928"/>
                <a:gd name="T31" fmla="*/ 2 h 1880"/>
                <a:gd name="T32" fmla="*/ 600 w 928"/>
                <a:gd name="T33" fmla="*/ 0 h 1880"/>
                <a:gd name="T34" fmla="*/ 563 w 928"/>
                <a:gd name="T35" fmla="*/ 17 h 1880"/>
                <a:gd name="T36" fmla="*/ 542 w 928"/>
                <a:gd name="T37" fmla="*/ 20 h 1880"/>
                <a:gd name="T38" fmla="*/ 540 w 928"/>
                <a:gd name="T39" fmla="*/ 15 h 1880"/>
                <a:gd name="T40" fmla="*/ 524 w 928"/>
                <a:gd name="T41" fmla="*/ 46 h 1880"/>
                <a:gd name="T42" fmla="*/ 519 w 928"/>
                <a:gd name="T43" fmla="*/ 43 h 1880"/>
                <a:gd name="T44" fmla="*/ 513 w 928"/>
                <a:gd name="T45" fmla="*/ 84 h 1880"/>
                <a:gd name="T46" fmla="*/ 538 w 928"/>
                <a:gd name="T47" fmla="*/ 128 h 1880"/>
                <a:gd name="T48" fmla="*/ 607 w 928"/>
                <a:gd name="T49" fmla="*/ 284 h 1880"/>
                <a:gd name="T50" fmla="*/ 608 w 928"/>
                <a:gd name="T51" fmla="*/ 290 h 1880"/>
                <a:gd name="T52" fmla="*/ 596 w 928"/>
                <a:gd name="T53" fmla="*/ 313 h 1880"/>
                <a:gd name="T54" fmla="*/ 498 w 928"/>
                <a:gd name="T55" fmla="*/ 344 h 1880"/>
                <a:gd name="T56" fmla="*/ 336 w 928"/>
                <a:gd name="T57" fmla="*/ 478 h 1880"/>
                <a:gd name="T58" fmla="*/ 320 w 928"/>
                <a:gd name="T59" fmla="*/ 477 h 1880"/>
                <a:gd name="T60" fmla="*/ 317 w 928"/>
                <a:gd name="T61" fmla="*/ 477 h 1880"/>
                <a:gd name="T62" fmla="*/ 316 w 928"/>
                <a:gd name="T63" fmla="*/ 477 h 1880"/>
                <a:gd name="T64" fmla="*/ 312 w 928"/>
                <a:gd name="T65" fmla="*/ 477 h 1880"/>
                <a:gd name="T66" fmla="*/ 189 w 928"/>
                <a:gd name="T67" fmla="*/ 402 h 1880"/>
                <a:gd name="T68" fmla="*/ 0 w 928"/>
                <a:gd name="T69" fmla="*/ 370 h 1880"/>
                <a:gd name="T70" fmla="*/ 47 w 928"/>
                <a:gd name="T71" fmla="*/ 393 h 1880"/>
                <a:gd name="T72" fmla="*/ 64 w 928"/>
                <a:gd name="T73" fmla="*/ 423 h 1880"/>
                <a:gd name="T74" fmla="*/ 320 w 928"/>
                <a:gd name="T75" fmla="*/ 582 h 1880"/>
                <a:gd name="T76" fmla="*/ 328 w 928"/>
                <a:gd name="T77" fmla="*/ 589 h 1880"/>
                <a:gd name="T78" fmla="*/ 330 w 928"/>
                <a:gd name="T79" fmla="*/ 589 h 1880"/>
                <a:gd name="T80" fmla="*/ 450 w 928"/>
                <a:gd name="T81" fmla="*/ 556 h 1880"/>
                <a:gd name="T82" fmla="*/ 425 w 928"/>
                <a:gd name="T83" fmla="*/ 946 h 1880"/>
                <a:gd name="T84" fmla="*/ 425 w 928"/>
                <a:gd name="T85" fmla="*/ 949 h 1880"/>
                <a:gd name="T86" fmla="*/ 442 w 928"/>
                <a:gd name="T87" fmla="*/ 1095 h 1880"/>
                <a:gd name="T88" fmla="*/ 488 w 928"/>
                <a:gd name="T89" fmla="*/ 1409 h 1880"/>
                <a:gd name="T90" fmla="*/ 636 w 928"/>
                <a:gd name="T91" fmla="*/ 1525 h 1880"/>
                <a:gd name="T92" fmla="*/ 604 w 928"/>
                <a:gd name="T93" fmla="*/ 1759 h 1880"/>
                <a:gd name="T94" fmla="*/ 528 w 928"/>
                <a:gd name="T95" fmla="*/ 1870 h 1880"/>
                <a:gd name="T96" fmla="*/ 712 w 928"/>
                <a:gd name="T97" fmla="*/ 1826 h 1880"/>
                <a:gd name="T98" fmla="*/ 709 w 928"/>
                <a:gd name="T99" fmla="*/ 1787 h 1880"/>
                <a:gd name="T100" fmla="*/ 746 w 928"/>
                <a:gd name="T101" fmla="*/ 1620 h 1880"/>
                <a:gd name="T102" fmla="*/ 805 w 928"/>
                <a:gd name="T103" fmla="*/ 1664 h 1880"/>
                <a:gd name="T104" fmla="*/ 894 w 928"/>
                <a:gd name="T105" fmla="*/ 1776 h 1880"/>
                <a:gd name="T106" fmla="*/ 911 w 928"/>
                <a:gd name="T107" fmla="*/ 1543 h 1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28" h="1880">
                  <a:moveTo>
                    <a:pt x="911" y="1543"/>
                  </a:moveTo>
                  <a:cubicBezTo>
                    <a:pt x="895" y="1537"/>
                    <a:pt x="871" y="1531"/>
                    <a:pt x="851" y="1533"/>
                  </a:cubicBezTo>
                  <a:cubicBezTo>
                    <a:pt x="833" y="1526"/>
                    <a:pt x="790" y="1509"/>
                    <a:pt x="760" y="1483"/>
                  </a:cubicBezTo>
                  <a:cubicBezTo>
                    <a:pt x="761" y="1457"/>
                    <a:pt x="760" y="1432"/>
                    <a:pt x="758" y="1406"/>
                  </a:cubicBezTo>
                  <a:cubicBezTo>
                    <a:pt x="743" y="1235"/>
                    <a:pt x="777" y="1122"/>
                    <a:pt x="777" y="1122"/>
                  </a:cubicBezTo>
                  <a:cubicBezTo>
                    <a:pt x="777" y="1122"/>
                    <a:pt x="804" y="1035"/>
                    <a:pt x="801" y="964"/>
                  </a:cubicBezTo>
                  <a:cubicBezTo>
                    <a:pt x="803" y="967"/>
                    <a:pt x="804" y="969"/>
                    <a:pt x="804" y="969"/>
                  </a:cubicBezTo>
                  <a:cubicBezTo>
                    <a:pt x="806" y="907"/>
                    <a:pt x="827" y="843"/>
                    <a:pt x="843" y="804"/>
                  </a:cubicBezTo>
                  <a:cubicBezTo>
                    <a:pt x="843" y="803"/>
                    <a:pt x="844" y="803"/>
                    <a:pt x="844" y="803"/>
                  </a:cubicBezTo>
                  <a:cubicBezTo>
                    <a:pt x="862" y="761"/>
                    <a:pt x="862" y="761"/>
                    <a:pt x="862" y="761"/>
                  </a:cubicBezTo>
                  <a:cubicBezTo>
                    <a:pt x="863" y="759"/>
                    <a:pt x="865" y="756"/>
                    <a:pt x="865" y="753"/>
                  </a:cubicBezTo>
                  <a:cubicBezTo>
                    <a:pt x="868" y="747"/>
                    <a:pt x="868" y="747"/>
                    <a:pt x="868" y="747"/>
                  </a:cubicBezTo>
                  <a:cubicBezTo>
                    <a:pt x="867" y="747"/>
                    <a:pt x="867" y="747"/>
                    <a:pt x="867" y="747"/>
                  </a:cubicBezTo>
                  <a:cubicBezTo>
                    <a:pt x="868" y="745"/>
                    <a:pt x="868" y="744"/>
                    <a:pt x="868" y="743"/>
                  </a:cubicBezTo>
                  <a:cubicBezTo>
                    <a:pt x="879" y="696"/>
                    <a:pt x="888" y="583"/>
                    <a:pt x="888" y="583"/>
                  </a:cubicBezTo>
                  <a:cubicBezTo>
                    <a:pt x="918" y="464"/>
                    <a:pt x="847" y="391"/>
                    <a:pt x="847" y="391"/>
                  </a:cubicBezTo>
                  <a:cubicBezTo>
                    <a:pt x="725" y="286"/>
                    <a:pt x="725" y="286"/>
                    <a:pt x="725" y="286"/>
                  </a:cubicBezTo>
                  <a:cubicBezTo>
                    <a:pt x="726" y="288"/>
                    <a:pt x="726" y="289"/>
                    <a:pt x="726" y="290"/>
                  </a:cubicBezTo>
                  <a:cubicBezTo>
                    <a:pt x="725" y="290"/>
                    <a:pt x="725" y="290"/>
                    <a:pt x="725" y="290"/>
                  </a:cubicBezTo>
                  <a:cubicBezTo>
                    <a:pt x="724" y="285"/>
                    <a:pt x="722" y="279"/>
                    <a:pt x="720" y="272"/>
                  </a:cubicBezTo>
                  <a:cubicBezTo>
                    <a:pt x="724" y="269"/>
                    <a:pt x="728" y="266"/>
                    <a:pt x="732" y="262"/>
                  </a:cubicBezTo>
                  <a:cubicBezTo>
                    <a:pt x="746" y="249"/>
                    <a:pt x="755" y="232"/>
                    <a:pt x="759" y="213"/>
                  </a:cubicBezTo>
                  <a:cubicBezTo>
                    <a:pt x="762" y="199"/>
                    <a:pt x="762" y="184"/>
                    <a:pt x="761" y="169"/>
                  </a:cubicBezTo>
                  <a:cubicBezTo>
                    <a:pt x="759" y="119"/>
                    <a:pt x="759" y="119"/>
                    <a:pt x="759" y="119"/>
                  </a:cubicBezTo>
                  <a:cubicBezTo>
                    <a:pt x="759" y="109"/>
                    <a:pt x="758" y="99"/>
                    <a:pt x="756" y="89"/>
                  </a:cubicBezTo>
                  <a:cubicBezTo>
                    <a:pt x="747" y="49"/>
                    <a:pt x="706" y="21"/>
                    <a:pt x="665" y="20"/>
                  </a:cubicBezTo>
                  <a:cubicBezTo>
                    <a:pt x="652" y="19"/>
                    <a:pt x="638" y="20"/>
                    <a:pt x="625" y="22"/>
                  </a:cubicBezTo>
                  <a:cubicBezTo>
                    <a:pt x="615" y="22"/>
                    <a:pt x="604" y="23"/>
                    <a:pt x="593" y="22"/>
                  </a:cubicBezTo>
                  <a:cubicBezTo>
                    <a:pt x="592" y="22"/>
                    <a:pt x="591" y="22"/>
                    <a:pt x="590" y="21"/>
                  </a:cubicBezTo>
                  <a:cubicBezTo>
                    <a:pt x="589" y="20"/>
                    <a:pt x="589" y="19"/>
                    <a:pt x="589" y="18"/>
                  </a:cubicBezTo>
                  <a:cubicBezTo>
                    <a:pt x="588" y="13"/>
                    <a:pt x="590" y="8"/>
                    <a:pt x="593" y="5"/>
                  </a:cubicBezTo>
                  <a:cubicBezTo>
                    <a:pt x="594" y="3"/>
                    <a:pt x="596" y="2"/>
                    <a:pt x="598" y="2"/>
                  </a:cubicBezTo>
                  <a:cubicBezTo>
                    <a:pt x="595" y="2"/>
                    <a:pt x="595" y="2"/>
                    <a:pt x="595" y="2"/>
                  </a:cubicBezTo>
                  <a:cubicBezTo>
                    <a:pt x="597" y="1"/>
                    <a:pt x="598" y="0"/>
                    <a:pt x="600" y="0"/>
                  </a:cubicBezTo>
                  <a:cubicBezTo>
                    <a:pt x="590" y="2"/>
                    <a:pt x="579" y="5"/>
                    <a:pt x="570" y="11"/>
                  </a:cubicBezTo>
                  <a:cubicBezTo>
                    <a:pt x="567" y="12"/>
                    <a:pt x="565" y="15"/>
                    <a:pt x="563" y="17"/>
                  </a:cubicBezTo>
                  <a:cubicBezTo>
                    <a:pt x="557" y="22"/>
                    <a:pt x="554" y="28"/>
                    <a:pt x="553" y="36"/>
                  </a:cubicBezTo>
                  <a:cubicBezTo>
                    <a:pt x="548" y="32"/>
                    <a:pt x="544" y="26"/>
                    <a:pt x="542" y="20"/>
                  </a:cubicBezTo>
                  <a:cubicBezTo>
                    <a:pt x="541" y="17"/>
                    <a:pt x="541" y="15"/>
                    <a:pt x="542" y="12"/>
                  </a:cubicBezTo>
                  <a:cubicBezTo>
                    <a:pt x="541" y="13"/>
                    <a:pt x="540" y="14"/>
                    <a:pt x="540" y="15"/>
                  </a:cubicBezTo>
                  <a:cubicBezTo>
                    <a:pt x="540" y="14"/>
                    <a:pt x="540" y="14"/>
                    <a:pt x="540" y="14"/>
                  </a:cubicBezTo>
                  <a:cubicBezTo>
                    <a:pt x="532" y="23"/>
                    <a:pt x="526" y="35"/>
                    <a:pt x="524" y="46"/>
                  </a:cubicBezTo>
                  <a:cubicBezTo>
                    <a:pt x="522" y="44"/>
                    <a:pt x="520" y="40"/>
                    <a:pt x="521" y="37"/>
                  </a:cubicBezTo>
                  <a:cubicBezTo>
                    <a:pt x="520" y="39"/>
                    <a:pt x="520" y="41"/>
                    <a:pt x="519" y="43"/>
                  </a:cubicBezTo>
                  <a:cubicBezTo>
                    <a:pt x="519" y="42"/>
                    <a:pt x="519" y="40"/>
                    <a:pt x="519" y="39"/>
                  </a:cubicBezTo>
                  <a:cubicBezTo>
                    <a:pt x="514" y="53"/>
                    <a:pt x="512" y="69"/>
                    <a:pt x="513" y="84"/>
                  </a:cubicBezTo>
                  <a:cubicBezTo>
                    <a:pt x="513" y="99"/>
                    <a:pt x="520" y="122"/>
                    <a:pt x="536" y="128"/>
                  </a:cubicBezTo>
                  <a:cubicBezTo>
                    <a:pt x="537" y="128"/>
                    <a:pt x="537" y="128"/>
                    <a:pt x="538" y="128"/>
                  </a:cubicBezTo>
                  <a:cubicBezTo>
                    <a:pt x="508" y="176"/>
                    <a:pt x="522" y="239"/>
                    <a:pt x="569" y="269"/>
                  </a:cubicBezTo>
                  <a:cubicBezTo>
                    <a:pt x="580" y="276"/>
                    <a:pt x="593" y="281"/>
                    <a:pt x="607" y="284"/>
                  </a:cubicBezTo>
                  <a:cubicBezTo>
                    <a:pt x="607" y="286"/>
                    <a:pt x="607" y="288"/>
                    <a:pt x="608" y="290"/>
                  </a:cubicBezTo>
                  <a:cubicBezTo>
                    <a:pt x="608" y="290"/>
                    <a:pt x="608" y="290"/>
                    <a:pt x="608" y="290"/>
                  </a:cubicBezTo>
                  <a:cubicBezTo>
                    <a:pt x="609" y="294"/>
                    <a:pt x="609" y="298"/>
                    <a:pt x="609" y="302"/>
                  </a:cubicBezTo>
                  <a:cubicBezTo>
                    <a:pt x="605" y="306"/>
                    <a:pt x="601" y="310"/>
                    <a:pt x="596" y="313"/>
                  </a:cubicBezTo>
                  <a:cubicBezTo>
                    <a:pt x="582" y="321"/>
                    <a:pt x="567" y="326"/>
                    <a:pt x="552" y="328"/>
                  </a:cubicBezTo>
                  <a:cubicBezTo>
                    <a:pt x="533" y="329"/>
                    <a:pt x="515" y="335"/>
                    <a:pt x="498" y="344"/>
                  </a:cubicBezTo>
                  <a:cubicBezTo>
                    <a:pt x="479" y="355"/>
                    <a:pt x="457" y="371"/>
                    <a:pt x="451" y="390"/>
                  </a:cubicBezTo>
                  <a:cubicBezTo>
                    <a:pt x="439" y="422"/>
                    <a:pt x="378" y="472"/>
                    <a:pt x="336" y="478"/>
                  </a:cubicBezTo>
                  <a:cubicBezTo>
                    <a:pt x="322" y="477"/>
                    <a:pt x="322" y="477"/>
                    <a:pt x="322" y="477"/>
                  </a:cubicBezTo>
                  <a:cubicBezTo>
                    <a:pt x="320" y="477"/>
                    <a:pt x="320" y="477"/>
                    <a:pt x="320" y="477"/>
                  </a:cubicBezTo>
                  <a:cubicBezTo>
                    <a:pt x="320" y="477"/>
                    <a:pt x="320" y="477"/>
                    <a:pt x="320" y="477"/>
                  </a:cubicBezTo>
                  <a:cubicBezTo>
                    <a:pt x="317" y="477"/>
                    <a:pt x="317" y="477"/>
                    <a:pt x="317" y="477"/>
                  </a:cubicBezTo>
                  <a:cubicBezTo>
                    <a:pt x="317" y="477"/>
                    <a:pt x="317" y="477"/>
                    <a:pt x="317" y="477"/>
                  </a:cubicBezTo>
                  <a:cubicBezTo>
                    <a:pt x="316" y="477"/>
                    <a:pt x="316" y="477"/>
                    <a:pt x="316" y="477"/>
                  </a:cubicBezTo>
                  <a:cubicBezTo>
                    <a:pt x="316" y="477"/>
                    <a:pt x="316" y="477"/>
                    <a:pt x="316" y="477"/>
                  </a:cubicBezTo>
                  <a:cubicBezTo>
                    <a:pt x="312" y="477"/>
                    <a:pt x="312" y="477"/>
                    <a:pt x="312" y="477"/>
                  </a:cubicBezTo>
                  <a:cubicBezTo>
                    <a:pt x="312" y="477"/>
                    <a:pt x="312" y="478"/>
                    <a:pt x="311" y="481"/>
                  </a:cubicBezTo>
                  <a:cubicBezTo>
                    <a:pt x="290" y="474"/>
                    <a:pt x="246" y="454"/>
                    <a:pt x="189" y="402"/>
                  </a:cubicBezTo>
                  <a:cubicBezTo>
                    <a:pt x="125" y="344"/>
                    <a:pt x="38" y="356"/>
                    <a:pt x="5" y="363"/>
                  </a:cubicBezTo>
                  <a:cubicBezTo>
                    <a:pt x="2" y="364"/>
                    <a:pt x="0" y="367"/>
                    <a:pt x="0" y="370"/>
                  </a:cubicBezTo>
                  <a:cubicBezTo>
                    <a:pt x="1" y="371"/>
                    <a:pt x="2" y="373"/>
                    <a:pt x="3" y="373"/>
                  </a:cubicBezTo>
                  <a:cubicBezTo>
                    <a:pt x="17" y="381"/>
                    <a:pt x="37" y="392"/>
                    <a:pt x="47" y="393"/>
                  </a:cubicBezTo>
                  <a:cubicBezTo>
                    <a:pt x="47" y="393"/>
                    <a:pt x="27" y="414"/>
                    <a:pt x="48" y="425"/>
                  </a:cubicBezTo>
                  <a:cubicBezTo>
                    <a:pt x="54" y="427"/>
                    <a:pt x="60" y="427"/>
                    <a:pt x="64" y="423"/>
                  </a:cubicBezTo>
                  <a:cubicBezTo>
                    <a:pt x="75" y="416"/>
                    <a:pt x="103" y="433"/>
                    <a:pt x="145" y="442"/>
                  </a:cubicBezTo>
                  <a:cubicBezTo>
                    <a:pt x="145" y="442"/>
                    <a:pt x="262" y="563"/>
                    <a:pt x="320" y="582"/>
                  </a:cubicBezTo>
                  <a:cubicBezTo>
                    <a:pt x="322" y="584"/>
                    <a:pt x="323" y="587"/>
                    <a:pt x="325" y="589"/>
                  </a:cubicBezTo>
                  <a:cubicBezTo>
                    <a:pt x="328" y="589"/>
                    <a:pt x="328" y="589"/>
                    <a:pt x="328" y="589"/>
                  </a:cubicBezTo>
                  <a:cubicBezTo>
                    <a:pt x="328" y="589"/>
                    <a:pt x="328" y="589"/>
                    <a:pt x="328" y="589"/>
                  </a:cubicBezTo>
                  <a:cubicBezTo>
                    <a:pt x="330" y="589"/>
                    <a:pt x="330" y="589"/>
                    <a:pt x="330" y="589"/>
                  </a:cubicBezTo>
                  <a:cubicBezTo>
                    <a:pt x="330" y="593"/>
                    <a:pt x="330" y="593"/>
                    <a:pt x="330" y="593"/>
                  </a:cubicBezTo>
                  <a:cubicBezTo>
                    <a:pt x="330" y="593"/>
                    <a:pt x="421" y="589"/>
                    <a:pt x="450" y="556"/>
                  </a:cubicBezTo>
                  <a:cubicBezTo>
                    <a:pt x="453" y="554"/>
                    <a:pt x="454" y="552"/>
                    <a:pt x="456" y="550"/>
                  </a:cubicBezTo>
                  <a:cubicBezTo>
                    <a:pt x="425" y="946"/>
                    <a:pt x="425" y="946"/>
                    <a:pt x="425" y="946"/>
                  </a:cubicBezTo>
                  <a:cubicBezTo>
                    <a:pt x="425" y="946"/>
                    <a:pt x="425" y="946"/>
                    <a:pt x="425" y="946"/>
                  </a:cubicBezTo>
                  <a:cubicBezTo>
                    <a:pt x="425" y="949"/>
                    <a:pt x="425" y="949"/>
                    <a:pt x="425" y="949"/>
                  </a:cubicBezTo>
                  <a:cubicBezTo>
                    <a:pt x="448" y="949"/>
                    <a:pt x="448" y="949"/>
                    <a:pt x="448" y="949"/>
                  </a:cubicBezTo>
                  <a:cubicBezTo>
                    <a:pt x="450" y="998"/>
                    <a:pt x="448" y="1047"/>
                    <a:pt x="442" y="1095"/>
                  </a:cubicBezTo>
                  <a:cubicBezTo>
                    <a:pt x="442" y="1353"/>
                    <a:pt x="442" y="1353"/>
                    <a:pt x="442" y="1353"/>
                  </a:cubicBezTo>
                  <a:cubicBezTo>
                    <a:pt x="442" y="1353"/>
                    <a:pt x="440" y="1376"/>
                    <a:pt x="488" y="1409"/>
                  </a:cubicBezTo>
                  <a:cubicBezTo>
                    <a:pt x="537" y="1444"/>
                    <a:pt x="585" y="1481"/>
                    <a:pt x="630" y="1520"/>
                  </a:cubicBezTo>
                  <a:cubicBezTo>
                    <a:pt x="636" y="1525"/>
                    <a:pt x="636" y="1525"/>
                    <a:pt x="636" y="1525"/>
                  </a:cubicBezTo>
                  <a:cubicBezTo>
                    <a:pt x="627" y="1604"/>
                    <a:pt x="609" y="1751"/>
                    <a:pt x="594" y="1757"/>
                  </a:cubicBezTo>
                  <a:cubicBezTo>
                    <a:pt x="604" y="1759"/>
                    <a:pt x="604" y="1759"/>
                    <a:pt x="604" y="1759"/>
                  </a:cubicBezTo>
                  <a:cubicBezTo>
                    <a:pt x="588" y="1779"/>
                    <a:pt x="542" y="1835"/>
                    <a:pt x="528" y="1836"/>
                  </a:cubicBezTo>
                  <a:cubicBezTo>
                    <a:pt x="511" y="1838"/>
                    <a:pt x="500" y="1864"/>
                    <a:pt x="528" y="1870"/>
                  </a:cubicBezTo>
                  <a:cubicBezTo>
                    <a:pt x="585" y="1880"/>
                    <a:pt x="643" y="1874"/>
                    <a:pt x="696" y="1853"/>
                  </a:cubicBezTo>
                  <a:cubicBezTo>
                    <a:pt x="707" y="1849"/>
                    <a:pt x="714" y="1838"/>
                    <a:pt x="712" y="1826"/>
                  </a:cubicBezTo>
                  <a:cubicBezTo>
                    <a:pt x="707" y="1784"/>
                    <a:pt x="707" y="1784"/>
                    <a:pt x="707" y="1784"/>
                  </a:cubicBezTo>
                  <a:cubicBezTo>
                    <a:pt x="708" y="1785"/>
                    <a:pt x="709" y="1786"/>
                    <a:pt x="709" y="1787"/>
                  </a:cubicBezTo>
                  <a:cubicBezTo>
                    <a:pt x="713" y="1798"/>
                    <a:pt x="709" y="1772"/>
                    <a:pt x="709" y="1772"/>
                  </a:cubicBezTo>
                  <a:cubicBezTo>
                    <a:pt x="725" y="1722"/>
                    <a:pt x="737" y="1671"/>
                    <a:pt x="746" y="1620"/>
                  </a:cubicBezTo>
                  <a:cubicBezTo>
                    <a:pt x="802" y="1668"/>
                    <a:pt x="802" y="1668"/>
                    <a:pt x="802" y="1668"/>
                  </a:cubicBezTo>
                  <a:cubicBezTo>
                    <a:pt x="802" y="1668"/>
                    <a:pt x="803" y="1667"/>
                    <a:pt x="805" y="1664"/>
                  </a:cubicBezTo>
                  <a:cubicBezTo>
                    <a:pt x="818" y="1695"/>
                    <a:pt x="843" y="1759"/>
                    <a:pt x="837" y="1806"/>
                  </a:cubicBezTo>
                  <a:cubicBezTo>
                    <a:pt x="830" y="1870"/>
                    <a:pt x="901" y="1813"/>
                    <a:pt x="894" y="1776"/>
                  </a:cubicBezTo>
                  <a:cubicBezTo>
                    <a:pt x="888" y="1745"/>
                    <a:pt x="915" y="1616"/>
                    <a:pt x="926" y="1568"/>
                  </a:cubicBezTo>
                  <a:cubicBezTo>
                    <a:pt x="928" y="1557"/>
                    <a:pt x="922" y="1546"/>
                    <a:pt x="911" y="1543"/>
                  </a:cubicBezTo>
                </a:path>
              </a:pathLst>
            </a:custGeom>
            <a:solidFill>
              <a:srgbClr val="DDDDDD">
                <a:alpha val="36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52" name="iṥļîḍê"/>
            <p:cNvSpPr/>
            <p:nvPr/>
          </p:nvSpPr>
          <p:spPr bwMode="auto">
            <a:xfrm>
              <a:off x="7400926" y="2076451"/>
              <a:ext cx="668338" cy="512763"/>
            </a:xfrm>
            <a:custGeom>
              <a:avLst/>
              <a:gdLst>
                <a:gd name="T0" fmla="*/ 317 w 337"/>
                <a:gd name="T1" fmla="*/ 137 h 259"/>
                <a:gd name="T2" fmla="*/ 185 w 337"/>
                <a:gd name="T3" fmla="*/ 56 h 259"/>
                <a:gd name="T4" fmla="*/ 5 w 337"/>
                <a:gd name="T5" fmla="*/ 18 h 259"/>
                <a:gd name="T6" fmla="*/ 1 w 337"/>
                <a:gd name="T7" fmla="*/ 24 h 259"/>
                <a:gd name="T8" fmla="*/ 3 w 337"/>
                <a:gd name="T9" fmla="*/ 28 h 259"/>
                <a:gd name="T10" fmla="*/ 47 w 337"/>
                <a:gd name="T11" fmla="*/ 47 h 259"/>
                <a:gd name="T12" fmla="*/ 48 w 337"/>
                <a:gd name="T13" fmla="*/ 78 h 259"/>
                <a:gd name="T14" fmla="*/ 64 w 337"/>
                <a:gd name="T15" fmla="*/ 77 h 259"/>
                <a:gd name="T16" fmla="*/ 142 w 337"/>
                <a:gd name="T17" fmla="*/ 95 h 259"/>
                <a:gd name="T18" fmla="*/ 337 w 337"/>
                <a:gd name="T19" fmla="*/ 231 h 259"/>
                <a:gd name="T20" fmla="*/ 317 w 337"/>
                <a:gd name="T21" fmla="*/ 137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7" h="259">
                  <a:moveTo>
                    <a:pt x="317" y="137"/>
                  </a:moveTo>
                  <a:cubicBezTo>
                    <a:pt x="317" y="137"/>
                    <a:pt x="264" y="128"/>
                    <a:pt x="185" y="56"/>
                  </a:cubicBezTo>
                  <a:cubicBezTo>
                    <a:pt x="122" y="0"/>
                    <a:pt x="37" y="11"/>
                    <a:pt x="5" y="18"/>
                  </a:cubicBezTo>
                  <a:cubicBezTo>
                    <a:pt x="2" y="18"/>
                    <a:pt x="0" y="21"/>
                    <a:pt x="1" y="24"/>
                  </a:cubicBezTo>
                  <a:cubicBezTo>
                    <a:pt x="1" y="26"/>
                    <a:pt x="2" y="27"/>
                    <a:pt x="3" y="28"/>
                  </a:cubicBezTo>
                  <a:cubicBezTo>
                    <a:pt x="17" y="35"/>
                    <a:pt x="37" y="46"/>
                    <a:pt x="47" y="47"/>
                  </a:cubicBezTo>
                  <a:cubicBezTo>
                    <a:pt x="47" y="47"/>
                    <a:pt x="27" y="67"/>
                    <a:pt x="48" y="78"/>
                  </a:cubicBezTo>
                  <a:cubicBezTo>
                    <a:pt x="53" y="81"/>
                    <a:pt x="59" y="80"/>
                    <a:pt x="64" y="77"/>
                  </a:cubicBezTo>
                  <a:cubicBezTo>
                    <a:pt x="74" y="70"/>
                    <a:pt x="102" y="86"/>
                    <a:pt x="142" y="95"/>
                  </a:cubicBezTo>
                  <a:cubicBezTo>
                    <a:pt x="142" y="95"/>
                    <a:pt x="300" y="259"/>
                    <a:pt x="337" y="231"/>
                  </a:cubicBezTo>
                  <a:cubicBezTo>
                    <a:pt x="317" y="137"/>
                    <a:pt x="317" y="137"/>
                    <a:pt x="317" y="137"/>
                  </a:cubicBezTo>
                </a:path>
              </a:pathLst>
            </a:custGeom>
            <a:solidFill>
              <a:srgbClr val="FEC3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53" name="îṩḻîḍé"/>
            <p:cNvSpPr/>
            <p:nvPr/>
          </p:nvSpPr>
          <p:spPr bwMode="auto">
            <a:xfrm>
              <a:off x="8567738" y="1749426"/>
              <a:ext cx="250825" cy="388938"/>
            </a:xfrm>
            <a:custGeom>
              <a:avLst/>
              <a:gdLst>
                <a:gd name="T0" fmla="*/ 0 w 126"/>
                <a:gd name="T1" fmla="*/ 80 h 196"/>
                <a:gd name="T2" fmla="*/ 0 w 126"/>
                <a:gd name="T3" fmla="*/ 186 h 196"/>
                <a:gd name="T4" fmla="*/ 67 w 126"/>
                <a:gd name="T5" fmla="*/ 196 h 196"/>
                <a:gd name="T6" fmla="*/ 126 w 126"/>
                <a:gd name="T7" fmla="*/ 166 h 196"/>
                <a:gd name="T8" fmla="*/ 126 w 126"/>
                <a:gd name="T9" fmla="*/ 127 h 196"/>
                <a:gd name="T10" fmla="*/ 105 w 126"/>
                <a:gd name="T11" fmla="*/ 0 h 196"/>
                <a:gd name="T12" fmla="*/ 0 w 126"/>
                <a:gd name="T13" fmla="*/ 8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196">
                  <a:moveTo>
                    <a:pt x="0" y="80"/>
                  </a:moveTo>
                  <a:cubicBezTo>
                    <a:pt x="0" y="80"/>
                    <a:pt x="15" y="142"/>
                    <a:pt x="0" y="186"/>
                  </a:cubicBezTo>
                  <a:cubicBezTo>
                    <a:pt x="67" y="196"/>
                    <a:pt x="67" y="196"/>
                    <a:pt x="67" y="196"/>
                  </a:cubicBezTo>
                  <a:cubicBezTo>
                    <a:pt x="126" y="166"/>
                    <a:pt x="126" y="166"/>
                    <a:pt x="126" y="166"/>
                  </a:cubicBezTo>
                  <a:cubicBezTo>
                    <a:pt x="126" y="127"/>
                    <a:pt x="126" y="127"/>
                    <a:pt x="126" y="127"/>
                  </a:cubicBezTo>
                  <a:cubicBezTo>
                    <a:pt x="126" y="127"/>
                    <a:pt x="98" y="69"/>
                    <a:pt x="105" y="0"/>
                  </a:cubicBezTo>
                  <a:cubicBezTo>
                    <a:pt x="0" y="80"/>
                    <a:pt x="0" y="80"/>
                    <a:pt x="0" y="80"/>
                  </a:cubicBezTo>
                </a:path>
              </a:pathLst>
            </a:custGeom>
            <a:solidFill>
              <a:srgbClr val="FEC3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54" name="íṧḻídé"/>
            <p:cNvSpPr/>
            <p:nvPr/>
          </p:nvSpPr>
          <p:spPr bwMode="auto">
            <a:xfrm>
              <a:off x="8940801" y="4360863"/>
              <a:ext cx="255588" cy="665163"/>
            </a:xfrm>
            <a:custGeom>
              <a:avLst/>
              <a:gdLst>
                <a:gd name="T0" fmla="*/ 0 w 129"/>
                <a:gd name="T1" fmla="*/ 117 h 336"/>
                <a:gd name="T2" fmla="*/ 40 w 129"/>
                <a:gd name="T3" fmla="*/ 273 h 336"/>
                <a:gd name="T4" fmla="*/ 96 w 129"/>
                <a:gd name="T5" fmla="*/ 244 h 336"/>
                <a:gd name="T6" fmla="*/ 127 w 129"/>
                <a:gd name="T7" fmla="*/ 41 h 336"/>
                <a:gd name="T8" fmla="*/ 113 w 129"/>
                <a:gd name="T9" fmla="*/ 16 h 336"/>
                <a:gd name="T10" fmla="*/ 35 w 129"/>
                <a:gd name="T11" fmla="*/ 14 h 336"/>
                <a:gd name="T12" fmla="*/ 0 w 129"/>
                <a:gd name="T13" fmla="*/ 117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336">
                  <a:moveTo>
                    <a:pt x="0" y="117"/>
                  </a:moveTo>
                  <a:cubicBezTo>
                    <a:pt x="0" y="117"/>
                    <a:pt x="48" y="210"/>
                    <a:pt x="40" y="273"/>
                  </a:cubicBezTo>
                  <a:cubicBezTo>
                    <a:pt x="33" y="336"/>
                    <a:pt x="103" y="280"/>
                    <a:pt x="96" y="244"/>
                  </a:cubicBezTo>
                  <a:cubicBezTo>
                    <a:pt x="90" y="214"/>
                    <a:pt x="116" y="88"/>
                    <a:pt x="127" y="41"/>
                  </a:cubicBezTo>
                  <a:cubicBezTo>
                    <a:pt x="129" y="30"/>
                    <a:pt x="123" y="20"/>
                    <a:pt x="113" y="16"/>
                  </a:cubicBezTo>
                  <a:cubicBezTo>
                    <a:pt x="91" y="9"/>
                    <a:pt x="54" y="0"/>
                    <a:pt x="35" y="14"/>
                  </a:cubicBezTo>
                  <a:cubicBezTo>
                    <a:pt x="7" y="34"/>
                    <a:pt x="0" y="117"/>
                    <a:pt x="0" y="117"/>
                  </a:cubicBezTo>
                </a:path>
              </a:pathLst>
            </a:custGeom>
            <a:solidFill>
              <a:srgbClr val="8B41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55" name="iş1íḓê"/>
            <p:cNvSpPr/>
            <p:nvPr/>
          </p:nvSpPr>
          <p:spPr bwMode="auto">
            <a:xfrm>
              <a:off x="8367713" y="4784726"/>
              <a:ext cx="414338" cy="258763"/>
            </a:xfrm>
            <a:custGeom>
              <a:avLst/>
              <a:gdLst>
                <a:gd name="T0" fmla="*/ 107 w 209"/>
                <a:gd name="T1" fmla="*/ 6 h 131"/>
                <a:gd name="T2" fmla="*/ 28 w 209"/>
                <a:gd name="T3" fmla="*/ 88 h 131"/>
                <a:gd name="T4" fmla="*/ 28 w 209"/>
                <a:gd name="T5" fmla="*/ 122 h 131"/>
                <a:gd name="T6" fmla="*/ 192 w 209"/>
                <a:gd name="T7" fmla="*/ 106 h 131"/>
                <a:gd name="T8" fmla="*/ 208 w 209"/>
                <a:gd name="T9" fmla="*/ 79 h 131"/>
                <a:gd name="T10" fmla="*/ 197 w 209"/>
                <a:gd name="T11" fmla="*/ 0 h 131"/>
                <a:gd name="T12" fmla="*/ 107 w 209"/>
                <a:gd name="T13" fmla="*/ 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131">
                  <a:moveTo>
                    <a:pt x="107" y="6"/>
                  </a:moveTo>
                  <a:cubicBezTo>
                    <a:pt x="107" y="6"/>
                    <a:pt x="44" y="87"/>
                    <a:pt x="28" y="88"/>
                  </a:cubicBezTo>
                  <a:cubicBezTo>
                    <a:pt x="11" y="90"/>
                    <a:pt x="0" y="116"/>
                    <a:pt x="28" y="122"/>
                  </a:cubicBezTo>
                  <a:cubicBezTo>
                    <a:pt x="83" y="131"/>
                    <a:pt x="140" y="126"/>
                    <a:pt x="192" y="106"/>
                  </a:cubicBezTo>
                  <a:cubicBezTo>
                    <a:pt x="203" y="101"/>
                    <a:pt x="209" y="90"/>
                    <a:pt x="208" y="79"/>
                  </a:cubicBezTo>
                  <a:cubicBezTo>
                    <a:pt x="197" y="0"/>
                    <a:pt x="197" y="0"/>
                    <a:pt x="197" y="0"/>
                  </a:cubicBezTo>
                  <a:lnTo>
                    <a:pt x="107" y="6"/>
                  </a:lnTo>
                  <a:close/>
                </a:path>
              </a:pathLst>
            </a:custGeom>
            <a:solidFill>
              <a:srgbClr val="8B41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56" name="iṧḷíḍe"/>
            <p:cNvSpPr/>
            <p:nvPr/>
          </p:nvSpPr>
          <p:spPr bwMode="auto">
            <a:xfrm>
              <a:off x="8253413" y="3094038"/>
              <a:ext cx="830263" cy="1539875"/>
            </a:xfrm>
            <a:custGeom>
              <a:avLst/>
              <a:gdLst>
                <a:gd name="T0" fmla="*/ 62 w 419"/>
                <a:gd name="T1" fmla="*/ 0 h 778"/>
                <a:gd name="T2" fmla="*/ 2 w 419"/>
                <a:gd name="T3" fmla="*/ 8 h 778"/>
                <a:gd name="T4" fmla="*/ 1 w 419"/>
                <a:gd name="T5" fmla="*/ 219 h 778"/>
                <a:gd name="T6" fmla="*/ 1 w 419"/>
                <a:gd name="T7" fmla="*/ 471 h 778"/>
                <a:gd name="T8" fmla="*/ 46 w 419"/>
                <a:gd name="T9" fmla="*/ 526 h 778"/>
                <a:gd name="T10" fmla="*/ 186 w 419"/>
                <a:gd name="T11" fmla="*/ 634 h 778"/>
                <a:gd name="T12" fmla="*/ 353 w 419"/>
                <a:gd name="T13" fmla="*/ 778 h 778"/>
                <a:gd name="T14" fmla="*/ 410 w 419"/>
                <a:gd name="T15" fmla="*/ 650 h 778"/>
                <a:gd name="T16" fmla="*/ 285 w 419"/>
                <a:gd name="T17" fmla="*/ 558 h 778"/>
                <a:gd name="T18" fmla="*/ 198 w 419"/>
                <a:gd name="T19" fmla="*/ 480 h 778"/>
                <a:gd name="T20" fmla="*/ 141 w 419"/>
                <a:gd name="T21" fmla="*/ 359 h 778"/>
                <a:gd name="T22" fmla="*/ 150 w 419"/>
                <a:gd name="T23" fmla="*/ 335 h 778"/>
                <a:gd name="T24" fmla="*/ 222 w 419"/>
                <a:gd name="T25" fmla="*/ 168 h 778"/>
                <a:gd name="T26" fmla="*/ 141 w 419"/>
                <a:gd name="T27" fmla="*/ 13 h 778"/>
                <a:gd name="T28" fmla="*/ 62 w 419"/>
                <a:gd name="T29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9" h="778">
                  <a:moveTo>
                    <a:pt x="62" y="0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10" y="78"/>
                    <a:pt x="10" y="149"/>
                    <a:pt x="1" y="219"/>
                  </a:cubicBezTo>
                  <a:cubicBezTo>
                    <a:pt x="1" y="471"/>
                    <a:pt x="1" y="471"/>
                    <a:pt x="1" y="471"/>
                  </a:cubicBezTo>
                  <a:cubicBezTo>
                    <a:pt x="1" y="471"/>
                    <a:pt x="0" y="494"/>
                    <a:pt x="46" y="526"/>
                  </a:cubicBezTo>
                  <a:cubicBezTo>
                    <a:pt x="94" y="559"/>
                    <a:pt x="141" y="595"/>
                    <a:pt x="186" y="634"/>
                  </a:cubicBezTo>
                  <a:cubicBezTo>
                    <a:pt x="353" y="778"/>
                    <a:pt x="353" y="778"/>
                    <a:pt x="353" y="778"/>
                  </a:cubicBezTo>
                  <a:cubicBezTo>
                    <a:pt x="353" y="778"/>
                    <a:pt x="419" y="697"/>
                    <a:pt x="410" y="650"/>
                  </a:cubicBezTo>
                  <a:cubicBezTo>
                    <a:pt x="410" y="650"/>
                    <a:pt x="299" y="615"/>
                    <a:pt x="285" y="558"/>
                  </a:cubicBezTo>
                  <a:cubicBezTo>
                    <a:pt x="276" y="525"/>
                    <a:pt x="233" y="498"/>
                    <a:pt x="198" y="480"/>
                  </a:cubicBezTo>
                  <a:cubicBezTo>
                    <a:pt x="153" y="458"/>
                    <a:pt x="129" y="408"/>
                    <a:pt x="141" y="359"/>
                  </a:cubicBezTo>
                  <a:cubicBezTo>
                    <a:pt x="143" y="350"/>
                    <a:pt x="146" y="342"/>
                    <a:pt x="150" y="335"/>
                  </a:cubicBezTo>
                  <a:cubicBezTo>
                    <a:pt x="180" y="284"/>
                    <a:pt x="222" y="168"/>
                    <a:pt x="222" y="168"/>
                  </a:cubicBezTo>
                  <a:cubicBezTo>
                    <a:pt x="141" y="13"/>
                    <a:pt x="141" y="13"/>
                    <a:pt x="141" y="13"/>
                  </a:cubicBezTo>
                  <a:cubicBezTo>
                    <a:pt x="62" y="0"/>
                    <a:pt x="62" y="0"/>
                    <a:pt x="62" y="0"/>
                  </a:cubicBezTo>
                </a:path>
              </a:pathLst>
            </a:custGeom>
            <a:solidFill>
              <a:srgbClr val="4D49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57" name="îśľíḋè"/>
            <p:cNvSpPr/>
            <p:nvPr/>
          </p:nvSpPr>
          <p:spPr bwMode="auto">
            <a:xfrm>
              <a:off x="8255001" y="3173413"/>
              <a:ext cx="387350" cy="1185863"/>
            </a:xfrm>
            <a:custGeom>
              <a:avLst/>
              <a:gdLst>
                <a:gd name="T0" fmla="*/ 20 w 195"/>
                <a:gd name="T1" fmla="*/ 0 h 599"/>
                <a:gd name="T2" fmla="*/ 15 w 195"/>
                <a:gd name="T3" fmla="*/ 33 h 599"/>
                <a:gd name="T4" fmla="*/ 12 w 195"/>
                <a:gd name="T5" fmla="*/ 33 h 599"/>
                <a:gd name="T6" fmla="*/ 11 w 195"/>
                <a:gd name="T7" fmla="*/ 37 h 599"/>
                <a:gd name="T8" fmla="*/ 6 w 195"/>
                <a:gd name="T9" fmla="*/ 37 h 599"/>
                <a:gd name="T10" fmla="*/ 7 w 195"/>
                <a:gd name="T11" fmla="*/ 71 h 599"/>
                <a:gd name="T12" fmla="*/ 0 w 195"/>
                <a:gd name="T13" fmla="*/ 179 h 599"/>
                <a:gd name="T14" fmla="*/ 0 w 195"/>
                <a:gd name="T15" fmla="*/ 431 h 599"/>
                <a:gd name="T16" fmla="*/ 0 w 195"/>
                <a:gd name="T17" fmla="*/ 431 h 599"/>
                <a:gd name="T18" fmla="*/ 0 w 195"/>
                <a:gd name="T19" fmla="*/ 431 h 599"/>
                <a:gd name="T20" fmla="*/ 45 w 195"/>
                <a:gd name="T21" fmla="*/ 486 h 599"/>
                <a:gd name="T22" fmla="*/ 185 w 195"/>
                <a:gd name="T23" fmla="*/ 594 h 599"/>
                <a:gd name="T24" fmla="*/ 190 w 195"/>
                <a:gd name="T25" fmla="*/ 599 h 599"/>
                <a:gd name="T26" fmla="*/ 195 w 195"/>
                <a:gd name="T27" fmla="*/ 551 h 599"/>
                <a:gd name="T28" fmla="*/ 195 w 195"/>
                <a:gd name="T29" fmla="*/ 551 h 599"/>
                <a:gd name="T30" fmla="*/ 179 w 195"/>
                <a:gd name="T31" fmla="*/ 429 h 599"/>
                <a:gd name="T32" fmla="*/ 137 w 195"/>
                <a:gd name="T33" fmla="*/ 344 h 599"/>
                <a:gd name="T34" fmla="*/ 140 w 195"/>
                <a:gd name="T35" fmla="*/ 319 h 599"/>
                <a:gd name="T36" fmla="*/ 149 w 195"/>
                <a:gd name="T37" fmla="*/ 295 h 599"/>
                <a:gd name="T38" fmla="*/ 170 w 195"/>
                <a:gd name="T39" fmla="*/ 254 h 599"/>
                <a:gd name="T40" fmla="*/ 170 w 195"/>
                <a:gd name="T41" fmla="*/ 248 h 599"/>
                <a:gd name="T42" fmla="*/ 106 w 195"/>
                <a:gd name="T43" fmla="*/ 7 h 599"/>
                <a:gd name="T44" fmla="*/ 20 w 195"/>
                <a:gd name="T45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5" h="599">
                  <a:moveTo>
                    <a:pt x="20" y="0"/>
                  </a:moveTo>
                  <a:cubicBezTo>
                    <a:pt x="17" y="19"/>
                    <a:pt x="15" y="33"/>
                    <a:pt x="15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1" y="36"/>
                    <a:pt x="11" y="37"/>
                    <a:pt x="11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7" y="48"/>
                    <a:pt x="7" y="59"/>
                    <a:pt x="7" y="71"/>
                  </a:cubicBezTo>
                  <a:cubicBezTo>
                    <a:pt x="7" y="107"/>
                    <a:pt x="5" y="143"/>
                    <a:pt x="0" y="179"/>
                  </a:cubicBezTo>
                  <a:cubicBezTo>
                    <a:pt x="0" y="431"/>
                    <a:pt x="0" y="431"/>
                    <a:pt x="0" y="431"/>
                  </a:cubicBezTo>
                  <a:cubicBezTo>
                    <a:pt x="0" y="431"/>
                    <a:pt x="0" y="431"/>
                    <a:pt x="0" y="431"/>
                  </a:cubicBezTo>
                  <a:cubicBezTo>
                    <a:pt x="0" y="431"/>
                    <a:pt x="0" y="431"/>
                    <a:pt x="0" y="431"/>
                  </a:cubicBezTo>
                  <a:cubicBezTo>
                    <a:pt x="0" y="433"/>
                    <a:pt x="1" y="455"/>
                    <a:pt x="45" y="486"/>
                  </a:cubicBezTo>
                  <a:cubicBezTo>
                    <a:pt x="93" y="519"/>
                    <a:pt x="140" y="555"/>
                    <a:pt x="185" y="594"/>
                  </a:cubicBezTo>
                  <a:cubicBezTo>
                    <a:pt x="190" y="599"/>
                    <a:pt x="190" y="599"/>
                    <a:pt x="190" y="599"/>
                  </a:cubicBezTo>
                  <a:cubicBezTo>
                    <a:pt x="193" y="570"/>
                    <a:pt x="195" y="551"/>
                    <a:pt x="195" y="551"/>
                  </a:cubicBezTo>
                  <a:cubicBezTo>
                    <a:pt x="195" y="551"/>
                    <a:pt x="195" y="551"/>
                    <a:pt x="195" y="551"/>
                  </a:cubicBezTo>
                  <a:cubicBezTo>
                    <a:pt x="189" y="539"/>
                    <a:pt x="183" y="487"/>
                    <a:pt x="179" y="429"/>
                  </a:cubicBezTo>
                  <a:cubicBezTo>
                    <a:pt x="152" y="409"/>
                    <a:pt x="137" y="377"/>
                    <a:pt x="137" y="344"/>
                  </a:cubicBezTo>
                  <a:cubicBezTo>
                    <a:pt x="137" y="336"/>
                    <a:pt x="138" y="327"/>
                    <a:pt x="140" y="319"/>
                  </a:cubicBezTo>
                  <a:cubicBezTo>
                    <a:pt x="142" y="310"/>
                    <a:pt x="145" y="302"/>
                    <a:pt x="149" y="295"/>
                  </a:cubicBezTo>
                  <a:cubicBezTo>
                    <a:pt x="156" y="284"/>
                    <a:pt x="163" y="269"/>
                    <a:pt x="170" y="254"/>
                  </a:cubicBezTo>
                  <a:cubicBezTo>
                    <a:pt x="170" y="250"/>
                    <a:pt x="170" y="248"/>
                    <a:pt x="170" y="248"/>
                  </a:cubicBezTo>
                  <a:cubicBezTo>
                    <a:pt x="171" y="183"/>
                    <a:pt x="130" y="67"/>
                    <a:pt x="106" y="7"/>
                  </a:cubicBezTo>
                  <a:cubicBezTo>
                    <a:pt x="74" y="6"/>
                    <a:pt x="41" y="4"/>
                    <a:pt x="20" y="0"/>
                  </a:cubicBezTo>
                </a:path>
              </a:pathLst>
            </a:custGeom>
            <a:solidFill>
              <a:srgbClr val="4945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58" name="ïsļîdê"/>
            <p:cNvSpPr/>
            <p:nvPr/>
          </p:nvSpPr>
          <p:spPr bwMode="auto">
            <a:xfrm>
              <a:off x="8843963" y="4278313"/>
              <a:ext cx="223838" cy="355600"/>
            </a:xfrm>
            <a:custGeom>
              <a:avLst/>
              <a:gdLst>
                <a:gd name="T0" fmla="*/ 14 w 113"/>
                <a:gd name="T1" fmla="*/ 0 h 180"/>
                <a:gd name="T2" fmla="*/ 0 w 113"/>
                <a:gd name="T3" fmla="*/ 133 h 180"/>
                <a:gd name="T4" fmla="*/ 55 w 113"/>
                <a:gd name="T5" fmla="*/ 180 h 180"/>
                <a:gd name="T6" fmla="*/ 113 w 113"/>
                <a:gd name="T7" fmla="*/ 61 h 180"/>
                <a:gd name="T8" fmla="*/ 112 w 113"/>
                <a:gd name="T9" fmla="*/ 52 h 180"/>
                <a:gd name="T10" fmla="*/ 104 w 113"/>
                <a:gd name="T11" fmla="*/ 49 h 180"/>
                <a:gd name="T12" fmla="*/ 14 w 113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180">
                  <a:moveTo>
                    <a:pt x="14" y="0"/>
                  </a:moveTo>
                  <a:cubicBezTo>
                    <a:pt x="13" y="47"/>
                    <a:pt x="7" y="92"/>
                    <a:pt x="0" y="133"/>
                  </a:cubicBezTo>
                  <a:cubicBezTo>
                    <a:pt x="55" y="180"/>
                    <a:pt x="55" y="180"/>
                    <a:pt x="55" y="180"/>
                  </a:cubicBezTo>
                  <a:cubicBezTo>
                    <a:pt x="55" y="180"/>
                    <a:pt x="113" y="110"/>
                    <a:pt x="113" y="61"/>
                  </a:cubicBezTo>
                  <a:cubicBezTo>
                    <a:pt x="113" y="58"/>
                    <a:pt x="112" y="55"/>
                    <a:pt x="112" y="52"/>
                  </a:cubicBezTo>
                  <a:cubicBezTo>
                    <a:pt x="112" y="52"/>
                    <a:pt x="109" y="51"/>
                    <a:pt x="104" y="49"/>
                  </a:cubicBezTo>
                  <a:cubicBezTo>
                    <a:pt x="86" y="43"/>
                    <a:pt x="43" y="25"/>
                    <a:pt x="14" y="0"/>
                  </a:cubicBezTo>
                </a:path>
              </a:pathLst>
            </a:custGeom>
            <a:solidFill>
              <a:srgbClr val="4945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59" name="îšlíḑê"/>
            <p:cNvSpPr/>
            <p:nvPr/>
          </p:nvSpPr>
          <p:spPr bwMode="auto">
            <a:xfrm>
              <a:off x="8435976" y="3048001"/>
              <a:ext cx="546100" cy="1839913"/>
            </a:xfrm>
            <a:custGeom>
              <a:avLst/>
              <a:gdLst>
                <a:gd name="T0" fmla="*/ 58 w 276"/>
                <a:gd name="T1" fmla="*/ 888 h 929"/>
                <a:gd name="T2" fmla="*/ 170 w 276"/>
                <a:gd name="T3" fmla="*/ 918 h 929"/>
                <a:gd name="T4" fmla="*/ 170 w 276"/>
                <a:gd name="T5" fmla="*/ 903 h 929"/>
                <a:gd name="T6" fmla="*/ 218 w 276"/>
                <a:gd name="T7" fmla="*/ 546 h 929"/>
                <a:gd name="T8" fmla="*/ 237 w 276"/>
                <a:gd name="T9" fmla="*/ 268 h 929"/>
                <a:gd name="T10" fmla="*/ 253 w 276"/>
                <a:gd name="T11" fmla="*/ 71 h 929"/>
                <a:gd name="T12" fmla="*/ 0 w 276"/>
                <a:gd name="T13" fmla="*/ 31 h 929"/>
                <a:gd name="T14" fmla="*/ 79 w 276"/>
                <a:gd name="T15" fmla="*/ 311 h 929"/>
                <a:gd name="T16" fmla="*/ 104 w 276"/>
                <a:gd name="T17" fmla="*/ 614 h 929"/>
                <a:gd name="T18" fmla="*/ 58 w 276"/>
                <a:gd name="T19" fmla="*/ 888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6" h="929">
                  <a:moveTo>
                    <a:pt x="58" y="888"/>
                  </a:moveTo>
                  <a:cubicBezTo>
                    <a:pt x="58" y="888"/>
                    <a:pt x="167" y="907"/>
                    <a:pt x="170" y="918"/>
                  </a:cubicBezTo>
                  <a:cubicBezTo>
                    <a:pt x="174" y="929"/>
                    <a:pt x="170" y="903"/>
                    <a:pt x="170" y="903"/>
                  </a:cubicBezTo>
                  <a:cubicBezTo>
                    <a:pt x="170" y="903"/>
                    <a:pt x="233" y="713"/>
                    <a:pt x="218" y="546"/>
                  </a:cubicBezTo>
                  <a:cubicBezTo>
                    <a:pt x="204" y="379"/>
                    <a:pt x="237" y="268"/>
                    <a:pt x="237" y="268"/>
                  </a:cubicBezTo>
                  <a:cubicBezTo>
                    <a:pt x="237" y="268"/>
                    <a:pt x="276" y="143"/>
                    <a:pt x="253" y="71"/>
                  </a:cubicBezTo>
                  <a:cubicBezTo>
                    <a:pt x="231" y="0"/>
                    <a:pt x="0" y="31"/>
                    <a:pt x="0" y="31"/>
                  </a:cubicBezTo>
                  <a:cubicBezTo>
                    <a:pt x="0" y="31"/>
                    <a:pt x="80" y="220"/>
                    <a:pt x="79" y="311"/>
                  </a:cubicBezTo>
                  <a:cubicBezTo>
                    <a:pt x="79" y="311"/>
                    <a:pt x="88" y="583"/>
                    <a:pt x="104" y="614"/>
                  </a:cubicBezTo>
                  <a:cubicBezTo>
                    <a:pt x="104" y="614"/>
                    <a:pt x="78" y="881"/>
                    <a:pt x="58" y="888"/>
                  </a:cubicBezTo>
                </a:path>
              </a:pathLst>
            </a:custGeom>
            <a:solidFill>
              <a:srgbClr val="4D49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60" name="ïṥḷîḋé"/>
            <p:cNvSpPr/>
            <p:nvPr/>
          </p:nvSpPr>
          <p:spPr bwMode="auto">
            <a:xfrm>
              <a:off x="8248651" y="2001838"/>
              <a:ext cx="566738" cy="1198563"/>
            </a:xfrm>
            <a:custGeom>
              <a:avLst/>
              <a:gdLst>
                <a:gd name="T0" fmla="*/ 165 w 286"/>
                <a:gd name="T1" fmla="*/ 0 h 606"/>
                <a:gd name="T2" fmla="*/ 286 w 286"/>
                <a:gd name="T3" fmla="*/ 39 h 606"/>
                <a:gd name="T4" fmla="*/ 213 w 286"/>
                <a:gd name="T5" fmla="*/ 598 h 606"/>
                <a:gd name="T6" fmla="*/ 1 w 286"/>
                <a:gd name="T7" fmla="*/ 580 h 606"/>
                <a:gd name="T8" fmla="*/ 45 w 286"/>
                <a:gd name="T9" fmla="*/ 241 h 606"/>
                <a:gd name="T10" fmla="*/ 165 w 286"/>
                <a:gd name="T11" fmla="*/ 0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606">
                  <a:moveTo>
                    <a:pt x="165" y="0"/>
                  </a:moveTo>
                  <a:cubicBezTo>
                    <a:pt x="165" y="0"/>
                    <a:pt x="176" y="68"/>
                    <a:pt x="286" y="39"/>
                  </a:cubicBezTo>
                  <a:cubicBezTo>
                    <a:pt x="213" y="598"/>
                    <a:pt x="213" y="598"/>
                    <a:pt x="213" y="598"/>
                  </a:cubicBezTo>
                  <a:cubicBezTo>
                    <a:pt x="213" y="598"/>
                    <a:pt x="0" y="606"/>
                    <a:pt x="1" y="580"/>
                  </a:cubicBezTo>
                  <a:cubicBezTo>
                    <a:pt x="45" y="241"/>
                    <a:pt x="45" y="241"/>
                    <a:pt x="45" y="241"/>
                  </a:cubicBezTo>
                  <a:cubicBezTo>
                    <a:pt x="165" y="0"/>
                    <a:pt x="165" y="0"/>
                    <a:pt x="16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61" name="išḻïḓé"/>
            <p:cNvSpPr/>
            <p:nvPr/>
          </p:nvSpPr>
          <p:spPr bwMode="auto">
            <a:xfrm>
              <a:off x="8555038" y="1995488"/>
              <a:ext cx="26988" cy="22225"/>
            </a:xfrm>
            <a:custGeom>
              <a:avLst/>
              <a:gdLst>
                <a:gd name="T0" fmla="*/ 14 w 14"/>
                <a:gd name="T1" fmla="*/ 9 h 11"/>
                <a:gd name="T2" fmla="*/ 14 w 14"/>
                <a:gd name="T3" fmla="*/ 11 h 11"/>
                <a:gd name="T4" fmla="*/ 14 w 14"/>
                <a:gd name="T5" fmla="*/ 11 h 11"/>
                <a:gd name="T6" fmla="*/ 14 w 14"/>
                <a:gd name="T7" fmla="*/ 9 h 11"/>
                <a:gd name="T8" fmla="*/ 14 w 14"/>
                <a:gd name="T9" fmla="*/ 0 h 11"/>
                <a:gd name="T10" fmla="*/ 0 w 14"/>
                <a:gd name="T11" fmla="*/ 11 h 11"/>
                <a:gd name="T12" fmla="*/ 11 w 14"/>
                <a:gd name="T13" fmla="*/ 4 h 11"/>
                <a:gd name="T14" fmla="*/ 11 w 14"/>
                <a:gd name="T15" fmla="*/ 3 h 11"/>
                <a:gd name="T16" fmla="*/ 11 w 14"/>
                <a:gd name="T17" fmla="*/ 4 h 11"/>
                <a:gd name="T18" fmla="*/ 14 w 14"/>
                <a:gd name="T19" fmla="*/ 2 h 11"/>
                <a:gd name="T20" fmla="*/ 14 w 14"/>
                <a:gd name="T2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1">
                  <a:moveTo>
                    <a:pt x="14" y="9"/>
                  </a:move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0"/>
                    <a:pt x="14" y="9"/>
                  </a:cubicBezTo>
                  <a:moveTo>
                    <a:pt x="14" y="0"/>
                  </a:moveTo>
                  <a:cubicBezTo>
                    <a:pt x="9" y="4"/>
                    <a:pt x="5" y="8"/>
                    <a:pt x="0" y="11"/>
                  </a:cubicBezTo>
                  <a:cubicBezTo>
                    <a:pt x="4" y="9"/>
                    <a:pt x="7" y="6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4"/>
                    <a:pt x="11" y="4"/>
                  </a:cubicBezTo>
                  <a:cubicBezTo>
                    <a:pt x="12" y="3"/>
                    <a:pt x="13" y="2"/>
                    <a:pt x="14" y="2"/>
                  </a:cubicBezTo>
                  <a:cubicBezTo>
                    <a:pt x="14" y="1"/>
                    <a:pt x="14" y="1"/>
                    <a:pt x="14" y="0"/>
                  </a:cubicBezTo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62" name="iś1ïde"/>
            <p:cNvSpPr/>
            <p:nvPr/>
          </p:nvSpPr>
          <p:spPr bwMode="auto">
            <a:xfrm>
              <a:off x="8582026" y="1995488"/>
              <a:ext cx="0" cy="22225"/>
            </a:xfrm>
            <a:custGeom>
              <a:avLst/>
              <a:gdLst>
                <a:gd name="T0" fmla="*/ 0 h 11"/>
                <a:gd name="T1" fmla="*/ 0 h 11"/>
                <a:gd name="T2" fmla="*/ 2 h 11"/>
                <a:gd name="T3" fmla="*/ 2 h 11"/>
                <a:gd name="T4" fmla="*/ 9 h 11"/>
                <a:gd name="T5" fmla="*/ 11 h 11"/>
                <a:gd name="T6" fmla="*/ 11 h 11"/>
                <a:gd name="T7" fmla="*/ 0 h 1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1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4A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63" name="ísļîḍê"/>
            <p:cNvSpPr/>
            <p:nvPr/>
          </p:nvSpPr>
          <p:spPr bwMode="auto">
            <a:xfrm>
              <a:off x="8021638" y="2332038"/>
              <a:ext cx="3175" cy="1588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1 h 1"/>
                <a:gd name="T6" fmla="*/ 0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64" name="ïṣḷiḑê"/>
            <p:cNvSpPr/>
            <p:nvPr/>
          </p:nvSpPr>
          <p:spPr bwMode="auto">
            <a:xfrm>
              <a:off x="8272463" y="2468563"/>
              <a:ext cx="12700" cy="15875"/>
            </a:xfrm>
            <a:custGeom>
              <a:avLst/>
              <a:gdLst>
                <a:gd name="T0" fmla="*/ 6 w 6"/>
                <a:gd name="T1" fmla="*/ 0 h 8"/>
                <a:gd name="T2" fmla="*/ 0 w 6"/>
                <a:gd name="T3" fmla="*/ 8 h 8"/>
                <a:gd name="T4" fmla="*/ 5 w 6"/>
                <a:gd name="T5" fmla="*/ 2 h 8"/>
                <a:gd name="T6" fmla="*/ 6 w 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8">
                  <a:moveTo>
                    <a:pt x="6" y="0"/>
                  </a:moveTo>
                  <a:cubicBezTo>
                    <a:pt x="4" y="3"/>
                    <a:pt x="2" y="5"/>
                    <a:pt x="0" y="8"/>
                  </a:cubicBezTo>
                  <a:cubicBezTo>
                    <a:pt x="2" y="6"/>
                    <a:pt x="4" y="4"/>
                    <a:pt x="5" y="2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65" name="îŝlïḑê"/>
            <p:cNvSpPr/>
            <p:nvPr/>
          </p:nvSpPr>
          <p:spPr bwMode="auto">
            <a:xfrm>
              <a:off x="8278813" y="3170238"/>
              <a:ext cx="15875" cy="68263"/>
            </a:xfrm>
            <a:custGeom>
              <a:avLst/>
              <a:gdLst>
                <a:gd name="T0" fmla="*/ 5 w 8"/>
                <a:gd name="T1" fmla="*/ 0 h 34"/>
                <a:gd name="T2" fmla="*/ 0 w 8"/>
                <a:gd name="T3" fmla="*/ 34 h 34"/>
                <a:gd name="T4" fmla="*/ 3 w 8"/>
                <a:gd name="T5" fmla="*/ 34 h 34"/>
                <a:gd name="T6" fmla="*/ 8 w 8"/>
                <a:gd name="T7" fmla="*/ 1 h 34"/>
                <a:gd name="T8" fmla="*/ 5 w 8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4">
                  <a:moveTo>
                    <a:pt x="5" y="0"/>
                  </a:moveTo>
                  <a:cubicBezTo>
                    <a:pt x="2" y="16"/>
                    <a:pt x="1" y="28"/>
                    <a:pt x="0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4"/>
                    <a:pt x="5" y="20"/>
                    <a:pt x="8" y="1"/>
                  </a:cubicBezTo>
                  <a:cubicBezTo>
                    <a:pt x="7" y="1"/>
                    <a:pt x="6" y="0"/>
                    <a:pt x="5" y="0"/>
                  </a:cubicBezTo>
                </a:path>
              </a:pathLst>
            </a:custGeom>
            <a:solidFill>
              <a:srgbClr val="423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66" name="í$ḻîḋè"/>
            <p:cNvSpPr/>
            <p:nvPr/>
          </p:nvSpPr>
          <p:spPr bwMode="auto">
            <a:xfrm>
              <a:off x="8288338" y="2001838"/>
              <a:ext cx="287338" cy="1171575"/>
            </a:xfrm>
            <a:custGeom>
              <a:avLst/>
              <a:gdLst>
                <a:gd name="T0" fmla="*/ 129 w 145"/>
                <a:gd name="T1" fmla="*/ 53 h 592"/>
                <a:gd name="T2" fmla="*/ 108 w 145"/>
                <a:gd name="T3" fmla="*/ 99 h 592"/>
                <a:gd name="T4" fmla="*/ 55 w 145"/>
                <a:gd name="T5" fmla="*/ 327 h 592"/>
                <a:gd name="T6" fmla="*/ 20 w 145"/>
                <a:gd name="T7" fmla="*/ 500 h 592"/>
                <a:gd name="T8" fmla="*/ 0 w 145"/>
                <a:gd name="T9" fmla="*/ 591 h 592"/>
                <a:gd name="T10" fmla="*/ 3 w 145"/>
                <a:gd name="T11" fmla="*/ 592 h 592"/>
                <a:gd name="T12" fmla="*/ 24 w 145"/>
                <a:gd name="T13" fmla="*/ 496 h 592"/>
                <a:gd name="T14" fmla="*/ 59 w 145"/>
                <a:gd name="T15" fmla="*/ 324 h 592"/>
                <a:gd name="T16" fmla="*/ 112 w 145"/>
                <a:gd name="T17" fmla="*/ 96 h 592"/>
                <a:gd name="T18" fmla="*/ 129 w 145"/>
                <a:gd name="T19" fmla="*/ 53 h 592"/>
                <a:gd name="T20" fmla="*/ 145 w 145"/>
                <a:gd name="T21" fmla="*/ 0 h 592"/>
                <a:gd name="T22" fmla="*/ 145 w 145"/>
                <a:gd name="T23" fmla="*/ 1 h 592"/>
                <a:gd name="T24" fmla="*/ 145 w 145"/>
                <a:gd name="T25" fmla="*/ 1 h 592"/>
                <a:gd name="T26" fmla="*/ 145 w 145"/>
                <a:gd name="T27" fmla="*/ 0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5" h="592">
                  <a:moveTo>
                    <a:pt x="129" y="53"/>
                  </a:moveTo>
                  <a:cubicBezTo>
                    <a:pt x="108" y="99"/>
                    <a:pt x="108" y="99"/>
                    <a:pt x="108" y="99"/>
                  </a:cubicBezTo>
                  <a:cubicBezTo>
                    <a:pt x="84" y="128"/>
                    <a:pt x="57" y="298"/>
                    <a:pt x="55" y="327"/>
                  </a:cubicBezTo>
                  <a:cubicBezTo>
                    <a:pt x="53" y="356"/>
                    <a:pt x="31" y="478"/>
                    <a:pt x="20" y="500"/>
                  </a:cubicBezTo>
                  <a:cubicBezTo>
                    <a:pt x="13" y="513"/>
                    <a:pt x="5" y="558"/>
                    <a:pt x="0" y="591"/>
                  </a:cubicBezTo>
                  <a:cubicBezTo>
                    <a:pt x="1" y="591"/>
                    <a:pt x="2" y="592"/>
                    <a:pt x="3" y="592"/>
                  </a:cubicBezTo>
                  <a:cubicBezTo>
                    <a:pt x="8" y="559"/>
                    <a:pt x="17" y="510"/>
                    <a:pt x="24" y="496"/>
                  </a:cubicBezTo>
                  <a:cubicBezTo>
                    <a:pt x="35" y="474"/>
                    <a:pt x="57" y="353"/>
                    <a:pt x="59" y="324"/>
                  </a:cubicBezTo>
                  <a:cubicBezTo>
                    <a:pt x="61" y="294"/>
                    <a:pt x="88" y="125"/>
                    <a:pt x="112" y="96"/>
                  </a:cubicBezTo>
                  <a:cubicBezTo>
                    <a:pt x="129" y="53"/>
                    <a:pt x="129" y="53"/>
                    <a:pt x="129" y="53"/>
                  </a:cubicBezTo>
                  <a:moveTo>
                    <a:pt x="145" y="0"/>
                  </a:moveTo>
                  <a:cubicBezTo>
                    <a:pt x="145" y="1"/>
                    <a:pt x="145" y="1"/>
                    <a:pt x="145" y="1"/>
                  </a:cubicBezTo>
                  <a:cubicBezTo>
                    <a:pt x="145" y="1"/>
                    <a:pt x="145" y="1"/>
                    <a:pt x="145" y="1"/>
                  </a:cubicBezTo>
                  <a:cubicBezTo>
                    <a:pt x="145" y="1"/>
                    <a:pt x="145" y="0"/>
                    <a:pt x="145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67" name="í$ľïḍê"/>
            <p:cNvSpPr/>
            <p:nvPr/>
          </p:nvSpPr>
          <p:spPr bwMode="auto">
            <a:xfrm>
              <a:off x="8039101" y="2484438"/>
              <a:ext cx="233363" cy="762000"/>
            </a:xfrm>
            <a:custGeom>
              <a:avLst/>
              <a:gdLst>
                <a:gd name="T0" fmla="*/ 94 w 118"/>
                <a:gd name="T1" fmla="*/ 381 h 385"/>
                <a:gd name="T2" fmla="*/ 93 w 118"/>
                <a:gd name="T3" fmla="*/ 381 h 385"/>
                <a:gd name="T4" fmla="*/ 93 w 118"/>
                <a:gd name="T5" fmla="*/ 385 h 385"/>
                <a:gd name="T6" fmla="*/ 115 w 118"/>
                <a:gd name="T7" fmla="*/ 385 h 385"/>
                <a:gd name="T8" fmla="*/ 115 w 118"/>
                <a:gd name="T9" fmla="*/ 383 h 385"/>
                <a:gd name="T10" fmla="*/ 94 w 118"/>
                <a:gd name="T11" fmla="*/ 383 h 385"/>
                <a:gd name="T12" fmla="*/ 94 w 118"/>
                <a:gd name="T13" fmla="*/ 381 h 385"/>
                <a:gd name="T14" fmla="*/ 118 w 118"/>
                <a:gd name="T15" fmla="*/ 0 h 385"/>
                <a:gd name="T16" fmla="*/ 4 w 118"/>
                <a:gd name="T17" fmla="*/ 33 h 385"/>
                <a:gd name="T18" fmla="*/ 4 w 118"/>
                <a:gd name="T19" fmla="*/ 33 h 385"/>
                <a:gd name="T20" fmla="*/ 1 w 118"/>
                <a:gd name="T21" fmla="*/ 33 h 385"/>
                <a:gd name="T22" fmla="*/ 1 w 118"/>
                <a:gd name="T23" fmla="*/ 33 h 385"/>
                <a:gd name="T24" fmla="*/ 0 w 118"/>
                <a:gd name="T25" fmla="*/ 33 h 385"/>
                <a:gd name="T26" fmla="*/ 1 w 118"/>
                <a:gd name="T27" fmla="*/ 37 h 385"/>
                <a:gd name="T28" fmla="*/ 118 w 118"/>
                <a:gd name="T29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385">
                  <a:moveTo>
                    <a:pt x="94" y="381"/>
                  </a:moveTo>
                  <a:cubicBezTo>
                    <a:pt x="93" y="381"/>
                    <a:pt x="93" y="381"/>
                    <a:pt x="93" y="381"/>
                  </a:cubicBezTo>
                  <a:cubicBezTo>
                    <a:pt x="93" y="385"/>
                    <a:pt x="93" y="385"/>
                    <a:pt x="93" y="385"/>
                  </a:cubicBezTo>
                  <a:cubicBezTo>
                    <a:pt x="115" y="385"/>
                    <a:pt x="115" y="385"/>
                    <a:pt x="115" y="385"/>
                  </a:cubicBezTo>
                  <a:cubicBezTo>
                    <a:pt x="115" y="384"/>
                    <a:pt x="115" y="384"/>
                    <a:pt x="115" y="383"/>
                  </a:cubicBezTo>
                  <a:cubicBezTo>
                    <a:pt x="94" y="383"/>
                    <a:pt x="94" y="383"/>
                    <a:pt x="94" y="383"/>
                  </a:cubicBezTo>
                  <a:cubicBezTo>
                    <a:pt x="94" y="381"/>
                    <a:pt x="94" y="381"/>
                    <a:pt x="94" y="381"/>
                  </a:cubicBezTo>
                  <a:moveTo>
                    <a:pt x="118" y="0"/>
                  </a:moveTo>
                  <a:cubicBezTo>
                    <a:pt x="87" y="29"/>
                    <a:pt x="4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2" y="33"/>
                    <a:pt x="1" y="33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7"/>
                    <a:pt x="90" y="32"/>
                    <a:pt x="118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68" name="ïşḻidè"/>
            <p:cNvSpPr/>
            <p:nvPr/>
          </p:nvSpPr>
          <p:spPr bwMode="auto">
            <a:xfrm>
              <a:off x="8224838" y="3238501"/>
              <a:ext cx="42863" cy="3175"/>
            </a:xfrm>
            <a:custGeom>
              <a:avLst/>
              <a:gdLst>
                <a:gd name="T0" fmla="*/ 21 w 21"/>
                <a:gd name="T1" fmla="*/ 0 h 2"/>
                <a:gd name="T2" fmla="*/ 2 w 21"/>
                <a:gd name="T3" fmla="*/ 0 h 2"/>
                <a:gd name="T4" fmla="*/ 0 w 21"/>
                <a:gd name="T5" fmla="*/ 0 h 2"/>
                <a:gd name="T6" fmla="*/ 0 w 21"/>
                <a:gd name="T7" fmla="*/ 2 h 2"/>
                <a:gd name="T8" fmla="*/ 21 w 21"/>
                <a:gd name="T9" fmla="*/ 2 h 2"/>
                <a:gd name="T10" fmla="*/ 21 w 2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">
                  <a:moveTo>
                    <a:pt x="2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1"/>
                    <a:pt x="21" y="0"/>
                  </a:cubicBezTo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69" name="íś1ïḑé"/>
            <p:cNvSpPr/>
            <p:nvPr/>
          </p:nvSpPr>
          <p:spPr bwMode="auto">
            <a:xfrm>
              <a:off x="8267701" y="3238501"/>
              <a:ext cx="11113" cy="7938"/>
            </a:xfrm>
            <a:custGeom>
              <a:avLst/>
              <a:gdLst>
                <a:gd name="T0" fmla="*/ 6 w 6"/>
                <a:gd name="T1" fmla="*/ 0 h 4"/>
                <a:gd name="T2" fmla="*/ 0 w 6"/>
                <a:gd name="T3" fmla="*/ 0 h 4"/>
                <a:gd name="T4" fmla="*/ 0 w 6"/>
                <a:gd name="T5" fmla="*/ 4 h 4"/>
                <a:gd name="T6" fmla="*/ 5 w 6"/>
                <a:gd name="T7" fmla="*/ 4 h 4"/>
                <a:gd name="T8" fmla="*/ 6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3"/>
                    <a:pt x="6" y="0"/>
                  </a:cubicBezTo>
                </a:path>
              </a:pathLst>
            </a:custGeom>
            <a:solidFill>
              <a:srgbClr val="423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70" name="ïšľide"/>
            <p:cNvSpPr/>
            <p:nvPr/>
          </p:nvSpPr>
          <p:spPr bwMode="auto">
            <a:xfrm>
              <a:off x="8543926" y="2020888"/>
              <a:ext cx="38100" cy="85725"/>
            </a:xfrm>
            <a:custGeom>
              <a:avLst/>
              <a:gdLst>
                <a:gd name="T0" fmla="*/ 24 w 24"/>
                <a:gd name="T1" fmla="*/ 0 h 54"/>
                <a:gd name="T2" fmla="*/ 17 w 24"/>
                <a:gd name="T3" fmla="*/ 16 h 54"/>
                <a:gd name="T4" fmla="*/ 0 w 24"/>
                <a:gd name="T5" fmla="*/ 54 h 54"/>
                <a:gd name="T6" fmla="*/ 24 w 24"/>
                <a:gd name="T7" fmla="*/ 4 h 54"/>
                <a:gd name="T8" fmla="*/ 24 w 24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54">
                  <a:moveTo>
                    <a:pt x="24" y="0"/>
                  </a:moveTo>
                  <a:lnTo>
                    <a:pt x="17" y="16"/>
                  </a:lnTo>
                  <a:lnTo>
                    <a:pt x="0" y="54"/>
                  </a:lnTo>
                  <a:lnTo>
                    <a:pt x="24" y="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71" name="íśḷiḍê"/>
            <p:cNvSpPr/>
            <p:nvPr/>
          </p:nvSpPr>
          <p:spPr bwMode="auto">
            <a:xfrm>
              <a:off x="8543926" y="2020888"/>
              <a:ext cx="38100" cy="85725"/>
            </a:xfrm>
            <a:custGeom>
              <a:avLst/>
              <a:gdLst>
                <a:gd name="T0" fmla="*/ 24 w 24"/>
                <a:gd name="T1" fmla="*/ 0 h 54"/>
                <a:gd name="T2" fmla="*/ 17 w 24"/>
                <a:gd name="T3" fmla="*/ 16 h 54"/>
                <a:gd name="T4" fmla="*/ 0 w 24"/>
                <a:gd name="T5" fmla="*/ 54 h 54"/>
                <a:gd name="T6" fmla="*/ 24 w 24"/>
                <a:gd name="T7" fmla="*/ 4 h 54"/>
                <a:gd name="T8" fmla="*/ 24 w 24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54">
                  <a:moveTo>
                    <a:pt x="24" y="0"/>
                  </a:moveTo>
                  <a:lnTo>
                    <a:pt x="17" y="16"/>
                  </a:lnTo>
                  <a:lnTo>
                    <a:pt x="0" y="54"/>
                  </a:lnTo>
                  <a:lnTo>
                    <a:pt x="24" y="4"/>
                  </a:lnTo>
                  <a:lnTo>
                    <a:pt x="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72" name="iṣḻídè"/>
            <p:cNvSpPr/>
            <p:nvPr/>
          </p:nvSpPr>
          <p:spPr bwMode="auto">
            <a:xfrm>
              <a:off x="8047038" y="2459038"/>
              <a:ext cx="238125" cy="90488"/>
            </a:xfrm>
            <a:custGeom>
              <a:avLst/>
              <a:gdLst>
                <a:gd name="T0" fmla="*/ 120 w 120"/>
                <a:gd name="T1" fmla="*/ 0 h 46"/>
                <a:gd name="T2" fmla="*/ 0 w 120"/>
                <a:gd name="T3" fmla="*/ 46 h 46"/>
                <a:gd name="T4" fmla="*/ 0 w 120"/>
                <a:gd name="T5" fmla="*/ 46 h 46"/>
                <a:gd name="T6" fmla="*/ 114 w 120"/>
                <a:gd name="T7" fmla="*/ 13 h 46"/>
                <a:gd name="T8" fmla="*/ 120 w 120"/>
                <a:gd name="T9" fmla="*/ 5 h 46"/>
                <a:gd name="T10" fmla="*/ 120 w 120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46">
                  <a:moveTo>
                    <a:pt x="120" y="0"/>
                  </a:moveTo>
                  <a:cubicBezTo>
                    <a:pt x="104" y="36"/>
                    <a:pt x="19" y="45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83" y="42"/>
                    <a:pt x="114" y="13"/>
                  </a:cubicBezTo>
                  <a:cubicBezTo>
                    <a:pt x="116" y="10"/>
                    <a:pt x="118" y="8"/>
                    <a:pt x="120" y="5"/>
                  </a:cubicBezTo>
                  <a:cubicBezTo>
                    <a:pt x="120" y="0"/>
                    <a:pt x="120" y="0"/>
                    <a:pt x="120" y="0"/>
                  </a:cubicBezTo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73" name="îşlïḍé"/>
            <p:cNvSpPr/>
            <p:nvPr/>
          </p:nvSpPr>
          <p:spPr bwMode="auto">
            <a:xfrm>
              <a:off x="8267701" y="3170238"/>
              <a:ext cx="20638" cy="68263"/>
            </a:xfrm>
            <a:custGeom>
              <a:avLst/>
              <a:gdLst>
                <a:gd name="T0" fmla="*/ 10 w 11"/>
                <a:gd name="T1" fmla="*/ 0 h 34"/>
                <a:gd name="T2" fmla="*/ 5 w 11"/>
                <a:gd name="T3" fmla="*/ 34 h 34"/>
                <a:gd name="T4" fmla="*/ 0 w 11"/>
                <a:gd name="T5" fmla="*/ 34 h 34"/>
                <a:gd name="T6" fmla="*/ 0 w 11"/>
                <a:gd name="T7" fmla="*/ 34 h 34"/>
                <a:gd name="T8" fmla="*/ 6 w 11"/>
                <a:gd name="T9" fmla="*/ 34 h 34"/>
                <a:gd name="T10" fmla="*/ 11 w 11"/>
                <a:gd name="T11" fmla="*/ 0 h 34"/>
                <a:gd name="T12" fmla="*/ 10 w 11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4">
                  <a:moveTo>
                    <a:pt x="10" y="0"/>
                  </a:moveTo>
                  <a:cubicBezTo>
                    <a:pt x="7" y="20"/>
                    <a:pt x="5" y="34"/>
                    <a:pt x="5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7" y="28"/>
                    <a:pt x="8" y="16"/>
                    <a:pt x="11" y="0"/>
                  </a:cubicBezTo>
                  <a:cubicBezTo>
                    <a:pt x="11" y="0"/>
                    <a:pt x="11" y="0"/>
                    <a:pt x="10" y="0"/>
                  </a:cubicBezTo>
                </a:path>
              </a:pathLst>
            </a:custGeom>
            <a:solidFill>
              <a:srgbClr val="3B38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74" name="ïṥḷîḑe"/>
            <p:cNvSpPr/>
            <p:nvPr/>
          </p:nvSpPr>
          <p:spPr bwMode="auto">
            <a:xfrm>
              <a:off x="8286751" y="2046288"/>
              <a:ext cx="284163" cy="1123950"/>
            </a:xfrm>
            <a:custGeom>
              <a:avLst/>
              <a:gdLst>
                <a:gd name="T0" fmla="*/ 143 w 143"/>
                <a:gd name="T1" fmla="*/ 0 h 568"/>
                <a:gd name="T2" fmla="*/ 109 w 143"/>
                <a:gd name="T3" fmla="*/ 73 h 568"/>
                <a:gd name="T4" fmla="*/ 56 w 143"/>
                <a:gd name="T5" fmla="*/ 301 h 568"/>
                <a:gd name="T6" fmla="*/ 21 w 143"/>
                <a:gd name="T7" fmla="*/ 473 h 568"/>
                <a:gd name="T8" fmla="*/ 0 w 143"/>
                <a:gd name="T9" fmla="*/ 568 h 568"/>
                <a:gd name="T10" fmla="*/ 1 w 143"/>
                <a:gd name="T11" fmla="*/ 568 h 568"/>
                <a:gd name="T12" fmla="*/ 21 w 143"/>
                <a:gd name="T13" fmla="*/ 477 h 568"/>
                <a:gd name="T14" fmla="*/ 56 w 143"/>
                <a:gd name="T15" fmla="*/ 304 h 568"/>
                <a:gd name="T16" fmla="*/ 109 w 143"/>
                <a:gd name="T17" fmla="*/ 76 h 568"/>
                <a:gd name="T18" fmla="*/ 130 w 143"/>
                <a:gd name="T19" fmla="*/ 30 h 568"/>
                <a:gd name="T20" fmla="*/ 143 w 143"/>
                <a:gd name="T21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3" h="568">
                  <a:moveTo>
                    <a:pt x="143" y="0"/>
                  </a:moveTo>
                  <a:cubicBezTo>
                    <a:pt x="109" y="73"/>
                    <a:pt x="109" y="73"/>
                    <a:pt x="109" y="73"/>
                  </a:cubicBezTo>
                  <a:cubicBezTo>
                    <a:pt x="85" y="102"/>
                    <a:pt x="58" y="271"/>
                    <a:pt x="56" y="301"/>
                  </a:cubicBezTo>
                  <a:cubicBezTo>
                    <a:pt x="54" y="330"/>
                    <a:pt x="32" y="451"/>
                    <a:pt x="21" y="473"/>
                  </a:cubicBezTo>
                  <a:cubicBezTo>
                    <a:pt x="14" y="487"/>
                    <a:pt x="6" y="535"/>
                    <a:pt x="0" y="568"/>
                  </a:cubicBezTo>
                  <a:cubicBezTo>
                    <a:pt x="1" y="568"/>
                    <a:pt x="1" y="568"/>
                    <a:pt x="1" y="568"/>
                  </a:cubicBezTo>
                  <a:cubicBezTo>
                    <a:pt x="6" y="535"/>
                    <a:pt x="14" y="490"/>
                    <a:pt x="21" y="477"/>
                  </a:cubicBezTo>
                  <a:cubicBezTo>
                    <a:pt x="32" y="455"/>
                    <a:pt x="54" y="333"/>
                    <a:pt x="56" y="304"/>
                  </a:cubicBezTo>
                  <a:cubicBezTo>
                    <a:pt x="58" y="275"/>
                    <a:pt x="85" y="105"/>
                    <a:pt x="109" y="76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43" y="0"/>
                    <a:pt x="143" y="0"/>
                    <a:pt x="143" y="0"/>
                  </a:cubicBezTo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75" name="ïṡļiḓè"/>
            <p:cNvSpPr/>
            <p:nvPr/>
          </p:nvSpPr>
          <p:spPr bwMode="auto">
            <a:xfrm>
              <a:off x="8015288" y="1998663"/>
              <a:ext cx="566738" cy="1239838"/>
            </a:xfrm>
            <a:custGeom>
              <a:avLst/>
              <a:gdLst>
                <a:gd name="T0" fmla="*/ 286 w 286"/>
                <a:gd name="T1" fmla="*/ 0 h 626"/>
                <a:gd name="T2" fmla="*/ 229 w 286"/>
                <a:gd name="T3" fmla="*/ 23 h 626"/>
                <a:gd name="T4" fmla="*/ 177 w 286"/>
                <a:gd name="T5" fmla="*/ 39 h 626"/>
                <a:gd name="T6" fmla="*/ 130 w 286"/>
                <a:gd name="T7" fmla="*/ 83 h 626"/>
                <a:gd name="T8" fmla="*/ 0 w 286"/>
                <a:gd name="T9" fmla="*/ 168 h 626"/>
                <a:gd name="T10" fmla="*/ 13 w 286"/>
                <a:gd name="T11" fmla="*/ 278 h 626"/>
                <a:gd name="T12" fmla="*/ 136 w 286"/>
                <a:gd name="T13" fmla="*/ 232 h 626"/>
                <a:gd name="T14" fmla="*/ 105 w 286"/>
                <a:gd name="T15" fmla="*/ 626 h 626"/>
                <a:gd name="T16" fmla="*/ 132 w 286"/>
                <a:gd name="T17" fmla="*/ 626 h 626"/>
                <a:gd name="T18" fmla="*/ 158 w 286"/>
                <a:gd name="T19" fmla="*/ 497 h 626"/>
                <a:gd name="T20" fmla="*/ 193 w 286"/>
                <a:gd name="T21" fmla="*/ 325 h 626"/>
                <a:gd name="T22" fmla="*/ 246 w 286"/>
                <a:gd name="T23" fmla="*/ 97 h 626"/>
                <a:gd name="T24" fmla="*/ 286 w 286"/>
                <a:gd name="T25" fmla="*/ 11 h 626"/>
                <a:gd name="T26" fmla="*/ 286 w 286"/>
                <a:gd name="T27" fmla="*/ 0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6" h="626">
                  <a:moveTo>
                    <a:pt x="286" y="0"/>
                  </a:moveTo>
                  <a:cubicBezTo>
                    <a:pt x="269" y="12"/>
                    <a:pt x="250" y="21"/>
                    <a:pt x="229" y="23"/>
                  </a:cubicBezTo>
                  <a:cubicBezTo>
                    <a:pt x="211" y="24"/>
                    <a:pt x="193" y="30"/>
                    <a:pt x="177" y="39"/>
                  </a:cubicBezTo>
                  <a:cubicBezTo>
                    <a:pt x="158" y="49"/>
                    <a:pt x="137" y="65"/>
                    <a:pt x="130" y="83"/>
                  </a:cubicBezTo>
                  <a:cubicBezTo>
                    <a:pt x="118" y="120"/>
                    <a:pt x="37" y="181"/>
                    <a:pt x="0" y="168"/>
                  </a:cubicBezTo>
                  <a:cubicBezTo>
                    <a:pt x="13" y="278"/>
                    <a:pt x="13" y="278"/>
                    <a:pt x="13" y="278"/>
                  </a:cubicBezTo>
                  <a:cubicBezTo>
                    <a:pt x="13" y="278"/>
                    <a:pt x="118" y="273"/>
                    <a:pt x="136" y="232"/>
                  </a:cubicBezTo>
                  <a:cubicBezTo>
                    <a:pt x="105" y="626"/>
                    <a:pt x="105" y="626"/>
                    <a:pt x="105" y="626"/>
                  </a:cubicBezTo>
                  <a:cubicBezTo>
                    <a:pt x="132" y="626"/>
                    <a:pt x="132" y="626"/>
                    <a:pt x="132" y="626"/>
                  </a:cubicBezTo>
                  <a:cubicBezTo>
                    <a:pt x="132" y="626"/>
                    <a:pt x="147" y="520"/>
                    <a:pt x="158" y="497"/>
                  </a:cubicBezTo>
                  <a:cubicBezTo>
                    <a:pt x="169" y="475"/>
                    <a:pt x="191" y="354"/>
                    <a:pt x="193" y="325"/>
                  </a:cubicBezTo>
                  <a:cubicBezTo>
                    <a:pt x="195" y="295"/>
                    <a:pt x="222" y="126"/>
                    <a:pt x="246" y="97"/>
                  </a:cubicBezTo>
                  <a:cubicBezTo>
                    <a:pt x="286" y="11"/>
                    <a:pt x="286" y="11"/>
                    <a:pt x="286" y="11"/>
                  </a:cubicBezTo>
                  <a:cubicBezTo>
                    <a:pt x="286" y="0"/>
                    <a:pt x="286" y="0"/>
                    <a:pt x="286" y="0"/>
                  </a:cubicBezTo>
                </a:path>
              </a:pathLst>
            </a:custGeom>
            <a:solidFill>
              <a:srgbClr val="FD6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76" name="ïṡ1íḍe"/>
            <p:cNvSpPr/>
            <p:nvPr/>
          </p:nvSpPr>
          <p:spPr bwMode="auto">
            <a:xfrm>
              <a:off x="8575676" y="1958976"/>
              <a:ext cx="3175" cy="12700"/>
            </a:xfrm>
            <a:custGeom>
              <a:avLst/>
              <a:gdLst>
                <a:gd name="T0" fmla="*/ 0 w 1"/>
                <a:gd name="T1" fmla="*/ 0 h 6"/>
                <a:gd name="T2" fmla="*/ 1 w 1"/>
                <a:gd name="T3" fmla="*/ 5 h 6"/>
                <a:gd name="T4" fmla="*/ 1 w 1"/>
                <a:gd name="T5" fmla="*/ 6 h 6"/>
                <a:gd name="T6" fmla="*/ 1 w 1"/>
                <a:gd name="T7" fmla="*/ 0 h 6"/>
                <a:gd name="T8" fmla="*/ 0 w 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6">
                  <a:moveTo>
                    <a:pt x="0" y="0"/>
                  </a:moveTo>
                  <a:cubicBezTo>
                    <a:pt x="0" y="2"/>
                    <a:pt x="1" y="4"/>
                    <a:pt x="1" y="5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1" y="4"/>
                    <a:pt x="1" y="2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77" name="iṣľiďè"/>
            <p:cNvSpPr/>
            <p:nvPr/>
          </p:nvSpPr>
          <p:spPr bwMode="auto">
            <a:xfrm>
              <a:off x="8578851" y="1939926"/>
              <a:ext cx="120650" cy="33338"/>
            </a:xfrm>
            <a:custGeom>
              <a:avLst/>
              <a:gdLst>
                <a:gd name="T0" fmla="*/ 61 w 61"/>
                <a:gd name="T1" fmla="*/ 0 h 17"/>
                <a:gd name="T2" fmla="*/ 16 w 61"/>
                <a:gd name="T3" fmla="*/ 11 h 17"/>
                <a:gd name="T4" fmla="*/ 0 w 61"/>
                <a:gd name="T5" fmla="*/ 10 h 17"/>
                <a:gd name="T6" fmla="*/ 0 w 61"/>
                <a:gd name="T7" fmla="*/ 16 h 17"/>
                <a:gd name="T8" fmla="*/ 16 w 61"/>
                <a:gd name="T9" fmla="*/ 17 h 17"/>
                <a:gd name="T10" fmla="*/ 16 w 61"/>
                <a:gd name="T11" fmla="*/ 17 h 17"/>
                <a:gd name="T12" fmla="*/ 61 w 61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7">
                  <a:moveTo>
                    <a:pt x="61" y="0"/>
                  </a:moveTo>
                  <a:cubicBezTo>
                    <a:pt x="48" y="7"/>
                    <a:pt x="32" y="11"/>
                    <a:pt x="16" y="11"/>
                  </a:cubicBezTo>
                  <a:cubicBezTo>
                    <a:pt x="10" y="11"/>
                    <a:pt x="5" y="11"/>
                    <a:pt x="0" y="10"/>
                  </a:cubicBezTo>
                  <a:cubicBezTo>
                    <a:pt x="0" y="12"/>
                    <a:pt x="0" y="14"/>
                    <a:pt x="0" y="16"/>
                  </a:cubicBezTo>
                  <a:cubicBezTo>
                    <a:pt x="6" y="16"/>
                    <a:pt x="11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33" y="17"/>
                    <a:pt x="48" y="10"/>
                    <a:pt x="61" y="0"/>
                  </a:cubicBezTo>
                </a:path>
              </a:pathLst>
            </a:custGeom>
            <a:solidFill>
              <a:srgbClr val="E4A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78" name="îş1îḍé"/>
            <p:cNvSpPr/>
            <p:nvPr/>
          </p:nvSpPr>
          <p:spPr bwMode="auto">
            <a:xfrm>
              <a:off x="8412163" y="1570038"/>
              <a:ext cx="393700" cy="392113"/>
            </a:xfrm>
            <a:prstGeom prst="ellipse">
              <a:avLst/>
            </a:prstGeom>
            <a:solidFill>
              <a:srgbClr val="FEC3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79" name="íšľîdé"/>
            <p:cNvSpPr/>
            <p:nvPr/>
          </p:nvSpPr>
          <p:spPr bwMode="auto">
            <a:xfrm>
              <a:off x="8394701" y="1512888"/>
              <a:ext cx="463550" cy="406400"/>
            </a:xfrm>
            <a:custGeom>
              <a:avLst/>
              <a:gdLst>
                <a:gd name="T0" fmla="*/ 234 w 234"/>
                <a:gd name="T1" fmla="*/ 172 h 206"/>
                <a:gd name="T2" fmla="*/ 222 w 234"/>
                <a:gd name="T3" fmla="*/ 187 h 206"/>
                <a:gd name="T4" fmla="*/ 210 w 234"/>
                <a:gd name="T5" fmla="*/ 197 h 206"/>
                <a:gd name="T6" fmla="*/ 212 w 234"/>
                <a:gd name="T7" fmla="*/ 206 h 206"/>
                <a:gd name="T8" fmla="*/ 234 w 234"/>
                <a:gd name="T9" fmla="*/ 172 h 206"/>
                <a:gd name="T10" fmla="*/ 3 w 234"/>
                <a:gd name="T11" fmla="*/ 0 h 206"/>
                <a:gd name="T12" fmla="*/ 0 w 234"/>
                <a:gd name="T13" fmla="*/ 30 h 206"/>
                <a:gd name="T14" fmla="*/ 19 w 234"/>
                <a:gd name="T15" fmla="*/ 72 h 206"/>
                <a:gd name="T16" fmla="*/ 28 w 234"/>
                <a:gd name="T17" fmla="*/ 53 h 206"/>
                <a:gd name="T18" fmla="*/ 26 w 234"/>
                <a:gd name="T19" fmla="*/ 53 h 206"/>
                <a:gd name="T20" fmla="*/ 3 w 234"/>
                <a:gd name="T21" fmla="*/ 9 h 206"/>
                <a:gd name="T22" fmla="*/ 3 w 234"/>
                <a:gd name="T23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4" h="206">
                  <a:moveTo>
                    <a:pt x="234" y="172"/>
                  </a:moveTo>
                  <a:cubicBezTo>
                    <a:pt x="231" y="178"/>
                    <a:pt x="227" y="182"/>
                    <a:pt x="222" y="187"/>
                  </a:cubicBezTo>
                  <a:cubicBezTo>
                    <a:pt x="218" y="191"/>
                    <a:pt x="214" y="194"/>
                    <a:pt x="210" y="197"/>
                  </a:cubicBezTo>
                  <a:cubicBezTo>
                    <a:pt x="211" y="200"/>
                    <a:pt x="212" y="203"/>
                    <a:pt x="212" y="206"/>
                  </a:cubicBezTo>
                  <a:cubicBezTo>
                    <a:pt x="222" y="196"/>
                    <a:pt x="230" y="185"/>
                    <a:pt x="234" y="172"/>
                  </a:cubicBezTo>
                  <a:moveTo>
                    <a:pt x="3" y="0"/>
                  </a:moveTo>
                  <a:cubicBezTo>
                    <a:pt x="1" y="10"/>
                    <a:pt x="0" y="20"/>
                    <a:pt x="0" y="30"/>
                  </a:cubicBezTo>
                  <a:cubicBezTo>
                    <a:pt x="0" y="44"/>
                    <a:pt x="6" y="65"/>
                    <a:pt x="19" y="72"/>
                  </a:cubicBezTo>
                  <a:cubicBezTo>
                    <a:pt x="21" y="66"/>
                    <a:pt x="24" y="59"/>
                    <a:pt x="28" y="53"/>
                  </a:cubicBezTo>
                  <a:cubicBezTo>
                    <a:pt x="27" y="53"/>
                    <a:pt x="27" y="53"/>
                    <a:pt x="26" y="53"/>
                  </a:cubicBezTo>
                  <a:cubicBezTo>
                    <a:pt x="10" y="47"/>
                    <a:pt x="3" y="24"/>
                    <a:pt x="3" y="9"/>
                  </a:cubicBezTo>
                  <a:cubicBezTo>
                    <a:pt x="3" y="6"/>
                    <a:pt x="3" y="3"/>
                    <a:pt x="3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80" name="íṧḷîḋe"/>
            <p:cNvSpPr/>
            <p:nvPr/>
          </p:nvSpPr>
          <p:spPr bwMode="auto">
            <a:xfrm>
              <a:off x="8399463" y="1412876"/>
              <a:ext cx="471488" cy="522288"/>
            </a:xfrm>
            <a:custGeom>
              <a:avLst/>
              <a:gdLst>
                <a:gd name="T0" fmla="*/ 80 w 238"/>
                <a:gd name="T1" fmla="*/ 0 h 264"/>
                <a:gd name="T2" fmla="*/ 51 w 238"/>
                <a:gd name="T3" fmla="*/ 11 h 264"/>
                <a:gd name="T4" fmla="*/ 36 w 238"/>
                <a:gd name="T5" fmla="*/ 37 h 264"/>
                <a:gd name="T6" fmla="*/ 23 w 238"/>
                <a:gd name="T7" fmla="*/ 20 h 264"/>
                <a:gd name="T8" fmla="*/ 23 w 238"/>
                <a:gd name="T9" fmla="*/ 12 h 264"/>
                <a:gd name="T10" fmla="*/ 7 w 238"/>
                <a:gd name="T11" fmla="*/ 47 h 264"/>
                <a:gd name="T12" fmla="*/ 3 w 238"/>
                <a:gd name="T13" fmla="*/ 37 h 264"/>
                <a:gd name="T14" fmla="*/ 0 w 238"/>
                <a:gd name="T15" fmla="*/ 50 h 264"/>
                <a:gd name="T16" fmla="*/ 0 w 238"/>
                <a:gd name="T17" fmla="*/ 59 h 264"/>
                <a:gd name="T18" fmla="*/ 23 w 238"/>
                <a:gd name="T19" fmla="*/ 103 h 264"/>
                <a:gd name="T20" fmla="*/ 25 w 238"/>
                <a:gd name="T21" fmla="*/ 103 h 264"/>
                <a:gd name="T22" fmla="*/ 16 w 238"/>
                <a:gd name="T23" fmla="*/ 122 h 264"/>
                <a:gd name="T24" fmla="*/ 19 w 238"/>
                <a:gd name="T25" fmla="*/ 123 h 264"/>
                <a:gd name="T26" fmla="*/ 22 w 238"/>
                <a:gd name="T27" fmla="*/ 124 h 264"/>
                <a:gd name="T28" fmla="*/ 106 w 238"/>
                <a:gd name="T29" fmla="*/ 79 h 264"/>
                <a:gd name="T30" fmla="*/ 205 w 238"/>
                <a:gd name="T31" fmla="*/ 178 h 264"/>
                <a:gd name="T32" fmla="*/ 191 w 238"/>
                <a:gd name="T33" fmla="*/ 228 h 264"/>
                <a:gd name="T34" fmla="*/ 199 w 238"/>
                <a:gd name="T35" fmla="*/ 264 h 264"/>
                <a:gd name="T36" fmla="*/ 209 w 238"/>
                <a:gd name="T37" fmla="*/ 256 h 264"/>
                <a:gd name="T38" fmla="*/ 207 w 238"/>
                <a:gd name="T39" fmla="*/ 247 h 264"/>
                <a:gd name="T40" fmla="*/ 219 w 238"/>
                <a:gd name="T41" fmla="*/ 237 h 264"/>
                <a:gd name="T42" fmla="*/ 231 w 238"/>
                <a:gd name="T43" fmla="*/ 222 h 264"/>
                <a:gd name="T44" fmla="*/ 235 w 238"/>
                <a:gd name="T45" fmla="*/ 209 h 264"/>
                <a:gd name="T46" fmla="*/ 237 w 238"/>
                <a:gd name="T47" fmla="*/ 166 h 264"/>
                <a:gd name="T48" fmla="*/ 235 w 238"/>
                <a:gd name="T49" fmla="*/ 116 h 264"/>
                <a:gd name="T50" fmla="*/ 232 w 238"/>
                <a:gd name="T51" fmla="*/ 88 h 264"/>
                <a:gd name="T52" fmla="*/ 143 w 238"/>
                <a:gd name="T53" fmla="*/ 20 h 264"/>
                <a:gd name="T54" fmla="*/ 141 w 238"/>
                <a:gd name="T55" fmla="*/ 20 h 264"/>
                <a:gd name="T56" fmla="*/ 105 w 238"/>
                <a:gd name="T57" fmla="*/ 22 h 264"/>
                <a:gd name="T58" fmla="*/ 84 w 238"/>
                <a:gd name="T59" fmla="*/ 22 h 264"/>
                <a:gd name="T60" fmla="*/ 74 w 238"/>
                <a:gd name="T61" fmla="*/ 22 h 264"/>
                <a:gd name="T62" fmla="*/ 74 w 238"/>
                <a:gd name="T63" fmla="*/ 22 h 264"/>
                <a:gd name="T64" fmla="*/ 70 w 238"/>
                <a:gd name="T65" fmla="*/ 21 h 264"/>
                <a:gd name="T66" fmla="*/ 69 w 238"/>
                <a:gd name="T67" fmla="*/ 18 h 264"/>
                <a:gd name="T68" fmla="*/ 80 w 238"/>
                <a:gd name="T69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8" h="264">
                  <a:moveTo>
                    <a:pt x="80" y="0"/>
                  </a:moveTo>
                  <a:cubicBezTo>
                    <a:pt x="70" y="2"/>
                    <a:pt x="60" y="6"/>
                    <a:pt x="51" y="11"/>
                  </a:cubicBezTo>
                  <a:cubicBezTo>
                    <a:pt x="42" y="17"/>
                    <a:pt x="35" y="27"/>
                    <a:pt x="36" y="37"/>
                  </a:cubicBezTo>
                  <a:cubicBezTo>
                    <a:pt x="30" y="33"/>
                    <a:pt x="26" y="27"/>
                    <a:pt x="23" y="20"/>
                  </a:cubicBezTo>
                  <a:cubicBezTo>
                    <a:pt x="23" y="18"/>
                    <a:pt x="23" y="15"/>
                    <a:pt x="23" y="12"/>
                  </a:cubicBezTo>
                  <a:cubicBezTo>
                    <a:pt x="15" y="23"/>
                    <a:pt x="10" y="34"/>
                    <a:pt x="7" y="47"/>
                  </a:cubicBezTo>
                  <a:cubicBezTo>
                    <a:pt x="4" y="45"/>
                    <a:pt x="3" y="41"/>
                    <a:pt x="3" y="37"/>
                  </a:cubicBezTo>
                  <a:cubicBezTo>
                    <a:pt x="2" y="41"/>
                    <a:pt x="1" y="46"/>
                    <a:pt x="0" y="50"/>
                  </a:cubicBezTo>
                  <a:cubicBezTo>
                    <a:pt x="0" y="53"/>
                    <a:pt x="0" y="56"/>
                    <a:pt x="0" y="59"/>
                  </a:cubicBezTo>
                  <a:cubicBezTo>
                    <a:pt x="0" y="74"/>
                    <a:pt x="7" y="97"/>
                    <a:pt x="23" y="103"/>
                  </a:cubicBezTo>
                  <a:cubicBezTo>
                    <a:pt x="24" y="103"/>
                    <a:pt x="24" y="103"/>
                    <a:pt x="25" y="103"/>
                  </a:cubicBezTo>
                  <a:cubicBezTo>
                    <a:pt x="21" y="109"/>
                    <a:pt x="18" y="116"/>
                    <a:pt x="16" y="122"/>
                  </a:cubicBezTo>
                  <a:cubicBezTo>
                    <a:pt x="17" y="122"/>
                    <a:pt x="18" y="123"/>
                    <a:pt x="19" y="123"/>
                  </a:cubicBezTo>
                  <a:cubicBezTo>
                    <a:pt x="20" y="124"/>
                    <a:pt x="21" y="124"/>
                    <a:pt x="22" y="124"/>
                  </a:cubicBezTo>
                  <a:cubicBezTo>
                    <a:pt x="40" y="97"/>
                    <a:pt x="71" y="79"/>
                    <a:pt x="106" y="79"/>
                  </a:cubicBezTo>
                  <a:cubicBezTo>
                    <a:pt x="161" y="79"/>
                    <a:pt x="205" y="123"/>
                    <a:pt x="205" y="178"/>
                  </a:cubicBezTo>
                  <a:cubicBezTo>
                    <a:pt x="205" y="196"/>
                    <a:pt x="200" y="213"/>
                    <a:pt x="191" y="228"/>
                  </a:cubicBezTo>
                  <a:cubicBezTo>
                    <a:pt x="193" y="242"/>
                    <a:pt x="196" y="254"/>
                    <a:pt x="199" y="264"/>
                  </a:cubicBezTo>
                  <a:cubicBezTo>
                    <a:pt x="203" y="262"/>
                    <a:pt x="206" y="259"/>
                    <a:pt x="209" y="256"/>
                  </a:cubicBezTo>
                  <a:cubicBezTo>
                    <a:pt x="209" y="253"/>
                    <a:pt x="208" y="250"/>
                    <a:pt x="207" y="247"/>
                  </a:cubicBezTo>
                  <a:cubicBezTo>
                    <a:pt x="211" y="244"/>
                    <a:pt x="215" y="241"/>
                    <a:pt x="219" y="237"/>
                  </a:cubicBezTo>
                  <a:cubicBezTo>
                    <a:pt x="224" y="232"/>
                    <a:pt x="228" y="228"/>
                    <a:pt x="231" y="222"/>
                  </a:cubicBezTo>
                  <a:cubicBezTo>
                    <a:pt x="233" y="218"/>
                    <a:pt x="234" y="213"/>
                    <a:pt x="235" y="209"/>
                  </a:cubicBezTo>
                  <a:cubicBezTo>
                    <a:pt x="238" y="194"/>
                    <a:pt x="238" y="180"/>
                    <a:pt x="237" y="166"/>
                  </a:cubicBezTo>
                  <a:cubicBezTo>
                    <a:pt x="235" y="116"/>
                    <a:pt x="235" y="116"/>
                    <a:pt x="235" y="116"/>
                  </a:cubicBezTo>
                  <a:cubicBezTo>
                    <a:pt x="235" y="107"/>
                    <a:pt x="234" y="97"/>
                    <a:pt x="232" y="88"/>
                  </a:cubicBezTo>
                  <a:cubicBezTo>
                    <a:pt x="223" y="49"/>
                    <a:pt x="183" y="21"/>
                    <a:pt x="143" y="20"/>
                  </a:cubicBezTo>
                  <a:cubicBezTo>
                    <a:pt x="143" y="20"/>
                    <a:pt x="142" y="20"/>
                    <a:pt x="141" y="20"/>
                  </a:cubicBezTo>
                  <a:cubicBezTo>
                    <a:pt x="129" y="20"/>
                    <a:pt x="117" y="20"/>
                    <a:pt x="105" y="22"/>
                  </a:cubicBezTo>
                  <a:cubicBezTo>
                    <a:pt x="98" y="22"/>
                    <a:pt x="91" y="22"/>
                    <a:pt x="84" y="22"/>
                  </a:cubicBezTo>
                  <a:cubicBezTo>
                    <a:pt x="80" y="22"/>
                    <a:pt x="77" y="22"/>
                    <a:pt x="74" y="22"/>
                  </a:cubicBezTo>
                  <a:cubicBezTo>
                    <a:pt x="74" y="22"/>
                    <a:pt x="74" y="22"/>
                    <a:pt x="74" y="22"/>
                  </a:cubicBezTo>
                  <a:cubicBezTo>
                    <a:pt x="72" y="22"/>
                    <a:pt x="71" y="22"/>
                    <a:pt x="70" y="21"/>
                  </a:cubicBezTo>
                  <a:cubicBezTo>
                    <a:pt x="70" y="21"/>
                    <a:pt x="69" y="19"/>
                    <a:pt x="69" y="18"/>
                  </a:cubicBezTo>
                  <a:cubicBezTo>
                    <a:pt x="68" y="10"/>
                    <a:pt x="73" y="3"/>
                    <a:pt x="80" y="0"/>
                  </a:cubicBezTo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81" name="íşḷíḋê"/>
            <p:cNvSpPr/>
            <p:nvPr/>
          </p:nvSpPr>
          <p:spPr bwMode="auto">
            <a:xfrm>
              <a:off x="8751888" y="1865313"/>
              <a:ext cx="42863" cy="82550"/>
            </a:xfrm>
            <a:custGeom>
              <a:avLst/>
              <a:gdLst>
                <a:gd name="T0" fmla="*/ 13 w 21"/>
                <a:gd name="T1" fmla="*/ 0 h 42"/>
                <a:gd name="T2" fmla="*/ 0 w 21"/>
                <a:gd name="T3" fmla="*/ 18 h 42"/>
                <a:gd name="T4" fmla="*/ 11 w 21"/>
                <a:gd name="T5" fmla="*/ 42 h 42"/>
                <a:gd name="T6" fmla="*/ 21 w 21"/>
                <a:gd name="T7" fmla="*/ 36 h 42"/>
                <a:gd name="T8" fmla="*/ 13 w 21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2">
                  <a:moveTo>
                    <a:pt x="13" y="0"/>
                  </a:moveTo>
                  <a:cubicBezTo>
                    <a:pt x="10" y="7"/>
                    <a:pt x="5" y="13"/>
                    <a:pt x="0" y="18"/>
                  </a:cubicBezTo>
                  <a:cubicBezTo>
                    <a:pt x="2" y="27"/>
                    <a:pt x="6" y="35"/>
                    <a:pt x="11" y="42"/>
                  </a:cubicBezTo>
                  <a:cubicBezTo>
                    <a:pt x="14" y="41"/>
                    <a:pt x="18" y="38"/>
                    <a:pt x="21" y="36"/>
                  </a:cubicBezTo>
                  <a:cubicBezTo>
                    <a:pt x="18" y="26"/>
                    <a:pt x="15" y="14"/>
                    <a:pt x="13" y="0"/>
                  </a:cubicBezTo>
                </a:path>
              </a:pathLst>
            </a:custGeom>
            <a:solidFill>
              <a:srgbClr val="E4A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82" name="isļiďê"/>
            <p:cNvSpPr/>
            <p:nvPr/>
          </p:nvSpPr>
          <p:spPr bwMode="auto">
            <a:xfrm>
              <a:off x="8405813" y="1419226"/>
              <a:ext cx="57150" cy="66675"/>
            </a:xfrm>
            <a:custGeom>
              <a:avLst/>
              <a:gdLst>
                <a:gd name="T0" fmla="*/ 2 w 29"/>
                <a:gd name="T1" fmla="*/ 28 h 34"/>
                <a:gd name="T2" fmla="*/ 0 w 29"/>
                <a:gd name="T3" fmla="*/ 34 h 34"/>
                <a:gd name="T4" fmla="*/ 2 w 29"/>
                <a:gd name="T5" fmla="*/ 28 h 34"/>
                <a:gd name="T6" fmla="*/ 29 w 29"/>
                <a:gd name="T7" fmla="*/ 0 h 34"/>
                <a:gd name="T8" fmla="*/ 20 w 29"/>
                <a:gd name="T9" fmla="*/ 9 h 34"/>
                <a:gd name="T10" fmla="*/ 29 w 29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34">
                  <a:moveTo>
                    <a:pt x="2" y="28"/>
                  </a:moveTo>
                  <a:cubicBezTo>
                    <a:pt x="1" y="30"/>
                    <a:pt x="0" y="32"/>
                    <a:pt x="0" y="34"/>
                  </a:cubicBezTo>
                  <a:cubicBezTo>
                    <a:pt x="1" y="32"/>
                    <a:pt x="2" y="30"/>
                    <a:pt x="2" y="28"/>
                  </a:cubicBezTo>
                  <a:moveTo>
                    <a:pt x="29" y="0"/>
                  </a:moveTo>
                  <a:cubicBezTo>
                    <a:pt x="25" y="1"/>
                    <a:pt x="21" y="5"/>
                    <a:pt x="20" y="9"/>
                  </a:cubicBezTo>
                  <a:cubicBezTo>
                    <a:pt x="23" y="6"/>
                    <a:pt x="26" y="3"/>
                    <a:pt x="29" y="0"/>
                  </a:cubicBezTo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83" name="išḷídé"/>
            <p:cNvSpPr/>
            <p:nvPr/>
          </p:nvSpPr>
          <p:spPr bwMode="auto">
            <a:xfrm>
              <a:off x="8443913" y="1570038"/>
              <a:ext cx="361950" cy="330200"/>
            </a:xfrm>
            <a:custGeom>
              <a:avLst/>
              <a:gdLst>
                <a:gd name="T0" fmla="*/ 84 w 183"/>
                <a:gd name="T1" fmla="*/ 0 h 167"/>
                <a:gd name="T2" fmla="*/ 0 w 183"/>
                <a:gd name="T3" fmla="*/ 45 h 167"/>
                <a:gd name="T4" fmla="*/ 13 w 183"/>
                <a:gd name="T5" fmla="*/ 46 h 167"/>
                <a:gd name="T6" fmla="*/ 59 w 183"/>
                <a:gd name="T7" fmla="*/ 41 h 167"/>
                <a:gd name="T8" fmla="*/ 62 w 183"/>
                <a:gd name="T9" fmla="*/ 41 h 167"/>
                <a:gd name="T10" fmla="*/ 68 w 183"/>
                <a:gd name="T11" fmla="*/ 42 h 167"/>
                <a:gd name="T12" fmla="*/ 80 w 183"/>
                <a:gd name="T13" fmla="*/ 64 h 167"/>
                <a:gd name="T14" fmla="*/ 105 w 183"/>
                <a:gd name="T15" fmla="*/ 109 h 167"/>
                <a:gd name="T16" fmla="*/ 116 w 183"/>
                <a:gd name="T17" fmla="*/ 114 h 167"/>
                <a:gd name="T18" fmla="*/ 121 w 183"/>
                <a:gd name="T19" fmla="*/ 112 h 167"/>
                <a:gd name="T20" fmla="*/ 124 w 183"/>
                <a:gd name="T21" fmla="*/ 98 h 167"/>
                <a:gd name="T22" fmla="*/ 128 w 183"/>
                <a:gd name="T23" fmla="*/ 97 h 167"/>
                <a:gd name="T24" fmla="*/ 140 w 183"/>
                <a:gd name="T25" fmla="*/ 103 h 167"/>
                <a:gd name="T26" fmla="*/ 146 w 183"/>
                <a:gd name="T27" fmla="*/ 119 h 167"/>
                <a:gd name="T28" fmla="*/ 156 w 183"/>
                <a:gd name="T29" fmla="*/ 167 h 167"/>
                <a:gd name="T30" fmla="*/ 169 w 183"/>
                <a:gd name="T31" fmla="*/ 149 h 167"/>
                <a:gd name="T32" fmla="*/ 183 w 183"/>
                <a:gd name="T33" fmla="*/ 99 h 167"/>
                <a:gd name="T34" fmla="*/ 84 w 183"/>
                <a:gd name="T3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3" h="167">
                  <a:moveTo>
                    <a:pt x="84" y="0"/>
                  </a:moveTo>
                  <a:cubicBezTo>
                    <a:pt x="49" y="0"/>
                    <a:pt x="18" y="18"/>
                    <a:pt x="0" y="45"/>
                  </a:cubicBezTo>
                  <a:cubicBezTo>
                    <a:pt x="4" y="46"/>
                    <a:pt x="8" y="46"/>
                    <a:pt x="13" y="46"/>
                  </a:cubicBezTo>
                  <a:cubicBezTo>
                    <a:pt x="28" y="46"/>
                    <a:pt x="46" y="42"/>
                    <a:pt x="59" y="41"/>
                  </a:cubicBezTo>
                  <a:cubicBezTo>
                    <a:pt x="60" y="41"/>
                    <a:pt x="61" y="41"/>
                    <a:pt x="62" y="41"/>
                  </a:cubicBezTo>
                  <a:cubicBezTo>
                    <a:pt x="64" y="41"/>
                    <a:pt x="66" y="42"/>
                    <a:pt x="68" y="42"/>
                  </a:cubicBezTo>
                  <a:cubicBezTo>
                    <a:pt x="77" y="45"/>
                    <a:pt x="78" y="56"/>
                    <a:pt x="80" y="64"/>
                  </a:cubicBezTo>
                  <a:cubicBezTo>
                    <a:pt x="84" y="81"/>
                    <a:pt x="92" y="97"/>
                    <a:pt x="105" y="109"/>
                  </a:cubicBezTo>
                  <a:cubicBezTo>
                    <a:pt x="108" y="111"/>
                    <a:pt x="112" y="114"/>
                    <a:pt x="116" y="114"/>
                  </a:cubicBezTo>
                  <a:cubicBezTo>
                    <a:pt x="118" y="114"/>
                    <a:pt x="120" y="113"/>
                    <a:pt x="121" y="112"/>
                  </a:cubicBezTo>
                  <a:cubicBezTo>
                    <a:pt x="117" y="108"/>
                    <a:pt x="119" y="100"/>
                    <a:pt x="124" y="98"/>
                  </a:cubicBezTo>
                  <a:cubicBezTo>
                    <a:pt x="126" y="97"/>
                    <a:pt x="127" y="97"/>
                    <a:pt x="128" y="97"/>
                  </a:cubicBezTo>
                  <a:cubicBezTo>
                    <a:pt x="133" y="97"/>
                    <a:pt x="137" y="99"/>
                    <a:pt x="140" y="103"/>
                  </a:cubicBezTo>
                  <a:cubicBezTo>
                    <a:pt x="143" y="108"/>
                    <a:pt x="145" y="113"/>
                    <a:pt x="146" y="119"/>
                  </a:cubicBezTo>
                  <a:cubicBezTo>
                    <a:pt x="149" y="135"/>
                    <a:pt x="151" y="152"/>
                    <a:pt x="156" y="167"/>
                  </a:cubicBezTo>
                  <a:cubicBezTo>
                    <a:pt x="161" y="162"/>
                    <a:pt x="166" y="156"/>
                    <a:pt x="169" y="149"/>
                  </a:cubicBezTo>
                  <a:cubicBezTo>
                    <a:pt x="178" y="134"/>
                    <a:pt x="183" y="117"/>
                    <a:pt x="183" y="99"/>
                  </a:cubicBezTo>
                  <a:cubicBezTo>
                    <a:pt x="183" y="44"/>
                    <a:pt x="139" y="0"/>
                    <a:pt x="84" y="0"/>
                  </a:cubicBezTo>
                </a:path>
              </a:pathLst>
            </a:custGeom>
            <a:solidFill>
              <a:srgbClr val="E4A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84" name="is1ïḓê"/>
            <p:cNvSpPr/>
            <p:nvPr/>
          </p:nvSpPr>
          <p:spPr bwMode="auto">
            <a:xfrm>
              <a:off x="8396288" y="1411288"/>
              <a:ext cx="479425" cy="534988"/>
            </a:xfrm>
            <a:custGeom>
              <a:avLst/>
              <a:gdLst>
                <a:gd name="T0" fmla="*/ 1 w 242"/>
                <a:gd name="T1" fmla="*/ 80 h 270"/>
                <a:gd name="T2" fmla="*/ 9 w 242"/>
                <a:gd name="T3" fmla="*/ 30 h 270"/>
                <a:gd name="T4" fmla="*/ 11 w 242"/>
                <a:gd name="T5" fmla="*/ 46 h 270"/>
                <a:gd name="T6" fmla="*/ 36 w 242"/>
                <a:gd name="T7" fmla="*/ 2 h 270"/>
                <a:gd name="T8" fmla="*/ 27 w 242"/>
                <a:gd name="T9" fmla="*/ 19 h 270"/>
                <a:gd name="T10" fmla="*/ 39 w 242"/>
                <a:gd name="T11" fmla="*/ 36 h 270"/>
                <a:gd name="T12" fmla="*/ 55 w 242"/>
                <a:gd name="T13" fmla="*/ 10 h 270"/>
                <a:gd name="T14" fmla="*/ 84 w 242"/>
                <a:gd name="T15" fmla="*/ 0 h 270"/>
                <a:gd name="T16" fmla="*/ 73 w 242"/>
                <a:gd name="T17" fmla="*/ 17 h 270"/>
                <a:gd name="T18" fmla="*/ 74 w 242"/>
                <a:gd name="T19" fmla="*/ 21 h 270"/>
                <a:gd name="T20" fmla="*/ 78 w 242"/>
                <a:gd name="T21" fmla="*/ 21 h 270"/>
                <a:gd name="T22" fmla="*/ 109 w 242"/>
                <a:gd name="T23" fmla="*/ 21 h 270"/>
                <a:gd name="T24" fmla="*/ 147 w 242"/>
                <a:gd name="T25" fmla="*/ 19 h 270"/>
                <a:gd name="T26" fmla="*/ 236 w 242"/>
                <a:gd name="T27" fmla="*/ 87 h 270"/>
                <a:gd name="T28" fmla="*/ 239 w 242"/>
                <a:gd name="T29" fmla="*/ 115 h 270"/>
                <a:gd name="T30" fmla="*/ 241 w 242"/>
                <a:gd name="T31" fmla="*/ 165 h 270"/>
                <a:gd name="T32" fmla="*/ 239 w 242"/>
                <a:gd name="T33" fmla="*/ 208 h 270"/>
                <a:gd name="T34" fmla="*/ 192 w 242"/>
                <a:gd name="T35" fmla="*/ 270 h 270"/>
                <a:gd name="T36" fmla="*/ 172 w 242"/>
                <a:gd name="T37" fmla="*/ 197 h 270"/>
                <a:gd name="T38" fmla="*/ 166 w 242"/>
                <a:gd name="T39" fmla="*/ 181 h 270"/>
                <a:gd name="T40" fmla="*/ 150 w 242"/>
                <a:gd name="T41" fmla="*/ 176 h 270"/>
                <a:gd name="T42" fmla="*/ 147 w 242"/>
                <a:gd name="T43" fmla="*/ 190 h 270"/>
                <a:gd name="T44" fmla="*/ 131 w 242"/>
                <a:gd name="T45" fmla="*/ 187 h 270"/>
                <a:gd name="T46" fmla="*/ 106 w 242"/>
                <a:gd name="T47" fmla="*/ 142 h 270"/>
                <a:gd name="T48" fmla="*/ 94 w 242"/>
                <a:gd name="T49" fmla="*/ 120 h 270"/>
                <a:gd name="T50" fmla="*/ 85 w 242"/>
                <a:gd name="T51" fmla="*/ 120 h 270"/>
                <a:gd name="T52" fmla="*/ 23 w 242"/>
                <a:gd name="T53" fmla="*/ 123 h 270"/>
                <a:gd name="T54" fmla="*/ 1 w 242"/>
                <a:gd name="T55" fmla="*/ 8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42" h="270">
                  <a:moveTo>
                    <a:pt x="1" y="80"/>
                  </a:moveTo>
                  <a:cubicBezTo>
                    <a:pt x="0" y="63"/>
                    <a:pt x="3" y="46"/>
                    <a:pt x="9" y="30"/>
                  </a:cubicBezTo>
                  <a:cubicBezTo>
                    <a:pt x="6" y="36"/>
                    <a:pt x="7" y="42"/>
                    <a:pt x="11" y="46"/>
                  </a:cubicBezTo>
                  <a:cubicBezTo>
                    <a:pt x="14" y="29"/>
                    <a:pt x="23" y="14"/>
                    <a:pt x="36" y="2"/>
                  </a:cubicBezTo>
                  <a:cubicBezTo>
                    <a:pt x="29" y="3"/>
                    <a:pt x="25" y="12"/>
                    <a:pt x="27" y="19"/>
                  </a:cubicBezTo>
                  <a:cubicBezTo>
                    <a:pt x="30" y="26"/>
                    <a:pt x="34" y="32"/>
                    <a:pt x="39" y="36"/>
                  </a:cubicBezTo>
                  <a:cubicBezTo>
                    <a:pt x="39" y="26"/>
                    <a:pt x="46" y="16"/>
                    <a:pt x="55" y="10"/>
                  </a:cubicBezTo>
                  <a:cubicBezTo>
                    <a:pt x="64" y="5"/>
                    <a:pt x="74" y="1"/>
                    <a:pt x="84" y="0"/>
                  </a:cubicBezTo>
                  <a:cubicBezTo>
                    <a:pt x="77" y="2"/>
                    <a:pt x="72" y="9"/>
                    <a:pt x="73" y="17"/>
                  </a:cubicBezTo>
                  <a:cubicBezTo>
                    <a:pt x="73" y="18"/>
                    <a:pt x="73" y="20"/>
                    <a:pt x="74" y="21"/>
                  </a:cubicBezTo>
                  <a:cubicBezTo>
                    <a:pt x="75" y="21"/>
                    <a:pt x="76" y="22"/>
                    <a:pt x="78" y="21"/>
                  </a:cubicBezTo>
                  <a:cubicBezTo>
                    <a:pt x="88" y="22"/>
                    <a:pt x="98" y="22"/>
                    <a:pt x="109" y="21"/>
                  </a:cubicBezTo>
                  <a:cubicBezTo>
                    <a:pt x="121" y="19"/>
                    <a:pt x="134" y="19"/>
                    <a:pt x="147" y="19"/>
                  </a:cubicBezTo>
                  <a:cubicBezTo>
                    <a:pt x="187" y="20"/>
                    <a:pt x="227" y="48"/>
                    <a:pt x="236" y="87"/>
                  </a:cubicBezTo>
                  <a:cubicBezTo>
                    <a:pt x="238" y="96"/>
                    <a:pt x="239" y="106"/>
                    <a:pt x="239" y="115"/>
                  </a:cubicBezTo>
                  <a:cubicBezTo>
                    <a:pt x="241" y="165"/>
                    <a:pt x="241" y="165"/>
                    <a:pt x="241" y="165"/>
                  </a:cubicBezTo>
                  <a:cubicBezTo>
                    <a:pt x="242" y="179"/>
                    <a:pt x="242" y="193"/>
                    <a:pt x="239" y="208"/>
                  </a:cubicBezTo>
                  <a:cubicBezTo>
                    <a:pt x="234" y="234"/>
                    <a:pt x="217" y="257"/>
                    <a:pt x="192" y="270"/>
                  </a:cubicBezTo>
                  <a:cubicBezTo>
                    <a:pt x="178" y="249"/>
                    <a:pt x="177" y="222"/>
                    <a:pt x="172" y="197"/>
                  </a:cubicBezTo>
                  <a:cubicBezTo>
                    <a:pt x="171" y="191"/>
                    <a:pt x="169" y="186"/>
                    <a:pt x="166" y="181"/>
                  </a:cubicBezTo>
                  <a:cubicBezTo>
                    <a:pt x="162" y="176"/>
                    <a:pt x="156" y="174"/>
                    <a:pt x="150" y="176"/>
                  </a:cubicBezTo>
                  <a:cubicBezTo>
                    <a:pt x="145" y="178"/>
                    <a:pt x="142" y="186"/>
                    <a:pt x="147" y="190"/>
                  </a:cubicBezTo>
                  <a:cubicBezTo>
                    <a:pt x="143" y="195"/>
                    <a:pt x="135" y="191"/>
                    <a:pt x="131" y="187"/>
                  </a:cubicBezTo>
                  <a:cubicBezTo>
                    <a:pt x="118" y="175"/>
                    <a:pt x="110" y="159"/>
                    <a:pt x="106" y="142"/>
                  </a:cubicBezTo>
                  <a:cubicBezTo>
                    <a:pt x="104" y="134"/>
                    <a:pt x="102" y="123"/>
                    <a:pt x="94" y="120"/>
                  </a:cubicBezTo>
                  <a:cubicBezTo>
                    <a:pt x="91" y="119"/>
                    <a:pt x="88" y="119"/>
                    <a:pt x="85" y="120"/>
                  </a:cubicBezTo>
                  <a:cubicBezTo>
                    <a:pt x="68" y="121"/>
                    <a:pt x="40" y="128"/>
                    <a:pt x="23" y="123"/>
                  </a:cubicBezTo>
                  <a:cubicBezTo>
                    <a:pt x="8" y="117"/>
                    <a:pt x="1" y="94"/>
                    <a:pt x="1" y="80"/>
                  </a:cubicBezTo>
                  <a:close/>
                </a:path>
              </a:pathLst>
            </a:custGeom>
            <a:solidFill>
              <a:srgbClr val="784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85" name="ïślídé"/>
            <p:cNvSpPr/>
            <p:nvPr/>
          </p:nvSpPr>
          <p:spPr bwMode="auto">
            <a:xfrm>
              <a:off x="8021638" y="2535238"/>
              <a:ext cx="17463" cy="14288"/>
            </a:xfrm>
            <a:custGeom>
              <a:avLst/>
              <a:gdLst>
                <a:gd name="T0" fmla="*/ 0 w 9"/>
                <a:gd name="T1" fmla="*/ 0 h 7"/>
                <a:gd name="T2" fmla="*/ 5 w 9"/>
                <a:gd name="T3" fmla="*/ 7 h 7"/>
                <a:gd name="T4" fmla="*/ 9 w 9"/>
                <a:gd name="T5" fmla="*/ 7 h 7"/>
                <a:gd name="T6" fmla="*/ 9 w 9"/>
                <a:gd name="T7" fmla="*/ 2 h 7"/>
                <a:gd name="T8" fmla="*/ 0 w 9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">
                  <a:moveTo>
                    <a:pt x="0" y="0"/>
                  </a:moveTo>
                  <a:cubicBezTo>
                    <a:pt x="2" y="2"/>
                    <a:pt x="3" y="5"/>
                    <a:pt x="5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6" y="1"/>
                    <a:pt x="3" y="1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86" name="íṩlíḓê"/>
            <p:cNvSpPr/>
            <p:nvPr/>
          </p:nvSpPr>
          <p:spPr bwMode="auto">
            <a:xfrm>
              <a:off x="8004176" y="2332038"/>
              <a:ext cx="11113" cy="14288"/>
            </a:xfrm>
            <a:custGeom>
              <a:avLst/>
              <a:gdLst>
                <a:gd name="T0" fmla="*/ 1 w 6"/>
                <a:gd name="T1" fmla="*/ 0 h 7"/>
                <a:gd name="T2" fmla="*/ 0 w 6"/>
                <a:gd name="T3" fmla="*/ 5 h 7"/>
                <a:gd name="T4" fmla="*/ 6 w 6"/>
                <a:gd name="T5" fmla="*/ 7 h 7"/>
                <a:gd name="T6" fmla="*/ 6 w 6"/>
                <a:gd name="T7" fmla="*/ 4 h 7"/>
                <a:gd name="T8" fmla="*/ 6 w 6"/>
                <a:gd name="T9" fmla="*/ 4 h 7"/>
                <a:gd name="T10" fmla="*/ 6 w 6"/>
                <a:gd name="T11" fmla="*/ 0 h 7"/>
                <a:gd name="T12" fmla="*/ 1 w 6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7">
                  <a:moveTo>
                    <a:pt x="1" y="0"/>
                  </a:moveTo>
                  <a:cubicBezTo>
                    <a:pt x="1" y="0"/>
                    <a:pt x="1" y="2"/>
                    <a:pt x="0" y="5"/>
                  </a:cubicBezTo>
                  <a:cubicBezTo>
                    <a:pt x="2" y="5"/>
                    <a:pt x="4" y="6"/>
                    <a:pt x="6" y="7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87" name="î$ļíḍè"/>
            <p:cNvSpPr/>
            <p:nvPr/>
          </p:nvSpPr>
          <p:spPr bwMode="auto">
            <a:xfrm>
              <a:off x="7988301" y="2341563"/>
              <a:ext cx="50800" cy="198438"/>
            </a:xfrm>
            <a:custGeom>
              <a:avLst/>
              <a:gdLst>
                <a:gd name="T0" fmla="*/ 8 w 26"/>
                <a:gd name="T1" fmla="*/ 0 h 100"/>
                <a:gd name="T2" fmla="*/ 17 w 26"/>
                <a:gd name="T3" fmla="*/ 98 h 100"/>
                <a:gd name="T4" fmla="*/ 26 w 26"/>
                <a:gd name="T5" fmla="*/ 100 h 100"/>
                <a:gd name="T6" fmla="*/ 14 w 26"/>
                <a:gd name="T7" fmla="*/ 2 h 100"/>
                <a:gd name="T8" fmla="*/ 8 w 26"/>
                <a:gd name="T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00">
                  <a:moveTo>
                    <a:pt x="8" y="0"/>
                  </a:moveTo>
                  <a:cubicBezTo>
                    <a:pt x="6" y="14"/>
                    <a:pt x="0" y="62"/>
                    <a:pt x="17" y="98"/>
                  </a:cubicBezTo>
                  <a:cubicBezTo>
                    <a:pt x="20" y="99"/>
                    <a:pt x="23" y="99"/>
                    <a:pt x="26" y="100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2" y="1"/>
                    <a:pt x="10" y="0"/>
                    <a:pt x="8" y="0"/>
                  </a:cubicBezTo>
                </a:path>
              </a:pathLst>
            </a:custGeom>
            <a:solidFill>
              <a:srgbClr val="E4A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88" name="iśḻîḍè"/>
            <p:cNvSpPr/>
            <p:nvPr/>
          </p:nvSpPr>
          <p:spPr bwMode="auto">
            <a:xfrm>
              <a:off x="8015288" y="2339976"/>
              <a:ext cx="1588" cy="6350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3 h 3"/>
                <a:gd name="T4" fmla="*/ 1 w 1"/>
                <a:gd name="T5" fmla="*/ 3 h 3"/>
                <a:gd name="T6" fmla="*/ 0 w 1"/>
                <a:gd name="T7" fmla="*/ 0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89" name="ïSļiḍe"/>
            <p:cNvSpPr/>
            <p:nvPr/>
          </p:nvSpPr>
          <p:spPr bwMode="auto">
            <a:xfrm>
              <a:off x="8039101" y="2540001"/>
              <a:ext cx="1588" cy="9525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5 h 5"/>
                <a:gd name="T4" fmla="*/ 1 w 1"/>
                <a:gd name="T5" fmla="*/ 5 h 5"/>
                <a:gd name="T6" fmla="*/ 0 w 1"/>
                <a:gd name="T7" fmla="*/ 0 h 5"/>
                <a:gd name="T8" fmla="*/ 0 w 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90" name="iś1ïḍe"/>
            <p:cNvSpPr/>
            <p:nvPr/>
          </p:nvSpPr>
          <p:spPr bwMode="auto">
            <a:xfrm>
              <a:off x="8015288" y="2346326"/>
              <a:ext cx="23813" cy="193675"/>
            </a:xfrm>
            <a:custGeom>
              <a:avLst/>
              <a:gdLst>
                <a:gd name="T0" fmla="*/ 0 w 12"/>
                <a:gd name="T1" fmla="*/ 0 h 98"/>
                <a:gd name="T2" fmla="*/ 12 w 12"/>
                <a:gd name="T3" fmla="*/ 98 h 98"/>
                <a:gd name="T4" fmla="*/ 12 w 12"/>
                <a:gd name="T5" fmla="*/ 98 h 98"/>
                <a:gd name="T6" fmla="*/ 1 w 12"/>
                <a:gd name="T7" fmla="*/ 0 h 98"/>
                <a:gd name="T8" fmla="*/ 0 w 12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8">
                  <a:moveTo>
                    <a:pt x="0" y="0"/>
                  </a:moveTo>
                  <a:cubicBezTo>
                    <a:pt x="12" y="98"/>
                    <a:pt x="12" y="98"/>
                    <a:pt x="12" y="98"/>
                  </a:cubicBezTo>
                  <a:cubicBezTo>
                    <a:pt x="12" y="98"/>
                    <a:pt x="12" y="98"/>
                    <a:pt x="12" y="98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D9D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91" name="îṧ1ïḓé"/>
            <p:cNvSpPr/>
            <p:nvPr/>
          </p:nvSpPr>
          <p:spPr bwMode="auto">
            <a:xfrm>
              <a:off x="8016876" y="2332038"/>
              <a:ext cx="28575" cy="3175"/>
            </a:xfrm>
            <a:custGeom>
              <a:avLst/>
              <a:gdLst>
                <a:gd name="T0" fmla="*/ 4 w 14"/>
                <a:gd name="T1" fmla="*/ 1 h 2"/>
                <a:gd name="T2" fmla="*/ 12 w 14"/>
                <a:gd name="T3" fmla="*/ 2 h 2"/>
                <a:gd name="T4" fmla="*/ 14 w 14"/>
                <a:gd name="T5" fmla="*/ 2 h 2"/>
                <a:gd name="T6" fmla="*/ 14 w 14"/>
                <a:gd name="T7" fmla="*/ 1 h 2"/>
                <a:gd name="T8" fmla="*/ 4 w 14"/>
                <a:gd name="T9" fmla="*/ 1 h 2"/>
                <a:gd name="T10" fmla="*/ 0 w 14"/>
                <a:gd name="T11" fmla="*/ 0 h 2"/>
                <a:gd name="T12" fmla="*/ 3 w 14"/>
                <a:gd name="T13" fmla="*/ 1 h 2"/>
                <a:gd name="T14" fmla="*/ 3 w 14"/>
                <a:gd name="T15" fmla="*/ 0 h 2"/>
                <a:gd name="T16" fmla="*/ 0 w 14"/>
                <a:gd name="T1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2">
                  <a:moveTo>
                    <a:pt x="4" y="1"/>
                  </a:moveTo>
                  <a:cubicBezTo>
                    <a:pt x="7" y="1"/>
                    <a:pt x="9" y="2"/>
                    <a:pt x="12" y="2"/>
                  </a:cubicBezTo>
                  <a:cubicBezTo>
                    <a:pt x="13" y="2"/>
                    <a:pt x="13" y="2"/>
                    <a:pt x="14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0" y="0"/>
                  </a:moveTo>
                  <a:cubicBezTo>
                    <a:pt x="1" y="1"/>
                    <a:pt x="2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92" name="îš1îḓê"/>
            <p:cNvSpPr/>
            <p:nvPr/>
          </p:nvSpPr>
          <p:spPr bwMode="auto">
            <a:xfrm>
              <a:off x="8023226" y="2332038"/>
              <a:ext cx="17463" cy="3175"/>
            </a:xfrm>
            <a:custGeom>
              <a:avLst/>
              <a:gdLst>
                <a:gd name="T0" fmla="*/ 0 w 9"/>
                <a:gd name="T1" fmla="*/ 0 h 2"/>
                <a:gd name="T2" fmla="*/ 0 w 9"/>
                <a:gd name="T3" fmla="*/ 1 h 2"/>
                <a:gd name="T4" fmla="*/ 7 w 9"/>
                <a:gd name="T5" fmla="*/ 2 h 2"/>
                <a:gd name="T6" fmla="*/ 9 w 9"/>
                <a:gd name="T7" fmla="*/ 2 h 2"/>
                <a:gd name="T8" fmla="*/ 1 w 9"/>
                <a:gd name="T9" fmla="*/ 1 h 2"/>
                <a:gd name="T10" fmla="*/ 0 w 9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4" y="2"/>
                    <a:pt x="7" y="2"/>
                  </a:cubicBezTo>
                  <a:cubicBezTo>
                    <a:pt x="8" y="2"/>
                    <a:pt x="8" y="2"/>
                    <a:pt x="9" y="2"/>
                  </a:cubicBezTo>
                  <a:cubicBezTo>
                    <a:pt x="6" y="2"/>
                    <a:pt x="4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93" name="ïṧļïďé"/>
            <p:cNvSpPr/>
            <p:nvPr/>
          </p:nvSpPr>
          <p:spPr bwMode="auto">
            <a:xfrm>
              <a:off x="8015288" y="2332038"/>
              <a:ext cx="47625" cy="217488"/>
            </a:xfrm>
            <a:custGeom>
              <a:avLst/>
              <a:gdLst>
                <a:gd name="T0" fmla="*/ 0 w 24"/>
                <a:gd name="T1" fmla="*/ 0 h 110"/>
                <a:gd name="T2" fmla="*/ 0 w 24"/>
                <a:gd name="T3" fmla="*/ 4 h 110"/>
                <a:gd name="T4" fmla="*/ 1 w 24"/>
                <a:gd name="T5" fmla="*/ 7 h 110"/>
                <a:gd name="T6" fmla="*/ 12 w 24"/>
                <a:gd name="T7" fmla="*/ 105 h 110"/>
                <a:gd name="T8" fmla="*/ 13 w 24"/>
                <a:gd name="T9" fmla="*/ 110 h 110"/>
                <a:gd name="T10" fmla="*/ 24 w 24"/>
                <a:gd name="T11" fmla="*/ 109 h 110"/>
                <a:gd name="T12" fmla="*/ 15 w 24"/>
                <a:gd name="T13" fmla="*/ 2 h 110"/>
                <a:gd name="T14" fmla="*/ 13 w 24"/>
                <a:gd name="T15" fmla="*/ 2 h 110"/>
                <a:gd name="T16" fmla="*/ 11 w 24"/>
                <a:gd name="T17" fmla="*/ 2 h 110"/>
                <a:gd name="T18" fmla="*/ 4 w 24"/>
                <a:gd name="T19" fmla="*/ 1 h 110"/>
                <a:gd name="T20" fmla="*/ 1 w 24"/>
                <a:gd name="T21" fmla="*/ 0 h 110"/>
                <a:gd name="T22" fmla="*/ 0 w 24"/>
                <a:gd name="T23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110"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2" y="105"/>
                    <a:pt x="12" y="105"/>
                    <a:pt x="12" y="105"/>
                  </a:cubicBezTo>
                  <a:cubicBezTo>
                    <a:pt x="13" y="110"/>
                    <a:pt x="13" y="110"/>
                    <a:pt x="13" y="110"/>
                  </a:cubicBezTo>
                  <a:cubicBezTo>
                    <a:pt x="24" y="109"/>
                    <a:pt x="24" y="109"/>
                    <a:pt x="24" y="109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4" y="2"/>
                    <a:pt x="14" y="2"/>
                    <a:pt x="13" y="2"/>
                  </a:cubicBezTo>
                  <a:cubicBezTo>
                    <a:pt x="12" y="2"/>
                    <a:pt x="12" y="2"/>
                    <a:pt x="11" y="2"/>
                  </a:cubicBezTo>
                  <a:cubicBezTo>
                    <a:pt x="8" y="2"/>
                    <a:pt x="6" y="1"/>
                    <a:pt x="4" y="1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364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94" name="ïṩḷïḑe"/>
            <p:cNvSpPr/>
            <p:nvPr/>
          </p:nvSpPr>
          <p:spPr bwMode="auto">
            <a:xfrm>
              <a:off x="7983538" y="2332038"/>
              <a:ext cx="87313" cy="217488"/>
            </a:xfrm>
            <a:custGeom>
              <a:avLst/>
              <a:gdLst>
                <a:gd name="T0" fmla="*/ 15 w 44"/>
                <a:gd name="T1" fmla="*/ 0 h 110"/>
                <a:gd name="T2" fmla="*/ 28 w 44"/>
                <a:gd name="T3" fmla="*/ 110 h 110"/>
                <a:gd name="T4" fmla="*/ 44 w 44"/>
                <a:gd name="T5" fmla="*/ 109 h 110"/>
                <a:gd name="T6" fmla="*/ 35 w 44"/>
                <a:gd name="T7" fmla="*/ 1 h 110"/>
                <a:gd name="T8" fmla="*/ 15 w 44"/>
                <a:gd name="T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10">
                  <a:moveTo>
                    <a:pt x="15" y="0"/>
                  </a:moveTo>
                  <a:cubicBezTo>
                    <a:pt x="15" y="0"/>
                    <a:pt x="0" y="68"/>
                    <a:pt x="28" y="110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35" y="1"/>
                    <a:pt x="35" y="1"/>
                    <a:pt x="35" y="1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FD6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95" name="iś1iḋè"/>
            <p:cNvSpPr/>
            <p:nvPr/>
          </p:nvSpPr>
          <p:spPr bwMode="auto">
            <a:xfrm>
              <a:off x="8804276" y="1971676"/>
              <a:ext cx="3175" cy="6350"/>
            </a:xfrm>
            <a:custGeom>
              <a:avLst/>
              <a:gdLst>
                <a:gd name="T0" fmla="*/ 0 w 2"/>
                <a:gd name="T1" fmla="*/ 0 h 3"/>
                <a:gd name="T2" fmla="*/ 2 w 2"/>
                <a:gd name="T3" fmla="*/ 3 h 3"/>
                <a:gd name="T4" fmla="*/ 1 w 2"/>
                <a:gd name="T5" fmla="*/ 0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1" y="1"/>
                    <a:pt x="1" y="2"/>
                    <a:pt x="2" y="3"/>
                  </a:cubicBezTo>
                  <a:cubicBezTo>
                    <a:pt x="1" y="2"/>
                    <a:pt x="1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96" name="ïŝḷîďé"/>
            <p:cNvSpPr/>
            <p:nvPr/>
          </p:nvSpPr>
          <p:spPr bwMode="auto">
            <a:xfrm>
              <a:off x="8767763" y="1963738"/>
              <a:ext cx="39688" cy="123825"/>
            </a:xfrm>
            <a:custGeom>
              <a:avLst/>
              <a:gdLst>
                <a:gd name="T0" fmla="*/ 14 w 20"/>
                <a:gd name="T1" fmla="*/ 0 h 63"/>
                <a:gd name="T2" fmla="*/ 0 w 20"/>
                <a:gd name="T3" fmla="*/ 63 h 63"/>
                <a:gd name="T4" fmla="*/ 4 w 20"/>
                <a:gd name="T5" fmla="*/ 63 h 63"/>
                <a:gd name="T6" fmla="*/ 20 w 20"/>
                <a:gd name="T7" fmla="*/ 7 h 63"/>
                <a:gd name="T8" fmla="*/ 18 w 20"/>
                <a:gd name="T9" fmla="*/ 4 h 63"/>
                <a:gd name="T10" fmla="*/ 14 w 20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63">
                  <a:moveTo>
                    <a:pt x="14" y="0"/>
                  </a:moveTo>
                  <a:cubicBezTo>
                    <a:pt x="19" y="10"/>
                    <a:pt x="12" y="34"/>
                    <a:pt x="0" y="63"/>
                  </a:cubicBezTo>
                  <a:cubicBezTo>
                    <a:pt x="2" y="63"/>
                    <a:pt x="3" y="63"/>
                    <a:pt x="4" y="63"/>
                  </a:cubicBezTo>
                  <a:cubicBezTo>
                    <a:pt x="14" y="39"/>
                    <a:pt x="20" y="19"/>
                    <a:pt x="20" y="7"/>
                  </a:cubicBezTo>
                  <a:cubicBezTo>
                    <a:pt x="19" y="6"/>
                    <a:pt x="19" y="5"/>
                    <a:pt x="18" y="4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E4A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97" name="iśľíďé"/>
            <p:cNvSpPr/>
            <p:nvPr/>
          </p:nvSpPr>
          <p:spPr bwMode="auto">
            <a:xfrm>
              <a:off x="8543926" y="3186113"/>
              <a:ext cx="22225" cy="182563"/>
            </a:xfrm>
            <a:custGeom>
              <a:avLst/>
              <a:gdLst>
                <a:gd name="T0" fmla="*/ 11 w 11"/>
                <a:gd name="T1" fmla="*/ 0 h 92"/>
                <a:gd name="T2" fmla="*/ 7 w 11"/>
                <a:gd name="T3" fmla="*/ 0 h 92"/>
                <a:gd name="T4" fmla="*/ 0 w 11"/>
                <a:gd name="T5" fmla="*/ 92 h 92"/>
                <a:gd name="T6" fmla="*/ 3 w 11"/>
                <a:gd name="T7" fmla="*/ 91 h 92"/>
                <a:gd name="T8" fmla="*/ 11 w 11"/>
                <a:gd name="T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2">
                  <a:moveTo>
                    <a:pt x="11" y="0"/>
                  </a:moveTo>
                  <a:cubicBezTo>
                    <a:pt x="9" y="0"/>
                    <a:pt x="8" y="0"/>
                    <a:pt x="7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1" y="91"/>
                    <a:pt x="3" y="91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454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98" name="i$lîdé"/>
            <p:cNvSpPr/>
            <p:nvPr/>
          </p:nvSpPr>
          <p:spPr bwMode="auto">
            <a:xfrm>
              <a:off x="8558213" y="2087563"/>
              <a:ext cx="217488" cy="1098550"/>
            </a:xfrm>
            <a:custGeom>
              <a:avLst/>
              <a:gdLst>
                <a:gd name="T0" fmla="*/ 110 w 110"/>
                <a:gd name="T1" fmla="*/ 0 h 555"/>
                <a:gd name="T2" fmla="*/ 106 w 110"/>
                <a:gd name="T3" fmla="*/ 0 h 555"/>
                <a:gd name="T4" fmla="*/ 33 w 110"/>
                <a:gd name="T5" fmla="*/ 146 h 555"/>
                <a:gd name="T6" fmla="*/ 0 w 110"/>
                <a:gd name="T7" fmla="*/ 555 h 555"/>
                <a:gd name="T8" fmla="*/ 4 w 110"/>
                <a:gd name="T9" fmla="*/ 555 h 555"/>
                <a:gd name="T10" fmla="*/ 37 w 110"/>
                <a:gd name="T11" fmla="*/ 146 h 555"/>
                <a:gd name="T12" fmla="*/ 110 w 110"/>
                <a:gd name="T13" fmla="*/ 0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555">
                  <a:moveTo>
                    <a:pt x="110" y="0"/>
                  </a:moveTo>
                  <a:cubicBezTo>
                    <a:pt x="109" y="0"/>
                    <a:pt x="108" y="0"/>
                    <a:pt x="106" y="0"/>
                  </a:cubicBezTo>
                  <a:cubicBezTo>
                    <a:pt x="81" y="63"/>
                    <a:pt x="33" y="146"/>
                    <a:pt x="33" y="146"/>
                  </a:cubicBezTo>
                  <a:cubicBezTo>
                    <a:pt x="0" y="555"/>
                    <a:pt x="0" y="555"/>
                    <a:pt x="0" y="555"/>
                  </a:cubicBezTo>
                  <a:cubicBezTo>
                    <a:pt x="1" y="555"/>
                    <a:pt x="2" y="555"/>
                    <a:pt x="4" y="555"/>
                  </a:cubicBezTo>
                  <a:cubicBezTo>
                    <a:pt x="37" y="146"/>
                    <a:pt x="37" y="146"/>
                    <a:pt x="37" y="146"/>
                  </a:cubicBezTo>
                  <a:cubicBezTo>
                    <a:pt x="37" y="146"/>
                    <a:pt x="85" y="62"/>
                    <a:pt x="11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99" name="îśľîďe"/>
            <p:cNvSpPr/>
            <p:nvPr/>
          </p:nvSpPr>
          <p:spPr bwMode="auto">
            <a:xfrm>
              <a:off x="8572501" y="3111501"/>
              <a:ext cx="376238" cy="247650"/>
            </a:xfrm>
            <a:custGeom>
              <a:avLst/>
              <a:gdLst>
                <a:gd name="T0" fmla="*/ 164 w 190"/>
                <a:gd name="T1" fmla="*/ 39 h 125"/>
                <a:gd name="T2" fmla="*/ 163 w 190"/>
                <a:gd name="T3" fmla="*/ 43 h 125"/>
                <a:gd name="T4" fmla="*/ 190 w 190"/>
                <a:gd name="T5" fmla="*/ 87 h 125"/>
                <a:gd name="T6" fmla="*/ 190 w 190"/>
                <a:gd name="T7" fmla="*/ 81 h 125"/>
                <a:gd name="T8" fmla="*/ 164 w 190"/>
                <a:gd name="T9" fmla="*/ 39 h 125"/>
                <a:gd name="T10" fmla="*/ 111 w 190"/>
                <a:gd name="T11" fmla="*/ 0 h 125"/>
                <a:gd name="T12" fmla="*/ 89 w 190"/>
                <a:gd name="T13" fmla="*/ 26 h 125"/>
                <a:gd name="T14" fmla="*/ 0 w 190"/>
                <a:gd name="T15" fmla="*/ 125 h 125"/>
                <a:gd name="T16" fmla="*/ 90 w 190"/>
                <a:gd name="T17" fmla="*/ 33 h 125"/>
                <a:gd name="T18" fmla="*/ 108 w 190"/>
                <a:gd name="T19" fmla="*/ 8 h 125"/>
                <a:gd name="T20" fmla="*/ 111 w 190"/>
                <a:gd name="T2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0" h="125">
                  <a:moveTo>
                    <a:pt x="164" y="39"/>
                  </a:moveTo>
                  <a:cubicBezTo>
                    <a:pt x="163" y="43"/>
                    <a:pt x="163" y="43"/>
                    <a:pt x="163" y="43"/>
                  </a:cubicBezTo>
                  <a:cubicBezTo>
                    <a:pt x="178" y="64"/>
                    <a:pt x="190" y="87"/>
                    <a:pt x="190" y="87"/>
                  </a:cubicBezTo>
                  <a:cubicBezTo>
                    <a:pt x="190" y="85"/>
                    <a:pt x="190" y="83"/>
                    <a:pt x="190" y="81"/>
                  </a:cubicBezTo>
                  <a:cubicBezTo>
                    <a:pt x="185" y="72"/>
                    <a:pt x="176" y="55"/>
                    <a:pt x="164" y="39"/>
                  </a:cubicBezTo>
                  <a:moveTo>
                    <a:pt x="111" y="0"/>
                  </a:moveTo>
                  <a:cubicBezTo>
                    <a:pt x="103" y="2"/>
                    <a:pt x="96" y="9"/>
                    <a:pt x="89" y="26"/>
                  </a:cubicBezTo>
                  <a:cubicBezTo>
                    <a:pt x="66" y="90"/>
                    <a:pt x="21" y="116"/>
                    <a:pt x="0" y="125"/>
                  </a:cubicBezTo>
                  <a:cubicBezTo>
                    <a:pt x="23" y="117"/>
                    <a:pt x="67" y="94"/>
                    <a:pt x="90" y="33"/>
                  </a:cubicBezTo>
                  <a:cubicBezTo>
                    <a:pt x="95" y="19"/>
                    <a:pt x="101" y="11"/>
                    <a:pt x="108" y="8"/>
                  </a:cubicBezTo>
                  <a:cubicBezTo>
                    <a:pt x="109" y="5"/>
                    <a:pt x="110" y="3"/>
                    <a:pt x="111" y="0"/>
                  </a:cubicBezTo>
                </a:path>
              </a:pathLst>
            </a:custGeom>
            <a:solidFill>
              <a:srgbClr val="454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00" name="iṥlïḓè"/>
            <p:cNvSpPr/>
            <p:nvPr/>
          </p:nvSpPr>
          <p:spPr bwMode="auto">
            <a:xfrm>
              <a:off x="8550276" y="1963738"/>
              <a:ext cx="628650" cy="1404938"/>
            </a:xfrm>
            <a:custGeom>
              <a:avLst/>
              <a:gdLst>
                <a:gd name="T0" fmla="*/ 128 w 317"/>
                <a:gd name="T1" fmla="*/ 0 h 710"/>
                <a:gd name="T2" fmla="*/ 247 w 317"/>
                <a:gd name="T3" fmla="*/ 102 h 710"/>
                <a:gd name="T4" fmla="*/ 287 w 317"/>
                <a:gd name="T5" fmla="*/ 290 h 710"/>
                <a:gd name="T6" fmla="*/ 260 w 317"/>
                <a:gd name="T7" fmla="*/ 467 h 710"/>
                <a:gd name="T8" fmla="*/ 204 w 317"/>
                <a:gd name="T9" fmla="*/ 667 h 710"/>
                <a:gd name="T10" fmla="*/ 100 w 317"/>
                <a:gd name="T11" fmla="*/ 606 h 710"/>
                <a:gd name="T12" fmla="*/ 0 w 317"/>
                <a:gd name="T13" fmla="*/ 710 h 710"/>
                <a:gd name="T14" fmla="*/ 41 w 317"/>
                <a:gd name="T15" fmla="*/ 209 h 710"/>
                <a:gd name="T16" fmla="*/ 128 w 317"/>
                <a:gd name="T17" fmla="*/ 0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7" h="710">
                  <a:moveTo>
                    <a:pt x="128" y="0"/>
                  </a:moveTo>
                  <a:cubicBezTo>
                    <a:pt x="247" y="102"/>
                    <a:pt x="247" y="102"/>
                    <a:pt x="247" y="102"/>
                  </a:cubicBezTo>
                  <a:cubicBezTo>
                    <a:pt x="247" y="102"/>
                    <a:pt x="317" y="174"/>
                    <a:pt x="287" y="290"/>
                  </a:cubicBezTo>
                  <a:cubicBezTo>
                    <a:pt x="287" y="290"/>
                    <a:pt x="274" y="459"/>
                    <a:pt x="260" y="467"/>
                  </a:cubicBezTo>
                  <a:cubicBezTo>
                    <a:pt x="260" y="467"/>
                    <a:pt x="208" y="570"/>
                    <a:pt x="204" y="667"/>
                  </a:cubicBezTo>
                  <a:cubicBezTo>
                    <a:pt x="204" y="667"/>
                    <a:pt x="132" y="521"/>
                    <a:pt x="100" y="606"/>
                  </a:cubicBezTo>
                  <a:cubicBezTo>
                    <a:pt x="69" y="690"/>
                    <a:pt x="0" y="710"/>
                    <a:pt x="0" y="710"/>
                  </a:cubicBezTo>
                  <a:cubicBezTo>
                    <a:pt x="41" y="209"/>
                    <a:pt x="41" y="209"/>
                    <a:pt x="41" y="209"/>
                  </a:cubicBezTo>
                  <a:cubicBezTo>
                    <a:pt x="41" y="209"/>
                    <a:pt x="143" y="31"/>
                    <a:pt x="128" y="0"/>
                  </a:cubicBezTo>
                </a:path>
              </a:pathLst>
            </a:custGeom>
            <a:solidFill>
              <a:srgbClr val="FD6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01" name="îṩļîďe"/>
            <p:cNvSpPr/>
            <p:nvPr/>
          </p:nvSpPr>
          <p:spPr bwMode="auto">
            <a:xfrm>
              <a:off x="8751888" y="2776538"/>
              <a:ext cx="314325" cy="533400"/>
            </a:xfrm>
            <a:custGeom>
              <a:avLst/>
              <a:gdLst>
                <a:gd name="T0" fmla="*/ 80 w 158"/>
                <a:gd name="T1" fmla="*/ 21 h 269"/>
                <a:gd name="T2" fmla="*/ 158 w 158"/>
                <a:gd name="T3" fmla="*/ 56 h 269"/>
                <a:gd name="T4" fmla="*/ 40 w 158"/>
                <a:gd name="T5" fmla="*/ 269 h 269"/>
                <a:gd name="T6" fmla="*/ 0 w 158"/>
                <a:gd name="T7" fmla="*/ 209 h 269"/>
                <a:gd name="T8" fmla="*/ 80 w 158"/>
                <a:gd name="T9" fmla="*/ 21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269">
                  <a:moveTo>
                    <a:pt x="80" y="21"/>
                  </a:moveTo>
                  <a:cubicBezTo>
                    <a:pt x="80" y="21"/>
                    <a:pt x="110" y="0"/>
                    <a:pt x="158" y="56"/>
                  </a:cubicBezTo>
                  <a:cubicBezTo>
                    <a:pt x="40" y="269"/>
                    <a:pt x="40" y="269"/>
                    <a:pt x="40" y="269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0" y="209"/>
                    <a:pt x="84" y="45"/>
                    <a:pt x="80" y="21"/>
                  </a:cubicBezTo>
                </a:path>
              </a:pathLst>
            </a:custGeom>
            <a:solidFill>
              <a:srgbClr val="FEC3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02" name="iṡḻïḑé"/>
            <p:cNvSpPr/>
            <p:nvPr/>
          </p:nvSpPr>
          <p:spPr bwMode="auto">
            <a:xfrm>
              <a:off x="9031288" y="2854326"/>
              <a:ext cx="50800" cy="111125"/>
            </a:xfrm>
            <a:custGeom>
              <a:avLst/>
              <a:gdLst>
                <a:gd name="T0" fmla="*/ 19 w 25"/>
                <a:gd name="T1" fmla="*/ 15 h 56"/>
                <a:gd name="T2" fmla="*/ 17 w 25"/>
                <a:gd name="T3" fmla="*/ 17 h 56"/>
                <a:gd name="T4" fmla="*/ 0 w 25"/>
                <a:gd name="T5" fmla="*/ 56 h 56"/>
                <a:gd name="T6" fmla="*/ 1 w 25"/>
                <a:gd name="T7" fmla="*/ 55 h 56"/>
                <a:gd name="T8" fmla="*/ 19 w 25"/>
                <a:gd name="T9" fmla="*/ 15 h 56"/>
                <a:gd name="T10" fmla="*/ 24 w 25"/>
                <a:gd name="T11" fmla="*/ 0 h 56"/>
                <a:gd name="T12" fmla="*/ 22 w 25"/>
                <a:gd name="T13" fmla="*/ 6 h 56"/>
                <a:gd name="T14" fmla="*/ 25 w 25"/>
                <a:gd name="T15" fmla="*/ 0 h 56"/>
                <a:gd name="T16" fmla="*/ 24 w 25"/>
                <a:gd name="T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56">
                  <a:moveTo>
                    <a:pt x="19" y="15"/>
                  </a:moveTo>
                  <a:cubicBezTo>
                    <a:pt x="18" y="16"/>
                    <a:pt x="17" y="16"/>
                    <a:pt x="17" y="17"/>
                  </a:cubicBezTo>
                  <a:cubicBezTo>
                    <a:pt x="17" y="17"/>
                    <a:pt x="9" y="32"/>
                    <a:pt x="0" y="56"/>
                  </a:cubicBezTo>
                  <a:cubicBezTo>
                    <a:pt x="0" y="55"/>
                    <a:pt x="1" y="55"/>
                    <a:pt x="1" y="55"/>
                  </a:cubicBezTo>
                  <a:cubicBezTo>
                    <a:pt x="19" y="15"/>
                    <a:pt x="19" y="15"/>
                    <a:pt x="19" y="15"/>
                  </a:cubicBezTo>
                  <a:moveTo>
                    <a:pt x="24" y="0"/>
                  </a:moveTo>
                  <a:cubicBezTo>
                    <a:pt x="24" y="2"/>
                    <a:pt x="23" y="4"/>
                    <a:pt x="22" y="6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03" name="iṥľiďè"/>
            <p:cNvSpPr/>
            <p:nvPr/>
          </p:nvSpPr>
          <p:spPr bwMode="auto">
            <a:xfrm>
              <a:off x="8855076" y="2779713"/>
              <a:ext cx="223838" cy="185738"/>
            </a:xfrm>
            <a:custGeom>
              <a:avLst/>
              <a:gdLst>
                <a:gd name="T0" fmla="*/ 26 w 113"/>
                <a:gd name="T1" fmla="*/ 0 h 94"/>
                <a:gd name="T2" fmla="*/ 0 w 113"/>
                <a:gd name="T3" fmla="*/ 32 h 94"/>
                <a:gd name="T4" fmla="*/ 20 w 113"/>
                <a:gd name="T5" fmla="*/ 52 h 94"/>
                <a:gd name="T6" fmla="*/ 28 w 113"/>
                <a:gd name="T7" fmla="*/ 20 h 94"/>
                <a:gd name="T8" fmla="*/ 43 w 113"/>
                <a:gd name="T9" fmla="*/ 16 h 94"/>
                <a:gd name="T10" fmla="*/ 106 w 113"/>
                <a:gd name="T11" fmla="*/ 55 h 94"/>
                <a:gd name="T12" fmla="*/ 84 w 113"/>
                <a:gd name="T13" fmla="*/ 94 h 94"/>
                <a:gd name="T14" fmla="*/ 84 w 113"/>
                <a:gd name="T15" fmla="*/ 94 h 94"/>
                <a:gd name="T16" fmla="*/ 89 w 113"/>
                <a:gd name="T17" fmla="*/ 94 h 94"/>
                <a:gd name="T18" fmla="*/ 106 w 113"/>
                <a:gd name="T19" fmla="*/ 55 h 94"/>
                <a:gd name="T20" fmla="*/ 108 w 113"/>
                <a:gd name="T21" fmla="*/ 53 h 94"/>
                <a:gd name="T22" fmla="*/ 111 w 113"/>
                <a:gd name="T23" fmla="*/ 44 h 94"/>
                <a:gd name="T24" fmla="*/ 113 w 113"/>
                <a:gd name="T25" fmla="*/ 38 h 94"/>
                <a:gd name="T26" fmla="*/ 26 w 113"/>
                <a:gd name="T2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4">
                  <a:moveTo>
                    <a:pt x="26" y="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8" y="41"/>
                    <a:pt x="20" y="52"/>
                  </a:cubicBezTo>
                  <a:cubicBezTo>
                    <a:pt x="26" y="37"/>
                    <a:pt x="29" y="25"/>
                    <a:pt x="28" y="20"/>
                  </a:cubicBezTo>
                  <a:cubicBezTo>
                    <a:pt x="28" y="20"/>
                    <a:pt x="34" y="16"/>
                    <a:pt x="43" y="16"/>
                  </a:cubicBezTo>
                  <a:cubicBezTo>
                    <a:pt x="57" y="16"/>
                    <a:pt x="78" y="23"/>
                    <a:pt x="106" y="55"/>
                  </a:cubicBezTo>
                  <a:cubicBezTo>
                    <a:pt x="84" y="94"/>
                    <a:pt x="84" y="94"/>
                    <a:pt x="84" y="94"/>
                  </a:cubicBezTo>
                  <a:cubicBezTo>
                    <a:pt x="84" y="94"/>
                    <a:pt x="84" y="94"/>
                    <a:pt x="84" y="94"/>
                  </a:cubicBezTo>
                  <a:cubicBezTo>
                    <a:pt x="86" y="94"/>
                    <a:pt x="87" y="94"/>
                    <a:pt x="89" y="94"/>
                  </a:cubicBezTo>
                  <a:cubicBezTo>
                    <a:pt x="98" y="70"/>
                    <a:pt x="106" y="55"/>
                    <a:pt x="106" y="55"/>
                  </a:cubicBezTo>
                  <a:cubicBezTo>
                    <a:pt x="106" y="54"/>
                    <a:pt x="107" y="54"/>
                    <a:pt x="108" y="53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2" y="42"/>
                    <a:pt x="113" y="40"/>
                    <a:pt x="113" y="38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solidFill>
              <a:srgbClr val="E364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04" name="îślíḑe"/>
            <p:cNvSpPr/>
            <p:nvPr/>
          </p:nvSpPr>
          <p:spPr bwMode="auto">
            <a:xfrm>
              <a:off x="8894763" y="2811463"/>
              <a:ext cx="171450" cy="153988"/>
            </a:xfrm>
            <a:custGeom>
              <a:avLst/>
              <a:gdLst>
                <a:gd name="T0" fmla="*/ 23 w 86"/>
                <a:gd name="T1" fmla="*/ 0 h 78"/>
                <a:gd name="T2" fmla="*/ 8 w 86"/>
                <a:gd name="T3" fmla="*/ 4 h 78"/>
                <a:gd name="T4" fmla="*/ 0 w 86"/>
                <a:gd name="T5" fmla="*/ 36 h 78"/>
                <a:gd name="T6" fmla="*/ 64 w 86"/>
                <a:gd name="T7" fmla="*/ 78 h 78"/>
                <a:gd name="T8" fmla="*/ 86 w 86"/>
                <a:gd name="T9" fmla="*/ 39 h 78"/>
                <a:gd name="T10" fmla="*/ 23 w 86"/>
                <a:gd name="T1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78">
                  <a:moveTo>
                    <a:pt x="23" y="0"/>
                  </a:moveTo>
                  <a:cubicBezTo>
                    <a:pt x="14" y="0"/>
                    <a:pt x="8" y="4"/>
                    <a:pt x="8" y="4"/>
                  </a:cubicBezTo>
                  <a:cubicBezTo>
                    <a:pt x="9" y="9"/>
                    <a:pt x="6" y="21"/>
                    <a:pt x="0" y="36"/>
                  </a:cubicBezTo>
                  <a:cubicBezTo>
                    <a:pt x="19" y="54"/>
                    <a:pt x="46" y="78"/>
                    <a:pt x="64" y="78"/>
                  </a:cubicBezTo>
                  <a:cubicBezTo>
                    <a:pt x="86" y="39"/>
                    <a:pt x="86" y="39"/>
                    <a:pt x="86" y="39"/>
                  </a:cubicBezTo>
                  <a:cubicBezTo>
                    <a:pt x="58" y="7"/>
                    <a:pt x="37" y="0"/>
                    <a:pt x="23" y="0"/>
                  </a:cubicBezTo>
                </a:path>
              </a:pathLst>
            </a:custGeom>
            <a:solidFill>
              <a:srgbClr val="E4A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05" name="i$ḷîḍè"/>
            <p:cNvSpPr/>
            <p:nvPr/>
          </p:nvSpPr>
          <p:spPr bwMode="auto">
            <a:xfrm>
              <a:off x="8855076" y="2773363"/>
              <a:ext cx="227013" cy="206375"/>
            </a:xfrm>
            <a:custGeom>
              <a:avLst/>
              <a:gdLst>
                <a:gd name="T0" fmla="*/ 0 w 114"/>
                <a:gd name="T1" fmla="*/ 31 h 104"/>
                <a:gd name="T2" fmla="*/ 90 w 114"/>
                <a:gd name="T3" fmla="*/ 92 h 104"/>
                <a:gd name="T4" fmla="*/ 114 w 114"/>
                <a:gd name="T5" fmla="*/ 38 h 104"/>
                <a:gd name="T6" fmla="*/ 26 w 114"/>
                <a:gd name="T7" fmla="*/ 0 h 104"/>
                <a:gd name="T8" fmla="*/ 0 w 114"/>
                <a:gd name="T9" fmla="*/ 3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104">
                  <a:moveTo>
                    <a:pt x="0" y="31"/>
                  </a:moveTo>
                  <a:cubicBezTo>
                    <a:pt x="0" y="31"/>
                    <a:pt x="65" y="104"/>
                    <a:pt x="90" y="92"/>
                  </a:cubicBezTo>
                  <a:cubicBezTo>
                    <a:pt x="114" y="38"/>
                    <a:pt x="114" y="38"/>
                    <a:pt x="114" y="38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0" y="31"/>
                  </a:lnTo>
                  <a:close/>
                </a:path>
              </a:pathLst>
            </a:custGeom>
            <a:solidFill>
              <a:srgbClr val="FD6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06" name="í$ļïďé"/>
            <p:cNvSpPr/>
            <p:nvPr/>
          </p:nvSpPr>
          <p:spPr bwMode="auto">
            <a:xfrm>
              <a:off x="8739188" y="3163888"/>
              <a:ext cx="115888" cy="187325"/>
            </a:xfrm>
            <a:custGeom>
              <a:avLst/>
              <a:gdLst>
                <a:gd name="T0" fmla="*/ 11 w 59"/>
                <a:gd name="T1" fmla="*/ 0 h 95"/>
                <a:gd name="T2" fmla="*/ 0 w 59"/>
                <a:gd name="T3" fmla="*/ 29 h 95"/>
                <a:gd name="T4" fmla="*/ 35 w 59"/>
                <a:gd name="T5" fmla="*/ 95 h 95"/>
                <a:gd name="T6" fmla="*/ 59 w 59"/>
                <a:gd name="T7" fmla="*/ 68 h 95"/>
                <a:gd name="T8" fmla="*/ 52 w 59"/>
                <a:gd name="T9" fmla="*/ 64 h 95"/>
                <a:gd name="T10" fmla="*/ 47 w 59"/>
                <a:gd name="T11" fmla="*/ 74 h 95"/>
                <a:gd name="T12" fmla="*/ 7 w 59"/>
                <a:gd name="T13" fmla="*/ 14 h 95"/>
                <a:gd name="T14" fmla="*/ 13 w 59"/>
                <a:gd name="T15" fmla="*/ 3 h 95"/>
                <a:gd name="T16" fmla="*/ 11 w 59"/>
                <a:gd name="T1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95">
                  <a:moveTo>
                    <a:pt x="11" y="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35" y="95"/>
                    <a:pt x="35" y="95"/>
                    <a:pt x="35" y="95"/>
                  </a:cubicBezTo>
                  <a:cubicBezTo>
                    <a:pt x="59" y="68"/>
                    <a:pt x="59" y="68"/>
                    <a:pt x="59" y="68"/>
                  </a:cubicBezTo>
                  <a:cubicBezTo>
                    <a:pt x="57" y="67"/>
                    <a:pt x="55" y="66"/>
                    <a:pt x="52" y="6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9" y="10"/>
                    <a:pt x="13" y="3"/>
                  </a:cubicBezTo>
                  <a:cubicBezTo>
                    <a:pt x="12" y="1"/>
                    <a:pt x="11" y="0"/>
                    <a:pt x="11" y="0"/>
                  </a:cubicBezTo>
                </a:path>
              </a:pathLst>
            </a:custGeom>
            <a:solidFill>
              <a:srgbClr val="454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07" name="iṩlíḑé"/>
            <p:cNvSpPr/>
            <p:nvPr/>
          </p:nvSpPr>
          <p:spPr bwMode="auto">
            <a:xfrm>
              <a:off x="8751888" y="3168651"/>
              <a:ext cx="90488" cy="141288"/>
            </a:xfrm>
            <a:custGeom>
              <a:avLst/>
              <a:gdLst>
                <a:gd name="T0" fmla="*/ 6 w 45"/>
                <a:gd name="T1" fmla="*/ 0 h 71"/>
                <a:gd name="T2" fmla="*/ 0 w 45"/>
                <a:gd name="T3" fmla="*/ 11 h 71"/>
                <a:gd name="T4" fmla="*/ 40 w 45"/>
                <a:gd name="T5" fmla="*/ 71 h 71"/>
                <a:gd name="T6" fmla="*/ 45 w 45"/>
                <a:gd name="T7" fmla="*/ 61 h 71"/>
                <a:gd name="T8" fmla="*/ 6 w 45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71">
                  <a:moveTo>
                    <a:pt x="6" y="0"/>
                  </a:moveTo>
                  <a:cubicBezTo>
                    <a:pt x="2" y="7"/>
                    <a:pt x="0" y="11"/>
                    <a:pt x="0" y="1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31" y="49"/>
                    <a:pt x="11" y="11"/>
                    <a:pt x="6" y="0"/>
                  </a:cubicBezTo>
                </a:path>
              </a:pathLst>
            </a:custGeom>
            <a:solidFill>
              <a:srgbClr val="E4A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08" name="ïṥḷïḑè"/>
            <p:cNvSpPr/>
            <p:nvPr/>
          </p:nvSpPr>
          <p:spPr bwMode="auto">
            <a:xfrm>
              <a:off x="8734426" y="3167063"/>
              <a:ext cx="117475" cy="187325"/>
            </a:xfrm>
            <a:custGeom>
              <a:avLst/>
              <a:gdLst>
                <a:gd name="T0" fmla="*/ 12 w 59"/>
                <a:gd name="T1" fmla="*/ 0 h 95"/>
                <a:gd name="T2" fmla="*/ 59 w 59"/>
                <a:gd name="T3" fmla="*/ 67 h 95"/>
                <a:gd name="T4" fmla="*/ 35 w 59"/>
                <a:gd name="T5" fmla="*/ 95 h 95"/>
                <a:gd name="T6" fmla="*/ 0 w 59"/>
                <a:gd name="T7" fmla="*/ 29 h 95"/>
                <a:gd name="T8" fmla="*/ 12 w 59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95">
                  <a:moveTo>
                    <a:pt x="12" y="0"/>
                  </a:moveTo>
                  <a:cubicBezTo>
                    <a:pt x="12" y="0"/>
                    <a:pt x="43" y="64"/>
                    <a:pt x="59" y="67"/>
                  </a:cubicBezTo>
                  <a:cubicBezTo>
                    <a:pt x="35" y="95"/>
                    <a:pt x="35" y="95"/>
                    <a:pt x="35" y="95"/>
                  </a:cubicBezTo>
                  <a:cubicBezTo>
                    <a:pt x="0" y="29"/>
                    <a:pt x="0" y="29"/>
                    <a:pt x="0" y="29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4D49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09" name="îSļïḋè"/>
            <p:cNvSpPr/>
            <p:nvPr/>
          </p:nvSpPr>
          <p:spPr bwMode="auto">
            <a:xfrm>
              <a:off x="8851901" y="2389188"/>
              <a:ext cx="30163" cy="361950"/>
            </a:xfrm>
            <a:custGeom>
              <a:avLst/>
              <a:gdLst>
                <a:gd name="T0" fmla="*/ 11 w 15"/>
                <a:gd name="T1" fmla="*/ 0 h 183"/>
                <a:gd name="T2" fmla="*/ 0 w 15"/>
                <a:gd name="T3" fmla="*/ 183 h 183"/>
                <a:gd name="T4" fmla="*/ 11 w 15"/>
                <a:gd name="T5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83">
                  <a:moveTo>
                    <a:pt x="11" y="0"/>
                  </a:moveTo>
                  <a:cubicBezTo>
                    <a:pt x="0" y="183"/>
                    <a:pt x="0" y="183"/>
                    <a:pt x="0" y="183"/>
                  </a:cubicBezTo>
                  <a:cubicBezTo>
                    <a:pt x="15" y="133"/>
                    <a:pt x="11" y="0"/>
                    <a:pt x="11" y="0"/>
                  </a:cubicBezTo>
                </a:path>
              </a:pathLst>
            </a:custGeom>
            <a:solidFill>
              <a:srgbClr val="E364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10" name="i$ḷîḑê"/>
            <p:cNvSpPr/>
            <p:nvPr/>
          </p:nvSpPr>
          <p:spPr bwMode="auto">
            <a:xfrm>
              <a:off x="8283576" y="2389188"/>
              <a:ext cx="42863" cy="50800"/>
            </a:xfrm>
            <a:custGeom>
              <a:avLst/>
              <a:gdLst>
                <a:gd name="T0" fmla="*/ 22 w 22"/>
                <a:gd name="T1" fmla="*/ 0 h 26"/>
                <a:gd name="T2" fmla="*/ 0 w 22"/>
                <a:gd name="T3" fmla="*/ 26 h 26"/>
                <a:gd name="T4" fmla="*/ 22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22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22" y="19"/>
                    <a:pt x="22" y="0"/>
                  </a:cubicBezTo>
                </a:path>
              </a:pathLst>
            </a:custGeom>
            <a:solidFill>
              <a:srgbClr val="E364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11" name="iṥḻîḑè"/>
            <p:cNvSpPr/>
            <p:nvPr/>
          </p:nvSpPr>
          <p:spPr bwMode="auto">
            <a:xfrm>
              <a:off x="2763838" y="2484438"/>
              <a:ext cx="273050" cy="2205038"/>
            </a:xfrm>
            <a:custGeom>
              <a:avLst/>
              <a:gdLst>
                <a:gd name="T0" fmla="*/ 105 w 138"/>
                <a:gd name="T1" fmla="*/ 0 h 1114"/>
                <a:gd name="T2" fmla="*/ 69 w 138"/>
                <a:gd name="T3" fmla="*/ 474 h 1114"/>
                <a:gd name="T4" fmla="*/ 47 w 138"/>
                <a:gd name="T5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8" h="1114">
                  <a:moveTo>
                    <a:pt x="105" y="0"/>
                  </a:moveTo>
                  <a:cubicBezTo>
                    <a:pt x="105" y="0"/>
                    <a:pt x="0" y="217"/>
                    <a:pt x="69" y="474"/>
                  </a:cubicBezTo>
                  <a:cubicBezTo>
                    <a:pt x="138" y="731"/>
                    <a:pt x="116" y="1038"/>
                    <a:pt x="47" y="1114"/>
                  </a:cubicBezTo>
                </a:path>
              </a:pathLst>
            </a:custGeom>
            <a:noFill/>
            <a:ln w="15875" cap="flat">
              <a:solidFill>
                <a:srgbClr val="53546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12" name="isļïḋè"/>
            <p:cNvSpPr/>
            <p:nvPr/>
          </p:nvSpPr>
          <p:spPr bwMode="auto">
            <a:xfrm>
              <a:off x="2914651" y="2427288"/>
              <a:ext cx="114300" cy="114300"/>
            </a:xfrm>
            <a:prstGeom prst="ellipse">
              <a:avLst/>
            </a:prstGeom>
            <a:solidFill>
              <a:srgbClr val="536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13" name="iṡḷîḑe"/>
            <p:cNvSpPr/>
            <p:nvPr/>
          </p:nvSpPr>
          <p:spPr bwMode="auto">
            <a:xfrm>
              <a:off x="2884488" y="2720976"/>
              <a:ext cx="273050" cy="77788"/>
            </a:xfrm>
            <a:custGeom>
              <a:avLst/>
              <a:gdLst>
                <a:gd name="T0" fmla="*/ 0 w 138"/>
                <a:gd name="T1" fmla="*/ 20 h 39"/>
                <a:gd name="T2" fmla="*/ 138 w 138"/>
                <a:gd name="T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8" h="39">
                  <a:moveTo>
                    <a:pt x="0" y="20"/>
                  </a:moveTo>
                  <a:cubicBezTo>
                    <a:pt x="0" y="20"/>
                    <a:pt x="109" y="39"/>
                    <a:pt x="138" y="0"/>
                  </a:cubicBezTo>
                </a:path>
              </a:pathLst>
            </a:custGeom>
            <a:noFill/>
            <a:ln w="15875" cap="flat">
              <a:solidFill>
                <a:srgbClr val="53546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14" name="íśļídè"/>
            <p:cNvSpPr/>
            <p:nvPr/>
          </p:nvSpPr>
          <p:spPr bwMode="auto">
            <a:xfrm>
              <a:off x="2733676" y="2655888"/>
              <a:ext cx="131763" cy="230188"/>
            </a:xfrm>
            <a:custGeom>
              <a:avLst/>
              <a:gdLst>
                <a:gd name="T0" fmla="*/ 66 w 66"/>
                <a:gd name="T1" fmla="*/ 116 h 116"/>
                <a:gd name="T2" fmla="*/ 4 w 66"/>
                <a:gd name="T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6" h="116">
                  <a:moveTo>
                    <a:pt x="66" y="116"/>
                  </a:moveTo>
                  <a:cubicBezTo>
                    <a:pt x="66" y="116"/>
                    <a:pt x="0" y="44"/>
                    <a:pt x="4" y="0"/>
                  </a:cubicBezTo>
                </a:path>
              </a:pathLst>
            </a:custGeom>
            <a:noFill/>
            <a:ln w="15875" cap="flat">
              <a:solidFill>
                <a:srgbClr val="53546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15" name="îṥ1iḓé"/>
            <p:cNvSpPr/>
            <p:nvPr/>
          </p:nvSpPr>
          <p:spPr bwMode="auto">
            <a:xfrm>
              <a:off x="2852738" y="2949576"/>
              <a:ext cx="225425" cy="228600"/>
            </a:xfrm>
            <a:custGeom>
              <a:avLst/>
              <a:gdLst>
                <a:gd name="T0" fmla="*/ 0 w 114"/>
                <a:gd name="T1" fmla="*/ 100 h 116"/>
                <a:gd name="T2" fmla="*/ 114 w 114"/>
                <a:gd name="T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4" h="116">
                  <a:moveTo>
                    <a:pt x="0" y="100"/>
                  </a:moveTo>
                  <a:cubicBezTo>
                    <a:pt x="0" y="100"/>
                    <a:pt x="60" y="116"/>
                    <a:pt x="114" y="0"/>
                  </a:cubicBezTo>
                </a:path>
              </a:pathLst>
            </a:custGeom>
            <a:noFill/>
            <a:ln w="15875" cap="flat">
              <a:solidFill>
                <a:srgbClr val="53546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16" name="îṩḻídê"/>
            <p:cNvSpPr/>
            <p:nvPr/>
          </p:nvSpPr>
          <p:spPr bwMode="auto">
            <a:xfrm>
              <a:off x="2590801" y="3028951"/>
              <a:ext cx="293688" cy="309563"/>
            </a:xfrm>
            <a:custGeom>
              <a:avLst/>
              <a:gdLst>
                <a:gd name="T0" fmla="*/ 148 w 148"/>
                <a:gd name="T1" fmla="*/ 157 h 157"/>
                <a:gd name="T2" fmla="*/ 18 w 148"/>
                <a:gd name="T3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8" h="157">
                  <a:moveTo>
                    <a:pt x="148" y="157"/>
                  </a:moveTo>
                  <a:cubicBezTo>
                    <a:pt x="148" y="157"/>
                    <a:pt x="0" y="62"/>
                    <a:pt x="18" y="0"/>
                  </a:cubicBezTo>
                </a:path>
              </a:pathLst>
            </a:custGeom>
            <a:noFill/>
            <a:ln w="15875" cap="flat">
              <a:solidFill>
                <a:srgbClr val="53546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17" name="î$1íḓè"/>
            <p:cNvSpPr/>
            <p:nvPr/>
          </p:nvSpPr>
          <p:spPr bwMode="auto">
            <a:xfrm>
              <a:off x="2930526" y="3192463"/>
              <a:ext cx="206375" cy="361950"/>
            </a:xfrm>
            <a:custGeom>
              <a:avLst/>
              <a:gdLst>
                <a:gd name="T0" fmla="*/ 0 w 104"/>
                <a:gd name="T1" fmla="*/ 183 h 183"/>
                <a:gd name="T2" fmla="*/ 93 w 104"/>
                <a:gd name="T3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4" h="183">
                  <a:moveTo>
                    <a:pt x="0" y="183"/>
                  </a:moveTo>
                  <a:cubicBezTo>
                    <a:pt x="0" y="183"/>
                    <a:pt x="104" y="91"/>
                    <a:pt x="93" y="0"/>
                  </a:cubicBezTo>
                </a:path>
              </a:pathLst>
            </a:custGeom>
            <a:noFill/>
            <a:ln w="15875" cap="flat">
              <a:solidFill>
                <a:srgbClr val="53546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18" name="îṣḻíḓê"/>
            <p:cNvSpPr/>
            <p:nvPr/>
          </p:nvSpPr>
          <p:spPr bwMode="auto">
            <a:xfrm>
              <a:off x="2692401" y="3494088"/>
              <a:ext cx="261938" cy="187325"/>
            </a:xfrm>
            <a:custGeom>
              <a:avLst/>
              <a:gdLst>
                <a:gd name="T0" fmla="*/ 132 w 132"/>
                <a:gd name="T1" fmla="*/ 95 h 95"/>
                <a:gd name="T2" fmla="*/ 4 w 132"/>
                <a:gd name="T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2" h="95">
                  <a:moveTo>
                    <a:pt x="132" y="95"/>
                  </a:moveTo>
                  <a:cubicBezTo>
                    <a:pt x="132" y="95"/>
                    <a:pt x="0" y="58"/>
                    <a:pt x="4" y="0"/>
                  </a:cubicBezTo>
                </a:path>
              </a:pathLst>
            </a:custGeom>
            <a:noFill/>
            <a:ln w="15875" cap="flat">
              <a:solidFill>
                <a:srgbClr val="53546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19" name="îṣļïḋè"/>
            <p:cNvSpPr/>
            <p:nvPr/>
          </p:nvSpPr>
          <p:spPr bwMode="auto">
            <a:xfrm>
              <a:off x="2971801" y="3586163"/>
              <a:ext cx="185738" cy="246063"/>
            </a:xfrm>
            <a:custGeom>
              <a:avLst/>
              <a:gdLst>
                <a:gd name="T0" fmla="*/ 0 w 94"/>
                <a:gd name="T1" fmla="*/ 124 h 124"/>
                <a:gd name="T2" fmla="*/ 94 w 94"/>
                <a:gd name="T3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4" h="124">
                  <a:moveTo>
                    <a:pt x="0" y="124"/>
                  </a:moveTo>
                  <a:cubicBezTo>
                    <a:pt x="0" y="124"/>
                    <a:pt x="83" y="47"/>
                    <a:pt x="94" y="0"/>
                  </a:cubicBezTo>
                </a:path>
              </a:pathLst>
            </a:custGeom>
            <a:noFill/>
            <a:ln w="15875" cap="flat">
              <a:solidFill>
                <a:srgbClr val="53546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20" name="išľîďê"/>
            <p:cNvSpPr/>
            <p:nvPr/>
          </p:nvSpPr>
          <p:spPr bwMode="auto">
            <a:xfrm>
              <a:off x="2806701" y="3794126"/>
              <a:ext cx="177800" cy="296863"/>
            </a:xfrm>
            <a:custGeom>
              <a:avLst/>
              <a:gdLst>
                <a:gd name="T0" fmla="*/ 89 w 89"/>
                <a:gd name="T1" fmla="*/ 150 h 150"/>
                <a:gd name="T2" fmla="*/ 0 w 89"/>
                <a:gd name="T3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9" h="150">
                  <a:moveTo>
                    <a:pt x="89" y="150"/>
                  </a:moveTo>
                  <a:cubicBezTo>
                    <a:pt x="89" y="150"/>
                    <a:pt x="3" y="51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53546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21" name="íşľïḋé"/>
            <p:cNvSpPr/>
            <p:nvPr/>
          </p:nvSpPr>
          <p:spPr bwMode="auto">
            <a:xfrm>
              <a:off x="2984501" y="3944938"/>
              <a:ext cx="201613" cy="311150"/>
            </a:xfrm>
            <a:custGeom>
              <a:avLst/>
              <a:gdLst>
                <a:gd name="T0" fmla="*/ 0 w 102"/>
                <a:gd name="T1" fmla="*/ 157 h 157"/>
                <a:gd name="T2" fmla="*/ 102 w 102"/>
                <a:gd name="T3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2" h="157">
                  <a:moveTo>
                    <a:pt x="0" y="157"/>
                  </a:moveTo>
                  <a:cubicBezTo>
                    <a:pt x="0" y="157"/>
                    <a:pt x="95" y="51"/>
                    <a:pt x="102" y="0"/>
                  </a:cubicBezTo>
                </a:path>
              </a:pathLst>
            </a:custGeom>
            <a:noFill/>
            <a:ln w="15875" cap="flat">
              <a:solidFill>
                <a:srgbClr val="53546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22" name="íṣlïďè"/>
            <p:cNvSpPr/>
            <p:nvPr/>
          </p:nvSpPr>
          <p:spPr bwMode="auto">
            <a:xfrm>
              <a:off x="2684463" y="2613026"/>
              <a:ext cx="114300" cy="114300"/>
            </a:xfrm>
            <a:prstGeom prst="ellipse">
              <a:avLst/>
            </a:prstGeom>
            <a:solidFill>
              <a:srgbClr val="536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23" name="işļiḑè"/>
            <p:cNvSpPr/>
            <p:nvPr/>
          </p:nvSpPr>
          <p:spPr bwMode="auto">
            <a:xfrm>
              <a:off x="2620963" y="3436938"/>
              <a:ext cx="112713" cy="114300"/>
            </a:xfrm>
            <a:prstGeom prst="ellipse">
              <a:avLst/>
            </a:prstGeom>
            <a:solidFill>
              <a:srgbClr val="536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24" name="íṡḷiḍe"/>
            <p:cNvSpPr/>
            <p:nvPr/>
          </p:nvSpPr>
          <p:spPr bwMode="auto">
            <a:xfrm>
              <a:off x="2570163" y="2971801"/>
              <a:ext cx="114300" cy="114300"/>
            </a:xfrm>
            <a:prstGeom prst="ellipse">
              <a:avLst/>
            </a:prstGeom>
            <a:solidFill>
              <a:srgbClr val="536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25" name="işlîḍè"/>
            <p:cNvSpPr/>
            <p:nvPr/>
          </p:nvSpPr>
          <p:spPr bwMode="auto">
            <a:xfrm>
              <a:off x="3100388" y="2663826"/>
              <a:ext cx="115888" cy="115888"/>
            </a:xfrm>
            <a:prstGeom prst="ellipse">
              <a:avLst/>
            </a:prstGeom>
            <a:solidFill>
              <a:srgbClr val="536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26" name="îSlidê"/>
            <p:cNvSpPr/>
            <p:nvPr/>
          </p:nvSpPr>
          <p:spPr bwMode="auto">
            <a:xfrm>
              <a:off x="3100388" y="3544888"/>
              <a:ext cx="115888" cy="112713"/>
            </a:xfrm>
            <a:prstGeom prst="ellipse">
              <a:avLst/>
            </a:prstGeom>
            <a:solidFill>
              <a:srgbClr val="536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27" name="iṧľiďe"/>
            <p:cNvSpPr/>
            <p:nvPr/>
          </p:nvSpPr>
          <p:spPr bwMode="auto">
            <a:xfrm>
              <a:off x="3008313" y="2892426"/>
              <a:ext cx="114300" cy="114300"/>
            </a:xfrm>
            <a:prstGeom prst="ellipse">
              <a:avLst/>
            </a:prstGeom>
            <a:solidFill>
              <a:srgbClr val="536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28" name="íṧḷiḓè"/>
            <p:cNvSpPr/>
            <p:nvPr/>
          </p:nvSpPr>
          <p:spPr bwMode="auto">
            <a:xfrm>
              <a:off x="3122613" y="3922713"/>
              <a:ext cx="114300" cy="115888"/>
            </a:xfrm>
            <a:prstGeom prst="ellipse">
              <a:avLst/>
            </a:prstGeom>
            <a:solidFill>
              <a:srgbClr val="536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29" name="îšlïḋé"/>
            <p:cNvSpPr/>
            <p:nvPr/>
          </p:nvSpPr>
          <p:spPr bwMode="auto">
            <a:xfrm>
              <a:off x="2733676" y="3773488"/>
              <a:ext cx="115888" cy="114300"/>
            </a:xfrm>
            <a:prstGeom prst="ellipse">
              <a:avLst/>
            </a:prstGeom>
            <a:solidFill>
              <a:srgbClr val="536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30" name="isľiḓè"/>
            <p:cNvSpPr/>
            <p:nvPr/>
          </p:nvSpPr>
          <p:spPr bwMode="auto">
            <a:xfrm>
              <a:off x="3065463" y="3135313"/>
              <a:ext cx="114300" cy="114300"/>
            </a:xfrm>
            <a:prstGeom prst="ellipse">
              <a:avLst/>
            </a:prstGeom>
            <a:solidFill>
              <a:srgbClr val="536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" grpId="0" animBg="1"/>
      <p:bldP spid="386" grpId="0"/>
      <p:bldP spid="2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0" name="Circle"/>
          <p:cNvSpPr/>
          <p:nvPr/>
        </p:nvSpPr>
        <p:spPr>
          <a:xfrm>
            <a:off x="3389615" y="2696378"/>
            <a:ext cx="1240623" cy="1240623"/>
          </a:xfrm>
          <a:prstGeom prst="ellipse">
            <a:avLst/>
          </a:prstGeom>
          <a:gradFill>
            <a:gsLst>
              <a:gs pos="0">
                <a:srgbClr val="0A6CD1">
                  <a:alpha val="15897"/>
                </a:srgbClr>
              </a:gs>
              <a:gs pos="100000">
                <a:srgbClr val="7474BA">
                  <a:alpha val="15897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231" name="Circle"/>
          <p:cNvSpPr/>
          <p:nvPr/>
        </p:nvSpPr>
        <p:spPr>
          <a:xfrm>
            <a:off x="1787426" y="1364924"/>
            <a:ext cx="1809089" cy="1809089"/>
          </a:xfrm>
          <a:prstGeom prst="ellipse">
            <a:avLst/>
          </a:prstGeom>
          <a:gradFill>
            <a:gsLst>
              <a:gs pos="0">
                <a:srgbClr val="FF2841">
                  <a:alpha val="15897"/>
                </a:srgbClr>
              </a:gs>
              <a:gs pos="100000">
                <a:srgbClr val="5C33E6">
                  <a:alpha val="15897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232" name="Circle"/>
          <p:cNvSpPr/>
          <p:nvPr/>
        </p:nvSpPr>
        <p:spPr>
          <a:xfrm>
            <a:off x="-1189241" y="-131966"/>
            <a:ext cx="3305979" cy="3305979"/>
          </a:xfrm>
          <a:prstGeom prst="ellipse">
            <a:avLst/>
          </a:prstGeom>
          <a:gradFill>
            <a:gsLst>
              <a:gs pos="0">
                <a:srgbClr val="FF2841">
                  <a:alpha val="15897"/>
                </a:srgbClr>
              </a:gs>
              <a:gs pos="100000">
                <a:srgbClr val="5C33E6">
                  <a:alpha val="15897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233" name="Circle"/>
          <p:cNvSpPr/>
          <p:nvPr/>
        </p:nvSpPr>
        <p:spPr>
          <a:xfrm>
            <a:off x="3203349" y="646778"/>
            <a:ext cx="633933" cy="633934"/>
          </a:xfrm>
          <a:prstGeom prst="ellipse">
            <a:avLst/>
          </a:prstGeom>
          <a:gradFill>
            <a:gsLst>
              <a:gs pos="0">
                <a:srgbClr val="0A6CD1">
                  <a:alpha val="15897"/>
                </a:srgbClr>
              </a:gs>
              <a:gs pos="100000">
                <a:srgbClr val="7474BA">
                  <a:alpha val="15897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23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47037" y="759089"/>
            <a:ext cx="323808" cy="30777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000" b="0" i="0" u="none" strike="noStrike" cap="none" spc="0" normalizeH="0" baseline="0">
                <a:ln>
                  <a:noFill/>
                </a:ln>
                <a:solidFill>
                  <a:srgbClr val="2C2E3C"/>
                </a:solidFill>
                <a:effectLst/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US" altLang="zh-CN" smtClean="0"/>
            </a:fld>
            <a:endParaRPr lang="en-US" altLang="zh-CN" smtClean="0"/>
          </a:p>
        </p:txBody>
      </p:sp>
      <p:sp>
        <p:nvSpPr>
          <p:cNvPr id="3235" name="Rounded Rectangle"/>
          <p:cNvSpPr/>
          <p:nvPr/>
        </p:nvSpPr>
        <p:spPr>
          <a:xfrm>
            <a:off x="1695762" y="2317750"/>
            <a:ext cx="1905001" cy="2222500"/>
          </a:xfrm>
          <a:prstGeom prst="roundRect">
            <a:avLst>
              <a:gd name="adj" fmla="val 3333"/>
            </a:avLst>
          </a:prstGeom>
          <a:gradFill>
            <a:gsLst>
              <a:gs pos="0">
                <a:srgbClr val="D91084"/>
              </a:gs>
              <a:gs pos="100000">
                <a:srgbClr val="2E0D81"/>
              </a:gs>
            </a:gsLst>
            <a:lin ang="3000000"/>
          </a:gradFill>
          <a:ln w="12700">
            <a:miter lim="400000"/>
          </a:ln>
          <a:effectLst>
            <a:outerShdw blurRad="190500" dist="63500" dir="5400000" rotWithShape="0">
              <a:srgbClr val="000000">
                <a:alpha val="20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236" name="Email…"/>
          <p:cNvSpPr txBox="1"/>
          <p:nvPr/>
        </p:nvSpPr>
        <p:spPr>
          <a:xfrm>
            <a:off x="1918012" y="3446607"/>
            <a:ext cx="1417055" cy="84176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3500" b="0">
                <a:solidFill>
                  <a:srgbClr val="F7F9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/>
              <a:t>Email</a:t>
            </a:r>
            <a:endParaRPr sz="1750"/>
          </a:p>
          <a:p>
            <a:pPr>
              <a:lnSpc>
                <a:spcPct val="150000"/>
              </a:lnSpc>
              <a:defRPr sz="2000" b="0">
                <a:solidFill>
                  <a:srgbClr val="C8CBD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Distinctively developer</a:t>
            </a:r>
            <a:endParaRPr sz="1000"/>
          </a:p>
          <a:p>
            <a:pPr>
              <a:lnSpc>
                <a:spcPct val="150000"/>
              </a:lnSpc>
              <a:defRPr sz="2000" b="0">
                <a:solidFill>
                  <a:srgbClr val="C8CBD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e-markets without.</a:t>
            </a:r>
            <a:endParaRPr sz="1000"/>
          </a:p>
        </p:txBody>
      </p:sp>
      <p:grpSp>
        <p:nvGrpSpPr>
          <p:cNvPr id="3240" name="Group"/>
          <p:cNvGrpSpPr/>
          <p:nvPr/>
        </p:nvGrpSpPr>
        <p:grpSpPr>
          <a:xfrm>
            <a:off x="2330762" y="2620818"/>
            <a:ext cx="635001" cy="635001"/>
            <a:chOff x="0" y="0"/>
            <a:chExt cx="1270000" cy="1270000"/>
          </a:xfrm>
        </p:grpSpPr>
        <p:sp>
          <p:nvSpPr>
            <p:cNvPr id="3237" name="Circle"/>
            <p:cNvSpPr/>
            <p:nvPr/>
          </p:nvSpPr>
          <p:spPr>
            <a:xfrm>
              <a:off x="0" y="0"/>
              <a:ext cx="1270000" cy="1270000"/>
            </a:xfrm>
            <a:prstGeom prst="ellipse">
              <a:avLst/>
            </a:prstGeom>
            <a:solidFill>
              <a:srgbClr val="F7F9FF">
                <a:alpha val="1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3238" name="Circle"/>
            <p:cNvSpPr/>
            <p:nvPr/>
          </p:nvSpPr>
          <p:spPr>
            <a:xfrm>
              <a:off x="95250" y="95250"/>
              <a:ext cx="1079500" cy="1079500"/>
            </a:xfrm>
            <a:prstGeom prst="ellipse">
              <a:avLst/>
            </a:prstGeom>
            <a:solidFill>
              <a:srgbClr val="F7F9FF">
                <a:alpha val="1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3239" name="Shape"/>
            <p:cNvSpPr/>
            <p:nvPr/>
          </p:nvSpPr>
          <p:spPr>
            <a:xfrm>
              <a:off x="381000" y="381000"/>
              <a:ext cx="508001" cy="50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281" y="19846"/>
                  </a:moveTo>
                  <a:lnTo>
                    <a:pt x="9413" y="12882"/>
                  </a:lnTo>
                  <a:lnTo>
                    <a:pt x="19655" y="2640"/>
                  </a:lnTo>
                  <a:cubicBezTo>
                    <a:pt x="19655" y="2640"/>
                    <a:pt x="12281" y="19846"/>
                    <a:pt x="12281" y="19846"/>
                  </a:cubicBezTo>
                  <a:close/>
                  <a:moveTo>
                    <a:pt x="1755" y="9320"/>
                  </a:moveTo>
                  <a:lnTo>
                    <a:pt x="18960" y="1945"/>
                  </a:lnTo>
                  <a:lnTo>
                    <a:pt x="8719" y="12187"/>
                  </a:lnTo>
                  <a:cubicBezTo>
                    <a:pt x="8719" y="12187"/>
                    <a:pt x="1755" y="9320"/>
                    <a:pt x="1755" y="9320"/>
                  </a:cubicBezTo>
                  <a:close/>
                  <a:moveTo>
                    <a:pt x="21600" y="491"/>
                  </a:moveTo>
                  <a:cubicBezTo>
                    <a:pt x="21600" y="220"/>
                    <a:pt x="21380" y="0"/>
                    <a:pt x="21109" y="0"/>
                  </a:cubicBezTo>
                  <a:cubicBezTo>
                    <a:pt x="21034" y="0"/>
                    <a:pt x="20964" y="20"/>
                    <a:pt x="20900" y="52"/>
                  </a:cubicBezTo>
                  <a:lnTo>
                    <a:pt x="20898" y="48"/>
                  </a:lnTo>
                  <a:lnTo>
                    <a:pt x="302" y="8875"/>
                  </a:lnTo>
                  <a:cubicBezTo>
                    <a:pt x="301" y="8875"/>
                    <a:pt x="299" y="8876"/>
                    <a:pt x="297" y="8877"/>
                  </a:cubicBezTo>
                  <a:lnTo>
                    <a:pt x="280" y="8885"/>
                  </a:lnTo>
                  <a:lnTo>
                    <a:pt x="281" y="8887"/>
                  </a:lnTo>
                  <a:cubicBezTo>
                    <a:pt x="116" y="8967"/>
                    <a:pt x="0" y="9132"/>
                    <a:pt x="0" y="9327"/>
                  </a:cubicBezTo>
                  <a:cubicBezTo>
                    <a:pt x="0" y="9550"/>
                    <a:pt x="151" y="9731"/>
                    <a:pt x="355" y="9791"/>
                  </a:cubicBezTo>
                  <a:lnTo>
                    <a:pt x="353" y="9799"/>
                  </a:lnTo>
                  <a:lnTo>
                    <a:pt x="8462" y="13138"/>
                  </a:lnTo>
                  <a:lnTo>
                    <a:pt x="11801" y="21248"/>
                  </a:lnTo>
                  <a:lnTo>
                    <a:pt x="11809" y="21245"/>
                  </a:lnTo>
                  <a:cubicBezTo>
                    <a:pt x="11869" y="21449"/>
                    <a:pt x="12050" y="21600"/>
                    <a:pt x="12273" y="21600"/>
                  </a:cubicBezTo>
                  <a:cubicBezTo>
                    <a:pt x="12468" y="21600"/>
                    <a:pt x="12634" y="21484"/>
                    <a:pt x="12713" y="21319"/>
                  </a:cubicBezTo>
                  <a:lnTo>
                    <a:pt x="12716" y="21320"/>
                  </a:lnTo>
                  <a:lnTo>
                    <a:pt x="12723" y="21303"/>
                  </a:lnTo>
                  <a:cubicBezTo>
                    <a:pt x="12724" y="21301"/>
                    <a:pt x="12725" y="21300"/>
                    <a:pt x="12725" y="21298"/>
                  </a:cubicBezTo>
                  <a:lnTo>
                    <a:pt x="21553" y="702"/>
                  </a:lnTo>
                  <a:lnTo>
                    <a:pt x="21547" y="699"/>
                  </a:lnTo>
                  <a:cubicBezTo>
                    <a:pt x="21578" y="636"/>
                    <a:pt x="21600" y="567"/>
                    <a:pt x="21600" y="491"/>
                  </a:cubicBezTo>
                  <a:moveTo>
                    <a:pt x="7855" y="16200"/>
                  </a:moveTo>
                  <a:cubicBezTo>
                    <a:pt x="7719" y="16200"/>
                    <a:pt x="7596" y="16255"/>
                    <a:pt x="7507" y="16344"/>
                  </a:cubicBezTo>
                  <a:lnTo>
                    <a:pt x="6035" y="17817"/>
                  </a:lnTo>
                  <a:cubicBezTo>
                    <a:pt x="5946" y="17905"/>
                    <a:pt x="5891" y="18029"/>
                    <a:pt x="5891" y="18164"/>
                  </a:cubicBezTo>
                  <a:cubicBezTo>
                    <a:pt x="5891" y="18435"/>
                    <a:pt x="6111" y="18655"/>
                    <a:pt x="6382" y="18655"/>
                  </a:cubicBezTo>
                  <a:cubicBezTo>
                    <a:pt x="6517" y="18655"/>
                    <a:pt x="6640" y="18600"/>
                    <a:pt x="6729" y="18511"/>
                  </a:cubicBezTo>
                  <a:lnTo>
                    <a:pt x="8202" y="17038"/>
                  </a:lnTo>
                  <a:cubicBezTo>
                    <a:pt x="8291" y="16950"/>
                    <a:pt x="8345" y="16827"/>
                    <a:pt x="8345" y="16691"/>
                  </a:cubicBezTo>
                  <a:cubicBezTo>
                    <a:pt x="8345" y="16420"/>
                    <a:pt x="8126" y="16200"/>
                    <a:pt x="7855" y="16200"/>
                  </a:cubicBezTo>
                  <a:moveTo>
                    <a:pt x="7855" y="14237"/>
                  </a:moveTo>
                  <a:cubicBezTo>
                    <a:pt x="7855" y="13966"/>
                    <a:pt x="7635" y="13745"/>
                    <a:pt x="7364" y="13745"/>
                  </a:cubicBezTo>
                  <a:cubicBezTo>
                    <a:pt x="7228" y="13745"/>
                    <a:pt x="7105" y="13801"/>
                    <a:pt x="7017" y="13889"/>
                  </a:cubicBezTo>
                  <a:lnTo>
                    <a:pt x="2107" y="18798"/>
                  </a:lnTo>
                  <a:cubicBezTo>
                    <a:pt x="2019" y="18888"/>
                    <a:pt x="1964" y="19011"/>
                    <a:pt x="1964" y="19145"/>
                  </a:cubicBezTo>
                  <a:cubicBezTo>
                    <a:pt x="1964" y="19417"/>
                    <a:pt x="2184" y="19636"/>
                    <a:pt x="2455" y="19636"/>
                  </a:cubicBezTo>
                  <a:cubicBezTo>
                    <a:pt x="2590" y="19636"/>
                    <a:pt x="2713" y="19582"/>
                    <a:pt x="2802" y="19493"/>
                  </a:cubicBezTo>
                  <a:lnTo>
                    <a:pt x="7711" y="14583"/>
                  </a:lnTo>
                  <a:cubicBezTo>
                    <a:pt x="7800" y="14495"/>
                    <a:pt x="7855" y="14372"/>
                    <a:pt x="7855" y="14237"/>
                  </a:cubicBezTo>
                  <a:moveTo>
                    <a:pt x="4765" y="14583"/>
                  </a:moveTo>
                  <a:lnTo>
                    <a:pt x="5256" y="14093"/>
                  </a:lnTo>
                  <a:cubicBezTo>
                    <a:pt x="5345" y="14004"/>
                    <a:pt x="5400" y="13881"/>
                    <a:pt x="5400" y="13745"/>
                  </a:cubicBezTo>
                  <a:cubicBezTo>
                    <a:pt x="5400" y="13475"/>
                    <a:pt x="5180" y="13255"/>
                    <a:pt x="4909" y="13255"/>
                  </a:cubicBezTo>
                  <a:cubicBezTo>
                    <a:pt x="4774" y="13255"/>
                    <a:pt x="4651" y="13310"/>
                    <a:pt x="4562" y="13398"/>
                  </a:cubicBezTo>
                  <a:lnTo>
                    <a:pt x="4071" y="13889"/>
                  </a:lnTo>
                  <a:cubicBezTo>
                    <a:pt x="3982" y="13979"/>
                    <a:pt x="3927" y="14101"/>
                    <a:pt x="3927" y="14237"/>
                  </a:cubicBezTo>
                  <a:cubicBezTo>
                    <a:pt x="3927" y="14507"/>
                    <a:pt x="4147" y="14727"/>
                    <a:pt x="4418" y="14727"/>
                  </a:cubicBezTo>
                  <a:cubicBezTo>
                    <a:pt x="4554" y="14727"/>
                    <a:pt x="4676" y="14673"/>
                    <a:pt x="4765" y="14583"/>
                  </a:cubicBezTo>
                </a:path>
              </a:pathLst>
            </a:custGeom>
            <a:solidFill>
              <a:srgbClr val="F7F9FF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228600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900"/>
            </a:p>
          </p:txBody>
        </p:sp>
      </p:grpSp>
      <p:sp>
        <p:nvSpPr>
          <p:cNvPr id="3241" name="Rounded Rectangle"/>
          <p:cNvSpPr/>
          <p:nvPr/>
        </p:nvSpPr>
        <p:spPr>
          <a:xfrm>
            <a:off x="3994254" y="2317750"/>
            <a:ext cx="1905001" cy="2222500"/>
          </a:xfrm>
          <a:prstGeom prst="roundRect">
            <a:avLst>
              <a:gd name="adj" fmla="val 3333"/>
            </a:avLst>
          </a:prstGeom>
          <a:gradFill>
            <a:gsLst>
              <a:gs pos="0">
                <a:srgbClr val="FF2841"/>
              </a:gs>
              <a:gs pos="100000">
                <a:srgbClr val="5C33E6"/>
              </a:gs>
            </a:gsLst>
            <a:lin ang="3000000"/>
          </a:gradFill>
          <a:ln w="12700">
            <a:miter lim="400000"/>
          </a:ln>
          <a:effectLst>
            <a:outerShdw blurRad="190500" dist="63500" dir="5400000" rotWithShape="0">
              <a:srgbClr val="000000">
                <a:alpha val="20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grpSp>
        <p:nvGrpSpPr>
          <p:cNvPr id="3245" name="Group"/>
          <p:cNvGrpSpPr/>
          <p:nvPr/>
        </p:nvGrpSpPr>
        <p:grpSpPr>
          <a:xfrm>
            <a:off x="4629254" y="2620818"/>
            <a:ext cx="635001" cy="635001"/>
            <a:chOff x="0" y="0"/>
            <a:chExt cx="1270000" cy="1270000"/>
          </a:xfrm>
        </p:grpSpPr>
        <p:sp>
          <p:nvSpPr>
            <p:cNvPr id="3242" name="Circle"/>
            <p:cNvSpPr/>
            <p:nvPr/>
          </p:nvSpPr>
          <p:spPr>
            <a:xfrm>
              <a:off x="0" y="0"/>
              <a:ext cx="1270000" cy="1270000"/>
            </a:xfrm>
            <a:prstGeom prst="ellipse">
              <a:avLst/>
            </a:prstGeom>
            <a:solidFill>
              <a:srgbClr val="F7F9FF">
                <a:alpha val="1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3243" name="Shape"/>
            <p:cNvSpPr/>
            <p:nvPr/>
          </p:nvSpPr>
          <p:spPr>
            <a:xfrm>
              <a:off x="381000" y="404082"/>
              <a:ext cx="508001" cy="461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182" y="12420"/>
                  </a:moveTo>
                  <a:cubicBezTo>
                    <a:pt x="16368" y="12420"/>
                    <a:pt x="15709" y="11694"/>
                    <a:pt x="15709" y="10800"/>
                  </a:cubicBezTo>
                  <a:cubicBezTo>
                    <a:pt x="15709" y="9906"/>
                    <a:pt x="16368" y="9180"/>
                    <a:pt x="17182" y="9180"/>
                  </a:cubicBezTo>
                  <a:cubicBezTo>
                    <a:pt x="17995" y="9180"/>
                    <a:pt x="18655" y="9906"/>
                    <a:pt x="18655" y="10800"/>
                  </a:cubicBezTo>
                  <a:cubicBezTo>
                    <a:pt x="18655" y="11694"/>
                    <a:pt x="17995" y="12420"/>
                    <a:pt x="17182" y="12420"/>
                  </a:cubicBezTo>
                  <a:moveTo>
                    <a:pt x="21109" y="10260"/>
                  </a:moveTo>
                  <a:lnTo>
                    <a:pt x="19587" y="10260"/>
                  </a:lnTo>
                  <a:cubicBezTo>
                    <a:pt x="19360" y="9028"/>
                    <a:pt x="18369" y="8100"/>
                    <a:pt x="17182" y="8100"/>
                  </a:cubicBezTo>
                  <a:cubicBezTo>
                    <a:pt x="15994" y="8100"/>
                    <a:pt x="15004" y="9028"/>
                    <a:pt x="14777" y="10260"/>
                  </a:cubicBezTo>
                  <a:lnTo>
                    <a:pt x="491" y="10260"/>
                  </a:lnTo>
                  <a:cubicBezTo>
                    <a:pt x="220" y="10260"/>
                    <a:pt x="0" y="10502"/>
                    <a:pt x="0" y="10800"/>
                  </a:cubicBezTo>
                  <a:cubicBezTo>
                    <a:pt x="0" y="11098"/>
                    <a:pt x="220" y="11340"/>
                    <a:pt x="491" y="11340"/>
                  </a:cubicBezTo>
                  <a:lnTo>
                    <a:pt x="14777" y="11340"/>
                  </a:lnTo>
                  <a:cubicBezTo>
                    <a:pt x="15004" y="12572"/>
                    <a:pt x="15994" y="13500"/>
                    <a:pt x="17182" y="13500"/>
                  </a:cubicBezTo>
                  <a:cubicBezTo>
                    <a:pt x="18369" y="13500"/>
                    <a:pt x="19360" y="12572"/>
                    <a:pt x="19587" y="11340"/>
                  </a:cubicBezTo>
                  <a:lnTo>
                    <a:pt x="21109" y="11340"/>
                  </a:lnTo>
                  <a:cubicBezTo>
                    <a:pt x="21380" y="11340"/>
                    <a:pt x="21600" y="11098"/>
                    <a:pt x="21600" y="10800"/>
                  </a:cubicBezTo>
                  <a:cubicBezTo>
                    <a:pt x="21600" y="10502"/>
                    <a:pt x="21380" y="10260"/>
                    <a:pt x="21109" y="10260"/>
                  </a:cubicBezTo>
                  <a:moveTo>
                    <a:pt x="5400" y="1080"/>
                  </a:moveTo>
                  <a:cubicBezTo>
                    <a:pt x="6214" y="1080"/>
                    <a:pt x="6873" y="1806"/>
                    <a:pt x="6873" y="2700"/>
                  </a:cubicBezTo>
                  <a:cubicBezTo>
                    <a:pt x="6873" y="3595"/>
                    <a:pt x="6214" y="4320"/>
                    <a:pt x="5400" y="4320"/>
                  </a:cubicBezTo>
                  <a:cubicBezTo>
                    <a:pt x="4586" y="4320"/>
                    <a:pt x="3927" y="3595"/>
                    <a:pt x="3927" y="2700"/>
                  </a:cubicBezTo>
                  <a:cubicBezTo>
                    <a:pt x="3927" y="1806"/>
                    <a:pt x="4586" y="1080"/>
                    <a:pt x="5400" y="1080"/>
                  </a:cubicBezTo>
                  <a:moveTo>
                    <a:pt x="491" y="3240"/>
                  </a:moveTo>
                  <a:lnTo>
                    <a:pt x="2995" y="3240"/>
                  </a:lnTo>
                  <a:cubicBezTo>
                    <a:pt x="3222" y="4472"/>
                    <a:pt x="4213" y="5400"/>
                    <a:pt x="5400" y="5400"/>
                  </a:cubicBezTo>
                  <a:cubicBezTo>
                    <a:pt x="6587" y="5400"/>
                    <a:pt x="7578" y="4472"/>
                    <a:pt x="7805" y="3240"/>
                  </a:cubicBezTo>
                  <a:lnTo>
                    <a:pt x="21109" y="3240"/>
                  </a:lnTo>
                  <a:cubicBezTo>
                    <a:pt x="21380" y="3240"/>
                    <a:pt x="21600" y="2999"/>
                    <a:pt x="21600" y="2700"/>
                  </a:cubicBezTo>
                  <a:cubicBezTo>
                    <a:pt x="21600" y="2402"/>
                    <a:pt x="21380" y="2160"/>
                    <a:pt x="21109" y="2160"/>
                  </a:cubicBezTo>
                  <a:lnTo>
                    <a:pt x="7805" y="2160"/>
                  </a:lnTo>
                  <a:cubicBezTo>
                    <a:pt x="7578" y="928"/>
                    <a:pt x="6587" y="0"/>
                    <a:pt x="5400" y="0"/>
                  </a:cubicBezTo>
                  <a:cubicBezTo>
                    <a:pt x="4213" y="0"/>
                    <a:pt x="3222" y="928"/>
                    <a:pt x="2995" y="2160"/>
                  </a:cubicBezTo>
                  <a:lnTo>
                    <a:pt x="491" y="2160"/>
                  </a:lnTo>
                  <a:cubicBezTo>
                    <a:pt x="220" y="2160"/>
                    <a:pt x="0" y="2402"/>
                    <a:pt x="0" y="2700"/>
                  </a:cubicBezTo>
                  <a:cubicBezTo>
                    <a:pt x="0" y="2999"/>
                    <a:pt x="220" y="3240"/>
                    <a:pt x="491" y="3240"/>
                  </a:cubicBezTo>
                  <a:moveTo>
                    <a:pt x="9327" y="20519"/>
                  </a:moveTo>
                  <a:cubicBezTo>
                    <a:pt x="8514" y="20519"/>
                    <a:pt x="7855" y="19794"/>
                    <a:pt x="7855" y="18899"/>
                  </a:cubicBezTo>
                  <a:cubicBezTo>
                    <a:pt x="7855" y="18005"/>
                    <a:pt x="8514" y="17279"/>
                    <a:pt x="9327" y="17279"/>
                  </a:cubicBezTo>
                  <a:cubicBezTo>
                    <a:pt x="10141" y="17279"/>
                    <a:pt x="10800" y="18005"/>
                    <a:pt x="10800" y="18899"/>
                  </a:cubicBezTo>
                  <a:cubicBezTo>
                    <a:pt x="10800" y="19794"/>
                    <a:pt x="10141" y="20519"/>
                    <a:pt x="9327" y="20519"/>
                  </a:cubicBezTo>
                  <a:moveTo>
                    <a:pt x="21109" y="18359"/>
                  </a:moveTo>
                  <a:lnTo>
                    <a:pt x="11732" y="18359"/>
                  </a:lnTo>
                  <a:cubicBezTo>
                    <a:pt x="11505" y="17127"/>
                    <a:pt x="10515" y="16199"/>
                    <a:pt x="9327" y="16199"/>
                  </a:cubicBezTo>
                  <a:cubicBezTo>
                    <a:pt x="8140" y="16199"/>
                    <a:pt x="7150" y="17127"/>
                    <a:pt x="6922" y="18359"/>
                  </a:cubicBezTo>
                  <a:lnTo>
                    <a:pt x="491" y="18359"/>
                  </a:lnTo>
                  <a:cubicBezTo>
                    <a:pt x="220" y="18359"/>
                    <a:pt x="0" y="18601"/>
                    <a:pt x="0" y="18899"/>
                  </a:cubicBezTo>
                  <a:cubicBezTo>
                    <a:pt x="0" y="19198"/>
                    <a:pt x="220" y="19439"/>
                    <a:pt x="491" y="19439"/>
                  </a:cubicBezTo>
                  <a:lnTo>
                    <a:pt x="6922" y="19439"/>
                  </a:lnTo>
                  <a:cubicBezTo>
                    <a:pt x="7150" y="20672"/>
                    <a:pt x="8140" y="21600"/>
                    <a:pt x="9327" y="21600"/>
                  </a:cubicBezTo>
                  <a:cubicBezTo>
                    <a:pt x="10515" y="21600"/>
                    <a:pt x="11505" y="20672"/>
                    <a:pt x="11732" y="19439"/>
                  </a:cubicBezTo>
                  <a:lnTo>
                    <a:pt x="21109" y="19439"/>
                  </a:lnTo>
                  <a:cubicBezTo>
                    <a:pt x="21380" y="19439"/>
                    <a:pt x="21600" y="19198"/>
                    <a:pt x="21600" y="18899"/>
                  </a:cubicBezTo>
                  <a:cubicBezTo>
                    <a:pt x="21600" y="18601"/>
                    <a:pt x="21380" y="18359"/>
                    <a:pt x="21109" y="18359"/>
                  </a:cubicBezTo>
                </a:path>
              </a:pathLst>
            </a:custGeom>
            <a:solidFill>
              <a:srgbClr val="F7F9FF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228600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900"/>
            </a:p>
          </p:txBody>
        </p:sp>
        <p:sp>
          <p:nvSpPr>
            <p:cNvPr id="3244" name="Circle"/>
            <p:cNvSpPr/>
            <p:nvPr/>
          </p:nvSpPr>
          <p:spPr>
            <a:xfrm>
              <a:off x="95250" y="95250"/>
              <a:ext cx="1079500" cy="1079500"/>
            </a:xfrm>
            <a:prstGeom prst="ellipse">
              <a:avLst/>
            </a:prstGeom>
            <a:solidFill>
              <a:srgbClr val="F7F9FF">
                <a:alpha val="1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</p:grpSp>
      <p:sp>
        <p:nvSpPr>
          <p:cNvPr id="3246" name="Analysis…"/>
          <p:cNvSpPr txBox="1"/>
          <p:nvPr/>
        </p:nvSpPr>
        <p:spPr>
          <a:xfrm>
            <a:off x="4216504" y="3446607"/>
            <a:ext cx="1417055" cy="84176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3500" b="0">
                <a:solidFill>
                  <a:srgbClr val="F7F9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/>
              <a:t>Analysis</a:t>
            </a:r>
            <a:endParaRPr sz="1750"/>
          </a:p>
          <a:p>
            <a:pPr>
              <a:lnSpc>
                <a:spcPct val="150000"/>
              </a:lnSpc>
              <a:defRPr sz="2000" b="0">
                <a:solidFill>
                  <a:srgbClr val="C8CBD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Distinctively developer</a:t>
            </a:r>
            <a:endParaRPr sz="1000"/>
          </a:p>
          <a:p>
            <a:pPr>
              <a:lnSpc>
                <a:spcPct val="150000"/>
              </a:lnSpc>
              <a:defRPr sz="2000" b="0">
                <a:solidFill>
                  <a:srgbClr val="C8CBD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e-markets without.</a:t>
            </a:r>
            <a:endParaRPr sz="1000"/>
          </a:p>
        </p:txBody>
      </p:sp>
      <p:sp>
        <p:nvSpPr>
          <p:cNvPr id="3247" name="Rounded Rectangle"/>
          <p:cNvSpPr/>
          <p:nvPr/>
        </p:nvSpPr>
        <p:spPr>
          <a:xfrm>
            <a:off x="6292746" y="2317750"/>
            <a:ext cx="1905001" cy="2222500"/>
          </a:xfrm>
          <a:prstGeom prst="roundRect">
            <a:avLst>
              <a:gd name="adj" fmla="val 3333"/>
            </a:avLst>
          </a:prstGeom>
          <a:gradFill>
            <a:gsLst>
              <a:gs pos="0">
                <a:srgbClr val="0A6CD1"/>
              </a:gs>
              <a:gs pos="100000">
                <a:srgbClr val="5C33E6"/>
              </a:gs>
            </a:gsLst>
            <a:lin ang="3000000"/>
          </a:gradFill>
          <a:ln w="12700">
            <a:miter lim="400000"/>
          </a:ln>
          <a:effectLst>
            <a:outerShdw blurRad="190500" dist="63500" dir="5400000" rotWithShape="0">
              <a:srgbClr val="000000">
                <a:alpha val="20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grpSp>
        <p:nvGrpSpPr>
          <p:cNvPr id="3251" name="Group"/>
          <p:cNvGrpSpPr/>
          <p:nvPr/>
        </p:nvGrpSpPr>
        <p:grpSpPr>
          <a:xfrm>
            <a:off x="6927746" y="2620818"/>
            <a:ext cx="635001" cy="635001"/>
            <a:chOff x="0" y="0"/>
            <a:chExt cx="1270000" cy="1270000"/>
          </a:xfrm>
        </p:grpSpPr>
        <p:sp>
          <p:nvSpPr>
            <p:cNvPr id="3248" name="Circle"/>
            <p:cNvSpPr/>
            <p:nvPr/>
          </p:nvSpPr>
          <p:spPr>
            <a:xfrm>
              <a:off x="0" y="0"/>
              <a:ext cx="1270000" cy="1270000"/>
            </a:xfrm>
            <a:prstGeom prst="ellipse">
              <a:avLst/>
            </a:prstGeom>
            <a:solidFill>
              <a:srgbClr val="F7F9FF">
                <a:alpha val="1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3249" name="Circle"/>
            <p:cNvSpPr/>
            <p:nvPr/>
          </p:nvSpPr>
          <p:spPr>
            <a:xfrm>
              <a:off x="95250" y="95250"/>
              <a:ext cx="1079500" cy="1079500"/>
            </a:xfrm>
            <a:prstGeom prst="ellipse">
              <a:avLst/>
            </a:prstGeom>
            <a:solidFill>
              <a:srgbClr val="F7F9FF">
                <a:alpha val="1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3250" name="Shape"/>
            <p:cNvSpPr/>
            <p:nvPr/>
          </p:nvSpPr>
          <p:spPr>
            <a:xfrm>
              <a:off x="381000" y="427181"/>
              <a:ext cx="508001" cy="415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6001"/>
                  </a:moveTo>
                  <a:lnTo>
                    <a:pt x="8345" y="6001"/>
                  </a:lnTo>
                  <a:cubicBezTo>
                    <a:pt x="8617" y="6001"/>
                    <a:pt x="8836" y="5732"/>
                    <a:pt x="8836" y="5400"/>
                  </a:cubicBezTo>
                  <a:cubicBezTo>
                    <a:pt x="8836" y="5069"/>
                    <a:pt x="8617" y="4800"/>
                    <a:pt x="8345" y="4800"/>
                  </a:cubicBezTo>
                  <a:lnTo>
                    <a:pt x="5400" y="4800"/>
                  </a:lnTo>
                  <a:cubicBezTo>
                    <a:pt x="5129" y="4800"/>
                    <a:pt x="4909" y="5069"/>
                    <a:pt x="4909" y="5400"/>
                  </a:cubicBezTo>
                  <a:cubicBezTo>
                    <a:pt x="4909" y="5732"/>
                    <a:pt x="5129" y="6001"/>
                    <a:pt x="5400" y="6001"/>
                  </a:cubicBezTo>
                  <a:moveTo>
                    <a:pt x="20618" y="20400"/>
                  </a:moveTo>
                  <a:lnTo>
                    <a:pt x="18655" y="20400"/>
                  </a:lnTo>
                  <a:lnTo>
                    <a:pt x="18655" y="18000"/>
                  </a:lnTo>
                  <a:cubicBezTo>
                    <a:pt x="18926" y="18000"/>
                    <a:pt x="19145" y="17732"/>
                    <a:pt x="19145" y="17400"/>
                  </a:cubicBezTo>
                  <a:cubicBezTo>
                    <a:pt x="19145" y="17069"/>
                    <a:pt x="18926" y="16801"/>
                    <a:pt x="18655" y="16801"/>
                  </a:cubicBezTo>
                  <a:lnTo>
                    <a:pt x="18655" y="3601"/>
                  </a:lnTo>
                  <a:lnTo>
                    <a:pt x="20618" y="3601"/>
                  </a:lnTo>
                  <a:cubicBezTo>
                    <a:pt x="20618" y="3601"/>
                    <a:pt x="20618" y="20400"/>
                    <a:pt x="20618" y="20400"/>
                  </a:cubicBezTo>
                  <a:close/>
                  <a:moveTo>
                    <a:pt x="17673" y="16801"/>
                  </a:moveTo>
                  <a:cubicBezTo>
                    <a:pt x="17401" y="16801"/>
                    <a:pt x="17182" y="17069"/>
                    <a:pt x="17182" y="17400"/>
                  </a:cubicBezTo>
                  <a:cubicBezTo>
                    <a:pt x="17182" y="17732"/>
                    <a:pt x="17401" y="18000"/>
                    <a:pt x="17673" y="18000"/>
                  </a:cubicBezTo>
                  <a:lnTo>
                    <a:pt x="17673" y="20400"/>
                  </a:lnTo>
                  <a:lnTo>
                    <a:pt x="3927" y="20400"/>
                  </a:lnTo>
                  <a:lnTo>
                    <a:pt x="3927" y="18000"/>
                  </a:lnTo>
                  <a:cubicBezTo>
                    <a:pt x="4199" y="18000"/>
                    <a:pt x="4418" y="17732"/>
                    <a:pt x="4418" y="17400"/>
                  </a:cubicBezTo>
                  <a:cubicBezTo>
                    <a:pt x="4418" y="17069"/>
                    <a:pt x="4199" y="16801"/>
                    <a:pt x="3927" y="16801"/>
                  </a:cubicBezTo>
                  <a:lnTo>
                    <a:pt x="3927" y="3601"/>
                  </a:lnTo>
                  <a:lnTo>
                    <a:pt x="17673" y="3601"/>
                  </a:lnTo>
                  <a:cubicBezTo>
                    <a:pt x="17673" y="3601"/>
                    <a:pt x="17673" y="16801"/>
                    <a:pt x="17673" y="16801"/>
                  </a:cubicBezTo>
                  <a:close/>
                  <a:moveTo>
                    <a:pt x="2945" y="16801"/>
                  </a:moveTo>
                  <a:cubicBezTo>
                    <a:pt x="2674" y="16801"/>
                    <a:pt x="2455" y="17069"/>
                    <a:pt x="2455" y="17400"/>
                  </a:cubicBezTo>
                  <a:cubicBezTo>
                    <a:pt x="2455" y="17732"/>
                    <a:pt x="2674" y="18000"/>
                    <a:pt x="2945" y="18000"/>
                  </a:cubicBezTo>
                  <a:lnTo>
                    <a:pt x="2945" y="20400"/>
                  </a:lnTo>
                  <a:lnTo>
                    <a:pt x="982" y="20400"/>
                  </a:lnTo>
                  <a:lnTo>
                    <a:pt x="982" y="3601"/>
                  </a:lnTo>
                  <a:lnTo>
                    <a:pt x="2945" y="3601"/>
                  </a:lnTo>
                  <a:cubicBezTo>
                    <a:pt x="2945" y="3601"/>
                    <a:pt x="2945" y="16801"/>
                    <a:pt x="2945" y="16801"/>
                  </a:cubicBezTo>
                  <a:close/>
                  <a:moveTo>
                    <a:pt x="8836" y="1200"/>
                  </a:moveTo>
                  <a:lnTo>
                    <a:pt x="12764" y="1200"/>
                  </a:lnTo>
                  <a:cubicBezTo>
                    <a:pt x="13305" y="1200"/>
                    <a:pt x="13745" y="1738"/>
                    <a:pt x="13745" y="2400"/>
                  </a:cubicBezTo>
                  <a:lnTo>
                    <a:pt x="7855" y="2400"/>
                  </a:lnTo>
                  <a:cubicBezTo>
                    <a:pt x="7855" y="1738"/>
                    <a:pt x="8295" y="1200"/>
                    <a:pt x="8836" y="1200"/>
                  </a:cubicBezTo>
                  <a:moveTo>
                    <a:pt x="20618" y="2400"/>
                  </a:moveTo>
                  <a:lnTo>
                    <a:pt x="14727" y="2400"/>
                  </a:lnTo>
                  <a:cubicBezTo>
                    <a:pt x="14727" y="1075"/>
                    <a:pt x="13848" y="0"/>
                    <a:pt x="12764" y="0"/>
                  </a:cubicBezTo>
                  <a:lnTo>
                    <a:pt x="8836" y="0"/>
                  </a:lnTo>
                  <a:cubicBezTo>
                    <a:pt x="7752" y="0"/>
                    <a:pt x="6873" y="1075"/>
                    <a:pt x="6873" y="2400"/>
                  </a:cubicBezTo>
                  <a:lnTo>
                    <a:pt x="982" y="2400"/>
                  </a:lnTo>
                  <a:cubicBezTo>
                    <a:pt x="439" y="2400"/>
                    <a:pt x="0" y="2938"/>
                    <a:pt x="0" y="3601"/>
                  </a:cubicBezTo>
                  <a:lnTo>
                    <a:pt x="0" y="20400"/>
                  </a:lnTo>
                  <a:cubicBezTo>
                    <a:pt x="0" y="21063"/>
                    <a:pt x="439" y="21600"/>
                    <a:pt x="982" y="21600"/>
                  </a:cubicBezTo>
                  <a:lnTo>
                    <a:pt x="20618" y="21600"/>
                  </a:lnTo>
                  <a:cubicBezTo>
                    <a:pt x="21160" y="21600"/>
                    <a:pt x="21600" y="21063"/>
                    <a:pt x="21600" y="20400"/>
                  </a:cubicBezTo>
                  <a:lnTo>
                    <a:pt x="21600" y="3601"/>
                  </a:lnTo>
                  <a:cubicBezTo>
                    <a:pt x="21600" y="2938"/>
                    <a:pt x="21160" y="2400"/>
                    <a:pt x="20618" y="2400"/>
                  </a:cubicBezTo>
                  <a:moveTo>
                    <a:pt x="5400" y="8400"/>
                  </a:moveTo>
                  <a:lnTo>
                    <a:pt x="6382" y="8400"/>
                  </a:lnTo>
                  <a:cubicBezTo>
                    <a:pt x="6653" y="8400"/>
                    <a:pt x="6873" y="8132"/>
                    <a:pt x="6873" y="7800"/>
                  </a:cubicBezTo>
                  <a:cubicBezTo>
                    <a:pt x="6873" y="7469"/>
                    <a:pt x="6653" y="7200"/>
                    <a:pt x="6382" y="7200"/>
                  </a:cubicBezTo>
                  <a:lnTo>
                    <a:pt x="5400" y="7200"/>
                  </a:lnTo>
                  <a:cubicBezTo>
                    <a:pt x="5129" y="7200"/>
                    <a:pt x="4909" y="7469"/>
                    <a:pt x="4909" y="7800"/>
                  </a:cubicBezTo>
                  <a:cubicBezTo>
                    <a:pt x="4909" y="8132"/>
                    <a:pt x="5129" y="8400"/>
                    <a:pt x="5400" y="8400"/>
                  </a:cubicBezTo>
                </a:path>
              </a:pathLst>
            </a:custGeom>
            <a:solidFill>
              <a:srgbClr val="F7F9FF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228600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900"/>
            </a:p>
          </p:txBody>
        </p:sp>
      </p:grpSp>
      <p:sp>
        <p:nvSpPr>
          <p:cNvPr id="3252" name="Marketing…"/>
          <p:cNvSpPr txBox="1"/>
          <p:nvPr/>
        </p:nvSpPr>
        <p:spPr>
          <a:xfrm>
            <a:off x="6514996" y="3446607"/>
            <a:ext cx="1417055" cy="84176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3500" b="0">
                <a:solidFill>
                  <a:srgbClr val="F7F9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/>
              <a:t>Marketing</a:t>
            </a:r>
            <a:endParaRPr sz="1750"/>
          </a:p>
          <a:p>
            <a:pPr>
              <a:lnSpc>
                <a:spcPct val="150000"/>
              </a:lnSpc>
              <a:defRPr sz="2000" b="0">
                <a:solidFill>
                  <a:srgbClr val="C8CBD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Distinctively developer</a:t>
            </a:r>
            <a:endParaRPr sz="1000"/>
          </a:p>
          <a:p>
            <a:pPr>
              <a:lnSpc>
                <a:spcPct val="150000"/>
              </a:lnSpc>
              <a:defRPr sz="2000" b="0">
                <a:solidFill>
                  <a:srgbClr val="C8CBD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e-markets without.</a:t>
            </a:r>
            <a:endParaRPr sz="1000"/>
          </a:p>
        </p:txBody>
      </p:sp>
      <p:sp>
        <p:nvSpPr>
          <p:cNvPr id="3253" name="Rounded Rectangle"/>
          <p:cNvSpPr/>
          <p:nvPr/>
        </p:nvSpPr>
        <p:spPr>
          <a:xfrm>
            <a:off x="8591238" y="2317750"/>
            <a:ext cx="1905001" cy="2222500"/>
          </a:xfrm>
          <a:prstGeom prst="roundRect">
            <a:avLst>
              <a:gd name="adj" fmla="val 3333"/>
            </a:avLst>
          </a:prstGeom>
          <a:gradFill>
            <a:gsLst>
              <a:gs pos="0">
                <a:srgbClr val="00A19C"/>
              </a:gs>
              <a:gs pos="100000">
                <a:srgbClr val="1992AA"/>
              </a:gs>
            </a:gsLst>
            <a:lin ang="3000000"/>
          </a:gradFill>
          <a:ln w="12700">
            <a:miter lim="400000"/>
          </a:ln>
          <a:effectLst>
            <a:outerShdw blurRad="190500" dist="63500" dir="5400000" rotWithShape="0">
              <a:srgbClr val="000000">
                <a:alpha val="20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grpSp>
        <p:nvGrpSpPr>
          <p:cNvPr id="3257" name="Group"/>
          <p:cNvGrpSpPr/>
          <p:nvPr/>
        </p:nvGrpSpPr>
        <p:grpSpPr>
          <a:xfrm>
            <a:off x="9226238" y="2620818"/>
            <a:ext cx="635001" cy="635001"/>
            <a:chOff x="0" y="0"/>
            <a:chExt cx="1270000" cy="1270000"/>
          </a:xfrm>
        </p:grpSpPr>
        <p:sp>
          <p:nvSpPr>
            <p:cNvPr id="3254" name="Circle"/>
            <p:cNvSpPr/>
            <p:nvPr/>
          </p:nvSpPr>
          <p:spPr>
            <a:xfrm>
              <a:off x="0" y="0"/>
              <a:ext cx="1270000" cy="1270000"/>
            </a:xfrm>
            <a:prstGeom prst="ellipse">
              <a:avLst/>
            </a:prstGeom>
            <a:solidFill>
              <a:srgbClr val="F7F9FF">
                <a:alpha val="1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3255" name="Shape"/>
            <p:cNvSpPr/>
            <p:nvPr/>
          </p:nvSpPr>
          <p:spPr>
            <a:xfrm>
              <a:off x="381000" y="427181"/>
              <a:ext cx="508001" cy="415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9600"/>
                  </a:moveTo>
                  <a:lnTo>
                    <a:pt x="17673" y="9600"/>
                  </a:lnTo>
                  <a:lnTo>
                    <a:pt x="17673" y="8400"/>
                  </a:lnTo>
                  <a:cubicBezTo>
                    <a:pt x="17673" y="7738"/>
                    <a:pt x="17233" y="7200"/>
                    <a:pt x="16691" y="7200"/>
                  </a:cubicBezTo>
                  <a:lnTo>
                    <a:pt x="14727" y="7200"/>
                  </a:lnTo>
                  <a:cubicBezTo>
                    <a:pt x="14186" y="7200"/>
                    <a:pt x="13745" y="7738"/>
                    <a:pt x="13745" y="8400"/>
                  </a:cubicBezTo>
                  <a:lnTo>
                    <a:pt x="13745" y="9600"/>
                  </a:lnTo>
                  <a:lnTo>
                    <a:pt x="7855" y="9600"/>
                  </a:lnTo>
                  <a:lnTo>
                    <a:pt x="7855" y="8400"/>
                  </a:lnTo>
                  <a:cubicBezTo>
                    <a:pt x="7855" y="7738"/>
                    <a:pt x="7414" y="7200"/>
                    <a:pt x="6873" y="7200"/>
                  </a:cubicBezTo>
                  <a:lnTo>
                    <a:pt x="4909" y="7200"/>
                  </a:lnTo>
                  <a:cubicBezTo>
                    <a:pt x="4367" y="7200"/>
                    <a:pt x="3927" y="7738"/>
                    <a:pt x="3927" y="8400"/>
                  </a:cubicBezTo>
                  <a:lnTo>
                    <a:pt x="3927" y="9600"/>
                  </a:lnTo>
                  <a:lnTo>
                    <a:pt x="982" y="9600"/>
                  </a:lnTo>
                  <a:lnTo>
                    <a:pt x="982" y="3601"/>
                  </a:lnTo>
                  <a:lnTo>
                    <a:pt x="20618" y="3601"/>
                  </a:lnTo>
                  <a:cubicBezTo>
                    <a:pt x="20618" y="3601"/>
                    <a:pt x="20618" y="9600"/>
                    <a:pt x="20618" y="9600"/>
                  </a:cubicBezTo>
                  <a:close/>
                  <a:moveTo>
                    <a:pt x="14727" y="8400"/>
                  </a:moveTo>
                  <a:lnTo>
                    <a:pt x="16691" y="8400"/>
                  </a:lnTo>
                  <a:lnTo>
                    <a:pt x="16691" y="12001"/>
                  </a:lnTo>
                  <a:lnTo>
                    <a:pt x="14727" y="12001"/>
                  </a:lnTo>
                  <a:cubicBezTo>
                    <a:pt x="14727" y="12001"/>
                    <a:pt x="14727" y="8400"/>
                    <a:pt x="14727" y="8400"/>
                  </a:cubicBezTo>
                  <a:close/>
                  <a:moveTo>
                    <a:pt x="4909" y="8400"/>
                  </a:moveTo>
                  <a:lnTo>
                    <a:pt x="6873" y="8400"/>
                  </a:lnTo>
                  <a:lnTo>
                    <a:pt x="6873" y="12001"/>
                  </a:lnTo>
                  <a:lnTo>
                    <a:pt x="4909" y="12001"/>
                  </a:lnTo>
                  <a:cubicBezTo>
                    <a:pt x="4909" y="12001"/>
                    <a:pt x="4909" y="8400"/>
                    <a:pt x="4909" y="8400"/>
                  </a:cubicBezTo>
                  <a:close/>
                  <a:moveTo>
                    <a:pt x="19636" y="20400"/>
                  </a:moveTo>
                  <a:lnTo>
                    <a:pt x="1964" y="20400"/>
                  </a:lnTo>
                  <a:lnTo>
                    <a:pt x="1964" y="10800"/>
                  </a:lnTo>
                  <a:lnTo>
                    <a:pt x="3927" y="10800"/>
                  </a:lnTo>
                  <a:lnTo>
                    <a:pt x="3927" y="12001"/>
                  </a:lnTo>
                  <a:cubicBezTo>
                    <a:pt x="3927" y="12662"/>
                    <a:pt x="4367" y="13200"/>
                    <a:pt x="4909" y="13200"/>
                  </a:cubicBezTo>
                  <a:lnTo>
                    <a:pt x="6873" y="13200"/>
                  </a:lnTo>
                  <a:cubicBezTo>
                    <a:pt x="7414" y="13200"/>
                    <a:pt x="7855" y="12662"/>
                    <a:pt x="7855" y="12001"/>
                  </a:cubicBezTo>
                  <a:lnTo>
                    <a:pt x="7855" y="10800"/>
                  </a:lnTo>
                  <a:lnTo>
                    <a:pt x="13745" y="10800"/>
                  </a:lnTo>
                  <a:lnTo>
                    <a:pt x="13745" y="12001"/>
                  </a:lnTo>
                  <a:cubicBezTo>
                    <a:pt x="13745" y="12662"/>
                    <a:pt x="14186" y="13200"/>
                    <a:pt x="14727" y="13200"/>
                  </a:cubicBezTo>
                  <a:lnTo>
                    <a:pt x="16691" y="13200"/>
                  </a:lnTo>
                  <a:cubicBezTo>
                    <a:pt x="17233" y="13200"/>
                    <a:pt x="17673" y="12662"/>
                    <a:pt x="17673" y="12001"/>
                  </a:cubicBezTo>
                  <a:lnTo>
                    <a:pt x="17673" y="10800"/>
                  </a:lnTo>
                  <a:lnTo>
                    <a:pt x="19636" y="10800"/>
                  </a:lnTo>
                  <a:cubicBezTo>
                    <a:pt x="19636" y="10800"/>
                    <a:pt x="19636" y="20400"/>
                    <a:pt x="19636" y="20400"/>
                  </a:cubicBezTo>
                  <a:close/>
                  <a:moveTo>
                    <a:pt x="8836" y="1200"/>
                  </a:moveTo>
                  <a:lnTo>
                    <a:pt x="12764" y="1200"/>
                  </a:lnTo>
                  <a:cubicBezTo>
                    <a:pt x="13305" y="1200"/>
                    <a:pt x="13745" y="1738"/>
                    <a:pt x="13745" y="2400"/>
                  </a:cubicBezTo>
                  <a:lnTo>
                    <a:pt x="7855" y="2400"/>
                  </a:lnTo>
                  <a:cubicBezTo>
                    <a:pt x="7855" y="1738"/>
                    <a:pt x="8295" y="1200"/>
                    <a:pt x="8836" y="1200"/>
                  </a:cubicBezTo>
                  <a:moveTo>
                    <a:pt x="20618" y="2400"/>
                  </a:moveTo>
                  <a:lnTo>
                    <a:pt x="14727" y="2400"/>
                  </a:lnTo>
                  <a:cubicBezTo>
                    <a:pt x="14727" y="1075"/>
                    <a:pt x="13848" y="0"/>
                    <a:pt x="12764" y="0"/>
                  </a:cubicBezTo>
                  <a:lnTo>
                    <a:pt x="8836" y="0"/>
                  </a:lnTo>
                  <a:cubicBezTo>
                    <a:pt x="7752" y="0"/>
                    <a:pt x="6873" y="1075"/>
                    <a:pt x="6873" y="2400"/>
                  </a:cubicBezTo>
                  <a:lnTo>
                    <a:pt x="982" y="2400"/>
                  </a:lnTo>
                  <a:cubicBezTo>
                    <a:pt x="440" y="2400"/>
                    <a:pt x="0" y="2938"/>
                    <a:pt x="0" y="3601"/>
                  </a:cubicBezTo>
                  <a:lnTo>
                    <a:pt x="0" y="9600"/>
                  </a:lnTo>
                  <a:cubicBezTo>
                    <a:pt x="0" y="10262"/>
                    <a:pt x="440" y="10800"/>
                    <a:pt x="982" y="10800"/>
                  </a:cubicBezTo>
                  <a:lnTo>
                    <a:pt x="982" y="20400"/>
                  </a:lnTo>
                  <a:cubicBezTo>
                    <a:pt x="982" y="21062"/>
                    <a:pt x="1422" y="21600"/>
                    <a:pt x="1964" y="21600"/>
                  </a:cubicBezTo>
                  <a:lnTo>
                    <a:pt x="19636" y="21600"/>
                  </a:lnTo>
                  <a:cubicBezTo>
                    <a:pt x="20178" y="21600"/>
                    <a:pt x="20618" y="21062"/>
                    <a:pt x="20618" y="20400"/>
                  </a:cubicBezTo>
                  <a:lnTo>
                    <a:pt x="20618" y="10800"/>
                  </a:lnTo>
                  <a:cubicBezTo>
                    <a:pt x="21160" y="10800"/>
                    <a:pt x="21600" y="10262"/>
                    <a:pt x="21600" y="9600"/>
                  </a:cubicBezTo>
                  <a:lnTo>
                    <a:pt x="21600" y="3601"/>
                  </a:lnTo>
                  <a:cubicBezTo>
                    <a:pt x="21600" y="2938"/>
                    <a:pt x="21160" y="2400"/>
                    <a:pt x="20618" y="2400"/>
                  </a:cubicBezTo>
                </a:path>
              </a:pathLst>
            </a:custGeom>
            <a:solidFill>
              <a:srgbClr val="F7F9FF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228600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900"/>
            </a:p>
          </p:txBody>
        </p:sp>
        <p:sp>
          <p:nvSpPr>
            <p:cNvPr id="3256" name="Circle"/>
            <p:cNvSpPr/>
            <p:nvPr/>
          </p:nvSpPr>
          <p:spPr>
            <a:xfrm>
              <a:off x="95250" y="95250"/>
              <a:ext cx="1079500" cy="1079500"/>
            </a:xfrm>
            <a:prstGeom prst="ellipse">
              <a:avLst/>
            </a:prstGeom>
            <a:solidFill>
              <a:srgbClr val="F7F9FF">
                <a:alpha val="1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</p:grpSp>
      <p:sp>
        <p:nvSpPr>
          <p:cNvPr id="3258" name="Concept…"/>
          <p:cNvSpPr txBox="1"/>
          <p:nvPr/>
        </p:nvSpPr>
        <p:spPr>
          <a:xfrm>
            <a:off x="8813488" y="3446607"/>
            <a:ext cx="1417055" cy="84176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3500" b="0">
                <a:solidFill>
                  <a:srgbClr val="F7F9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/>
              <a:t>Concept</a:t>
            </a:r>
            <a:endParaRPr sz="1750"/>
          </a:p>
          <a:p>
            <a:pPr>
              <a:lnSpc>
                <a:spcPct val="150000"/>
              </a:lnSpc>
              <a:defRPr sz="2000" b="0">
                <a:solidFill>
                  <a:srgbClr val="C8CBD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Distinctively developer</a:t>
            </a:r>
            <a:endParaRPr sz="1000"/>
          </a:p>
          <a:p>
            <a:pPr>
              <a:lnSpc>
                <a:spcPct val="150000"/>
              </a:lnSpc>
              <a:defRPr sz="2000" b="0">
                <a:solidFill>
                  <a:srgbClr val="C8CBD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e-markets without.</a:t>
            </a:r>
            <a:endParaRPr sz="1000"/>
          </a:p>
        </p:txBody>
      </p:sp>
      <p:sp>
        <p:nvSpPr>
          <p:cNvPr id="31" name="Circle"/>
          <p:cNvSpPr/>
          <p:nvPr/>
        </p:nvSpPr>
        <p:spPr>
          <a:xfrm>
            <a:off x="9416738" y="4764562"/>
            <a:ext cx="1809089" cy="1809089"/>
          </a:xfrm>
          <a:prstGeom prst="ellipse">
            <a:avLst/>
          </a:prstGeom>
          <a:gradFill>
            <a:gsLst>
              <a:gs pos="0">
                <a:srgbClr val="FF2841">
                  <a:alpha val="15897"/>
                </a:srgbClr>
              </a:gs>
              <a:gs pos="100000">
                <a:srgbClr val="5C33E6">
                  <a:alpha val="15897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2" name="Circle"/>
          <p:cNvSpPr/>
          <p:nvPr/>
        </p:nvSpPr>
        <p:spPr>
          <a:xfrm>
            <a:off x="10832661" y="4046416"/>
            <a:ext cx="633933" cy="633934"/>
          </a:xfrm>
          <a:prstGeom prst="ellipse">
            <a:avLst/>
          </a:prstGeom>
          <a:gradFill>
            <a:gsLst>
              <a:gs pos="0">
                <a:srgbClr val="0A6CD1">
                  <a:alpha val="15897"/>
                </a:srgbClr>
              </a:gs>
              <a:gs pos="100000">
                <a:srgbClr val="7474BA">
                  <a:alpha val="15897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0" grpId="0" animBg="1"/>
      <p:bldP spid="3235" grpId="0" animBg="1"/>
      <p:bldP spid="3236" grpId="0" animBg="1"/>
      <p:bldP spid="3241" grpId="0" animBg="1"/>
      <p:bldP spid="3246" grpId="0" animBg="1"/>
      <p:bldP spid="3247" grpId="0" animBg="1"/>
      <p:bldP spid="3252" grpId="0" animBg="1"/>
      <p:bldP spid="3253" grpId="0" animBg="1"/>
      <p:bldP spid="325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占位符 14"/>
          <p:cNvPicPr>
            <a:picLocks noGrp="1" noChangeAspect="1"/>
          </p:cNvPicPr>
          <p:nvPr>
            <p:ph type="pic" sz="quarter" idx="39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8571223" y="2889624"/>
            <a:ext cx="1905001" cy="1905001"/>
          </a:xfrm>
          <a:solidFill>
            <a:srgbClr val="CCD0D5">
              <a:alpha val="46000"/>
            </a:srgbClr>
          </a:solidFill>
        </p:spPr>
      </p:pic>
      <p:pic>
        <p:nvPicPr>
          <p:cNvPr id="9" name="图片占位符 8"/>
          <p:cNvPicPr>
            <a:picLocks noGrp="1" noChangeAspect="1"/>
          </p:cNvPicPr>
          <p:nvPr>
            <p:ph type="pic" sz="quarter" idx="3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2" r="16622"/>
          <a:stretch>
            <a:fillRect/>
          </a:stretch>
        </p:blipFill>
        <p:spPr>
          <a:xfrm>
            <a:off x="1684188" y="2889625"/>
            <a:ext cx="1905000" cy="1905000"/>
          </a:xfrm>
          <a:solidFill>
            <a:srgbClr val="CCD0D5">
              <a:alpha val="46000"/>
            </a:srgbClr>
          </a:solidFill>
        </p:spPr>
      </p:pic>
      <p:sp>
        <p:nvSpPr>
          <p:cNvPr id="357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 dirty="0"/>
          </a:p>
        </p:txBody>
      </p:sp>
      <p:sp>
        <p:nvSpPr>
          <p:cNvPr id="3576" name="Rounded Rectangle"/>
          <p:cNvSpPr/>
          <p:nvPr/>
        </p:nvSpPr>
        <p:spPr>
          <a:xfrm>
            <a:off x="1684187" y="2889625"/>
            <a:ext cx="1905001" cy="1905001"/>
          </a:xfrm>
          <a:prstGeom prst="roundRect">
            <a:avLst>
              <a:gd name="adj" fmla="val 3333"/>
            </a:avLst>
          </a:prstGeom>
          <a:gradFill>
            <a:gsLst>
              <a:gs pos="0">
                <a:srgbClr val="D91084">
                  <a:alpha val="0"/>
                </a:srgbClr>
              </a:gs>
              <a:gs pos="100000">
                <a:srgbClr val="2E0D81"/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581" name="Rounded Rectangle"/>
          <p:cNvSpPr/>
          <p:nvPr/>
        </p:nvSpPr>
        <p:spPr>
          <a:xfrm>
            <a:off x="8579663" y="2889625"/>
            <a:ext cx="1905001" cy="1905001"/>
          </a:xfrm>
          <a:prstGeom prst="roundRect">
            <a:avLst>
              <a:gd name="adj" fmla="val 3333"/>
            </a:avLst>
          </a:prstGeom>
          <a:gradFill flip="none" rotWithShape="1">
            <a:gsLst>
              <a:gs pos="0">
                <a:srgbClr val="00A19C">
                  <a:alpha val="0"/>
                </a:srgbClr>
              </a:gs>
              <a:gs pos="100000">
                <a:srgbClr val="1992AA"/>
              </a:gs>
            </a:gsLst>
            <a:lin ang="8100000" scaled="1"/>
            <a:tileRect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pic>
        <p:nvPicPr>
          <p:cNvPr id="11" name="图片占位符 10"/>
          <p:cNvPicPr>
            <a:picLocks noGrp="1" noChangeAspect="1"/>
          </p:cNvPicPr>
          <p:nvPr>
            <p:ph type="pic" sz="quarter" idx="3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2" r="16622"/>
          <a:stretch>
            <a:fillRect/>
          </a:stretch>
        </p:blipFill>
        <p:spPr>
          <a:xfrm>
            <a:off x="3982679" y="2889624"/>
            <a:ext cx="1905001" cy="1905001"/>
          </a:xfrm>
          <a:solidFill>
            <a:srgbClr val="CCD0D5">
              <a:alpha val="46000"/>
            </a:srgbClr>
          </a:solidFill>
        </p:spPr>
      </p:pic>
      <p:pic>
        <p:nvPicPr>
          <p:cNvPr id="13" name="图片占位符 12"/>
          <p:cNvPicPr>
            <a:picLocks noGrp="1" noChangeAspect="1"/>
          </p:cNvPicPr>
          <p:nvPr>
            <p:ph type="pic" sz="quarter" idx="38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" b="611"/>
          <a:stretch>
            <a:fillRect/>
          </a:stretch>
        </p:blipFill>
        <p:spPr>
          <a:xfrm>
            <a:off x="6256679" y="2889624"/>
            <a:ext cx="1905001" cy="1905001"/>
          </a:xfrm>
          <a:solidFill>
            <a:srgbClr val="CCD0D5">
              <a:alpha val="46000"/>
            </a:srgbClr>
          </a:solidFill>
        </p:spPr>
      </p:pic>
      <p:sp>
        <p:nvSpPr>
          <p:cNvPr id="19" name="James Anderson…"/>
          <p:cNvSpPr txBox="1"/>
          <p:nvPr/>
        </p:nvSpPr>
        <p:spPr>
          <a:xfrm>
            <a:off x="1971016" y="5215408"/>
            <a:ext cx="1314462" cy="43781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2000" b="0">
                <a:solidFill>
                  <a:srgbClr val="2B2F3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sz="1000"/>
              <a:t>James Anderson</a:t>
            </a:r>
            <a:endParaRPr sz="1000"/>
          </a:p>
          <a:p>
            <a:pPr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The Business outside</a:t>
            </a:r>
            <a:endParaRPr sz="1000"/>
          </a:p>
        </p:txBody>
      </p:sp>
      <p:sp>
        <p:nvSpPr>
          <p:cNvPr id="20" name="James Anderson…"/>
          <p:cNvSpPr txBox="1"/>
          <p:nvPr/>
        </p:nvSpPr>
        <p:spPr>
          <a:xfrm>
            <a:off x="4269508" y="5215408"/>
            <a:ext cx="1314462" cy="43781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2000" b="0">
                <a:solidFill>
                  <a:srgbClr val="2B2F3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sz="1000"/>
              <a:t>James Anderson</a:t>
            </a:r>
            <a:endParaRPr sz="1000"/>
          </a:p>
          <a:p>
            <a:pPr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The Business outside</a:t>
            </a:r>
            <a:endParaRPr sz="1000"/>
          </a:p>
        </p:txBody>
      </p:sp>
      <p:sp>
        <p:nvSpPr>
          <p:cNvPr id="21" name="James Anderson…"/>
          <p:cNvSpPr txBox="1"/>
          <p:nvPr/>
        </p:nvSpPr>
        <p:spPr>
          <a:xfrm>
            <a:off x="6568001" y="5215408"/>
            <a:ext cx="1314462" cy="43781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2000" b="0">
                <a:solidFill>
                  <a:srgbClr val="2B2F3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sz="1000"/>
              <a:t>James Anderson</a:t>
            </a:r>
            <a:endParaRPr sz="1000"/>
          </a:p>
          <a:p>
            <a:pPr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The Business outside</a:t>
            </a:r>
            <a:endParaRPr sz="1000"/>
          </a:p>
        </p:txBody>
      </p:sp>
      <p:sp>
        <p:nvSpPr>
          <p:cNvPr id="22" name="James Anderson…"/>
          <p:cNvSpPr txBox="1"/>
          <p:nvPr/>
        </p:nvSpPr>
        <p:spPr>
          <a:xfrm>
            <a:off x="8866493" y="5215408"/>
            <a:ext cx="1314462" cy="43781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2000" b="0">
                <a:solidFill>
                  <a:srgbClr val="2B2F3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sz="1000"/>
              <a:t>James Anderson</a:t>
            </a:r>
            <a:endParaRPr sz="1000"/>
          </a:p>
          <a:p>
            <a:pPr>
              <a:lnSpc>
                <a:spcPct val="150000"/>
              </a:lnSpc>
              <a:defRPr sz="2000" b="0">
                <a:solidFill>
                  <a:srgbClr val="2B2F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The Business outside</a:t>
            </a:r>
            <a:endParaRPr sz="1000"/>
          </a:p>
        </p:txBody>
      </p:sp>
      <p:sp>
        <p:nvSpPr>
          <p:cNvPr id="23" name="Making money is art and working is art…"/>
          <p:cNvSpPr txBox="1"/>
          <p:nvPr/>
        </p:nvSpPr>
        <p:spPr>
          <a:xfrm>
            <a:off x="4137180" y="1204780"/>
            <a:ext cx="4238998" cy="1006366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dist">
              <a:lnSpc>
                <a:spcPct val="150000"/>
              </a:lnSpc>
              <a:defRPr sz="3500" b="0">
                <a:solidFill>
                  <a:srgbClr val="2B2F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en-US" sz="4800" dirty="0">
                <a:latin typeface="Elephant" panose="02020904090505020303" pitchFamily="18" charset="0"/>
              </a:rPr>
              <a:t>CONTENT</a:t>
            </a:r>
            <a:endParaRPr sz="4800" dirty="0">
              <a:latin typeface="Elephant" panose="02020904090505020303" pitchFamily="18" charset="0"/>
            </a:endParaRPr>
          </a:p>
        </p:txBody>
      </p:sp>
      <p:sp>
        <p:nvSpPr>
          <p:cNvPr id="17" name="Circle"/>
          <p:cNvSpPr/>
          <p:nvPr/>
        </p:nvSpPr>
        <p:spPr>
          <a:xfrm>
            <a:off x="10602290" y="722577"/>
            <a:ext cx="633934" cy="633934"/>
          </a:xfrm>
          <a:prstGeom prst="ellipse">
            <a:avLst/>
          </a:prstGeom>
          <a:gradFill>
            <a:gsLst>
              <a:gs pos="0">
                <a:srgbClr val="0A6CD1">
                  <a:alpha val="15897"/>
                </a:srgbClr>
              </a:gs>
              <a:gs pos="100000">
                <a:srgbClr val="7474BA">
                  <a:alpha val="15897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/>
          </a:p>
        </p:txBody>
      </p:sp>
      <p:sp>
        <p:nvSpPr>
          <p:cNvPr id="18" name="Circle"/>
          <p:cNvSpPr/>
          <p:nvPr/>
        </p:nvSpPr>
        <p:spPr>
          <a:xfrm>
            <a:off x="671557" y="5807849"/>
            <a:ext cx="633934" cy="633934"/>
          </a:xfrm>
          <a:prstGeom prst="ellipse">
            <a:avLst/>
          </a:prstGeom>
          <a:gradFill>
            <a:gsLst>
              <a:gs pos="0">
                <a:srgbClr val="0A6CD1">
                  <a:alpha val="15897"/>
                </a:srgbClr>
              </a:gs>
              <a:gs pos="100000">
                <a:srgbClr val="7474BA">
                  <a:alpha val="15897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/>
          </a:p>
        </p:txBody>
      </p:sp>
      <p:sp>
        <p:nvSpPr>
          <p:cNvPr id="3579" name="Rounded Rectangle"/>
          <p:cNvSpPr/>
          <p:nvPr/>
        </p:nvSpPr>
        <p:spPr>
          <a:xfrm>
            <a:off x="3982679" y="2889625"/>
            <a:ext cx="1905001" cy="1905001"/>
          </a:xfrm>
          <a:prstGeom prst="roundRect">
            <a:avLst>
              <a:gd name="adj" fmla="val 3333"/>
            </a:avLst>
          </a:prstGeom>
          <a:gradFill>
            <a:gsLst>
              <a:gs pos="0">
                <a:srgbClr val="FF2841">
                  <a:alpha val="37000"/>
                </a:srgbClr>
              </a:gs>
              <a:gs pos="100000">
                <a:srgbClr val="5C33E6"/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580" name="Rounded Rectangle"/>
          <p:cNvSpPr/>
          <p:nvPr/>
        </p:nvSpPr>
        <p:spPr>
          <a:xfrm>
            <a:off x="6281171" y="2889625"/>
            <a:ext cx="1905001" cy="1905001"/>
          </a:xfrm>
          <a:prstGeom prst="roundRect">
            <a:avLst>
              <a:gd name="adj" fmla="val 3333"/>
            </a:avLst>
          </a:prstGeom>
          <a:gradFill flip="none" rotWithShape="1">
            <a:gsLst>
              <a:gs pos="0">
                <a:srgbClr val="0A6CD1">
                  <a:alpha val="0"/>
                </a:srgbClr>
              </a:gs>
              <a:gs pos="100000">
                <a:srgbClr val="5C33E6"/>
              </a:gs>
            </a:gsLst>
            <a:lin ang="5400000" scaled="1"/>
            <a:tileRect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24" name="文本框 23"/>
          <p:cNvSpPr txBox="1"/>
          <p:nvPr/>
        </p:nvSpPr>
        <p:spPr>
          <a:xfrm>
            <a:off x="2233914" y="3923818"/>
            <a:ext cx="937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dirty="0">
                <a:solidFill>
                  <a:schemeClr val="bg1"/>
                </a:solidFill>
              </a:rPr>
              <a:t>01</a:t>
            </a:r>
            <a:endParaRPr lang="zh-CN" altLang="en-US" sz="3200" b="1" i="1" dirty="0">
              <a:solidFill>
                <a:schemeClr val="bg1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645584" y="3966512"/>
            <a:ext cx="937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dirty="0">
                <a:solidFill>
                  <a:schemeClr val="bg1"/>
                </a:solidFill>
              </a:rPr>
              <a:t>02</a:t>
            </a:r>
            <a:endParaRPr lang="zh-CN" altLang="en-US" sz="3200" b="1" i="1" dirty="0">
              <a:solidFill>
                <a:schemeClr val="bg1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944914" y="3966512"/>
            <a:ext cx="937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dirty="0">
                <a:solidFill>
                  <a:schemeClr val="bg1"/>
                </a:solidFill>
              </a:rPr>
              <a:t>03</a:t>
            </a:r>
            <a:endParaRPr lang="zh-CN" altLang="en-US" sz="3200" b="1" i="1" dirty="0">
              <a:solidFill>
                <a:schemeClr val="bg1"/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9243406" y="3991394"/>
            <a:ext cx="937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dirty="0">
                <a:solidFill>
                  <a:schemeClr val="bg1"/>
                </a:solidFill>
              </a:rPr>
              <a:t>04</a:t>
            </a:r>
            <a:endParaRPr lang="zh-CN" altLang="en-US" sz="32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6" grpId="0" animBg="1"/>
      <p:bldP spid="3581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579" grpId="0" animBg="1"/>
      <p:bldP spid="3580" grpId="0" animBg="1"/>
      <p:bldP spid="24" grpId="0"/>
      <p:bldP spid="30" grpId="0"/>
      <p:bldP spid="31" grpId="0"/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8" name="Circle"/>
          <p:cNvSpPr/>
          <p:nvPr/>
        </p:nvSpPr>
        <p:spPr>
          <a:xfrm>
            <a:off x="3389615" y="2696378"/>
            <a:ext cx="1240623" cy="1240623"/>
          </a:xfrm>
          <a:prstGeom prst="ellipse">
            <a:avLst/>
          </a:prstGeom>
          <a:gradFill>
            <a:gsLst>
              <a:gs pos="0">
                <a:srgbClr val="0A6CD1">
                  <a:alpha val="15897"/>
                </a:srgbClr>
              </a:gs>
              <a:gs pos="100000">
                <a:srgbClr val="7474BA">
                  <a:alpha val="15897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4069" name="Circle"/>
          <p:cNvSpPr/>
          <p:nvPr/>
        </p:nvSpPr>
        <p:spPr>
          <a:xfrm>
            <a:off x="11016093" y="-353550"/>
            <a:ext cx="1809089" cy="1809090"/>
          </a:xfrm>
          <a:prstGeom prst="ellipse">
            <a:avLst/>
          </a:prstGeom>
          <a:gradFill>
            <a:gsLst>
              <a:gs pos="0">
                <a:srgbClr val="FF2841">
                  <a:alpha val="15897"/>
                </a:srgbClr>
              </a:gs>
              <a:gs pos="100000">
                <a:srgbClr val="5C33E6">
                  <a:alpha val="15897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4070" name="Circle"/>
          <p:cNvSpPr/>
          <p:nvPr/>
        </p:nvSpPr>
        <p:spPr>
          <a:xfrm>
            <a:off x="-1189241" y="-131966"/>
            <a:ext cx="3305979" cy="3305979"/>
          </a:xfrm>
          <a:prstGeom prst="ellipse">
            <a:avLst/>
          </a:prstGeom>
          <a:gradFill>
            <a:gsLst>
              <a:gs pos="0">
                <a:srgbClr val="FF2841">
                  <a:alpha val="15897"/>
                </a:srgbClr>
              </a:gs>
              <a:gs pos="100000">
                <a:srgbClr val="5C33E6">
                  <a:alpha val="15897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4071" name="Circle"/>
          <p:cNvSpPr/>
          <p:nvPr/>
        </p:nvSpPr>
        <p:spPr>
          <a:xfrm>
            <a:off x="3203349" y="646778"/>
            <a:ext cx="633933" cy="633934"/>
          </a:xfrm>
          <a:prstGeom prst="ellipse">
            <a:avLst/>
          </a:prstGeom>
          <a:gradFill>
            <a:gsLst>
              <a:gs pos="0">
                <a:srgbClr val="0A6CD1">
                  <a:alpha val="15897"/>
                </a:srgbClr>
              </a:gs>
              <a:gs pos="100000">
                <a:srgbClr val="7474BA">
                  <a:alpha val="15897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40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47037" y="759089"/>
            <a:ext cx="323808" cy="30777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000" b="0" i="0" u="none" strike="noStrike" cap="none" spc="0" normalizeH="0" baseline="0">
                <a:ln>
                  <a:noFill/>
                </a:ln>
                <a:solidFill>
                  <a:srgbClr val="2C2E3C"/>
                </a:solidFill>
                <a:effectLst/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US" altLang="zh-CN" smtClean="0"/>
            </a:fld>
            <a:endParaRPr lang="en-US" altLang="zh-CN" smtClean="0"/>
          </a:p>
        </p:txBody>
      </p:sp>
      <p:sp>
        <p:nvSpPr>
          <p:cNvPr id="4073" name="Circle"/>
          <p:cNvSpPr/>
          <p:nvPr/>
        </p:nvSpPr>
        <p:spPr>
          <a:xfrm>
            <a:off x="1702825" y="1588211"/>
            <a:ext cx="2540001" cy="2540001"/>
          </a:xfrm>
          <a:prstGeom prst="ellipse">
            <a:avLst/>
          </a:prstGeom>
          <a:gradFill>
            <a:gsLst>
              <a:gs pos="0">
                <a:srgbClr val="5C33E6">
                  <a:alpha val="20000"/>
                </a:srgbClr>
              </a:gs>
              <a:gs pos="100000">
                <a:srgbClr val="8B3AE5">
                  <a:alpha val="20000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4074" name="Circle"/>
          <p:cNvSpPr/>
          <p:nvPr/>
        </p:nvSpPr>
        <p:spPr>
          <a:xfrm>
            <a:off x="7949174" y="1588211"/>
            <a:ext cx="2540001" cy="2540001"/>
          </a:xfrm>
          <a:prstGeom prst="ellipse">
            <a:avLst/>
          </a:prstGeom>
          <a:gradFill>
            <a:gsLst>
              <a:gs pos="0">
                <a:srgbClr val="1992AA">
                  <a:alpha val="20000"/>
                </a:srgbClr>
              </a:gs>
              <a:gs pos="100000">
                <a:srgbClr val="5C33E6">
                  <a:alpha val="20000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4075" name="Circle"/>
          <p:cNvSpPr/>
          <p:nvPr/>
        </p:nvSpPr>
        <p:spPr>
          <a:xfrm>
            <a:off x="4826000" y="1588211"/>
            <a:ext cx="2540000" cy="2540001"/>
          </a:xfrm>
          <a:prstGeom prst="ellipse">
            <a:avLst/>
          </a:prstGeom>
          <a:gradFill>
            <a:gsLst>
              <a:gs pos="0">
                <a:srgbClr val="FF2841">
                  <a:alpha val="20000"/>
                </a:srgbClr>
              </a:gs>
              <a:gs pos="100000">
                <a:srgbClr val="5C33E6">
                  <a:alpha val="20000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4076" name="Circle"/>
          <p:cNvSpPr/>
          <p:nvPr/>
        </p:nvSpPr>
        <p:spPr>
          <a:xfrm>
            <a:off x="1798075" y="1683461"/>
            <a:ext cx="2349501" cy="2349501"/>
          </a:xfrm>
          <a:prstGeom prst="ellipse">
            <a:avLst/>
          </a:prstGeom>
          <a:gradFill>
            <a:gsLst>
              <a:gs pos="0">
                <a:srgbClr val="5C33E6"/>
              </a:gs>
              <a:gs pos="100000">
                <a:srgbClr val="8B3AE5"/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4077" name="Circle"/>
          <p:cNvSpPr/>
          <p:nvPr/>
        </p:nvSpPr>
        <p:spPr>
          <a:xfrm>
            <a:off x="4921250" y="1683461"/>
            <a:ext cx="2349500" cy="2349501"/>
          </a:xfrm>
          <a:prstGeom prst="ellipse">
            <a:avLst/>
          </a:prstGeom>
          <a:gradFill>
            <a:gsLst>
              <a:gs pos="0">
                <a:srgbClr val="FF2841"/>
              </a:gs>
              <a:gs pos="100000">
                <a:srgbClr val="5C33E6"/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4078" name="Circle"/>
          <p:cNvSpPr/>
          <p:nvPr/>
        </p:nvSpPr>
        <p:spPr>
          <a:xfrm>
            <a:off x="8044424" y="1683461"/>
            <a:ext cx="2349501" cy="2349501"/>
          </a:xfrm>
          <a:prstGeom prst="ellipse">
            <a:avLst/>
          </a:prstGeom>
          <a:gradFill>
            <a:gsLst>
              <a:gs pos="0">
                <a:srgbClr val="1992AA"/>
              </a:gs>
              <a:gs pos="100000">
                <a:srgbClr val="5C33E6"/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4079" name="5.00"/>
          <p:cNvSpPr txBox="1"/>
          <p:nvPr/>
        </p:nvSpPr>
        <p:spPr>
          <a:xfrm>
            <a:off x="2663041" y="2315286"/>
            <a:ext cx="738985" cy="107721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>
              <a:defRPr sz="14000" b="0">
                <a:solidFill>
                  <a:srgbClr val="F7F9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sz="7000"/>
              <a:t>5</a:t>
            </a:r>
            <a:r>
              <a:rPr sz="1750"/>
              <a:t>.00</a:t>
            </a:r>
            <a:endParaRPr sz="1750"/>
          </a:p>
        </p:txBody>
      </p:sp>
      <p:sp>
        <p:nvSpPr>
          <p:cNvPr id="4080" name="$"/>
          <p:cNvSpPr txBox="1"/>
          <p:nvPr/>
        </p:nvSpPr>
        <p:spPr>
          <a:xfrm>
            <a:off x="2404706" y="2528011"/>
            <a:ext cx="113814" cy="269304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defRPr sz="3500" b="0">
                <a:solidFill>
                  <a:srgbClr val="F7F9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pPr>
              <a:defRPr sz="14000"/>
            </a:pPr>
            <a:r>
              <a:rPr sz="1750"/>
              <a:t>$</a:t>
            </a:r>
            <a:endParaRPr sz="1750"/>
          </a:p>
        </p:txBody>
      </p:sp>
      <p:sp>
        <p:nvSpPr>
          <p:cNvPr id="4081" name="8.00"/>
          <p:cNvSpPr txBox="1"/>
          <p:nvPr/>
        </p:nvSpPr>
        <p:spPr>
          <a:xfrm>
            <a:off x="5755991" y="2315286"/>
            <a:ext cx="738985" cy="107721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>
              <a:defRPr sz="14000" b="0">
                <a:solidFill>
                  <a:srgbClr val="F7F9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sz="7000"/>
              <a:t>8</a:t>
            </a:r>
            <a:r>
              <a:rPr sz="1750"/>
              <a:t>.00</a:t>
            </a:r>
            <a:endParaRPr sz="1750"/>
          </a:p>
        </p:txBody>
      </p:sp>
      <p:sp>
        <p:nvSpPr>
          <p:cNvPr id="4082" name="$"/>
          <p:cNvSpPr txBox="1"/>
          <p:nvPr/>
        </p:nvSpPr>
        <p:spPr>
          <a:xfrm>
            <a:off x="5527880" y="2528011"/>
            <a:ext cx="113814" cy="269304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defRPr sz="3500" b="0">
                <a:solidFill>
                  <a:srgbClr val="F7F9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pPr>
              <a:defRPr sz="14000"/>
            </a:pPr>
            <a:r>
              <a:rPr sz="1750"/>
              <a:t>$</a:t>
            </a:r>
            <a:endParaRPr sz="1750"/>
          </a:p>
        </p:txBody>
      </p:sp>
      <p:sp>
        <p:nvSpPr>
          <p:cNvPr id="4083" name="9.00"/>
          <p:cNvSpPr txBox="1"/>
          <p:nvPr/>
        </p:nvSpPr>
        <p:spPr>
          <a:xfrm>
            <a:off x="8890278" y="2315286"/>
            <a:ext cx="738985" cy="107721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>
              <a:defRPr sz="14000" b="0">
                <a:solidFill>
                  <a:srgbClr val="F7F9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sz="7000"/>
              <a:t>9</a:t>
            </a:r>
            <a:r>
              <a:rPr sz="1750"/>
              <a:t>.00</a:t>
            </a:r>
            <a:endParaRPr sz="1750"/>
          </a:p>
        </p:txBody>
      </p:sp>
      <p:sp>
        <p:nvSpPr>
          <p:cNvPr id="4084" name="$"/>
          <p:cNvSpPr txBox="1"/>
          <p:nvPr/>
        </p:nvSpPr>
        <p:spPr>
          <a:xfrm>
            <a:off x="8651055" y="2528011"/>
            <a:ext cx="113814" cy="269304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defRPr sz="3500" b="0">
                <a:solidFill>
                  <a:srgbClr val="F7F9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pPr>
              <a:defRPr sz="14000"/>
            </a:pPr>
            <a:r>
              <a:rPr sz="1750"/>
              <a:t>$</a:t>
            </a:r>
            <a:endParaRPr sz="1750"/>
          </a:p>
        </p:txBody>
      </p:sp>
      <p:sp>
        <p:nvSpPr>
          <p:cNvPr id="25" name="Basic…"/>
          <p:cNvSpPr txBox="1"/>
          <p:nvPr/>
        </p:nvSpPr>
        <p:spPr>
          <a:xfrm>
            <a:off x="1967874" y="4479214"/>
            <a:ext cx="1966885" cy="84176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3500" b="0">
                <a:solidFill>
                  <a:srgbClr val="2B2F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 dirty="0"/>
              <a:t>Basic</a:t>
            </a:r>
            <a:endParaRPr sz="1750" dirty="0"/>
          </a:p>
          <a:p>
            <a:pPr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 dirty="0"/>
              <a:t>Distinctively develop e-markets</a:t>
            </a:r>
            <a:endParaRPr sz="1000" dirty="0"/>
          </a:p>
          <a:p>
            <a:pPr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 dirty="0"/>
              <a:t>without partnerships.</a:t>
            </a:r>
            <a:endParaRPr sz="1000" dirty="0"/>
          </a:p>
        </p:txBody>
      </p:sp>
      <p:sp>
        <p:nvSpPr>
          <p:cNvPr id="26" name="Business…"/>
          <p:cNvSpPr txBox="1"/>
          <p:nvPr/>
        </p:nvSpPr>
        <p:spPr>
          <a:xfrm>
            <a:off x="5091049" y="4479214"/>
            <a:ext cx="1966885" cy="84176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3500" b="0">
                <a:solidFill>
                  <a:srgbClr val="2B2F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/>
              <a:t>Business</a:t>
            </a:r>
            <a:endParaRPr sz="1750"/>
          </a:p>
          <a:p>
            <a:pPr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Distinctively develop e-markets</a:t>
            </a:r>
            <a:endParaRPr sz="1000"/>
          </a:p>
          <a:p>
            <a:pPr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without partnerships.</a:t>
            </a:r>
            <a:endParaRPr sz="1000"/>
          </a:p>
        </p:txBody>
      </p:sp>
      <p:sp>
        <p:nvSpPr>
          <p:cNvPr id="27" name="Premium…"/>
          <p:cNvSpPr txBox="1"/>
          <p:nvPr/>
        </p:nvSpPr>
        <p:spPr>
          <a:xfrm>
            <a:off x="8214223" y="4479214"/>
            <a:ext cx="1966885" cy="84176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3500" b="0">
                <a:solidFill>
                  <a:srgbClr val="2B2F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/>
              <a:t>Premium</a:t>
            </a:r>
            <a:endParaRPr sz="1750"/>
          </a:p>
          <a:p>
            <a:pPr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Distinctively develop e-markets</a:t>
            </a:r>
            <a:endParaRPr sz="1000"/>
          </a:p>
          <a:p>
            <a:pPr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without partnerships.</a:t>
            </a:r>
            <a:endParaRPr sz="1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1" grpId="0" animBg="1"/>
      <p:bldP spid="4073" grpId="0" animBg="1"/>
      <p:bldP spid="4074" grpId="0" animBg="1"/>
      <p:bldP spid="4075" grpId="0" animBg="1"/>
      <p:bldP spid="4076" grpId="0" animBg="1"/>
      <p:bldP spid="4077" grpId="0" animBg="1"/>
      <p:bldP spid="4078" grpId="0" animBg="1"/>
      <p:bldP spid="4079" grpId="0" animBg="1"/>
      <p:bldP spid="4080" grpId="0" animBg="1"/>
      <p:bldP spid="4081" grpId="0" animBg="1"/>
      <p:bldP spid="4082" grpId="0" animBg="1"/>
      <p:bldP spid="4083" grpId="0" animBg="1"/>
      <p:bldP spid="4084" grpId="0" animBg="1"/>
      <p:bldP spid="25" grpId="0" animBg="1"/>
      <p:bldP spid="26" grpId="0" animBg="1"/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0" name="Circle"/>
          <p:cNvSpPr/>
          <p:nvPr/>
        </p:nvSpPr>
        <p:spPr>
          <a:xfrm>
            <a:off x="7517276" y="1081354"/>
            <a:ext cx="1716668" cy="1716668"/>
          </a:xfrm>
          <a:prstGeom prst="ellipse">
            <a:avLst/>
          </a:prstGeom>
          <a:gradFill>
            <a:gsLst>
              <a:gs pos="0">
                <a:srgbClr val="5C33E6">
                  <a:alpha val="10000"/>
                </a:srgbClr>
              </a:gs>
              <a:gs pos="100000">
                <a:srgbClr val="8B3AE5">
                  <a:alpha val="10000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4111" name="Circle"/>
          <p:cNvSpPr/>
          <p:nvPr/>
        </p:nvSpPr>
        <p:spPr>
          <a:xfrm>
            <a:off x="9364435" y="-537931"/>
            <a:ext cx="3086731" cy="3086731"/>
          </a:xfrm>
          <a:prstGeom prst="ellipse">
            <a:avLst/>
          </a:prstGeom>
          <a:gradFill>
            <a:gsLst>
              <a:gs pos="0">
                <a:srgbClr val="AB1942">
                  <a:alpha val="20000"/>
                </a:srgbClr>
              </a:gs>
              <a:gs pos="100000">
                <a:srgbClr val="8B3AE5">
                  <a:alpha val="20000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4112" name="Circle"/>
          <p:cNvSpPr/>
          <p:nvPr/>
        </p:nvSpPr>
        <p:spPr>
          <a:xfrm>
            <a:off x="10273867" y="3633835"/>
            <a:ext cx="633935" cy="633934"/>
          </a:xfrm>
          <a:prstGeom prst="ellipse">
            <a:avLst/>
          </a:prstGeom>
          <a:gradFill>
            <a:gsLst>
              <a:gs pos="0">
                <a:srgbClr val="0A6CD1">
                  <a:alpha val="15897"/>
                </a:srgbClr>
              </a:gs>
              <a:gs pos="100000">
                <a:srgbClr val="7474BA">
                  <a:alpha val="15897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4113" name="Circle"/>
          <p:cNvSpPr/>
          <p:nvPr/>
        </p:nvSpPr>
        <p:spPr>
          <a:xfrm>
            <a:off x="8754807" y="3950801"/>
            <a:ext cx="479136" cy="479136"/>
          </a:xfrm>
          <a:prstGeom prst="ellipse">
            <a:avLst/>
          </a:prstGeom>
          <a:gradFill>
            <a:gsLst>
              <a:gs pos="0">
                <a:srgbClr val="FF6802">
                  <a:alpha val="15897"/>
                </a:srgbClr>
              </a:gs>
              <a:gs pos="100000">
                <a:srgbClr val="FF2841">
                  <a:alpha val="15897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4114" name="Circle"/>
          <p:cNvSpPr/>
          <p:nvPr/>
        </p:nvSpPr>
        <p:spPr>
          <a:xfrm>
            <a:off x="9402004" y="2743680"/>
            <a:ext cx="751217" cy="751217"/>
          </a:xfrm>
          <a:prstGeom prst="ellipse">
            <a:avLst/>
          </a:prstGeom>
          <a:gradFill>
            <a:gsLst>
              <a:gs pos="0">
                <a:srgbClr val="AB1942">
                  <a:alpha val="20000"/>
                </a:srgbClr>
              </a:gs>
              <a:gs pos="100000">
                <a:srgbClr val="8B3AE5">
                  <a:alpha val="20000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4115" name="Circle"/>
          <p:cNvSpPr/>
          <p:nvPr/>
        </p:nvSpPr>
        <p:spPr>
          <a:xfrm>
            <a:off x="10196726" y="5352804"/>
            <a:ext cx="154281" cy="154281"/>
          </a:xfrm>
          <a:prstGeom prst="ellipse">
            <a:avLst/>
          </a:prstGeom>
          <a:gradFill>
            <a:gsLst>
              <a:gs pos="0">
                <a:srgbClr val="0A6CD1">
                  <a:alpha val="15897"/>
                </a:srgbClr>
              </a:gs>
              <a:gs pos="100000">
                <a:srgbClr val="7474BA">
                  <a:alpha val="15897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41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47037" y="759089"/>
            <a:ext cx="323808" cy="30777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000" b="0" i="0" u="none" strike="noStrike" cap="none" spc="0" normalizeH="0" baseline="0">
                <a:ln>
                  <a:noFill/>
                </a:ln>
                <a:solidFill>
                  <a:srgbClr val="2C2E3C"/>
                </a:solidFill>
                <a:effectLst/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US" altLang="zh-CN" smtClean="0"/>
            </a:fld>
            <a:endParaRPr lang="en-US" altLang="zh-CN" smtClean="0"/>
          </a:p>
        </p:txBody>
      </p:sp>
      <p:grpSp>
        <p:nvGrpSpPr>
          <p:cNvPr id="4136" name="Group"/>
          <p:cNvGrpSpPr/>
          <p:nvPr/>
        </p:nvGrpSpPr>
        <p:grpSpPr>
          <a:xfrm>
            <a:off x="1269173" y="2896907"/>
            <a:ext cx="5961069" cy="2943672"/>
            <a:chOff x="0" y="0"/>
            <a:chExt cx="11922135" cy="5887343"/>
          </a:xfrm>
        </p:grpSpPr>
        <p:sp>
          <p:nvSpPr>
            <p:cNvPr id="4117" name="Shape 7368"/>
            <p:cNvSpPr/>
            <p:nvPr/>
          </p:nvSpPr>
          <p:spPr>
            <a:xfrm>
              <a:off x="5602778" y="0"/>
              <a:ext cx="6319358" cy="5701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883" y="2420"/>
                  </a:moveTo>
                  <a:lnTo>
                    <a:pt x="19844" y="0"/>
                  </a:lnTo>
                  <a:lnTo>
                    <a:pt x="21600" y="678"/>
                  </a:lnTo>
                  <a:lnTo>
                    <a:pt x="19833" y="10987"/>
                  </a:lnTo>
                  <a:lnTo>
                    <a:pt x="18021" y="10727"/>
                  </a:lnTo>
                  <a:lnTo>
                    <a:pt x="16579" y="8867"/>
                  </a:lnTo>
                  <a:lnTo>
                    <a:pt x="3798" y="21600"/>
                  </a:lnTo>
                  <a:lnTo>
                    <a:pt x="1987" y="21600"/>
                  </a:lnTo>
                  <a:lnTo>
                    <a:pt x="0" y="19242"/>
                  </a:lnTo>
                  <a:lnTo>
                    <a:pt x="13892" y="5143"/>
                  </a:lnTo>
                  <a:lnTo>
                    <a:pt x="11883" y="242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2841"/>
                </a:gs>
                <a:gs pos="100000">
                  <a:srgbClr val="0A6CD1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>
                <a:defRPr sz="16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00"/>
            </a:p>
          </p:txBody>
        </p:sp>
        <p:sp>
          <p:nvSpPr>
            <p:cNvPr id="4118" name="Shape 7369"/>
            <p:cNvSpPr/>
            <p:nvPr/>
          </p:nvSpPr>
          <p:spPr>
            <a:xfrm>
              <a:off x="10883771" y="3135"/>
              <a:ext cx="1019788" cy="2908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065"/>
                  </a:moveTo>
                  <a:lnTo>
                    <a:pt x="11084" y="0"/>
                  </a:lnTo>
                  <a:lnTo>
                    <a:pt x="21600" y="1379"/>
                  </a:lnTo>
                  <a:lnTo>
                    <a:pt x="10520" y="21600"/>
                  </a:lnTo>
                  <a:lnTo>
                    <a:pt x="0" y="21065"/>
                  </a:lnTo>
                  <a:close/>
                </a:path>
              </a:pathLst>
            </a:custGeom>
            <a:solidFill>
              <a:srgbClr val="212935">
                <a:alpha val="1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>
                <a:defRPr sz="16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00"/>
            </a:p>
          </p:txBody>
        </p:sp>
        <p:sp>
          <p:nvSpPr>
            <p:cNvPr id="4119" name="Shape 7370"/>
            <p:cNvSpPr/>
            <p:nvPr/>
          </p:nvSpPr>
          <p:spPr>
            <a:xfrm>
              <a:off x="5610340" y="1539812"/>
              <a:ext cx="5224338" cy="4163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53" y="5443"/>
                  </a:moveTo>
                  <a:lnTo>
                    <a:pt x="21600" y="389"/>
                  </a:lnTo>
                  <a:lnTo>
                    <a:pt x="19684" y="0"/>
                  </a:lnTo>
                  <a:lnTo>
                    <a:pt x="14748" y="1303"/>
                  </a:lnTo>
                  <a:lnTo>
                    <a:pt x="0" y="18412"/>
                  </a:lnTo>
                  <a:lnTo>
                    <a:pt x="2359" y="21600"/>
                  </a:lnTo>
                  <a:lnTo>
                    <a:pt x="4496" y="21586"/>
                  </a:lnTo>
                  <a:lnTo>
                    <a:pt x="20022" y="4104"/>
                  </a:lnTo>
                  <a:lnTo>
                    <a:pt x="20853" y="5443"/>
                  </a:lnTo>
                  <a:close/>
                </a:path>
              </a:pathLst>
            </a:custGeom>
            <a:solidFill>
              <a:srgbClr val="212935">
                <a:alpha val="1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>
                <a:defRPr sz="16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00"/>
            </a:p>
          </p:txBody>
        </p:sp>
        <p:sp>
          <p:nvSpPr>
            <p:cNvPr id="4120" name="Shape 7371"/>
            <p:cNvSpPr/>
            <p:nvPr/>
          </p:nvSpPr>
          <p:spPr>
            <a:xfrm>
              <a:off x="6199049" y="2005247"/>
              <a:ext cx="4252574" cy="3698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05"/>
                  </a:moveTo>
                  <a:lnTo>
                    <a:pt x="20130" y="0"/>
                  </a:lnTo>
                  <a:lnTo>
                    <a:pt x="0" y="21600"/>
                  </a:lnTo>
                  <a:lnTo>
                    <a:pt x="2604" y="21577"/>
                  </a:lnTo>
                  <a:lnTo>
                    <a:pt x="21600" y="1905"/>
                  </a:lnTo>
                  <a:close/>
                </a:path>
              </a:pathLst>
            </a:custGeom>
            <a:solidFill>
              <a:srgbClr val="212935">
                <a:alpha val="2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>
                <a:defRPr sz="16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00"/>
            </a:p>
          </p:txBody>
        </p:sp>
        <p:sp>
          <p:nvSpPr>
            <p:cNvPr id="4121" name="Shape 7384"/>
            <p:cNvSpPr/>
            <p:nvPr/>
          </p:nvSpPr>
          <p:spPr>
            <a:xfrm>
              <a:off x="4024519" y="977438"/>
              <a:ext cx="5236078" cy="4724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883" y="2420"/>
                  </a:moveTo>
                  <a:lnTo>
                    <a:pt x="19844" y="0"/>
                  </a:lnTo>
                  <a:lnTo>
                    <a:pt x="21600" y="678"/>
                  </a:lnTo>
                  <a:lnTo>
                    <a:pt x="19833" y="10987"/>
                  </a:lnTo>
                  <a:lnTo>
                    <a:pt x="18021" y="10727"/>
                  </a:lnTo>
                  <a:lnTo>
                    <a:pt x="16579" y="8867"/>
                  </a:lnTo>
                  <a:lnTo>
                    <a:pt x="3798" y="21600"/>
                  </a:lnTo>
                  <a:lnTo>
                    <a:pt x="1987" y="21600"/>
                  </a:lnTo>
                  <a:lnTo>
                    <a:pt x="0" y="19242"/>
                  </a:lnTo>
                  <a:lnTo>
                    <a:pt x="13892" y="5143"/>
                  </a:lnTo>
                  <a:lnTo>
                    <a:pt x="11883" y="242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A6CD1"/>
                </a:gs>
                <a:gs pos="100000">
                  <a:srgbClr val="5C33E6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>
                <a:defRPr sz="16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00"/>
            </a:p>
          </p:txBody>
        </p:sp>
        <p:sp>
          <p:nvSpPr>
            <p:cNvPr id="4122" name="Shape 7385"/>
            <p:cNvSpPr/>
            <p:nvPr/>
          </p:nvSpPr>
          <p:spPr>
            <a:xfrm>
              <a:off x="8407917" y="980395"/>
              <a:ext cx="844975" cy="2410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065"/>
                  </a:moveTo>
                  <a:lnTo>
                    <a:pt x="11084" y="0"/>
                  </a:lnTo>
                  <a:lnTo>
                    <a:pt x="21600" y="1379"/>
                  </a:lnTo>
                  <a:lnTo>
                    <a:pt x="10520" y="21600"/>
                  </a:lnTo>
                  <a:lnTo>
                    <a:pt x="0" y="21065"/>
                  </a:lnTo>
                  <a:close/>
                </a:path>
              </a:pathLst>
            </a:custGeom>
            <a:solidFill>
              <a:srgbClr val="212935">
                <a:alpha val="1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>
                <a:defRPr sz="16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00"/>
            </a:p>
          </p:txBody>
        </p:sp>
        <p:sp>
          <p:nvSpPr>
            <p:cNvPr id="4123" name="Shape 7386"/>
            <p:cNvSpPr/>
            <p:nvPr/>
          </p:nvSpPr>
          <p:spPr>
            <a:xfrm>
              <a:off x="4038469" y="2253652"/>
              <a:ext cx="4328771" cy="3449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53" y="5443"/>
                  </a:moveTo>
                  <a:lnTo>
                    <a:pt x="21600" y="389"/>
                  </a:lnTo>
                  <a:lnTo>
                    <a:pt x="19684" y="0"/>
                  </a:lnTo>
                  <a:lnTo>
                    <a:pt x="14748" y="1303"/>
                  </a:lnTo>
                  <a:lnTo>
                    <a:pt x="0" y="18412"/>
                  </a:lnTo>
                  <a:lnTo>
                    <a:pt x="2359" y="21600"/>
                  </a:lnTo>
                  <a:lnTo>
                    <a:pt x="4496" y="21586"/>
                  </a:lnTo>
                  <a:lnTo>
                    <a:pt x="20022" y="4104"/>
                  </a:lnTo>
                  <a:lnTo>
                    <a:pt x="20853" y="5443"/>
                  </a:lnTo>
                  <a:close/>
                </a:path>
              </a:pathLst>
            </a:custGeom>
            <a:solidFill>
              <a:srgbClr val="212935">
                <a:alpha val="1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>
                <a:defRPr sz="16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00"/>
            </a:p>
          </p:txBody>
        </p:sp>
        <p:sp>
          <p:nvSpPr>
            <p:cNvPr id="4124" name="Shape 7387"/>
            <p:cNvSpPr/>
            <p:nvPr/>
          </p:nvSpPr>
          <p:spPr>
            <a:xfrm>
              <a:off x="4526262" y="2639300"/>
              <a:ext cx="3523588" cy="3064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05"/>
                  </a:moveTo>
                  <a:lnTo>
                    <a:pt x="20130" y="0"/>
                  </a:lnTo>
                  <a:lnTo>
                    <a:pt x="0" y="21600"/>
                  </a:lnTo>
                  <a:lnTo>
                    <a:pt x="2604" y="21577"/>
                  </a:lnTo>
                  <a:lnTo>
                    <a:pt x="21600" y="1905"/>
                  </a:lnTo>
                  <a:close/>
                </a:path>
              </a:pathLst>
            </a:custGeom>
            <a:solidFill>
              <a:srgbClr val="212935">
                <a:alpha val="2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>
                <a:defRPr sz="16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00"/>
            </a:p>
          </p:txBody>
        </p:sp>
        <p:sp>
          <p:nvSpPr>
            <p:cNvPr id="4125" name="Shape 7425"/>
            <p:cNvSpPr/>
            <p:nvPr/>
          </p:nvSpPr>
          <p:spPr>
            <a:xfrm>
              <a:off x="1457657" y="3996944"/>
              <a:ext cx="2236698" cy="1722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8332"/>
                  </a:moveTo>
                  <a:lnTo>
                    <a:pt x="16657" y="309"/>
                  </a:lnTo>
                  <a:lnTo>
                    <a:pt x="12315" y="0"/>
                  </a:lnTo>
                  <a:lnTo>
                    <a:pt x="0" y="21600"/>
                  </a:lnTo>
                  <a:lnTo>
                    <a:pt x="9199" y="21600"/>
                  </a:lnTo>
                  <a:lnTo>
                    <a:pt x="14139" y="12445"/>
                  </a:lnTo>
                  <a:lnTo>
                    <a:pt x="16639" y="15805"/>
                  </a:lnTo>
                  <a:lnTo>
                    <a:pt x="21600" y="8332"/>
                  </a:lnTo>
                  <a:close/>
                </a:path>
              </a:pathLst>
            </a:custGeom>
            <a:solidFill>
              <a:srgbClr val="4CB5A2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>
                <a:defRPr sz="16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00"/>
            </a:p>
          </p:txBody>
        </p:sp>
        <p:sp>
          <p:nvSpPr>
            <p:cNvPr id="4126" name="Shape 7426"/>
            <p:cNvSpPr/>
            <p:nvPr/>
          </p:nvSpPr>
          <p:spPr>
            <a:xfrm>
              <a:off x="1457752" y="4017859"/>
              <a:ext cx="1632409" cy="1701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662" y="0"/>
                  </a:moveTo>
                  <a:lnTo>
                    <a:pt x="0" y="21600"/>
                  </a:lnTo>
                  <a:lnTo>
                    <a:pt x="7561" y="21600"/>
                  </a:lnTo>
                  <a:lnTo>
                    <a:pt x="21600" y="5463"/>
                  </a:lnTo>
                  <a:lnTo>
                    <a:pt x="16662" y="0"/>
                  </a:lnTo>
                  <a:close/>
                </a:path>
              </a:pathLst>
            </a:custGeom>
            <a:solidFill>
              <a:srgbClr val="212935">
                <a:alpha val="1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>
                <a:defRPr sz="16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00"/>
            </a:p>
          </p:txBody>
        </p:sp>
        <p:sp>
          <p:nvSpPr>
            <p:cNvPr id="4127" name="Shape 7427"/>
            <p:cNvSpPr/>
            <p:nvPr/>
          </p:nvSpPr>
          <p:spPr>
            <a:xfrm>
              <a:off x="3081540" y="1990740"/>
              <a:ext cx="4094876" cy="3895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56" y="0"/>
                  </a:moveTo>
                  <a:lnTo>
                    <a:pt x="9176" y="2933"/>
                  </a:lnTo>
                  <a:lnTo>
                    <a:pt x="11745" y="6238"/>
                  </a:lnTo>
                  <a:lnTo>
                    <a:pt x="0" y="17547"/>
                  </a:lnTo>
                  <a:lnTo>
                    <a:pt x="2930" y="21067"/>
                  </a:lnTo>
                  <a:lnTo>
                    <a:pt x="3703" y="21600"/>
                  </a:lnTo>
                  <a:lnTo>
                    <a:pt x="15182" y="10752"/>
                  </a:lnTo>
                  <a:lnTo>
                    <a:pt x="17023" y="13009"/>
                  </a:lnTo>
                  <a:lnTo>
                    <a:pt x="19343" y="13323"/>
                  </a:lnTo>
                  <a:lnTo>
                    <a:pt x="21600" y="823"/>
                  </a:lnTo>
                  <a:lnTo>
                    <a:pt x="19356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1AAEC7"/>
                </a:gs>
                <a:gs pos="100000">
                  <a:srgbClr val="65D589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>
                <a:defRPr sz="16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00"/>
            </a:p>
          </p:txBody>
        </p:sp>
        <p:sp>
          <p:nvSpPr>
            <p:cNvPr id="4128" name="Shape 7428"/>
            <p:cNvSpPr/>
            <p:nvPr/>
          </p:nvSpPr>
          <p:spPr>
            <a:xfrm>
              <a:off x="6323962" y="1993611"/>
              <a:ext cx="844975" cy="2410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065"/>
                  </a:moveTo>
                  <a:lnTo>
                    <a:pt x="11084" y="0"/>
                  </a:lnTo>
                  <a:lnTo>
                    <a:pt x="21600" y="1379"/>
                  </a:lnTo>
                  <a:lnTo>
                    <a:pt x="10520" y="21600"/>
                  </a:lnTo>
                  <a:lnTo>
                    <a:pt x="0" y="21065"/>
                  </a:lnTo>
                  <a:close/>
                </a:path>
              </a:pathLst>
            </a:custGeom>
            <a:solidFill>
              <a:srgbClr val="212935">
                <a:alpha val="1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>
                <a:defRPr sz="16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00"/>
            </a:p>
          </p:txBody>
        </p:sp>
        <p:sp>
          <p:nvSpPr>
            <p:cNvPr id="4129" name="Shape 7429"/>
            <p:cNvSpPr/>
            <p:nvPr/>
          </p:nvSpPr>
          <p:spPr>
            <a:xfrm>
              <a:off x="3086466" y="3266618"/>
              <a:ext cx="3197083" cy="2617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004" y="0"/>
                  </a:moveTo>
                  <a:lnTo>
                    <a:pt x="12323" y="1717"/>
                  </a:lnTo>
                  <a:lnTo>
                    <a:pt x="0" y="15630"/>
                  </a:lnTo>
                  <a:lnTo>
                    <a:pt x="3719" y="20823"/>
                  </a:lnTo>
                  <a:lnTo>
                    <a:pt x="4689" y="21600"/>
                  </a:lnTo>
                  <a:lnTo>
                    <a:pt x="19462" y="5411"/>
                  </a:lnTo>
                  <a:lnTo>
                    <a:pt x="20585" y="7175"/>
                  </a:lnTo>
                  <a:lnTo>
                    <a:pt x="21600" y="513"/>
                  </a:lnTo>
                  <a:lnTo>
                    <a:pt x="19004" y="0"/>
                  </a:lnTo>
                  <a:close/>
                </a:path>
              </a:pathLst>
            </a:custGeom>
            <a:solidFill>
              <a:srgbClr val="212935">
                <a:alpha val="1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>
                <a:defRPr sz="16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00"/>
            </a:p>
          </p:txBody>
        </p:sp>
        <p:sp>
          <p:nvSpPr>
            <p:cNvPr id="4130" name="Shape 7430"/>
            <p:cNvSpPr/>
            <p:nvPr/>
          </p:nvSpPr>
          <p:spPr>
            <a:xfrm>
              <a:off x="3546446" y="3652707"/>
              <a:ext cx="2419365" cy="2234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61" y="0"/>
                  </a:moveTo>
                  <a:lnTo>
                    <a:pt x="0" y="19660"/>
                  </a:lnTo>
                  <a:lnTo>
                    <a:pt x="808" y="20660"/>
                  </a:lnTo>
                  <a:lnTo>
                    <a:pt x="2133" y="21600"/>
                  </a:lnTo>
                  <a:lnTo>
                    <a:pt x="21600" y="2613"/>
                  </a:lnTo>
                  <a:lnTo>
                    <a:pt x="19461" y="0"/>
                  </a:lnTo>
                  <a:close/>
                </a:path>
              </a:pathLst>
            </a:custGeom>
            <a:solidFill>
              <a:srgbClr val="212935">
                <a:alpha val="2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>
                <a:defRPr sz="16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00"/>
            </a:p>
          </p:txBody>
        </p:sp>
        <p:sp>
          <p:nvSpPr>
            <p:cNvPr id="4131" name="Shape 7437"/>
            <p:cNvSpPr/>
            <p:nvPr/>
          </p:nvSpPr>
          <p:spPr>
            <a:xfrm>
              <a:off x="0" y="2988957"/>
              <a:ext cx="4894112" cy="2771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660"/>
                  </a:moveTo>
                  <a:lnTo>
                    <a:pt x="19085" y="0"/>
                  </a:lnTo>
                  <a:lnTo>
                    <a:pt x="12230" y="2644"/>
                  </a:lnTo>
                  <a:lnTo>
                    <a:pt x="13983" y="7887"/>
                  </a:lnTo>
                  <a:lnTo>
                    <a:pt x="11652" y="12505"/>
                  </a:lnTo>
                  <a:lnTo>
                    <a:pt x="8903" y="7653"/>
                  </a:lnTo>
                  <a:lnTo>
                    <a:pt x="6499" y="7451"/>
                  </a:lnTo>
                  <a:lnTo>
                    <a:pt x="0" y="21250"/>
                  </a:lnTo>
                  <a:lnTo>
                    <a:pt x="5484" y="21250"/>
                  </a:lnTo>
                  <a:lnTo>
                    <a:pt x="7804" y="16662"/>
                  </a:lnTo>
                  <a:lnTo>
                    <a:pt x="10322" y="21600"/>
                  </a:lnTo>
                  <a:lnTo>
                    <a:pt x="12839" y="21600"/>
                  </a:lnTo>
                  <a:lnTo>
                    <a:pt x="16528" y="14936"/>
                  </a:lnTo>
                  <a:lnTo>
                    <a:pt x="17548" y="18130"/>
                  </a:lnTo>
                  <a:lnTo>
                    <a:pt x="20029" y="18175"/>
                  </a:lnTo>
                  <a:lnTo>
                    <a:pt x="21600" y="66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BC444"/>
                </a:gs>
                <a:gs pos="100000">
                  <a:srgbClr val="65D589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>
                <a:defRPr sz="16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00"/>
            </a:p>
          </p:txBody>
        </p:sp>
        <p:sp>
          <p:nvSpPr>
            <p:cNvPr id="4132" name="Shape 7438"/>
            <p:cNvSpPr/>
            <p:nvPr/>
          </p:nvSpPr>
          <p:spPr>
            <a:xfrm>
              <a:off x="2355962" y="4546910"/>
              <a:ext cx="1391036" cy="1219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6302"/>
                  </a:moveTo>
                  <a:lnTo>
                    <a:pt x="17932" y="0"/>
                  </a:lnTo>
                  <a:lnTo>
                    <a:pt x="0" y="21600"/>
                  </a:lnTo>
                  <a:lnTo>
                    <a:pt x="8648" y="21535"/>
                  </a:lnTo>
                  <a:lnTo>
                    <a:pt x="21600" y="6302"/>
                  </a:lnTo>
                  <a:close/>
                </a:path>
              </a:pathLst>
            </a:custGeom>
            <a:solidFill>
              <a:srgbClr val="212935">
                <a:alpha val="2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>
                <a:defRPr sz="16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00"/>
            </a:p>
          </p:txBody>
        </p:sp>
        <p:sp>
          <p:nvSpPr>
            <p:cNvPr id="4133" name="Shape 7439"/>
            <p:cNvSpPr/>
            <p:nvPr/>
          </p:nvSpPr>
          <p:spPr>
            <a:xfrm>
              <a:off x="3987070" y="2992413"/>
              <a:ext cx="894575" cy="2324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27" y="0"/>
                  </a:moveTo>
                  <a:lnTo>
                    <a:pt x="0" y="21597"/>
                  </a:lnTo>
                  <a:lnTo>
                    <a:pt x="13274" y="21600"/>
                  </a:lnTo>
                  <a:lnTo>
                    <a:pt x="21600" y="848"/>
                  </a:lnTo>
                  <a:lnTo>
                    <a:pt x="8327" y="0"/>
                  </a:lnTo>
                  <a:close/>
                </a:path>
              </a:pathLst>
            </a:custGeom>
            <a:solidFill>
              <a:srgbClr val="212935">
                <a:alpha val="1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>
                <a:defRPr sz="16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00"/>
            </a:p>
          </p:txBody>
        </p:sp>
        <p:sp>
          <p:nvSpPr>
            <p:cNvPr id="4134" name="Shape 7440"/>
            <p:cNvSpPr/>
            <p:nvPr/>
          </p:nvSpPr>
          <p:spPr>
            <a:xfrm>
              <a:off x="708667" y="4825689"/>
              <a:ext cx="1056163" cy="891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495"/>
                  </a:moveTo>
                  <a:lnTo>
                    <a:pt x="15795" y="0"/>
                  </a:lnTo>
                  <a:lnTo>
                    <a:pt x="0" y="21511"/>
                  </a:lnTo>
                  <a:lnTo>
                    <a:pt x="10992" y="21600"/>
                  </a:lnTo>
                  <a:lnTo>
                    <a:pt x="21600" y="7495"/>
                  </a:lnTo>
                  <a:close/>
                </a:path>
              </a:pathLst>
            </a:custGeom>
            <a:solidFill>
              <a:srgbClr val="212935">
                <a:alpha val="2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>
                <a:defRPr sz="16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00"/>
            </a:p>
          </p:txBody>
        </p:sp>
        <p:sp>
          <p:nvSpPr>
            <p:cNvPr id="4135" name="Shape 7441"/>
            <p:cNvSpPr/>
            <p:nvPr/>
          </p:nvSpPr>
          <p:spPr>
            <a:xfrm>
              <a:off x="1478606" y="3951022"/>
              <a:ext cx="1168046" cy="942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4933"/>
                  </a:moveTo>
                  <a:lnTo>
                    <a:pt x="17220" y="21600"/>
                  </a:lnTo>
                  <a:lnTo>
                    <a:pt x="0" y="0"/>
                  </a:lnTo>
                  <a:lnTo>
                    <a:pt x="9976" y="542"/>
                  </a:lnTo>
                  <a:lnTo>
                    <a:pt x="21600" y="14933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>
                <a:defRPr sz="16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00"/>
            </a:p>
          </p:txBody>
        </p:sp>
      </p:grpSp>
      <p:sp>
        <p:nvSpPr>
          <p:cNvPr id="42" name="Making money is art…"/>
          <p:cNvSpPr txBox="1"/>
          <p:nvPr/>
        </p:nvSpPr>
        <p:spPr>
          <a:xfrm>
            <a:off x="1269173" y="1013023"/>
            <a:ext cx="3125856" cy="117012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3500" b="0">
                <a:solidFill>
                  <a:srgbClr val="2B2F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 dirty="0"/>
              <a:t>Making money is art</a:t>
            </a:r>
            <a:endParaRPr sz="1750" dirty="0"/>
          </a:p>
          <a:p>
            <a:pPr algn="l">
              <a:lnSpc>
                <a:spcPct val="150000"/>
              </a:lnSpc>
              <a:defRPr sz="3500" b="0">
                <a:solidFill>
                  <a:srgbClr val="2B2F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 dirty="0"/>
              <a:t>and working is art and good</a:t>
            </a:r>
            <a:endParaRPr sz="1750" dirty="0"/>
          </a:p>
          <a:p>
            <a:pPr algn="l">
              <a:lnSpc>
                <a:spcPct val="150000"/>
              </a:lnSpc>
              <a:defRPr sz="3500" b="0">
                <a:solidFill>
                  <a:srgbClr val="2B2F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 dirty="0"/>
              <a:t>business the best art.</a:t>
            </a:r>
            <a:endParaRPr sz="1750" dirty="0"/>
          </a:p>
        </p:txBody>
      </p:sp>
      <p:sp>
        <p:nvSpPr>
          <p:cNvPr id="43" name="01"/>
          <p:cNvSpPr txBox="1"/>
          <p:nvPr/>
        </p:nvSpPr>
        <p:spPr>
          <a:xfrm>
            <a:off x="8492045" y="1393395"/>
            <a:ext cx="455254" cy="53860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 sz="7000" b="0">
                <a:solidFill>
                  <a:srgbClr val="2B2F3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sz="3500"/>
              <a:t>01</a:t>
            </a:r>
            <a:endParaRPr sz="3500"/>
          </a:p>
        </p:txBody>
      </p:sp>
      <p:sp>
        <p:nvSpPr>
          <p:cNvPr id="44" name="Tittle Here…"/>
          <p:cNvSpPr txBox="1"/>
          <p:nvPr/>
        </p:nvSpPr>
        <p:spPr>
          <a:xfrm>
            <a:off x="9281118" y="1475945"/>
            <a:ext cx="1314462" cy="43781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2000" b="0">
                <a:solidFill>
                  <a:srgbClr val="2B2F3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sz="1000"/>
              <a:t>Tittle Here</a:t>
            </a:r>
            <a:endParaRPr sz="1000"/>
          </a:p>
          <a:p>
            <a: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The Business outside</a:t>
            </a:r>
            <a:endParaRPr sz="1000"/>
          </a:p>
        </p:txBody>
      </p:sp>
      <p:sp>
        <p:nvSpPr>
          <p:cNvPr id="45" name="02"/>
          <p:cNvSpPr txBox="1"/>
          <p:nvPr/>
        </p:nvSpPr>
        <p:spPr>
          <a:xfrm>
            <a:off x="8492045" y="2568432"/>
            <a:ext cx="455254" cy="53860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 sz="7000" b="0">
                <a:solidFill>
                  <a:srgbClr val="2B2F3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sz="3500"/>
              <a:t>02</a:t>
            </a:r>
            <a:endParaRPr sz="3500"/>
          </a:p>
        </p:txBody>
      </p:sp>
      <p:sp>
        <p:nvSpPr>
          <p:cNvPr id="46" name="Tittle Here…"/>
          <p:cNvSpPr txBox="1"/>
          <p:nvPr/>
        </p:nvSpPr>
        <p:spPr>
          <a:xfrm>
            <a:off x="9281118" y="2650982"/>
            <a:ext cx="1314462" cy="43781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2000" b="0">
                <a:solidFill>
                  <a:srgbClr val="2B2F3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sz="1000"/>
              <a:t>Tittle Here</a:t>
            </a:r>
            <a:endParaRPr sz="1000"/>
          </a:p>
          <a:p>
            <a: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The Business outside</a:t>
            </a:r>
            <a:endParaRPr sz="1000"/>
          </a:p>
        </p:txBody>
      </p:sp>
      <p:sp>
        <p:nvSpPr>
          <p:cNvPr id="47" name="04"/>
          <p:cNvSpPr txBox="1"/>
          <p:nvPr/>
        </p:nvSpPr>
        <p:spPr>
          <a:xfrm>
            <a:off x="8492045" y="4918505"/>
            <a:ext cx="455254" cy="53860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 sz="7000" b="0">
                <a:solidFill>
                  <a:srgbClr val="2B2F3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sz="3500"/>
              <a:t>04</a:t>
            </a:r>
            <a:endParaRPr sz="3500"/>
          </a:p>
        </p:txBody>
      </p:sp>
      <p:sp>
        <p:nvSpPr>
          <p:cNvPr id="48" name="Tittle Here…"/>
          <p:cNvSpPr txBox="1"/>
          <p:nvPr/>
        </p:nvSpPr>
        <p:spPr>
          <a:xfrm>
            <a:off x="9281118" y="5001055"/>
            <a:ext cx="1314462" cy="43781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2000" b="0">
                <a:solidFill>
                  <a:srgbClr val="2B2F3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sz="1000"/>
              <a:t>Tittle Here</a:t>
            </a:r>
            <a:endParaRPr sz="1000"/>
          </a:p>
          <a:p>
            <a: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The Business outside</a:t>
            </a:r>
            <a:endParaRPr sz="1000"/>
          </a:p>
        </p:txBody>
      </p:sp>
      <p:sp>
        <p:nvSpPr>
          <p:cNvPr id="49" name="03"/>
          <p:cNvSpPr txBox="1"/>
          <p:nvPr/>
        </p:nvSpPr>
        <p:spPr>
          <a:xfrm>
            <a:off x="8492045" y="3743468"/>
            <a:ext cx="455254" cy="53860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 sz="7000" b="0">
                <a:solidFill>
                  <a:srgbClr val="2B2F3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sz="3500"/>
              <a:t>03</a:t>
            </a:r>
            <a:endParaRPr sz="3500"/>
          </a:p>
        </p:txBody>
      </p:sp>
      <p:sp>
        <p:nvSpPr>
          <p:cNvPr id="50" name="Tittle Here…"/>
          <p:cNvSpPr txBox="1"/>
          <p:nvPr/>
        </p:nvSpPr>
        <p:spPr>
          <a:xfrm>
            <a:off x="9281118" y="3826018"/>
            <a:ext cx="1314462" cy="43781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2000" b="0">
                <a:solidFill>
                  <a:srgbClr val="2B2F3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sz="1000"/>
              <a:t>Tittle Here</a:t>
            </a:r>
            <a:endParaRPr sz="1000"/>
          </a:p>
          <a:p>
            <a: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The Business outside</a:t>
            </a:r>
            <a:endParaRPr sz="1000"/>
          </a:p>
        </p:txBody>
      </p:sp>
      <p:sp>
        <p:nvSpPr>
          <p:cNvPr id="51" name="Distinctively develop without focused partnerships. Business…"/>
          <p:cNvSpPr txBox="1"/>
          <p:nvPr/>
        </p:nvSpPr>
        <p:spPr>
          <a:xfrm>
            <a:off x="1269173" y="2650982"/>
            <a:ext cx="3784690" cy="43781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Distinctively develop without focused partnerships. Business</a:t>
            </a:r>
            <a:endParaRPr sz="1000"/>
          </a:p>
          <a:p>
            <a: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outside deliver virtual before enterprise convergence.</a:t>
            </a:r>
            <a:endParaRPr sz="1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0" grpId="0" animBg="1"/>
      <p:bldP spid="4112" grpId="0" animBg="1"/>
      <p:bldP spid="4113" grpId="0" animBg="1"/>
      <p:bldP spid="4114" grpId="0" animBg="1"/>
      <p:bldP spid="4115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47037" y="759089"/>
            <a:ext cx="323808" cy="30777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000" b="0" i="0" u="none" strike="noStrike" cap="none" spc="0" normalizeH="0" baseline="0">
                <a:ln>
                  <a:noFill/>
                </a:ln>
                <a:solidFill>
                  <a:srgbClr val="2C2E3C"/>
                </a:solidFill>
                <a:effectLst/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US" altLang="zh-CN" smtClean="0"/>
            </a:fld>
            <a:endParaRPr lang="en-US" altLang="zh-CN" smtClean="0"/>
          </a:p>
        </p:txBody>
      </p:sp>
      <p:sp>
        <p:nvSpPr>
          <p:cNvPr id="3353" name="Rounded Rectangle"/>
          <p:cNvSpPr/>
          <p:nvPr/>
        </p:nvSpPr>
        <p:spPr>
          <a:xfrm rot="20100000">
            <a:off x="2561375" y="3319650"/>
            <a:ext cx="1905001" cy="2222501"/>
          </a:xfrm>
          <a:prstGeom prst="roundRect">
            <a:avLst>
              <a:gd name="adj" fmla="val 3333"/>
            </a:avLst>
          </a:prstGeom>
          <a:gradFill>
            <a:gsLst>
              <a:gs pos="0">
                <a:srgbClr val="D91084"/>
              </a:gs>
              <a:gs pos="100000">
                <a:srgbClr val="2E0D81"/>
              </a:gs>
            </a:gsLst>
            <a:lin ang="3000000"/>
          </a:gradFill>
          <a:ln w="12700">
            <a:miter lim="400000"/>
          </a:ln>
          <a:effectLst>
            <a:outerShdw blurRad="190500" dist="63500" dir="5400000" rotWithShape="0">
              <a:srgbClr val="000000">
                <a:alpha val="20000"/>
              </a:srgbClr>
            </a:outerShdw>
            <a:reflection stA="30000" endPos="40000" dir="5400000" sy="-100000" algn="bl" rotWithShape="0"/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354" name="Email…"/>
          <p:cNvSpPr txBox="1"/>
          <p:nvPr/>
        </p:nvSpPr>
        <p:spPr>
          <a:xfrm rot="20100000">
            <a:off x="2979845" y="4384225"/>
            <a:ext cx="1417055" cy="84176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3500" b="0">
                <a:solidFill>
                  <a:srgbClr val="F7F9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/>
              <a:t>Email</a:t>
            </a:r>
            <a:endParaRPr sz="1750"/>
          </a:p>
          <a:p>
            <a:pPr>
              <a:lnSpc>
                <a:spcPct val="150000"/>
              </a:lnSpc>
              <a:defRPr sz="2000" b="0">
                <a:solidFill>
                  <a:srgbClr val="C8CBD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Distinctively developer</a:t>
            </a:r>
            <a:endParaRPr sz="1000"/>
          </a:p>
          <a:p>
            <a:pPr>
              <a:lnSpc>
                <a:spcPct val="150000"/>
              </a:lnSpc>
              <a:defRPr sz="2000" b="0">
                <a:solidFill>
                  <a:srgbClr val="C8CBD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e-markets without.</a:t>
            </a:r>
            <a:endParaRPr sz="1000"/>
          </a:p>
        </p:txBody>
      </p:sp>
      <p:grpSp>
        <p:nvGrpSpPr>
          <p:cNvPr id="3358" name="Group"/>
          <p:cNvGrpSpPr/>
          <p:nvPr/>
        </p:nvGrpSpPr>
        <p:grpSpPr>
          <a:xfrm rot="20100000">
            <a:off x="2989004" y="3668691"/>
            <a:ext cx="635001" cy="635001"/>
            <a:chOff x="0" y="0"/>
            <a:chExt cx="1270000" cy="1270000"/>
          </a:xfrm>
        </p:grpSpPr>
        <p:sp>
          <p:nvSpPr>
            <p:cNvPr id="3355" name="Circle"/>
            <p:cNvSpPr/>
            <p:nvPr/>
          </p:nvSpPr>
          <p:spPr>
            <a:xfrm>
              <a:off x="0" y="0"/>
              <a:ext cx="1270000" cy="1270000"/>
            </a:xfrm>
            <a:prstGeom prst="ellipse">
              <a:avLst/>
            </a:prstGeom>
            <a:solidFill>
              <a:srgbClr val="F7F9FF">
                <a:alpha val="1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3356" name="Circle"/>
            <p:cNvSpPr/>
            <p:nvPr/>
          </p:nvSpPr>
          <p:spPr>
            <a:xfrm>
              <a:off x="95250" y="95250"/>
              <a:ext cx="1079500" cy="1079500"/>
            </a:xfrm>
            <a:prstGeom prst="ellipse">
              <a:avLst/>
            </a:prstGeom>
            <a:solidFill>
              <a:srgbClr val="F7F9FF">
                <a:alpha val="1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3357" name="Shape"/>
            <p:cNvSpPr/>
            <p:nvPr/>
          </p:nvSpPr>
          <p:spPr>
            <a:xfrm>
              <a:off x="381000" y="381000"/>
              <a:ext cx="508001" cy="50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281" y="19846"/>
                  </a:moveTo>
                  <a:lnTo>
                    <a:pt x="9413" y="12882"/>
                  </a:lnTo>
                  <a:lnTo>
                    <a:pt x="19655" y="2640"/>
                  </a:lnTo>
                  <a:cubicBezTo>
                    <a:pt x="19655" y="2640"/>
                    <a:pt x="12281" y="19846"/>
                    <a:pt x="12281" y="19846"/>
                  </a:cubicBezTo>
                  <a:close/>
                  <a:moveTo>
                    <a:pt x="1755" y="9320"/>
                  </a:moveTo>
                  <a:lnTo>
                    <a:pt x="18960" y="1945"/>
                  </a:lnTo>
                  <a:lnTo>
                    <a:pt x="8719" y="12187"/>
                  </a:lnTo>
                  <a:cubicBezTo>
                    <a:pt x="8719" y="12187"/>
                    <a:pt x="1755" y="9320"/>
                    <a:pt x="1755" y="9320"/>
                  </a:cubicBezTo>
                  <a:close/>
                  <a:moveTo>
                    <a:pt x="21600" y="491"/>
                  </a:moveTo>
                  <a:cubicBezTo>
                    <a:pt x="21600" y="220"/>
                    <a:pt x="21380" y="0"/>
                    <a:pt x="21109" y="0"/>
                  </a:cubicBezTo>
                  <a:cubicBezTo>
                    <a:pt x="21034" y="0"/>
                    <a:pt x="20964" y="20"/>
                    <a:pt x="20900" y="52"/>
                  </a:cubicBezTo>
                  <a:lnTo>
                    <a:pt x="20898" y="48"/>
                  </a:lnTo>
                  <a:lnTo>
                    <a:pt x="302" y="8875"/>
                  </a:lnTo>
                  <a:cubicBezTo>
                    <a:pt x="301" y="8875"/>
                    <a:pt x="299" y="8876"/>
                    <a:pt x="297" y="8877"/>
                  </a:cubicBezTo>
                  <a:lnTo>
                    <a:pt x="280" y="8885"/>
                  </a:lnTo>
                  <a:lnTo>
                    <a:pt x="281" y="8887"/>
                  </a:lnTo>
                  <a:cubicBezTo>
                    <a:pt x="116" y="8967"/>
                    <a:pt x="0" y="9132"/>
                    <a:pt x="0" y="9327"/>
                  </a:cubicBezTo>
                  <a:cubicBezTo>
                    <a:pt x="0" y="9550"/>
                    <a:pt x="151" y="9731"/>
                    <a:pt x="355" y="9791"/>
                  </a:cubicBezTo>
                  <a:lnTo>
                    <a:pt x="353" y="9799"/>
                  </a:lnTo>
                  <a:lnTo>
                    <a:pt x="8462" y="13138"/>
                  </a:lnTo>
                  <a:lnTo>
                    <a:pt x="11801" y="21248"/>
                  </a:lnTo>
                  <a:lnTo>
                    <a:pt x="11809" y="21245"/>
                  </a:lnTo>
                  <a:cubicBezTo>
                    <a:pt x="11869" y="21449"/>
                    <a:pt x="12050" y="21600"/>
                    <a:pt x="12273" y="21600"/>
                  </a:cubicBezTo>
                  <a:cubicBezTo>
                    <a:pt x="12468" y="21600"/>
                    <a:pt x="12634" y="21484"/>
                    <a:pt x="12713" y="21319"/>
                  </a:cubicBezTo>
                  <a:lnTo>
                    <a:pt x="12716" y="21320"/>
                  </a:lnTo>
                  <a:lnTo>
                    <a:pt x="12723" y="21303"/>
                  </a:lnTo>
                  <a:cubicBezTo>
                    <a:pt x="12724" y="21301"/>
                    <a:pt x="12725" y="21300"/>
                    <a:pt x="12725" y="21298"/>
                  </a:cubicBezTo>
                  <a:lnTo>
                    <a:pt x="21553" y="702"/>
                  </a:lnTo>
                  <a:lnTo>
                    <a:pt x="21547" y="699"/>
                  </a:lnTo>
                  <a:cubicBezTo>
                    <a:pt x="21578" y="636"/>
                    <a:pt x="21600" y="567"/>
                    <a:pt x="21600" y="491"/>
                  </a:cubicBezTo>
                  <a:moveTo>
                    <a:pt x="7855" y="16200"/>
                  </a:moveTo>
                  <a:cubicBezTo>
                    <a:pt x="7719" y="16200"/>
                    <a:pt x="7596" y="16255"/>
                    <a:pt x="7507" y="16344"/>
                  </a:cubicBezTo>
                  <a:lnTo>
                    <a:pt x="6035" y="17817"/>
                  </a:lnTo>
                  <a:cubicBezTo>
                    <a:pt x="5946" y="17905"/>
                    <a:pt x="5891" y="18029"/>
                    <a:pt x="5891" y="18164"/>
                  </a:cubicBezTo>
                  <a:cubicBezTo>
                    <a:pt x="5891" y="18435"/>
                    <a:pt x="6111" y="18655"/>
                    <a:pt x="6382" y="18655"/>
                  </a:cubicBezTo>
                  <a:cubicBezTo>
                    <a:pt x="6517" y="18655"/>
                    <a:pt x="6640" y="18600"/>
                    <a:pt x="6729" y="18511"/>
                  </a:cubicBezTo>
                  <a:lnTo>
                    <a:pt x="8202" y="17038"/>
                  </a:lnTo>
                  <a:cubicBezTo>
                    <a:pt x="8291" y="16950"/>
                    <a:pt x="8345" y="16827"/>
                    <a:pt x="8345" y="16691"/>
                  </a:cubicBezTo>
                  <a:cubicBezTo>
                    <a:pt x="8345" y="16420"/>
                    <a:pt x="8126" y="16200"/>
                    <a:pt x="7855" y="16200"/>
                  </a:cubicBezTo>
                  <a:moveTo>
                    <a:pt x="7855" y="14237"/>
                  </a:moveTo>
                  <a:cubicBezTo>
                    <a:pt x="7855" y="13966"/>
                    <a:pt x="7635" y="13745"/>
                    <a:pt x="7364" y="13745"/>
                  </a:cubicBezTo>
                  <a:cubicBezTo>
                    <a:pt x="7228" y="13745"/>
                    <a:pt x="7105" y="13801"/>
                    <a:pt x="7017" y="13889"/>
                  </a:cubicBezTo>
                  <a:lnTo>
                    <a:pt x="2107" y="18798"/>
                  </a:lnTo>
                  <a:cubicBezTo>
                    <a:pt x="2019" y="18888"/>
                    <a:pt x="1964" y="19011"/>
                    <a:pt x="1964" y="19145"/>
                  </a:cubicBezTo>
                  <a:cubicBezTo>
                    <a:pt x="1964" y="19417"/>
                    <a:pt x="2184" y="19636"/>
                    <a:pt x="2455" y="19636"/>
                  </a:cubicBezTo>
                  <a:cubicBezTo>
                    <a:pt x="2590" y="19636"/>
                    <a:pt x="2713" y="19582"/>
                    <a:pt x="2802" y="19493"/>
                  </a:cubicBezTo>
                  <a:lnTo>
                    <a:pt x="7711" y="14583"/>
                  </a:lnTo>
                  <a:cubicBezTo>
                    <a:pt x="7800" y="14495"/>
                    <a:pt x="7855" y="14372"/>
                    <a:pt x="7855" y="14237"/>
                  </a:cubicBezTo>
                  <a:moveTo>
                    <a:pt x="4765" y="14583"/>
                  </a:moveTo>
                  <a:lnTo>
                    <a:pt x="5256" y="14093"/>
                  </a:lnTo>
                  <a:cubicBezTo>
                    <a:pt x="5345" y="14004"/>
                    <a:pt x="5400" y="13881"/>
                    <a:pt x="5400" y="13745"/>
                  </a:cubicBezTo>
                  <a:cubicBezTo>
                    <a:pt x="5400" y="13475"/>
                    <a:pt x="5180" y="13255"/>
                    <a:pt x="4909" y="13255"/>
                  </a:cubicBezTo>
                  <a:cubicBezTo>
                    <a:pt x="4774" y="13255"/>
                    <a:pt x="4651" y="13310"/>
                    <a:pt x="4562" y="13398"/>
                  </a:cubicBezTo>
                  <a:lnTo>
                    <a:pt x="4071" y="13889"/>
                  </a:lnTo>
                  <a:cubicBezTo>
                    <a:pt x="3982" y="13979"/>
                    <a:pt x="3927" y="14101"/>
                    <a:pt x="3927" y="14237"/>
                  </a:cubicBezTo>
                  <a:cubicBezTo>
                    <a:pt x="3927" y="14507"/>
                    <a:pt x="4147" y="14727"/>
                    <a:pt x="4418" y="14727"/>
                  </a:cubicBezTo>
                  <a:cubicBezTo>
                    <a:pt x="4554" y="14727"/>
                    <a:pt x="4676" y="14673"/>
                    <a:pt x="4765" y="14583"/>
                  </a:cubicBezTo>
                </a:path>
              </a:pathLst>
            </a:custGeom>
            <a:solidFill>
              <a:srgbClr val="F7F9FF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228600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900"/>
            </a:p>
          </p:txBody>
        </p:sp>
      </p:grpSp>
      <p:sp>
        <p:nvSpPr>
          <p:cNvPr id="3359" name="Rounded Rectangle"/>
          <p:cNvSpPr/>
          <p:nvPr/>
        </p:nvSpPr>
        <p:spPr>
          <a:xfrm>
            <a:off x="5143500" y="2825167"/>
            <a:ext cx="1905000" cy="2222501"/>
          </a:xfrm>
          <a:prstGeom prst="roundRect">
            <a:avLst>
              <a:gd name="adj" fmla="val 3333"/>
            </a:avLst>
          </a:prstGeom>
          <a:gradFill>
            <a:gsLst>
              <a:gs pos="0">
                <a:srgbClr val="FF2841"/>
              </a:gs>
              <a:gs pos="100000">
                <a:srgbClr val="5C33E6"/>
              </a:gs>
            </a:gsLst>
            <a:lin ang="3000000"/>
          </a:gradFill>
          <a:ln w="12700">
            <a:miter lim="400000"/>
          </a:ln>
          <a:effectLst>
            <a:outerShdw blurRad="190500" dist="63500" dir="5400000" rotWithShape="0">
              <a:srgbClr val="000000">
                <a:alpha val="20000"/>
              </a:srgbClr>
            </a:outerShdw>
            <a:reflection stA="30000" endPos="40000" dir="5400000" sy="-100000" algn="bl" rotWithShape="0"/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grpSp>
        <p:nvGrpSpPr>
          <p:cNvPr id="3363" name="Group"/>
          <p:cNvGrpSpPr/>
          <p:nvPr/>
        </p:nvGrpSpPr>
        <p:grpSpPr>
          <a:xfrm>
            <a:off x="5778500" y="3128236"/>
            <a:ext cx="635000" cy="635001"/>
            <a:chOff x="0" y="0"/>
            <a:chExt cx="1270000" cy="1270000"/>
          </a:xfrm>
        </p:grpSpPr>
        <p:sp>
          <p:nvSpPr>
            <p:cNvPr id="3360" name="Circle"/>
            <p:cNvSpPr/>
            <p:nvPr/>
          </p:nvSpPr>
          <p:spPr>
            <a:xfrm>
              <a:off x="0" y="0"/>
              <a:ext cx="1270000" cy="1270000"/>
            </a:xfrm>
            <a:prstGeom prst="ellipse">
              <a:avLst/>
            </a:prstGeom>
            <a:solidFill>
              <a:srgbClr val="F7F9FF">
                <a:alpha val="1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3361" name="Shape"/>
            <p:cNvSpPr/>
            <p:nvPr/>
          </p:nvSpPr>
          <p:spPr>
            <a:xfrm>
              <a:off x="381000" y="404082"/>
              <a:ext cx="508001" cy="461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182" y="12420"/>
                  </a:moveTo>
                  <a:cubicBezTo>
                    <a:pt x="16368" y="12420"/>
                    <a:pt x="15709" y="11694"/>
                    <a:pt x="15709" y="10800"/>
                  </a:cubicBezTo>
                  <a:cubicBezTo>
                    <a:pt x="15709" y="9906"/>
                    <a:pt x="16368" y="9180"/>
                    <a:pt x="17182" y="9180"/>
                  </a:cubicBezTo>
                  <a:cubicBezTo>
                    <a:pt x="17995" y="9180"/>
                    <a:pt x="18655" y="9906"/>
                    <a:pt x="18655" y="10800"/>
                  </a:cubicBezTo>
                  <a:cubicBezTo>
                    <a:pt x="18655" y="11694"/>
                    <a:pt x="17995" y="12420"/>
                    <a:pt x="17182" y="12420"/>
                  </a:cubicBezTo>
                  <a:moveTo>
                    <a:pt x="21109" y="10260"/>
                  </a:moveTo>
                  <a:lnTo>
                    <a:pt x="19587" y="10260"/>
                  </a:lnTo>
                  <a:cubicBezTo>
                    <a:pt x="19360" y="9028"/>
                    <a:pt x="18369" y="8100"/>
                    <a:pt x="17182" y="8100"/>
                  </a:cubicBezTo>
                  <a:cubicBezTo>
                    <a:pt x="15994" y="8100"/>
                    <a:pt x="15004" y="9028"/>
                    <a:pt x="14777" y="10260"/>
                  </a:cubicBezTo>
                  <a:lnTo>
                    <a:pt x="491" y="10260"/>
                  </a:lnTo>
                  <a:cubicBezTo>
                    <a:pt x="220" y="10260"/>
                    <a:pt x="0" y="10502"/>
                    <a:pt x="0" y="10800"/>
                  </a:cubicBezTo>
                  <a:cubicBezTo>
                    <a:pt x="0" y="11098"/>
                    <a:pt x="220" y="11340"/>
                    <a:pt x="491" y="11340"/>
                  </a:cubicBezTo>
                  <a:lnTo>
                    <a:pt x="14777" y="11340"/>
                  </a:lnTo>
                  <a:cubicBezTo>
                    <a:pt x="15004" y="12572"/>
                    <a:pt x="15994" y="13500"/>
                    <a:pt x="17182" y="13500"/>
                  </a:cubicBezTo>
                  <a:cubicBezTo>
                    <a:pt x="18369" y="13500"/>
                    <a:pt x="19360" y="12572"/>
                    <a:pt x="19587" y="11340"/>
                  </a:cubicBezTo>
                  <a:lnTo>
                    <a:pt x="21109" y="11340"/>
                  </a:lnTo>
                  <a:cubicBezTo>
                    <a:pt x="21380" y="11340"/>
                    <a:pt x="21600" y="11098"/>
                    <a:pt x="21600" y="10800"/>
                  </a:cubicBezTo>
                  <a:cubicBezTo>
                    <a:pt x="21600" y="10502"/>
                    <a:pt x="21380" y="10260"/>
                    <a:pt x="21109" y="10260"/>
                  </a:cubicBezTo>
                  <a:moveTo>
                    <a:pt x="5400" y="1080"/>
                  </a:moveTo>
                  <a:cubicBezTo>
                    <a:pt x="6214" y="1080"/>
                    <a:pt x="6873" y="1806"/>
                    <a:pt x="6873" y="2700"/>
                  </a:cubicBezTo>
                  <a:cubicBezTo>
                    <a:pt x="6873" y="3595"/>
                    <a:pt x="6214" y="4320"/>
                    <a:pt x="5400" y="4320"/>
                  </a:cubicBezTo>
                  <a:cubicBezTo>
                    <a:pt x="4586" y="4320"/>
                    <a:pt x="3927" y="3595"/>
                    <a:pt x="3927" y="2700"/>
                  </a:cubicBezTo>
                  <a:cubicBezTo>
                    <a:pt x="3927" y="1806"/>
                    <a:pt x="4586" y="1080"/>
                    <a:pt x="5400" y="1080"/>
                  </a:cubicBezTo>
                  <a:moveTo>
                    <a:pt x="491" y="3240"/>
                  </a:moveTo>
                  <a:lnTo>
                    <a:pt x="2995" y="3240"/>
                  </a:lnTo>
                  <a:cubicBezTo>
                    <a:pt x="3222" y="4472"/>
                    <a:pt x="4213" y="5400"/>
                    <a:pt x="5400" y="5400"/>
                  </a:cubicBezTo>
                  <a:cubicBezTo>
                    <a:pt x="6587" y="5400"/>
                    <a:pt x="7578" y="4472"/>
                    <a:pt x="7805" y="3240"/>
                  </a:cubicBezTo>
                  <a:lnTo>
                    <a:pt x="21109" y="3240"/>
                  </a:lnTo>
                  <a:cubicBezTo>
                    <a:pt x="21380" y="3240"/>
                    <a:pt x="21600" y="2999"/>
                    <a:pt x="21600" y="2700"/>
                  </a:cubicBezTo>
                  <a:cubicBezTo>
                    <a:pt x="21600" y="2402"/>
                    <a:pt x="21380" y="2160"/>
                    <a:pt x="21109" y="2160"/>
                  </a:cubicBezTo>
                  <a:lnTo>
                    <a:pt x="7805" y="2160"/>
                  </a:lnTo>
                  <a:cubicBezTo>
                    <a:pt x="7578" y="928"/>
                    <a:pt x="6587" y="0"/>
                    <a:pt x="5400" y="0"/>
                  </a:cubicBezTo>
                  <a:cubicBezTo>
                    <a:pt x="4213" y="0"/>
                    <a:pt x="3222" y="928"/>
                    <a:pt x="2995" y="2160"/>
                  </a:cubicBezTo>
                  <a:lnTo>
                    <a:pt x="491" y="2160"/>
                  </a:lnTo>
                  <a:cubicBezTo>
                    <a:pt x="220" y="2160"/>
                    <a:pt x="0" y="2402"/>
                    <a:pt x="0" y="2700"/>
                  </a:cubicBezTo>
                  <a:cubicBezTo>
                    <a:pt x="0" y="2999"/>
                    <a:pt x="220" y="3240"/>
                    <a:pt x="491" y="3240"/>
                  </a:cubicBezTo>
                  <a:moveTo>
                    <a:pt x="9327" y="20519"/>
                  </a:moveTo>
                  <a:cubicBezTo>
                    <a:pt x="8514" y="20519"/>
                    <a:pt x="7855" y="19794"/>
                    <a:pt x="7855" y="18899"/>
                  </a:cubicBezTo>
                  <a:cubicBezTo>
                    <a:pt x="7855" y="18005"/>
                    <a:pt x="8514" y="17279"/>
                    <a:pt x="9327" y="17279"/>
                  </a:cubicBezTo>
                  <a:cubicBezTo>
                    <a:pt x="10141" y="17279"/>
                    <a:pt x="10800" y="18005"/>
                    <a:pt x="10800" y="18899"/>
                  </a:cubicBezTo>
                  <a:cubicBezTo>
                    <a:pt x="10800" y="19794"/>
                    <a:pt x="10141" y="20519"/>
                    <a:pt x="9327" y="20519"/>
                  </a:cubicBezTo>
                  <a:moveTo>
                    <a:pt x="21109" y="18359"/>
                  </a:moveTo>
                  <a:lnTo>
                    <a:pt x="11732" y="18359"/>
                  </a:lnTo>
                  <a:cubicBezTo>
                    <a:pt x="11505" y="17127"/>
                    <a:pt x="10515" y="16199"/>
                    <a:pt x="9327" y="16199"/>
                  </a:cubicBezTo>
                  <a:cubicBezTo>
                    <a:pt x="8140" y="16199"/>
                    <a:pt x="7150" y="17127"/>
                    <a:pt x="6922" y="18359"/>
                  </a:cubicBezTo>
                  <a:lnTo>
                    <a:pt x="491" y="18359"/>
                  </a:lnTo>
                  <a:cubicBezTo>
                    <a:pt x="220" y="18359"/>
                    <a:pt x="0" y="18601"/>
                    <a:pt x="0" y="18899"/>
                  </a:cubicBezTo>
                  <a:cubicBezTo>
                    <a:pt x="0" y="19198"/>
                    <a:pt x="220" y="19439"/>
                    <a:pt x="491" y="19439"/>
                  </a:cubicBezTo>
                  <a:lnTo>
                    <a:pt x="6922" y="19439"/>
                  </a:lnTo>
                  <a:cubicBezTo>
                    <a:pt x="7150" y="20672"/>
                    <a:pt x="8140" y="21600"/>
                    <a:pt x="9327" y="21600"/>
                  </a:cubicBezTo>
                  <a:cubicBezTo>
                    <a:pt x="10515" y="21600"/>
                    <a:pt x="11505" y="20672"/>
                    <a:pt x="11732" y="19439"/>
                  </a:cubicBezTo>
                  <a:lnTo>
                    <a:pt x="21109" y="19439"/>
                  </a:lnTo>
                  <a:cubicBezTo>
                    <a:pt x="21380" y="19439"/>
                    <a:pt x="21600" y="19198"/>
                    <a:pt x="21600" y="18899"/>
                  </a:cubicBezTo>
                  <a:cubicBezTo>
                    <a:pt x="21600" y="18601"/>
                    <a:pt x="21380" y="18359"/>
                    <a:pt x="21109" y="18359"/>
                  </a:cubicBezTo>
                </a:path>
              </a:pathLst>
            </a:custGeom>
            <a:solidFill>
              <a:srgbClr val="F7F9FF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228600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900"/>
            </a:p>
          </p:txBody>
        </p:sp>
        <p:sp>
          <p:nvSpPr>
            <p:cNvPr id="3362" name="Circle"/>
            <p:cNvSpPr/>
            <p:nvPr/>
          </p:nvSpPr>
          <p:spPr>
            <a:xfrm>
              <a:off x="95250" y="95250"/>
              <a:ext cx="1079500" cy="1079500"/>
            </a:xfrm>
            <a:prstGeom prst="ellipse">
              <a:avLst/>
            </a:prstGeom>
            <a:solidFill>
              <a:srgbClr val="F7F9FF">
                <a:alpha val="1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</p:grpSp>
      <p:sp>
        <p:nvSpPr>
          <p:cNvPr id="3364" name="Analysis…"/>
          <p:cNvSpPr txBox="1"/>
          <p:nvPr/>
        </p:nvSpPr>
        <p:spPr>
          <a:xfrm>
            <a:off x="5365750" y="3954025"/>
            <a:ext cx="1417055" cy="84176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3500" b="0">
                <a:solidFill>
                  <a:srgbClr val="F7F9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/>
              <a:t>Analysis</a:t>
            </a:r>
            <a:endParaRPr sz="1750"/>
          </a:p>
          <a:p>
            <a:pPr>
              <a:lnSpc>
                <a:spcPct val="150000"/>
              </a:lnSpc>
              <a:defRPr sz="2000" b="0">
                <a:solidFill>
                  <a:srgbClr val="C8CBD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Distinctively developer</a:t>
            </a:r>
            <a:endParaRPr sz="1000"/>
          </a:p>
          <a:p>
            <a:pPr>
              <a:lnSpc>
                <a:spcPct val="150000"/>
              </a:lnSpc>
              <a:defRPr sz="2000" b="0">
                <a:solidFill>
                  <a:srgbClr val="C8CBD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e-markets without.</a:t>
            </a:r>
            <a:endParaRPr sz="1000"/>
          </a:p>
        </p:txBody>
      </p:sp>
      <p:sp>
        <p:nvSpPr>
          <p:cNvPr id="3365" name="Rounded Rectangle"/>
          <p:cNvSpPr/>
          <p:nvPr/>
        </p:nvSpPr>
        <p:spPr>
          <a:xfrm rot="1500000">
            <a:off x="7725625" y="3319650"/>
            <a:ext cx="1905001" cy="2222501"/>
          </a:xfrm>
          <a:prstGeom prst="roundRect">
            <a:avLst>
              <a:gd name="adj" fmla="val 3333"/>
            </a:avLst>
          </a:prstGeom>
          <a:gradFill>
            <a:gsLst>
              <a:gs pos="0">
                <a:srgbClr val="0A6CD1"/>
              </a:gs>
              <a:gs pos="100000">
                <a:srgbClr val="5C33E6"/>
              </a:gs>
            </a:gsLst>
            <a:lin ang="3000000"/>
          </a:gradFill>
          <a:ln w="12700">
            <a:miter lim="400000"/>
          </a:ln>
          <a:effectLst>
            <a:outerShdw blurRad="190500" dist="63500" dir="5400000" rotWithShape="0">
              <a:srgbClr val="000000">
                <a:alpha val="20000"/>
              </a:srgbClr>
            </a:outerShdw>
            <a:reflection stA="50000" endPos="40000" dir="5400000" sy="-100000" algn="bl" rotWithShape="0"/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grpSp>
        <p:nvGrpSpPr>
          <p:cNvPr id="3369" name="Group"/>
          <p:cNvGrpSpPr/>
          <p:nvPr/>
        </p:nvGrpSpPr>
        <p:grpSpPr>
          <a:xfrm rot="1500000">
            <a:off x="8567996" y="3668691"/>
            <a:ext cx="635001" cy="635001"/>
            <a:chOff x="0" y="0"/>
            <a:chExt cx="1270000" cy="1270000"/>
          </a:xfrm>
        </p:grpSpPr>
        <p:sp>
          <p:nvSpPr>
            <p:cNvPr id="3366" name="Circle"/>
            <p:cNvSpPr/>
            <p:nvPr/>
          </p:nvSpPr>
          <p:spPr>
            <a:xfrm>
              <a:off x="0" y="0"/>
              <a:ext cx="1270000" cy="1270000"/>
            </a:xfrm>
            <a:prstGeom prst="ellipse">
              <a:avLst/>
            </a:prstGeom>
            <a:solidFill>
              <a:srgbClr val="F7F9FF">
                <a:alpha val="1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3367" name="Circle"/>
            <p:cNvSpPr/>
            <p:nvPr/>
          </p:nvSpPr>
          <p:spPr>
            <a:xfrm>
              <a:off x="95250" y="95250"/>
              <a:ext cx="1079500" cy="1079500"/>
            </a:xfrm>
            <a:prstGeom prst="ellipse">
              <a:avLst/>
            </a:prstGeom>
            <a:solidFill>
              <a:srgbClr val="F7F9FF">
                <a:alpha val="1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3368" name="Shape"/>
            <p:cNvSpPr/>
            <p:nvPr/>
          </p:nvSpPr>
          <p:spPr>
            <a:xfrm>
              <a:off x="381000" y="427181"/>
              <a:ext cx="508001" cy="415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6001"/>
                  </a:moveTo>
                  <a:lnTo>
                    <a:pt x="8345" y="6001"/>
                  </a:lnTo>
                  <a:cubicBezTo>
                    <a:pt x="8617" y="6001"/>
                    <a:pt x="8836" y="5732"/>
                    <a:pt x="8836" y="5400"/>
                  </a:cubicBezTo>
                  <a:cubicBezTo>
                    <a:pt x="8836" y="5069"/>
                    <a:pt x="8617" y="4800"/>
                    <a:pt x="8345" y="4800"/>
                  </a:cubicBezTo>
                  <a:lnTo>
                    <a:pt x="5400" y="4800"/>
                  </a:lnTo>
                  <a:cubicBezTo>
                    <a:pt x="5129" y="4800"/>
                    <a:pt x="4909" y="5069"/>
                    <a:pt x="4909" y="5400"/>
                  </a:cubicBezTo>
                  <a:cubicBezTo>
                    <a:pt x="4909" y="5732"/>
                    <a:pt x="5129" y="6001"/>
                    <a:pt x="5400" y="6001"/>
                  </a:cubicBezTo>
                  <a:moveTo>
                    <a:pt x="20618" y="20400"/>
                  </a:moveTo>
                  <a:lnTo>
                    <a:pt x="18655" y="20400"/>
                  </a:lnTo>
                  <a:lnTo>
                    <a:pt x="18655" y="18000"/>
                  </a:lnTo>
                  <a:cubicBezTo>
                    <a:pt x="18926" y="18000"/>
                    <a:pt x="19145" y="17732"/>
                    <a:pt x="19145" y="17400"/>
                  </a:cubicBezTo>
                  <a:cubicBezTo>
                    <a:pt x="19145" y="17069"/>
                    <a:pt x="18926" y="16801"/>
                    <a:pt x="18655" y="16801"/>
                  </a:cubicBezTo>
                  <a:lnTo>
                    <a:pt x="18655" y="3601"/>
                  </a:lnTo>
                  <a:lnTo>
                    <a:pt x="20618" y="3601"/>
                  </a:lnTo>
                  <a:cubicBezTo>
                    <a:pt x="20618" y="3601"/>
                    <a:pt x="20618" y="20400"/>
                    <a:pt x="20618" y="20400"/>
                  </a:cubicBezTo>
                  <a:close/>
                  <a:moveTo>
                    <a:pt x="17673" y="16801"/>
                  </a:moveTo>
                  <a:cubicBezTo>
                    <a:pt x="17401" y="16801"/>
                    <a:pt x="17182" y="17069"/>
                    <a:pt x="17182" y="17400"/>
                  </a:cubicBezTo>
                  <a:cubicBezTo>
                    <a:pt x="17182" y="17732"/>
                    <a:pt x="17401" y="18000"/>
                    <a:pt x="17673" y="18000"/>
                  </a:cubicBezTo>
                  <a:lnTo>
                    <a:pt x="17673" y="20400"/>
                  </a:lnTo>
                  <a:lnTo>
                    <a:pt x="3927" y="20400"/>
                  </a:lnTo>
                  <a:lnTo>
                    <a:pt x="3927" y="18000"/>
                  </a:lnTo>
                  <a:cubicBezTo>
                    <a:pt x="4199" y="18000"/>
                    <a:pt x="4418" y="17732"/>
                    <a:pt x="4418" y="17400"/>
                  </a:cubicBezTo>
                  <a:cubicBezTo>
                    <a:pt x="4418" y="17069"/>
                    <a:pt x="4199" y="16801"/>
                    <a:pt x="3927" y="16801"/>
                  </a:cubicBezTo>
                  <a:lnTo>
                    <a:pt x="3927" y="3601"/>
                  </a:lnTo>
                  <a:lnTo>
                    <a:pt x="17673" y="3601"/>
                  </a:lnTo>
                  <a:cubicBezTo>
                    <a:pt x="17673" y="3601"/>
                    <a:pt x="17673" y="16801"/>
                    <a:pt x="17673" y="16801"/>
                  </a:cubicBezTo>
                  <a:close/>
                  <a:moveTo>
                    <a:pt x="2945" y="16801"/>
                  </a:moveTo>
                  <a:cubicBezTo>
                    <a:pt x="2674" y="16801"/>
                    <a:pt x="2455" y="17069"/>
                    <a:pt x="2455" y="17400"/>
                  </a:cubicBezTo>
                  <a:cubicBezTo>
                    <a:pt x="2455" y="17732"/>
                    <a:pt x="2674" y="18000"/>
                    <a:pt x="2945" y="18000"/>
                  </a:cubicBezTo>
                  <a:lnTo>
                    <a:pt x="2945" y="20400"/>
                  </a:lnTo>
                  <a:lnTo>
                    <a:pt x="982" y="20400"/>
                  </a:lnTo>
                  <a:lnTo>
                    <a:pt x="982" y="3601"/>
                  </a:lnTo>
                  <a:lnTo>
                    <a:pt x="2945" y="3601"/>
                  </a:lnTo>
                  <a:cubicBezTo>
                    <a:pt x="2945" y="3601"/>
                    <a:pt x="2945" y="16801"/>
                    <a:pt x="2945" y="16801"/>
                  </a:cubicBezTo>
                  <a:close/>
                  <a:moveTo>
                    <a:pt x="8836" y="1200"/>
                  </a:moveTo>
                  <a:lnTo>
                    <a:pt x="12764" y="1200"/>
                  </a:lnTo>
                  <a:cubicBezTo>
                    <a:pt x="13305" y="1200"/>
                    <a:pt x="13745" y="1738"/>
                    <a:pt x="13745" y="2400"/>
                  </a:cubicBezTo>
                  <a:lnTo>
                    <a:pt x="7855" y="2400"/>
                  </a:lnTo>
                  <a:cubicBezTo>
                    <a:pt x="7855" y="1738"/>
                    <a:pt x="8295" y="1200"/>
                    <a:pt x="8836" y="1200"/>
                  </a:cubicBezTo>
                  <a:moveTo>
                    <a:pt x="20618" y="2400"/>
                  </a:moveTo>
                  <a:lnTo>
                    <a:pt x="14727" y="2400"/>
                  </a:lnTo>
                  <a:cubicBezTo>
                    <a:pt x="14727" y="1075"/>
                    <a:pt x="13848" y="0"/>
                    <a:pt x="12764" y="0"/>
                  </a:cubicBezTo>
                  <a:lnTo>
                    <a:pt x="8836" y="0"/>
                  </a:lnTo>
                  <a:cubicBezTo>
                    <a:pt x="7752" y="0"/>
                    <a:pt x="6873" y="1075"/>
                    <a:pt x="6873" y="2400"/>
                  </a:cubicBezTo>
                  <a:lnTo>
                    <a:pt x="982" y="2400"/>
                  </a:lnTo>
                  <a:cubicBezTo>
                    <a:pt x="439" y="2400"/>
                    <a:pt x="0" y="2938"/>
                    <a:pt x="0" y="3601"/>
                  </a:cubicBezTo>
                  <a:lnTo>
                    <a:pt x="0" y="20400"/>
                  </a:lnTo>
                  <a:cubicBezTo>
                    <a:pt x="0" y="21063"/>
                    <a:pt x="439" y="21600"/>
                    <a:pt x="982" y="21600"/>
                  </a:cubicBezTo>
                  <a:lnTo>
                    <a:pt x="20618" y="21600"/>
                  </a:lnTo>
                  <a:cubicBezTo>
                    <a:pt x="21160" y="21600"/>
                    <a:pt x="21600" y="21063"/>
                    <a:pt x="21600" y="20400"/>
                  </a:cubicBezTo>
                  <a:lnTo>
                    <a:pt x="21600" y="3601"/>
                  </a:lnTo>
                  <a:cubicBezTo>
                    <a:pt x="21600" y="2938"/>
                    <a:pt x="21160" y="2400"/>
                    <a:pt x="20618" y="2400"/>
                  </a:cubicBezTo>
                  <a:moveTo>
                    <a:pt x="5400" y="8400"/>
                  </a:moveTo>
                  <a:lnTo>
                    <a:pt x="6382" y="8400"/>
                  </a:lnTo>
                  <a:cubicBezTo>
                    <a:pt x="6653" y="8400"/>
                    <a:pt x="6873" y="8132"/>
                    <a:pt x="6873" y="7800"/>
                  </a:cubicBezTo>
                  <a:cubicBezTo>
                    <a:pt x="6873" y="7469"/>
                    <a:pt x="6653" y="7200"/>
                    <a:pt x="6382" y="7200"/>
                  </a:cubicBezTo>
                  <a:lnTo>
                    <a:pt x="5400" y="7200"/>
                  </a:lnTo>
                  <a:cubicBezTo>
                    <a:pt x="5129" y="7200"/>
                    <a:pt x="4909" y="7469"/>
                    <a:pt x="4909" y="7800"/>
                  </a:cubicBezTo>
                  <a:cubicBezTo>
                    <a:pt x="4909" y="8132"/>
                    <a:pt x="5129" y="8400"/>
                    <a:pt x="5400" y="8400"/>
                  </a:cubicBezTo>
                </a:path>
              </a:pathLst>
            </a:custGeom>
            <a:solidFill>
              <a:srgbClr val="F7F9FF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228600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900"/>
            </a:p>
          </p:txBody>
        </p:sp>
      </p:grpSp>
      <p:sp>
        <p:nvSpPr>
          <p:cNvPr id="3370" name="Marketing…"/>
          <p:cNvSpPr txBox="1"/>
          <p:nvPr/>
        </p:nvSpPr>
        <p:spPr>
          <a:xfrm rot="1500000">
            <a:off x="7795103" y="4384225"/>
            <a:ext cx="1417055" cy="84176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3500" b="0">
                <a:solidFill>
                  <a:srgbClr val="F7F9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/>
              <a:t>Marketing</a:t>
            </a:r>
            <a:endParaRPr sz="1750"/>
          </a:p>
          <a:p>
            <a:pPr>
              <a:lnSpc>
                <a:spcPct val="150000"/>
              </a:lnSpc>
              <a:defRPr sz="2000" b="0">
                <a:solidFill>
                  <a:srgbClr val="C8CBD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Distinctively developer</a:t>
            </a:r>
            <a:endParaRPr sz="1000"/>
          </a:p>
          <a:p>
            <a:pPr>
              <a:lnSpc>
                <a:spcPct val="150000"/>
              </a:lnSpc>
              <a:defRPr sz="2000" b="0">
                <a:solidFill>
                  <a:srgbClr val="C8CBD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e-markets without.</a:t>
            </a:r>
            <a:endParaRPr sz="1000"/>
          </a:p>
        </p:txBody>
      </p:sp>
      <p:sp>
        <p:nvSpPr>
          <p:cNvPr id="3371" name="Making money is art and working is art…"/>
          <p:cNvSpPr txBox="1"/>
          <p:nvPr/>
        </p:nvSpPr>
        <p:spPr>
          <a:xfrm>
            <a:off x="3935553" y="1013023"/>
            <a:ext cx="4297651" cy="76617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3500" b="0">
                <a:solidFill>
                  <a:srgbClr val="F7F9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 dirty="0">
                <a:solidFill>
                  <a:srgbClr val="2C2E3C"/>
                </a:solidFill>
              </a:rPr>
              <a:t>Making money is art and working is art</a:t>
            </a:r>
            <a:endParaRPr sz="1750" dirty="0">
              <a:solidFill>
                <a:srgbClr val="2C2E3C"/>
              </a:solidFill>
            </a:endParaRPr>
          </a:p>
          <a:p>
            <a:pPr>
              <a:lnSpc>
                <a:spcPct val="150000"/>
              </a:lnSpc>
              <a:defRPr sz="3500" b="0">
                <a:solidFill>
                  <a:srgbClr val="F7F9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 dirty="0">
                <a:solidFill>
                  <a:srgbClr val="2C2E3C"/>
                </a:solidFill>
              </a:rPr>
              <a:t>and good business the best art.</a:t>
            </a:r>
            <a:endParaRPr sz="1750" dirty="0">
              <a:solidFill>
                <a:srgbClr val="2C2E3C"/>
              </a:solidFill>
            </a:endParaRPr>
          </a:p>
        </p:txBody>
      </p:sp>
      <p:sp>
        <p:nvSpPr>
          <p:cNvPr id="22" name="Circle"/>
          <p:cNvSpPr/>
          <p:nvPr/>
        </p:nvSpPr>
        <p:spPr>
          <a:xfrm>
            <a:off x="8463561" y="1139877"/>
            <a:ext cx="1716668" cy="1716668"/>
          </a:xfrm>
          <a:prstGeom prst="ellipse">
            <a:avLst/>
          </a:prstGeom>
          <a:gradFill>
            <a:gsLst>
              <a:gs pos="0">
                <a:srgbClr val="5C33E6">
                  <a:alpha val="10000"/>
                </a:srgbClr>
              </a:gs>
              <a:gs pos="100000">
                <a:srgbClr val="8B3AE5">
                  <a:alpha val="10000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23" name="Circle"/>
          <p:cNvSpPr/>
          <p:nvPr/>
        </p:nvSpPr>
        <p:spPr>
          <a:xfrm>
            <a:off x="10310720" y="-479408"/>
            <a:ext cx="3086731" cy="3086731"/>
          </a:xfrm>
          <a:prstGeom prst="ellipse">
            <a:avLst/>
          </a:prstGeom>
          <a:gradFill>
            <a:gsLst>
              <a:gs pos="0">
                <a:srgbClr val="AB1942">
                  <a:alpha val="20000"/>
                </a:srgbClr>
              </a:gs>
              <a:gs pos="100000">
                <a:srgbClr val="8B3AE5">
                  <a:alpha val="20000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24" name="Circle"/>
          <p:cNvSpPr/>
          <p:nvPr/>
        </p:nvSpPr>
        <p:spPr>
          <a:xfrm>
            <a:off x="758704" y="4288957"/>
            <a:ext cx="1032304" cy="1032304"/>
          </a:xfrm>
          <a:prstGeom prst="ellipse">
            <a:avLst/>
          </a:prstGeom>
          <a:gradFill>
            <a:gsLst>
              <a:gs pos="0">
                <a:srgbClr val="5C33E6">
                  <a:alpha val="10000"/>
                </a:srgbClr>
              </a:gs>
              <a:gs pos="100000">
                <a:srgbClr val="8B3AE5">
                  <a:alpha val="10000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25" name="Circle"/>
          <p:cNvSpPr/>
          <p:nvPr/>
        </p:nvSpPr>
        <p:spPr>
          <a:xfrm>
            <a:off x="668545" y="2943179"/>
            <a:ext cx="606311" cy="606311"/>
          </a:xfrm>
          <a:prstGeom prst="ellipse">
            <a:avLst/>
          </a:prstGeom>
          <a:gradFill>
            <a:gsLst>
              <a:gs pos="0">
                <a:srgbClr val="5C33E6">
                  <a:alpha val="10000"/>
                </a:srgbClr>
              </a:gs>
              <a:gs pos="100000">
                <a:srgbClr val="8B3AE5">
                  <a:alpha val="10000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3" grpId="0" animBg="1"/>
      <p:bldP spid="3354" grpId="0" animBg="1"/>
      <p:bldP spid="3359" grpId="0" animBg="1"/>
      <p:bldP spid="3364" grpId="0" animBg="1"/>
      <p:bldP spid="3365" grpId="0" animBg="1"/>
      <p:bldP spid="337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  <a:ln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6817489" y="2025569"/>
            <a:ext cx="56600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>
                <a:gradFill flip="none" rotWithShape="1">
                  <a:gsLst>
                    <a:gs pos="0">
                      <a:schemeClr val="bg1"/>
                    </a:gs>
                    <a:gs pos="65000">
                      <a:srgbClr val="FFFFFF"/>
                    </a:gs>
                    <a:gs pos="100000">
                      <a:schemeClr val="bg1">
                        <a:alpha val="43000"/>
                      </a:schemeClr>
                    </a:gs>
                  </a:gsLst>
                  <a:lin ang="5400000" scaled="1"/>
                  <a:tileRect/>
                </a:gradFill>
                <a:latin typeface="义启紫水晶体" panose="02000500000000000000" pitchFamily="2" charset="-128"/>
                <a:ea typeface="义启紫水晶体" panose="02000500000000000000" pitchFamily="2" charset="-128"/>
                <a:cs typeface="义启紫水晶体" panose="02000500000000000000" pitchFamily="2" charset="-128"/>
              </a:rPr>
              <a:t>THANK YOU</a:t>
            </a:r>
            <a:endParaRPr lang="zh-CN" altLang="en-US" sz="6600" b="1" dirty="0">
              <a:gradFill flip="none" rotWithShape="1">
                <a:gsLst>
                  <a:gs pos="0">
                    <a:schemeClr val="bg1"/>
                  </a:gs>
                  <a:gs pos="65000">
                    <a:srgbClr val="FFFFFF"/>
                  </a:gs>
                  <a:gs pos="100000">
                    <a:schemeClr val="bg1">
                      <a:alpha val="43000"/>
                    </a:schemeClr>
                  </a:gs>
                </a:gsLst>
                <a:lin ang="5400000" scaled="1"/>
                <a:tileRect/>
              </a:gradFill>
              <a:latin typeface="义启紫水晶体" panose="02000500000000000000" pitchFamily="2" charset="-128"/>
              <a:ea typeface="义启紫水晶体" panose="02000500000000000000" pitchFamily="2" charset="-128"/>
              <a:cs typeface="义启紫水晶体" panose="02000500000000000000" pitchFamily="2" charset="-128"/>
            </a:endParaRPr>
          </a:p>
        </p:txBody>
      </p:sp>
      <p:sp>
        <p:nvSpPr>
          <p:cNvPr id="8" name="TextBox 243"/>
          <p:cNvSpPr txBox="1"/>
          <p:nvPr/>
        </p:nvSpPr>
        <p:spPr>
          <a:xfrm>
            <a:off x="6899129" y="3193521"/>
            <a:ext cx="378868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dirty="0">
                <a:solidFill>
                  <a:schemeClr val="bg1"/>
                </a:solidFill>
              </a:rPr>
              <a:t>Presentation template for your personal and commercial needs, designed and presented by </a:t>
            </a:r>
            <a:r>
              <a:rPr lang="en-US" sz="1050" dirty="0" err="1">
                <a:solidFill>
                  <a:schemeClr val="bg1"/>
                </a:solidFill>
              </a:rPr>
              <a:t>Aqr</a:t>
            </a:r>
            <a:r>
              <a:rPr lang="en-US" sz="1050" dirty="0">
                <a:solidFill>
                  <a:schemeClr val="bg1"/>
                </a:solidFill>
              </a:rPr>
              <a:t> Typeface Lorem ipsum dolor sit </a:t>
            </a:r>
            <a:r>
              <a:rPr lang="en-US" sz="1050" dirty="0" err="1">
                <a:solidFill>
                  <a:schemeClr val="bg1"/>
                </a:solidFill>
              </a:rPr>
              <a:t>amet</a:t>
            </a:r>
            <a:r>
              <a:rPr lang="en-US" sz="1050" dirty="0">
                <a:solidFill>
                  <a:schemeClr val="bg1"/>
                </a:solidFill>
              </a:rPr>
              <a:t>, </a:t>
            </a:r>
            <a:r>
              <a:rPr lang="en-US" sz="1050" dirty="0" err="1">
                <a:solidFill>
                  <a:schemeClr val="bg1"/>
                </a:solidFill>
              </a:rPr>
              <a:t>consectetur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  <a:r>
              <a:rPr lang="en-US" sz="1050" dirty="0" err="1">
                <a:solidFill>
                  <a:schemeClr val="bg1"/>
                </a:solidFill>
              </a:rPr>
              <a:t>adipisicing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  <a:r>
              <a:rPr lang="en-US" sz="1050" dirty="0" err="1">
                <a:solidFill>
                  <a:schemeClr val="bg1"/>
                </a:solidFill>
              </a:rPr>
              <a:t>elit</a:t>
            </a:r>
            <a:r>
              <a:rPr lang="en-US" sz="1050" dirty="0">
                <a:solidFill>
                  <a:schemeClr val="bg1"/>
                </a:solidFill>
              </a:rPr>
              <a:t>, </a:t>
            </a:r>
            <a:r>
              <a:rPr lang="en-US" sz="1050" dirty="0" err="1">
                <a:solidFill>
                  <a:schemeClr val="bg1"/>
                </a:solidFill>
              </a:rPr>
              <a:t>sed</a:t>
            </a:r>
            <a:r>
              <a:rPr lang="en-US" sz="1050" dirty="0">
                <a:solidFill>
                  <a:schemeClr val="bg1"/>
                </a:solidFill>
              </a:rPr>
              <a:t> do </a:t>
            </a:r>
            <a:r>
              <a:rPr lang="en-US" sz="1050" dirty="0" err="1">
                <a:solidFill>
                  <a:schemeClr val="bg1"/>
                </a:solidFill>
              </a:rPr>
              <a:t>eiusmod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  <a:r>
              <a:rPr lang="en-US" sz="1050" dirty="0" err="1">
                <a:solidFill>
                  <a:schemeClr val="bg1"/>
                </a:solidFill>
              </a:rPr>
              <a:t>tempor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  <a:r>
              <a:rPr lang="en-US" sz="1050" dirty="0" err="1">
                <a:solidFill>
                  <a:schemeClr val="bg1"/>
                </a:solidFill>
              </a:rPr>
              <a:t>incididunt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  <a:r>
              <a:rPr lang="en-US" sz="1050" dirty="0" err="1">
                <a:solidFill>
                  <a:schemeClr val="bg1"/>
                </a:solidFill>
              </a:rPr>
              <a:t>ut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  <a:r>
              <a:rPr lang="en-US" sz="1050" dirty="0" err="1">
                <a:solidFill>
                  <a:schemeClr val="bg1"/>
                </a:solidFill>
              </a:rPr>
              <a:t>labore</a:t>
            </a:r>
            <a:r>
              <a:rPr lang="en-US" sz="1050" dirty="0">
                <a:solidFill>
                  <a:schemeClr val="bg1"/>
                </a:solidFill>
              </a:rPr>
              <a:t> et </a:t>
            </a:r>
            <a:r>
              <a:rPr lang="en-US" sz="1050" dirty="0" err="1">
                <a:solidFill>
                  <a:schemeClr val="bg1"/>
                </a:solidFill>
              </a:rPr>
              <a:t>dolore</a:t>
            </a:r>
            <a:r>
              <a:rPr lang="en-US" sz="1050" dirty="0">
                <a:solidFill>
                  <a:schemeClr val="bg1"/>
                </a:solidFill>
              </a:rPr>
              <a:t> magna </a:t>
            </a:r>
            <a:r>
              <a:rPr lang="en-US" sz="1050" dirty="0" err="1">
                <a:solidFill>
                  <a:schemeClr val="bg1"/>
                </a:solidFill>
              </a:rPr>
              <a:t>aliqua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9" name="Rounded Rectangle 365"/>
          <p:cNvSpPr/>
          <p:nvPr/>
        </p:nvSpPr>
        <p:spPr>
          <a:xfrm>
            <a:off x="6899129" y="4574424"/>
            <a:ext cx="2029692" cy="42135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58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366"/>
          <p:cNvGrpSpPr/>
          <p:nvPr/>
        </p:nvGrpSpPr>
        <p:grpSpPr>
          <a:xfrm>
            <a:off x="7307345" y="4658145"/>
            <a:ext cx="1213260" cy="253916"/>
            <a:chOff x="1475556" y="5376158"/>
            <a:chExt cx="1213260" cy="253916"/>
          </a:xfrm>
        </p:grpSpPr>
        <p:sp>
          <p:nvSpPr>
            <p:cNvPr id="11" name="TextBox 367"/>
            <p:cNvSpPr txBox="1"/>
            <p:nvPr/>
          </p:nvSpPr>
          <p:spPr>
            <a:xfrm>
              <a:off x="1475556" y="5376158"/>
              <a:ext cx="841897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START HERE</a:t>
              </a:r>
              <a:endPara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  <p:sp>
          <p:nvSpPr>
            <p:cNvPr id="12" name="Half Frame 368"/>
            <p:cNvSpPr/>
            <p:nvPr/>
          </p:nvSpPr>
          <p:spPr>
            <a:xfrm rot="8100000">
              <a:off x="2551150" y="5436098"/>
              <a:ext cx="137666" cy="137666"/>
            </a:xfrm>
            <a:prstGeom prst="halfFrame">
              <a:avLst>
                <a:gd name="adj1" fmla="val 11987"/>
                <a:gd name="adj2" fmla="val 1092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grpId="0" nodeType="withEffect" p14:presetBounceEnd="80000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grpId="0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8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Freeform 5"/>
          <p:cNvSpPr/>
          <p:nvPr/>
        </p:nvSpPr>
        <p:spPr bwMode="auto">
          <a:xfrm>
            <a:off x="3441146" y="0"/>
            <a:ext cx="7969315" cy="6858000"/>
          </a:xfrm>
          <a:custGeom>
            <a:avLst/>
            <a:gdLst>
              <a:gd name="T0" fmla="*/ 1795 w 3155"/>
              <a:gd name="T1" fmla="*/ 0 h 2715"/>
              <a:gd name="T2" fmla="*/ 1115 w 3155"/>
              <a:gd name="T3" fmla="*/ 844 h 2715"/>
              <a:gd name="T4" fmla="*/ 592 w 3155"/>
              <a:gd name="T5" fmla="*/ 1828 h 2715"/>
              <a:gd name="T6" fmla="*/ 59 w 3155"/>
              <a:gd name="T7" fmla="*/ 2715 h 2715"/>
              <a:gd name="T8" fmla="*/ 3155 w 3155"/>
              <a:gd name="T9" fmla="*/ 2715 h 2715"/>
              <a:gd name="T10" fmla="*/ 3155 w 3155"/>
              <a:gd name="T11" fmla="*/ 0 h 2715"/>
              <a:gd name="T12" fmla="*/ 1795 w 3155"/>
              <a:gd name="T13" fmla="*/ 0 h 2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55" h="2715">
                <a:moveTo>
                  <a:pt x="1795" y="0"/>
                </a:moveTo>
                <a:cubicBezTo>
                  <a:pt x="1795" y="0"/>
                  <a:pt x="1072" y="149"/>
                  <a:pt x="1115" y="844"/>
                </a:cubicBezTo>
                <a:cubicBezTo>
                  <a:pt x="1157" y="1540"/>
                  <a:pt x="928" y="1673"/>
                  <a:pt x="592" y="1828"/>
                </a:cubicBezTo>
                <a:cubicBezTo>
                  <a:pt x="268" y="1978"/>
                  <a:pt x="0" y="2192"/>
                  <a:pt x="59" y="2715"/>
                </a:cubicBezTo>
                <a:cubicBezTo>
                  <a:pt x="3155" y="2715"/>
                  <a:pt x="3155" y="2715"/>
                  <a:pt x="3155" y="2715"/>
                </a:cubicBezTo>
                <a:cubicBezTo>
                  <a:pt x="3155" y="0"/>
                  <a:pt x="3155" y="0"/>
                  <a:pt x="3155" y="0"/>
                </a:cubicBezTo>
                <a:lnTo>
                  <a:pt x="1795" y="0"/>
                </a:lnTo>
                <a:close/>
              </a:path>
            </a:pathLst>
          </a:custGeom>
          <a:solidFill>
            <a:schemeClr val="bg1">
              <a:lumMod val="95000"/>
              <a:alpha val="56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 bwMode="auto">
          <a:xfrm>
            <a:off x="4222685" y="-12759"/>
            <a:ext cx="7969315" cy="6858000"/>
          </a:xfrm>
          <a:custGeom>
            <a:avLst/>
            <a:gdLst>
              <a:gd name="T0" fmla="*/ 1795 w 3155"/>
              <a:gd name="T1" fmla="*/ 0 h 2715"/>
              <a:gd name="T2" fmla="*/ 1115 w 3155"/>
              <a:gd name="T3" fmla="*/ 844 h 2715"/>
              <a:gd name="T4" fmla="*/ 592 w 3155"/>
              <a:gd name="T5" fmla="*/ 1828 h 2715"/>
              <a:gd name="T6" fmla="*/ 59 w 3155"/>
              <a:gd name="T7" fmla="*/ 2715 h 2715"/>
              <a:gd name="T8" fmla="*/ 3155 w 3155"/>
              <a:gd name="T9" fmla="*/ 2715 h 2715"/>
              <a:gd name="T10" fmla="*/ 3155 w 3155"/>
              <a:gd name="T11" fmla="*/ 0 h 2715"/>
              <a:gd name="T12" fmla="*/ 1795 w 3155"/>
              <a:gd name="T13" fmla="*/ 0 h 2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55" h="2715">
                <a:moveTo>
                  <a:pt x="1795" y="0"/>
                </a:moveTo>
                <a:cubicBezTo>
                  <a:pt x="1795" y="0"/>
                  <a:pt x="1072" y="149"/>
                  <a:pt x="1115" y="844"/>
                </a:cubicBezTo>
                <a:cubicBezTo>
                  <a:pt x="1157" y="1540"/>
                  <a:pt x="928" y="1673"/>
                  <a:pt x="592" y="1828"/>
                </a:cubicBezTo>
                <a:cubicBezTo>
                  <a:pt x="268" y="1978"/>
                  <a:pt x="0" y="2192"/>
                  <a:pt x="59" y="2715"/>
                </a:cubicBezTo>
                <a:cubicBezTo>
                  <a:pt x="3155" y="2715"/>
                  <a:pt x="3155" y="2715"/>
                  <a:pt x="3155" y="2715"/>
                </a:cubicBezTo>
                <a:cubicBezTo>
                  <a:pt x="3155" y="0"/>
                  <a:pt x="3155" y="0"/>
                  <a:pt x="3155" y="0"/>
                </a:cubicBezTo>
                <a:lnTo>
                  <a:pt x="1795" y="0"/>
                </a:lnTo>
                <a:close/>
              </a:path>
            </a:pathLst>
          </a:custGeom>
          <a:gradFill>
            <a:gsLst>
              <a:gs pos="0">
                <a:srgbClr val="FBC9FE"/>
              </a:gs>
              <a:gs pos="100000">
                <a:srgbClr val="3765CE"/>
              </a:gs>
            </a:gsLst>
            <a:lin ang="138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grpSp>
        <p:nvGrpSpPr>
          <p:cNvPr id="234" name="Group 233"/>
          <p:cNvGrpSpPr/>
          <p:nvPr/>
        </p:nvGrpSpPr>
        <p:grpSpPr>
          <a:xfrm>
            <a:off x="852056" y="525267"/>
            <a:ext cx="200890" cy="100888"/>
            <a:chOff x="852056" y="525267"/>
            <a:chExt cx="200890" cy="100888"/>
          </a:xfrm>
        </p:grpSpPr>
        <p:cxnSp>
          <p:nvCxnSpPr>
            <p:cNvPr id="235" name="Straight Connector 234"/>
            <p:cNvCxnSpPr/>
            <p:nvPr/>
          </p:nvCxnSpPr>
          <p:spPr>
            <a:xfrm>
              <a:off x="852056" y="575711"/>
              <a:ext cx="200890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>
              <a:off x="852056" y="525267"/>
              <a:ext cx="200890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>
              <a:off x="852056" y="626155"/>
              <a:ext cx="200890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8" name="Rounded Rectangle 237"/>
          <p:cNvSpPr/>
          <p:nvPr/>
        </p:nvSpPr>
        <p:spPr>
          <a:xfrm>
            <a:off x="952501" y="5292437"/>
            <a:ext cx="2029692" cy="42135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BC9FE"/>
              </a:gs>
              <a:gs pos="100000">
                <a:srgbClr val="3765CE"/>
              </a:gs>
            </a:gsLst>
            <a:lin ang="13800000" scaled="0"/>
          </a:gradFill>
          <a:ln>
            <a:noFill/>
          </a:ln>
          <a:effectLst>
            <a:outerShdw blurRad="114300" dist="635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4" name="TextBox 243"/>
          <p:cNvSpPr txBox="1"/>
          <p:nvPr/>
        </p:nvSpPr>
        <p:spPr>
          <a:xfrm>
            <a:off x="880294" y="3754481"/>
            <a:ext cx="378868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Presentation template for your personal and commercial needs, designed and presented by </a:t>
            </a:r>
            <a:r>
              <a:rPr lang="en-US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Aqr</a:t>
            </a:r>
            <a: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Typeface Lorem ipsum dolor sit </a:t>
            </a:r>
            <a:r>
              <a:rPr lang="en-US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amet</a:t>
            </a:r>
            <a: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consectetur</a:t>
            </a:r>
            <a: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adipisicing</a:t>
            </a:r>
            <a: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elit</a:t>
            </a:r>
            <a: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sed</a:t>
            </a:r>
            <a: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do </a:t>
            </a:r>
            <a:r>
              <a:rPr lang="en-US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eiusmod</a:t>
            </a:r>
            <a: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tempor</a:t>
            </a:r>
            <a: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incididunt</a:t>
            </a:r>
            <a: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ut</a:t>
            </a:r>
            <a: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labore</a:t>
            </a:r>
            <a: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et </a:t>
            </a:r>
            <a:r>
              <a:rPr lang="en-US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dolore</a:t>
            </a:r>
            <a: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magna </a:t>
            </a:r>
            <a:r>
              <a:rPr lang="en-US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aliqua</a:t>
            </a:r>
            <a:endParaRPr lang="en-US" sz="10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880294" y="2078025"/>
            <a:ext cx="43027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chemeClr val="tx1">
                    <a:lumMod val="65000"/>
                    <a:lumOff val="35000"/>
                  </a:schemeClr>
                </a:solidFill>
                <a:latin typeface="HanWangWCL10" panose="02020600000000000000" pitchFamily="18" charset="-120"/>
                <a:ea typeface="HanWangWCL10" panose="02020600000000000000" pitchFamily="18" charset="-120"/>
              </a:rPr>
              <a:t>PART ONE</a:t>
            </a:r>
            <a:endParaRPr lang="en-US" sz="7200" dirty="0">
              <a:solidFill>
                <a:schemeClr val="tx1">
                  <a:lumMod val="65000"/>
                  <a:lumOff val="35000"/>
                </a:schemeClr>
              </a:solidFill>
              <a:latin typeface="HanWangWCL10" panose="02020600000000000000" pitchFamily="18" charset="-120"/>
              <a:ea typeface="HanWangWCL10" panose="02020600000000000000" pitchFamily="18" charset="-120"/>
            </a:endParaRPr>
          </a:p>
        </p:txBody>
      </p:sp>
      <p:sp>
        <p:nvSpPr>
          <p:cNvPr id="246" name="Freeform 245"/>
          <p:cNvSpPr>
            <a:spLocks noEditPoints="1"/>
          </p:cNvSpPr>
          <p:nvPr/>
        </p:nvSpPr>
        <p:spPr bwMode="auto">
          <a:xfrm rot="2700000">
            <a:off x="1369524" y="454312"/>
            <a:ext cx="155918" cy="287150"/>
          </a:xfrm>
          <a:custGeom>
            <a:avLst/>
            <a:gdLst>
              <a:gd name="T0" fmla="*/ 482 w 579"/>
              <a:gd name="T1" fmla="*/ 367 h 1073"/>
              <a:gd name="T2" fmla="*/ 482 w 579"/>
              <a:gd name="T3" fmla="*/ 148 h 1073"/>
              <a:gd name="T4" fmla="*/ 525 w 579"/>
              <a:gd name="T5" fmla="*/ 79 h 1073"/>
              <a:gd name="T6" fmla="*/ 447 w 579"/>
              <a:gd name="T7" fmla="*/ 0 h 1073"/>
              <a:gd name="T8" fmla="*/ 132 w 579"/>
              <a:gd name="T9" fmla="*/ 0 h 1073"/>
              <a:gd name="T10" fmla="*/ 54 w 579"/>
              <a:gd name="T11" fmla="*/ 79 h 1073"/>
              <a:gd name="T12" fmla="*/ 96 w 579"/>
              <a:gd name="T13" fmla="*/ 148 h 1073"/>
              <a:gd name="T14" fmla="*/ 96 w 579"/>
              <a:gd name="T15" fmla="*/ 367 h 1073"/>
              <a:gd name="T16" fmla="*/ 0 w 579"/>
              <a:gd name="T17" fmla="*/ 583 h 1073"/>
              <a:gd name="T18" fmla="*/ 0 w 579"/>
              <a:gd name="T19" fmla="*/ 612 h 1073"/>
              <a:gd name="T20" fmla="*/ 224 w 579"/>
              <a:gd name="T21" fmla="*/ 612 h 1073"/>
              <a:gd name="T22" fmla="*/ 224 w 579"/>
              <a:gd name="T23" fmla="*/ 923 h 1073"/>
              <a:gd name="T24" fmla="*/ 289 w 579"/>
              <a:gd name="T25" fmla="*/ 1073 h 1073"/>
              <a:gd name="T26" fmla="*/ 355 w 579"/>
              <a:gd name="T27" fmla="*/ 923 h 1073"/>
              <a:gd name="T28" fmla="*/ 355 w 579"/>
              <a:gd name="T29" fmla="*/ 612 h 1073"/>
              <a:gd name="T30" fmla="*/ 579 w 579"/>
              <a:gd name="T31" fmla="*/ 612 h 1073"/>
              <a:gd name="T32" fmla="*/ 579 w 579"/>
              <a:gd name="T33" fmla="*/ 583 h 1073"/>
              <a:gd name="T34" fmla="*/ 482 w 579"/>
              <a:gd name="T35" fmla="*/ 367 h 1073"/>
              <a:gd name="T36" fmla="*/ 132 w 579"/>
              <a:gd name="T37" fmla="*/ 58 h 1073"/>
              <a:gd name="T38" fmla="*/ 447 w 579"/>
              <a:gd name="T39" fmla="*/ 58 h 1073"/>
              <a:gd name="T40" fmla="*/ 467 w 579"/>
              <a:gd name="T41" fmla="*/ 79 h 1073"/>
              <a:gd name="T42" fmla="*/ 449 w 579"/>
              <a:gd name="T43" fmla="*/ 99 h 1073"/>
              <a:gd name="T44" fmla="*/ 436 w 579"/>
              <a:gd name="T45" fmla="*/ 101 h 1073"/>
              <a:gd name="T46" fmla="*/ 143 w 579"/>
              <a:gd name="T47" fmla="*/ 101 h 1073"/>
              <a:gd name="T48" fmla="*/ 129 w 579"/>
              <a:gd name="T49" fmla="*/ 99 h 1073"/>
              <a:gd name="T50" fmla="*/ 111 w 579"/>
              <a:gd name="T51" fmla="*/ 79 h 1073"/>
              <a:gd name="T52" fmla="*/ 132 w 579"/>
              <a:gd name="T53" fmla="*/ 58 h 1073"/>
              <a:gd name="T54" fmla="*/ 424 w 579"/>
              <a:gd name="T55" fmla="*/ 370 h 1073"/>
              <a:gd name="T56" fmla="*/ 154 w 579"/>
              <a:gd name="T57" fmla="*/ 370 h 1073"/>
              <a:gd name="T58" fmla="*/ 154 w 579"/>
              <a:gd name="T59" fmla="*/ 130 h 1073"/>
              <a:gd name="T60" fmla="*/ 424 w 579"/>
              <a:gd name="T61" fmla="*/ 130 h 1073"/>
              <a:gd name="T62" fmla="*/ 424 w 579"/>
              <a:gd name="T63" fmla="*/ 370 h 1073"/>
              <a:gd name="T64" fmla="*/ 297 w 579"/>
              <a:gd name="T65" fmla="*/ 911 h 1073"/>
              <a:gd name="T66" fmla="*/ 289 w 579"/>
              <a:gd name="T67" fmla="*/ 928 h 1073"/>
              <a:gd name="T68" fmla="*/ 282 w 579"/>
              <a:gd name="T69" fmla="*/ 911 h 1073"/>
              <a:gd name="T70" fmla="*/ 282 w 579"/>
              <a:gd name="T71" fmla="*/ 612 h 1073"/>
              <a:gd name="T72" fmla="*/ 297 w 579"/>
              <a:gd name="T73" fmla="*/ 612 h 1073"/>
              <a:gd name="T74" fmla="*/ 297 w 579"/>
              <a:gd name="T75" fmla="*/ 911 h 1073"/>
              <a:gd name="T76" fmla="*/ 355 w 579"/>
              <a:gd name="T77" fmla="*/ 554 h 1073"/>
              <a:gd name="T78" fmla="*/ 224 w 579"/>
              <a:gd name="T79" fmla="*/ 554 h 1073"/>
              <a:gd name="T80" fmla="*/ 59 w 579"/>
              <a:gd name="T81" fmla="*/ 554 h 1073"/>
              <a:gd name="T82" fmla="*/ 144 w 579"/>
              <a:gd name="T83" fmla="*/ 403 h 1073"/>
              <a:gd name="T84" fmla="*/ 149 w 579"/>
              <a:gd name="T85" fmla="*/ 399 h 1073"/>
              <a:gd name="T86" fmla="*/ 430 w 579"/>
              <a:gd name="T87" fmla="*/ 399 h 1073"/>
              <a:gd name="T88" fmla="*/ 435 w 579"/>
              <a:gd name="T89" fmla="*/ 403 h 1073"/>
              <a:gd name="T90" fmla="*/ 519 w 579"/>
              <a:gd name="T91" fmla="*/ 554 h 1073"/>
              <a:gd name="T92" fmla="*/ 355 w 579"/>
              <a:gd name="T93" fmla="*/ 554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79" h="1073">
                <a:moveTo>
                  <a:pt x="482" y="367"/>
                </a:moveTo>
                <a:cubicBezTo>
                  <a:pt x="482" y="148"/>
                  <a:pt x="482" y="148"/>
                  <a:pt x="482" y="148"/>
                </a:cubicBezTo>
                <a:cubicBezTo>
                  <a:pt x="508" y="135"/>
                  <a:pt x="525" y="109"/>
                  <a:pt x="525" y="79"/>
                </a:cubicBezTo>
                <a:cubicBezTo>
                  <a:pt x="525" y="35"/>
                  <a:pt x="490" y="0"/>
                  <a:pt x="447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89" y="0"/>
                  <a:pt x="54" y="35"/>
                  <a:pt x="54" y="79"/>
                </a:cubicBezTo>
                <a:cubicBezTo>
                  <a:pt x="54" y="109"/>
                  <a:pt x="71" y="135"/>
                  <a:pt x="96" y="148"/>
                </a:cubicBezTo>
                <a:cubicBezTo>
                  <a:pt x="96" y="367"/>
                  <a:pt x="96" y="367"/>
                  <a:pt x="96" y="367"/>
                </a:cubicBezTo>
                <a:cubicBezTo>
                  <a:pt x="35" y="422"/>
                  <a:pt x="0" y="500"/>
                  <a:pt x="0" y="583"/>
                </a:cubicBezTo>
                <a:cubicBezTo>
                  <a:pt x="0" y="612"/>
                  <a:pt x="0" y="612"/>
                  <a:pt x="0" y="612"/>
                </a:cubicBezTo>
                <a:cubicBezTo>
                  <a:pt x="224" y="612"/>
                  <a:pt x="224" y="612"/>
                  <a:pt x="224" y="612"/>
                </a:cubicBezTo>
                <a:cubicBezTo>
                  <a:pt x="224" y="923"/>
                  <a:pt x="224" y="923"/>
                  <a:pt x="224" y="923"/>
                </a:cubicBezTo>
                <a:cubicBezTo>
                  <a:pt x="289" y="1073"/>
                  <a:pt x="289" y="1073"/>
                  <a:pt x="289" y="1073"/>
                </a:cubicBezTo>
                <a:cubicBezTo>
                  <a:pt x="355" y="923"/>
                  <a:pt x="355" y="923"/>
                  <a:pt x="355" y="923"/>
                </a:cubicBezTo>
                <a:cubicBezTo>
                  <a:pt x="355" y="612"/>
                  <a:pt x="355" y="612"/>
                  <a:pt x="355" y="612"/>
                </a:cubicBezTo>
                <a:cubicBezTo>
                  <a:pt x="579" y="612"/>
                  <a:pt x="579" y="612"/>
                  <a:pt x="579" y="612"/>
                </a:cubicBezTo>
                <a:cubicBezTo>
                  <a:pt x="579" y="583"/>
                  <a:pt x="579" y="583"/>
                  <a:pt x="579" y="583"/>
                </a:cubicBezTo>
                <a:cubicBezTo>
                  <a:pt x="579" y="500"/>
                  <a:pt x="544" y="422"/>
                  <a:pt x="482" y="367"/>
                </a:cubicBezTo>
                <a:close/>
                <a:moveTo>
                  <a:pt x="132" y="58"/>
                </a:moveTo>
                <a:cubicBezTo>
                  <a:pt x="447" y="58"/>
                  <a:pt x="447" y="58"/>
                  <a:pt x="447" y="58"/>
                </a:cubicBezTo>
                <a:cubicBezTo>
                  <a:pt x="458" y="58"/>
                  <a:pt x="467" y="67"/>
                  <a:pt x="467" y="79"/>
                </a:cubicBezTo>
                <a:cubicBezTo>
                  <a:pt x="467" y="89"/>
                  <a:pt x="459" y="97"/>
                  <a:pt x="449" y="99"/>
                </a:cubicBezTo>
                <a:cubicBezTo>
                  <a:pt x="436" y="101"/>
                  <a:pt x="436" y="101"/>
                  <a:pt x="436" y="101"/>
                </a:cubicBezTo>
                <a:cubicBezTo>
                  <a:pt x="143" y="101"/>
                  <a:pt x="143" y="101"/>
                  <a:pt x="143" y="101"/>
                </a:cubicBezTo>
                <a:cubicBezTo>
                  <a:pt x="129" y="99"/>
                  <a:pt x="129" y="99"/>
                  <a:pt x="129" y="99"/>
                </a:cubicBezTo>
                <a:cubicBezTo>
                  <a:pt x="119" y="97"/>
                  <a:pt x="111" y="89"/>
                  <a:pt x="111" y="79"/>
                </a:cubicBezTo>
                <a:cubicBezTo>
                  <a:pt x="111" y="67"/>
                  <a:pt x="121" y="58"/>
                  <a:pt x="132" y="58"/>
                </a:cubicBezTo>
                <a:close/>
                <a:moveTo>
                  <a:pt x="424" y="370"/>
                </a:moveTo>
                <a:cubicBezTo>
                  <a:pt x="154" y="370"/>
                  <a:pt x="154" y="370"/>
                  <a:pt x="154" y="370"/>
                </a:cubicBezTo>
                <a:cubicBezTo>
                  <a:pt x="154" y="130"/>
                  <a:pt x="154" y="130"/>
                  <a:pt x="154" y="130"/>
                </a:cubicBezTo>
                <a:cubicBezTo>
                  <a:pt x="424" y="130"/>
                  <a:pt x="424" y="130"/>
                  <a:pt x="424" y="130"/>
                </a:cubicBezTo>
                <a:lnTo>
                  <a:pt x="424" y="370"/>
                </a:lnTo>
                <a:close/>
                <a:moveTo>
                  <a:pt x="297" y="911"/>
                </a:moveTo>
                <a:cubicBezTo>
                  <a:pt x="289" y="928"/>
                  <a:pt x="289" y="928"/>
                  <a:pt x="289" y="928"/>
                </a:cubicBezTo>
                <a:cubicBezTo>
                  <a:pt x="282" y="911"/>
                  <a:pt x="282" y="911"/>
                  <a:pt x="282" y="911"/>
                </a:cubicBezTo>
                <a:cubicBezTo>
                  <a:pt x="282" y="612"/>
                  <a:pt x="282" y="612"/>
                  <a:pt x="282" y="612"/>
                </a:cubicBezTo>
                <a:cubicBezTo>
                  <a:pt x="297" y="612"/>
                  <a:pt x="297" y="612"/>
                  <a:pt x="297" y="612"/>
                </a:cubicBezTo>
                <a:lnTo>
                  <a:pt x="297" y="911"/>
                </a:lnTo>
                <a:close/>
                <a:moveTo>
                  <a:pt x="355" y="554"/>
                </a:moveTo>
                <a:cubicBezTo>
                  <a:pt x="224" y="554"/>
                  <a:pt x="224" y="554"/>
                  <a:pt x="224" y="554"/>
                </a:cubicBezTo>
                <a:cubicBezTo>
                  <a:pt x="59" y="554"/>
                  <a:pt x="59" y="554"/>
                  <a:pt x="59" y="554"/>
                </a:cubicBezTo>
                <a:cubicBezTo>
                  <a:pt x="67" y="495"/>
                  <a:pt x="97" y="441"/>
                  <a:pt x="144" y="403"/>
                </a:cubicBezTo>
                <a:cubicBezTo>
                  <a:pt x="149" y="399"/>
                  <a:pt x="149" y="399"/>
                  <a:pt x="149" y="399"/>
                </a:cubicBezTo>
                <a:cubicBezTo>
                  <a:pt x="430" y="399"/>
                  <a:pt x="430" y="399"/>
                  <a:pt x="430" y="399"/>
                </a:cubicBezTo>
                <a:cubicBezTo>
                  <a:pt x="435" y="403"/>
                  <a:pt x="435" y="403"/>
                  <a:pt x="435" y="403"/>
                </a:cubicBezTo>
                <a:cubicBezTo>
                  <a:pt x="482" y="441"/>
                  <a:pt x="512" y="495"/>
                  <a:pt x="519" y="554"/>
                </a:cubicBezTo>
                <a:lnTo>
                  <a:pt x="355" y="554"/>
                </a:lnTo>
                <a:close/>
              </a:path>
            </a:pathLst>
          </a:custGeom>
          <a:solidFill>
            <a:srgbClr val="FBC9F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47" name="TextBox 246"/>
          <p:cNvSpPr txBox="1"/>
          <p:nvPr/>
        </p:nvSpPr>
        <p:spPr>
          <a:xfrm>
            <a:off x="1635486" y="459125"/>
            <a:ext cx="12682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LANDINGSLIDE</a:t>
            </a:r>
            <a:endParaRPr lang="en-US" sz="11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6140435" y="466819"/>
            <a:ext cx="8418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Powerpoint</a:t>
            </a:r>
            <a:endParaRPr lang="en-US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7357535" y="466819"/>
            <a:ext cx="6607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Keynote</a:t>
            </a:r>
            <a:endParaRPr lang="en-US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8398725" y="466819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Google Slides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251" name="Oval 250"/>
          <p:cNvSpPr/>
          <p:nvPr/>
        </p:nvSpPr>
        <p:spPr>
          <a:xfrm>
            <a:off x="8396554" y="493760"/>
            <a:ext cx="71903" cy="719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2" name="Group 251"/>
          <p:cNvGrpSpPr/>
          <p:nvPr/>
        </p:nvGrpSpPr>
        <p:grpSpPr>
          <a:xfrm>
            <a:off x="1360717" y="5376158"/>
            <a:ext cx="1213260" cy="253916"/>
            <a:chOff x="1475556" y="5376158"/>
            <a:chExt cx="1213260" cy="253916"/>
          </a:xfrm>
        </p:grpSpPr>
        <p:sp>
          <p:nvSpPr>
            <p:cNvPr id="253" name="TextBox 252"/>
            <p:cNvSpPr txBox="1"/>
            <p:nvPr/>
          </p:nvSpPr>
          <p:spPr>
            <a:xfrm>
              <a:off x="1475556" y="5376158"/>
              <a:ext cx="104708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chemeClr val="bg1"/>
                  </a:solidFill>
                  <a:latin typeface="+mj-lt"/>
                </a:rPr>
                <a:t>START HERE</a:t>
              </a:r>
              <a:endParaRPr lang="en-US" sz="105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54" name="Half Frame 253"/>
            <p:cNvSpPr/>
            <p:nvPr/>
          </p:nvSpPr>
          <p:spPr>
            <a:xfrm rot="8100000">
              <a:off x="2551150" y="5436098"/>
              <a:ext cx="137666" cy="137666"/>
            </a:xfrm>
            <a:prstGeom prst="halfFrame">
              <a:avLst>
                <a:gd name="adj1" fmla="val 11987"/>
                <a:gd name="adj2" fmla="val 1092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991600" y="317274"/>
            <a:ext cx="2845164" cy="2239587"/>
            <a:chOff x="8991600" y="317274"/>
            <a:chExt cx="2845164" cy="2239587"/>
          </a:xfrm>
        </p:grpSpPr>
        <p:sp>
          <p:nvSpPr>
            <p:cNvPr id="233" name="Freeform 232"/>
            <p:cNvSpPr/>
            <p:nvPr/>
          </p:nvSpPr>
          <p:spPr bwMode="auto">
            <a:xfrm>
              <a:off x="11616629" y="317274"/>
              <a:ext cx="57222" cy="60494"/>
            </a:xfrm>
            <a:custGeom>
              <a:avLst/>
              <a:gdLst>
                <a:gd name="connsiteX0" fmla="*/ 745067 w 1416050"/>
                <a:gd name="connsiteY0" fmla="*/ 0 h 1497012"/>
                <a:gd name="connsiteX1" fmla="*/ 819150 w 1416050"/>
                <a:gd name="connsiteY1" fmla="*/ 149701 h 1497012"/>
                <a:gd name="connsiteX2" fmla="*/ 819150 w 1416050"/>
                <a:gd name="connsiteY2" fmla="*/ 598487 h 1497012"/>
                <a:gd name="connsiteX3" fmla="*/ 929810 w 1416050"/>
                <a:gd name="connsiteY3" fmla="*/ 598487 h 1497012"/>
                <a:gd name="connsiteX4" fmla="*/ 1341521 w 1416050"/>
                <a:gd name="connsiteY4" fmla="*/ 598487 h 1497012"/>
                <a:gd name="connsiteX5" fmla="*/ 1416050 w 1416050"/>
                <a:gd name="connsiteY5" fmla="*/ 748771 h 1497012"/>
                <a:gd name="connsiteX6" fmla="*/ 1341521 w 1416050"/>
                <a:gd name="connsiteY6" fmla="*/ 823912 h 1497012"/>
                <a:gd name="connsiteX7" fmla="*/ 819150 w 1416050"/>
                <a:gd name="connsiteY7" fmla="*/ 823912 h 1497012"/>
                <a:gd name="connsiteX8" fmla="*/ 819150 w 1416050"/>
                <a:gd name="connsiteY8" fmla="*/ 1347311 h 1497012"/>
                <a:gd name="connsiteX9" fmla="*/ 745067 w 1416050"/>
                <a:gd name="connsiteY9" fmla="*/ 1497012 h 1497012"/>
                <a:gd name="connsiteX10" fmla="*/ 596900 w 1416050"/>
                <a:gd name="connsiteY10" fmla="*/ 1347311 h 1497012"/>
                <a:gd name="connsiteX11" fmla="*/ 596900 w 1416050"/>
                <a:gd name="connsiteY11" fmla="*/ 952006 h 1497012"/>
                <a:gd name="connsiteX12" fmla="*/ 596900 w 1416050"/>
                <a:gd name="connsiteY12" fmla="*/ 823912 h 1497012"/>
                <a:gd name="connsiteX13" fmla="*/ 74529 w 1416050"/>
                <a:gd name="connsiteY13" fmla="*/ 823912 h 1497012"/>
                <a:gd name="connsiteX14" fmla="*/ 0 w 1416050"/>
                <a:gd name="connsiteY14" fmla="*/ 748771 h 1497012"/>
                <a:gd name="connsiteX15" fmla="*/ 74529 w 1416050"/>
                <a:gd name="connsiteY15" fmla="*/ 598487 h 1497012"/>
                <a:gd name="connsiteX16" fmla="*/ 492735 w 1416050"/>
                <a:gd name="connsiteY16" fmla="*/ 598487 h 1497012"/>
                <a:gd name="connsiteX17" fmla="*/ 596900 w 1416050"/>
                <a:gd name="connsiteY17" fmla="*/ 598487 h 1497012"/>
                <a:gd name="connsiteX18" fmla="*/ 596900 w 1416050"/>
                <a:gd name="connsiteY18" fmla="*/ 538866 h 1497012"/>
                <a:gd name="connsiteX19" fmla="*/ 596900 w 1416050"/>
                <a:gd name="connsiteY19" fmla="*/ 149701 h 1497012"/>
                <a:gd name="connsiteX20" fmla="*/ 745067 w 1416050"/>
                <a:gd name="connsiteY20" fmla="*/ 0 h 149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16050" h="1497012">
                  <a:moveTo>
                    <a:pt x="745067" y="0"/>
                  </a:moveTo>
                  <a:cubicBezTo>
                    <a:pt x="745067" y="0"/>
                    <a:pt x="819150" y="74851"/>
                    <a:pt x="819150" y="149701"/>
                  </a:cubicBezTo>
                  <a:lnTo>
                    <a:pt x="819150" y="598487"/>
                  </a:lnTo>
                  <a:lnTo>
                    <a:pt x="929810" y="598487"/>
                  </a:lnTo>
                  <a:cubicBezTo>
                    <a:pt x="1341521" y="598487"/>
                    <a:pt x="1341521" y="598487"/>
                    <a:pt x="1341521" y="598487"/>
                  </a:cubicBezTo>
                  <a:cubicBezTo>
                    <a:pt x="1416050" y="598487"/>
                    <a:pt x="1416050" y="673629"/>
                    <a:pt x="1416050" y="748771"/>
                  </a:cubicBezTo>
                  <a:cubicBezTo>
                    <a:pt x="1416050" y="823912"/>
                    <a:pt x="1416050" y="823912"/>
                    <a:pt x="1341521" y="823912"/>
                  </a:cubicBezTo>
                  <a:lnTo>
                    <a:pt x="819150" y="823912"/>
                  </a:lnTo>
                  <a:lnTo>
                    <a:pt x="819150" y="1347311"/>
                  </a:lnTo>
                  <a:cubicBezTo>
                    <a:pt x="819150" y="1422162"/>
                    <a:pt x="745067" y="1497012"/>
                    <a:pt x="745067" y="1497012"/>
                  </a:cubicBezTo>
                  <a:cubicBezTo>
                    <a:pt x="670983" y="1497012"/>
                    <a:pt x="596900" y="1422162"/>
                    <a:pt x="596900" y="1347311"/>
                  </a:cubicBezTo>
                  <a:cubicBezTo>
                    <a:pt x="596900" y="1197610"/>
                    <a:pt x="596900" y="1066621"/>
                    <a:pt x="596900" y="952006"/>
                  </a:cubicBezTo>
                  <a:lnTo>
                    <a:pt x="596900" y="823912"/>
                  </a:lnTo>
                  <a:lnTo>
                    <a:pt x="74529" y="823912"/>
                  </a:lnTo>
                  <a:cubicBezTo>
                    <a:pt x="0" y="823912"/>
                    <a:pt x="0" y="823912"/>
                    <a:pt x="0" y="748771"/>
                  </a:cubicBezTo>
                  <a:cubicBezTo>
                    <a:pt x="0" y="673629"/>
                    <a:pt x="0" y="598487"/>
                    <a:pt x="74529" y="598487"/>
                  </a:cubicBezTo>
                  <a:cubicBezTo>
                    <a:pt x="232903" y="598487"/>
                    <a:pt x="371480" y="598487"/>
                    <a:pt x="492735" y="598487"/>
                  </a:cubicBezTo>
                  <a:lnTo>
                    <a:pt x="596900" y="598487"/>
                  </a:lnTo>
                  <a:lnTo>
                    <a:pt x="596900" y="538866"/>
                  </a:lnTo>
                  <a:cubicBezTo>
                    <a:pt x="596900" y="149701"/>
                    <a:pt x="596900" y="149701"/>
                    <a:pt x="596900" y="149701"/>
                  </a:cubicBezTo>
                  <a:cubicBezTo>
                    <a:pt x="596900" y="74851"/>
                    <a:pt x="670983" y="0"/>
                    <a:pt x="7450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/>
            </a:p>
          </p:txBody>
        </p:sp>
        <p:sp>
          <p:nvSpPr>
            <p:cNvPr id="260" name="Freeform 259"/>
            <p:cNvSpPr/>
            <p:nvPr/>
          </p:nvSpPr>
          <p:spPr bwMode="auto">
            <a:xfrm>
              <a:off x="10446486" y="1154670"/>
              <a:ext cx="103749" cy="109681"/>
            </a:xfrm>
            <a:custGeom>
              <a:avLst/>
              <a:gdLst>
                <a:gd name="connsiteX0" fmla="*/ 745067 w 1416050"/>
                <a:gd name="connsiteY0" fmla="*/ 0 h 1497012"/>
                <a:gd name="connsiteX1" fmla="*/ 819150 w 1416050"/>
                <a:gd name="connsiteY1" fmla="*/ 149701 h 1497012"/>
                <a:gd name="connsiteX2" fmla="*/ 819150 w 1416050"/>
                <a:gd name="connsiteY2" fmla="*/ 598487 h 1497012"/>
                <a:gd name="connsiteX3" fmla="*/ 929810 w 1416050"/>
                <a:gd name="connsiteY3" fmla="*/ 598487 h 1497012"/>
                <a:gd name="connsiteX4" fmla="*/ 1341521 w 1416050"/>
                <a:gd name="connsiteY4" fmla="*/ 598487 h 1497012"/>
                <a:gd name="connsiteX5" fmla="*/ 1416050 w 1416050"/>
                <a:gd name="connsiteY5" fmla="*/ 748771 h 1497012"/>
                <a:gd name="connsiteX6" fmla="*/ 1341521 w 1416050"/>
                <a:gd name="connsiteY6" fmla="*/ 823912 h 1497012"/>
                <a:gd name="connsiteX7" fmla="*/ 819150 w 1416050"/>
                <a:gd name="connsiteY7" fmla="*/ 823912 h 1497012"/>
                <a:gd name="connsiteX8" fmla="*/ 819150 w 1416050"/>
                <a:gd name="connsiteY8" fmla="*/ 1347311 h 1497012"/>
                <a:gd name="connsiteX9" fmla="*/ 745067 w 1416050"/>
                <a:gd name="connsiteY9" fmla="*/ 1497012 h 1497012"/>
                <a:gd name="connsiteX10" fmla="*/ 596900 w 1416050"/>
                <a:gd name="connsiteY10" fmla="*/ 1347311 h 1497012"/>
                <a:gd name="connsiteX11" fmla="*/ 596900 w 1416050"/>
                <a:gd name="connsiteY11" fmla="*/ 952006 h 1497012"/>
                <a:gd name="connsiteX12" fmla="*/ 596900 w 1416050"/>
                <a:gd name="connsiteY12" fmla="*/ 823912 h 1497012"/>
                <a:gd name="connsiteX13" fmla="*/ 74529 w 1416050"/>
                <a:gd name="connsiteY13" fmla="*/ 823912 h 1497012"/>
                <a:gd name="connsiteX14" fmla="*/ 0 w 1416050"/>
                <a:gd name="connsiteY14" fmla="*/ 748771 h 1497012"/>
                <a:gd name="connsiteX15" fmla="*/ 74529 w 1416050"/>
                <a:gd name="connsiteY15" fmla="*/ 598487 h 1497012"/>
                <a:gd name="connsiteX16" fmla="*/ 492735 w 1416050"/>
                <a:gd name="connsiteY16" fmla="*/ 598487 h 1497012"/>
                <a:gd name="connsiteX17" fmla="*/ 596900 w 1416050"/>
                <a:gd name="connsiteY17" fmla="*/ 598487 h 1497012"/>
                <a:gd name="connsiteX18" fmla="*/ 596900 w 1416050"/>
                <a:gd name="connsiteY18" fmla="*/ 538866 h 1497012"/>
                <a:gd name="connsiteX19" fmla="*/ 596900 w 1416050"/>
                <a:gd name="connsiteY19" fmla="*/ 149701 h 1497012"/>
                <a:gd name="connsiteX20" fmla="*/ 745067 w 1416050"/>
                <a:gd name="connsiteY20" fmla="*/ 0 h 149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16050" h="1497012">
                  <a:moveTo>
                    <a:pt x="745067" y="0"/>
                  </a:moveTo>
                  <a:cubicBezTo>
                    <a:pt x="745067" y="0"/>
                    <a:pt x="819150" y="74851"/>
                    <a:pt x="819150" y="149701"/>
                  </a:cubicBezTo>
                  <a:lnTo>
                    <a:pt x="819150" y="598487"/>
                  </a:lnTo>
                  <a:lnTo>
                    <a:pt x="929810" y="598487"/>
                  </a:lnTo>
                  <a:cubicBezTo>
                    <a:pt x="1341521" y="598487"/>
                    <a:pt x="1341521" y="598487"/>
                    <a:pt x="1341521" y="598487"/>
                  </a:cubicBezTo>
                  <a:cubicBezTo>
                    <a:pt x="1416050" y="598487"/>
                    <a:pt x="1416050" y="673629"/>
                    <a:pt x="1416050" y="748771"/>
                  </a:cubicBezTo>
                  <a:cubicBezTo>
                    <a:pt x="1416050" y="823912"/>
                    <a:pt x="1416050" y="823912"/>
                    <a:pt x="1341521" y="823912"/>
                  </a:cubicBezTo>
                  <a:lnTo>
                    <a:pt x="819150" y="823912"/>
                  </a:lnTo>
                  <a:lnTo>
                    <a:pt x="819150" y="1347311"/>
                  </a:lnTo>
                  <a:cubicBezTo>
                    <a:pt x="819150" y="1422162"/>
                    <a:pt x="745067" y="1497012"/>
                    <a:pt x="745067" y="1497012"/>
                  </a:cubicBezTo>
                  <a:cubicBezTo>
                    <a:pt x="670983" y="1497012"/>
                    <a:pt x="596900" y="1422162"/>
                    <a:pt x="596900" y="1347311"/>
                  </a:cubicBezTo>
                  <a:cubicBezTo>
                    <a:pt x="596900" y="1197610"/>
                    <a:pt x="596900" y="1066621"/>
                    <a:pt x="596900" y="952006"/>
                  </a:cubicBezTo>
                  <a:lnTo>
                    <a:pt x="596900" y="823912"/>
                  </a:lnTo>
                  <a:lnTo>
                    <a:pt x="74529" y="823912"/>
                  </a:lnTo>
                  <a:cubicBezTo>
                    <a:pt x="0" y="823912"/>
                    <a:pt x="0" y="823912"/>
                    <a:pt x="0" y="748771"/>
                  </a:cubicBezTo>
                  <a:cubicBezTo>
                    <a:pt x="0" y="673629"/>
                    <a:pt x="0" y="598487"/>
                    <a:pt x="74529" y="598487"/>
                  </a:cubicBezTo>
                  <a:cubicBezTo>
                    <a:pt x="232903" y="598487"/>
                    <a:pt x="371480" y="598487"/>
                    <a:pt x="492735" y="598487"/>
                  </a:cubicBezTo>
                  <a:lnTo>
                    <a:pt x="596900" y="598487"/>
                  </a:lnTo>
                  <a:lnTo>
                    <a:pt x="596900" y="538866"/>
                  </a:lnTo>
                  <a:cubicBezTo>
                    <a:pt x="596900" y="149701"/>
                    <a:pt x="596900" y="149701"/>
                    <a:pt x="596900" y="149701"/>
                  </a:cubicBezTo>
                  <a:cubicBezTo>
                    <a:pt x="596900" y="74851"/>
                    <a:pt x="670983" y="0"/>
                    <a:pt x="7450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/>
            </a:p>
          </p:txBody>
        </p:sp>
        <p:sp>
          <p:nvSpPr>
            <p:cNvPr id="261" name="Freeform 260"/>
            <p:cNvSpPr/>
            <p:nvPr/>
          </p:nvSpPr>
          <p:spPr bwMode="auto">
            <a:xfrm>
              <a:off x="11616629" y="317274"/>
              <a:ext cx="57222" cy="60494"/>
            </a:xfrm>
            <a:custGeom>
              <a:avLst/>
              <a:gdLst>
                <a:gd name="connsiteX0" fmla="*/ 745067 w 1416050"/>
                <a:gd name="connsiteY0" fmla="*/ 0 h 1497012"/>
                <a:gd name="connsiteX1" fmla="*/ 819150 w 1416050"/>
                <a:gd name="connsiteY1" fmla="*/ 149701 h 1497012"/>
                <a:gd name="connsiteX2" fmla="*/ 819150 w 1416050"/>
                <a:gd name="connsiteY2" fmla="*/ 598487 h 1497012"/>
                <a:gd name="connsiteX3" fmla="*/ 929810 w 1416050"/>
                <a:gd name="connsiteY3" fmla="*/ 598487 h 1497012"/>
                <a:gd name="connsiteX4" fmla="*/ 1341521 w 1416050"/>
                <a:gd name="connsiteY4" fmla="*/ 598487 h 1497012"/>
                <a:gd name="connsiteX5" fmla="*/ 1416050 w 1416050"/>
                <a:gd name="connsiteY5" fmla="*/ 748771 h 1497012"/>
                <a:gd name="connsiteX6" fmla="*/ 1341521 w 1416050"/>
                <a:gd name="connsiteY6" fmla="*/ 823912 h 1497012"/>
                <a:gd name="connsiteX7" fmla="*/ 819150 w 1416050"/>
                <a:gd name="connsiteY7" fmla="*/ 823912 h 1497012"/>
                <a:gd name="connsiteX8" fmla="*/ 819150 w 1416050"/>
                <a:gd name="connsiteY8" fmla="*/ 1347311 h 1497012"/>
                <a:gd name="connsiteX9" fmla="*/ 745067 w 1416050"/>
                <a:gd name="connsiteY9" fmla="*/ 1497012 h 1497012"/>
                <a:gd name="connsiteX10" fmla="*/ 596900 w 1416050"/>
                <a:gd name="connsiteY10" fmla="*/ 1347311 h 1497012"/>
                <a:gd name="connsiteX11" fmla="*/ 596900 w 1416050"/>
                <a:gd name="connsiteY11" fmla="*/ 952006 h 1497012"/>
                <a:gd name="connsiteX12" fmla="*/ 596900 w 1416050"/>
                <a:gd name="connsiteY12" fmla="*/ 823912 h 1497012"/>
                <a:gd name="connsiteX13" fmla="*/ 74529 w 1416050"/>
                <a:gd name="connsiteY13" fmla="*/ 823912 h 1497012"/>
                <a:gd name="connsiteX14" fmla="*/ 0 w 1416050"/>
                <a:gd name="connsiteY14" fmla="*/ 748771 h 1497012"/>
                <a:gd name="connsiteX15" fmla="*/ 74529 w 1416050"/>
                <a:gd name="connsiteY15" fmla="*/ 598487 h 1497012"/>
                <a:gd name="connsiteX16" fmla="*/ 492735 w 1416050"/>
                <a:gd name="connsiteY16" fmla="*/ 598487 h 1497012"/>
                <a:gd name="connsiteX17" fmla="*/ 596900 w 1416050"/>
                <a:gd name="connsiteY17" fmla="*/ 598487 h 1497012"/>
                <a:gd name="connsiteX18" fmla="*/ 596900 w 1416050"/>
                <a:gd name="connsiteY18" fmla="*/ 538866 h 1497012"/>
                <a:gd name="connsiteX19" fmla="*/ 596900 w 1416050"/>
                <a:gd name="connsiteY19" fmla="*/ 149701 h 1497012"/>
                <a:gd name="connsiteX20" fmla="*/ 745067 w 1416050"/>
                <a:gd name="connsiteY20" fmla="*/ 0 h 149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16050" h="1497012">
                  <a:moveTo>
                    <a:pt x="745067" y="0"/>
                  </a:moveTo>
                  <a:cubicBezTo>
                    <a:pt x="745067" y="0"/>
                    <a:pt x="819150" y="74851"/>
                    <a:pt x="819150" y="149701"/>
                  </a:cubicBezTo>
                  <a:lnTo>
                    <a:pt x="819150" y="598487"/>
                  </a:lnTo>
                  <a:lnTo>
                    <a:pt x="929810" y="598487"/>
                  </a:lnTo>
                  <a:cubicBezTo>
                    <a:pt x="1341521" y="598487"/>
                    <a:pt x="1341521" y="598487"/>
                    <a:pt x="1341521" y="598487"/>
                  </a:cubicBezTo>
                  <a:cubicBezTo>
                    <a:pt x="1416050" y="598487"/>
                    <a:pt x="1416050" y="673629"/>
                    <a:pt x="1416050" y="748771"/>
                  </a:cubicBezTo>
                  <a:cubicBezTo>
                    <a:pt x="1416050" y="823912"/>
                    <a:pt x="1416050" y="823912"/>
                    <a:pt x="1341521" y="823912"/>
                  </a:cubicBezTo>
                  <a:lnTo>
                    <a:pt x="819150" y="823912"/>
                  </a:lnTo>
                  <a:lnTo>
                    <a:pt x="819150" y="1347311"/>
                  </a:lnTo>
                  <a:cubicBezTo>
                    <a:pt x="819150" y="1422162"/>
                    <a:pt x="745067" y="1497012"/>
                    <a:pt x="745067" y="1497012"/>
                  </a:cubicBezTo>
                  <a:cubicBezTo>
                    <a:pt x="670983" y="1497012"/>
                    <a:pt x="596900" y="1422162"/>
                    <a:pt x="596900" y="1347311"/>
                  </a:cubicBezTo>
                  <a:cubicBezTo>
                    <a:pt x="596900" y="1197610"/>
                    <a:pt x="596900" y="1066621"/>
                    <a:pt x="596900" y="952006"/>
                  </a:cubicBezTo>
                  <a:lnTo>
                    <a:pt x="596900" y="823912"/>
                  </a:lnTo>
                  <a:lnTo>
                    <a:pt x="74529" y="823912"/>
                  </a:lnTo>
                  <a:cubicBezTo>
                    <a:pt x="0" y="823912"/>
                    <a:pt x="0" y="823912"/>
                    <a:pt x="0" y="748771"/>
                  </a:cubicBezTo>
                  <a:cubicBezTo>
                    <a:pt x="0" y="673629"/>
                    <a:pt x="0" y="598487"/>
                    <a:pt x="74529" y="598487"/>
                  </a:cubicBezTo>
                  <a:cubicBezTo>
                    <a:pt x="232903" y="598487"/>
                    <a:pt x="371480" y="598487"/>
                    <a:pt x="492735" y="598487"/>
                  </a:cubicBezTo>
                  <a:lnTo>
                    <a:pt x="596900" y="598487"/>
                  </a:lnTo>
                  <a:lnTo>
                    <a:pt x="596900" y="538866"/>
                  </a:lnTo>
                  <a:cubicBezTo>
                    <a:pt x="596900" y="149701"/>
                    <a:pt x="596900" y="149701"/>
                    <a:pt x="596900" y="149701"/>
                  </a:cubicBezTo>
                  <a:cubicBezTo>
                    <a:pt x="596900" y="74851"/>
                    <a:pt x="670983" y="0"/>
                    <a:pt x="7450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/>
            </a:p>
          </p:txBody>
        </p:sp>
        <p:sp>
          <p:nvSpPr>
            <p:cNvPr id="262" name="Freeform 261"/>
            <p:cNvSpPr/>
            <p:nvPr/>
          </p:nvSpPr>
          <p:spPr bwMode="auto">
            <a:xfrm>
              <a:off x="11714018" y="1214127"/>
              <a:ext cx="122746" cy="129764"/>
            </a:xfrm>
            <a:custGeom>
              <a:avLst/>
              <a:gdLst>
                <a:gd name="connsiteX0" fmla="*/ 745067 w 1416050"/>
                <a:gd name="connsiteY0" fmla="*/ 0 h 1497012"/>
                <a:gd name="connsiteX1" fmla="*/ 819150 w 1416050"/>
                <a:gd name="connsiteY1" fmla="*/ 149701 h 1497012"/>
                <a:gd name="connsiteX2" fmla="*/ 819150 w 1416050"/>
                <a:gd name="connsiteY2" fmla="*/ 598487 h 1497012"/>
                <a:gd name="connsiteX3" fmla="*/ 929810 w 1416050"/>
                <a:gd name="connsiteY3" fmla="*/ 598487 h 1497012"/>
                <a:gd name="connsiteX4" fmla="*/ 1341521 w 1416050"/>
                <a:gd name="connsiteY4" fmla="*/ 598487 h 1497012"/>
                <a:gd name="connsiteX5" fmla="*/ 1416050 w 1416050"/>
                <a:gd name="connsiteY5" fmla="*/ 748771 h 1497012"/>
                <a:gd name="connsiteX6" fmla="*/ 1341521 w 1416050"/>
                <a:gd name="connsiteY6" fmla="*/ 823912 h 1497012"/>
                <a:gd name="connsiteX7" fmla="*/ 819150 w 1416050"/>
                <a:gd name="connsiteY7" fmla="*/ 823912 h 1497012"/>
                <a:gd name="connsiteX8" fmla="*/ 819150 w 1416050"/>
                <a:gd name="connsiteY8" fmla="*/ 1347311 h 1497012"/>
                <a:gd name="connsiteX9" fmla="*/ 745067 w 1416050"/>
                <a:gd name="connsiteY9" fmla="*/ 1497012 h 1497012"/>
                <a:gd name="connsiteX10" fmla="*/ 596900 w 1416050"/>
                <a:gd name="connsiteY10" fmla="*/ 1347311 h 1497012"/>
                <a:gd name="connsiteX11" fmla="*/ 596900 w 1416050"/>
                <a:gd name="connsiteY11" fmla="*/ 952006 h 1497012"/>
                <a:gd name="connsiteX12" fmla="*/ 596900 w 1416050"/>
                <a:gd name="connsiteY12" fmla="*/ 823912 h 1497012"/>
                <a:gd name="connsiteX13" fmla="*/ 74529 w 1416050"/>
                <a:gd name="connsiteY13" fmla="*/ 823912 h 1497012"/>
                <a:gd name="connsiteX14" fmla="*/ 0 w 1416050"/>
                <a:gd name="connsiteY14" fmla="*/ 748771 h 1497012"/>
                <a:gd name="connsiteX15" fmla="*/ 74529 w 1416050"/>
                <a:gd name="connsiteY15" fmla="*/ 598487 h 1497012"/>
                <a:gd name="connsiteX16" fmla="*/ 492735 w 1416050"/>
                <a:gd name="connsiteY16" fmla="*/ 598487 h 1497012"/>
                <a:gd name="connsiteX17" fmla="*/ 596900 w 1416050"/>
                <a:gd name="connsiteY17" fmla="*/ 598487 h 1497012"/>
                <a:gd name="connsiteX18" fmla="*/ 596900 w 1416050"/>
                <a:gd name="connsiteY18" fmla="*/ 538866 h 1497012"/>
                <a:gd name="connsiteX19" fmla="*/ 596900 w 1416050"/>
                <a:gd name="connsiteY19" fmla="*/ 149701 h 1497012"/>
                <a:gd name="connsiteX20" fmla="*/ 745067 w 1416050"/>
                <a:gd name="connsiteY20" fmla="*/ 0 h 149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16050" h="1497012">
                  <a:moveTo>
                    <a:pt x="745067" y="0"/>
                  </a:moveTo>
                  <a:cubicBezTo>
                    <a:pt x="745067" y="0"/>
                    <a:pt x="819150" y="74851"/>
                    <a:pt x="819150" y="149701"/>
                  </a:cubicBezTo>
                  <a:lnTo>
                    <a:pt x="819150" y="598487"/>
                  </a:lnTo>
                  <a:lnTo>
                    <a:pt x="929810" y="598487"/>
                  </a:lnTo>
                  <a:cubicBezTo>
                    <a:pt x="1341521" y="598487"/>
                    <a:pt x="1341521" y="598487"/>
                    <a:pt x="1341521" y="598487"/>
                  </a:cubicBezTo>
                  <a:cubicBezTo>
                    <a:pt x="1416050" y="598487"/>
                    <a:pt x="1416050" y="673629"/>
                    <a:pt x="1416050" y="748771"/>
                  </a:cubicBezTo>
                  <a:cubicBezTo>
                    <a:pt x="1416050" y="823912"/>
                    <a:pt x="1416050" y="823912"/>
                    <a:pt x="1341521" y="823912"/>
                  </a:cubicBezTo>
                  <a:lnTo>
                    <a:pt x="819150" y="823912"/>
                  </a:lnTo>
                  <a:lnTo>
                    <a:pt x="819150" y="1347311"/>
                  </a:lnTo>
                  <a:cubicBezTo>
                    <a:pt x="819150" y="1422162"/>
                    <a:pt x="745067" y="1497012"/>
                    <a:pt x="745067" y="1497012"/>
                  </a:cubicBezTo>
                  <a:cubicBezTo>
                    <a:pt x="670983" y="1497012"/>
                    <a:pt x="596900" y="1422162"/>
                    <a:pt x="596900" y="1347311"/>
                  </a:cubicBezTo>
                  <a:cubicBezTo>
                    <a:pt x="596900" y="1197610"/>
                    <a:pt x="596900" y="1066621"/>
                    <a:pt x="596900" y="952006"/>
                  </a:cubicBezTo>
                  <a:lnTo>
                    <a:pt x="596900" y="823912"/>
                  </a:lnTo>
                  <a:lnTo>
                    <a:pt x="74529" y="823912"/>
                  </a:lnTo>
                  <a:cubicBezTo>
                    <a:pt x="0" y="823912"/>
                    <a:pt x="0" y="823912"/>
                    <a:pt x="0" y="748771"/>
                  </a:cubicBezTo>
                  <a:cubicBezTo>
                    <a:pt x="0" y="673629"/>
                    <a:pt x="0" y="598487"/>
                    <a:pt x="74529" y="598487"/>
                  </a:cubicBezTo>
                  <a:cubicBezTo>
                    <a:pt x="232903" y="598487"/>
                    <a:pt x="371480" y="598487"/>
                    <a:pt x="492735" y="598487"/>
                  </a:cubicBezTo>
                  <a:lnTo>
                    <a:pt x="596900" y="598487"/>
                  </a:lnTo>
                  <a:lnTo>
                    <a:pt x="596900" y="538866"/>
                  </a:lnTo>
                  <a:cubicBezTo>
                    <a:pt x="596900" y="149701"/>
                    <a:pt x="596900" y="149701"/>
                    <a:pt x="596900" y="149701"/>
                  </a:cubicBezTo>
                  <a:cubicBezTo>
                    <a:pt x="596900" y="74851"/>
                    <a:pt x="670983" y="0"/>
                    <a:pt x="7450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/>
            </a:p>
          </p:txBody>
        </p:sp>
        <p:sp>
          <p:nvSpPr>
            <p:cNvPr id="269" name="Freeform 268"/>
            <p:cNvSpPr/>
            <p:nvPr/>
          </p:nvSpPr>
          <p:spPr bwMode="auto">
            <a:xfrm>
              <a:off x="8991600" y="902399"/>
              <a:ext cx="122746" cy="129764"/>
            </a:xfrm>
            <a:custGeom>
              <a:avLst/>
              <a:gdLst>
                <a:gd name="connsiteX0" fmla="*/ 745067 w 1416050"/>
                <a:gd name="connsiteY0" fmla="*/ 0 h 1497012"/>
                <a:gd name="connsiteX1" fmla="*/ 819150 w 1416050"/>
                <a:gd name="connsiteY1" fmla="*/ 149701 h 1497012"/>
                <a:gd name="connsiteX2" fmla="*/ 819150 w 1416050"/>
                <a:gd name="connsiteY2" fmla="*/ 598487 h 1497012"/>
                <a:gd name="connsiteX3" fmla="*/ 929810 w 1416050"/>
                <a:gd name="connsiteY3" fmla="*/ 598487 h 1497012"/>
                <a:gd name="connsiteX4" fmla="*/ 1341521 w 1416050"/>
                <a:gd name="connsiteY4" fmla="*/ 598487 h 1497012"/>
                <a:gd name="connsiteX5" fmla="*/ 1416050 w 1416050"/>
                <a:gd name="connsiteY5" fmla="*/ 748771 h 1497012"/>
                <a:gd name="connsiteX6" fmla="*/ 1341521 w 1416050"/>
                <a:gd name="connsiteY6" fmla="*/ 823912 h 1497012"/>
                <a:gd name="connsiteX7" fmla="*/ 819150 w 1416050"/>
                <a:gd name="connsiteY7" fmla="*/ 823912 h 1497012"/>
                <a:gd name="connsiteX8" fmla="*/ 819150 w 1416050"/>
                <a:gd name="connsiteY8" fmla="*/ 1347311 h 1497012"/>
                <a:gd name="connsiteX9" fmla="*/ 745067 w 1416050"/>
                <a:gd name="connsiteY9" fmla="*/ 1497012 h 1497012"/>
                <a:gd name="connsiteX10" fmla="*/ 596900 w 1416050"/>
                <a:gd name="connsiteY10" fmla="*/ 1347311 h 1497012"/>
                <a:gd name="connsiteX11" fmla="*/ 596900 w 1416050"/>
                <a:gd name="connsiteY11" fmla="*/ 952006 h 1497012"/>
                <a:gd name="connsiteX12" fmla="*/ 596900 w 1416050"/>
                <a:gd name="connsiteY12" fmla="*/ 823912 h 1497012"/>
                <a:gd name="connsiteX13" fmla="*/ 74529 w 1416050"/>
                <a:gd name="connsiteY13" fmla="*/ 823912 h 1497012"/>
                <a:gd name="connsiteX14" fmla="*/ 0 w 1416050"/>
                <a:gd name="connsiteY14" fmla="*/ 748771 h 1497012"/>
                <a:gd name="connsiteX15" fmla="*/ 74529 w 1416050"/>
                <a:gd name="connsiteY15" fmla="*/ 598487 h 1497012"/>
                <a:gd name="connsiteX16" fmla="*/ 492735 w 1416050"/>
                <a:gd name="connsiteY16" fmla="*/ 598487 h 1497012"/>
                <a:gd name="connsiteX17" fmla="*/ 596900 w 1416050"/>
                <a:gd name="connsiteY17" fmla="*/ 598487 h 1497012"/>
                <a:gd name="connsiteX18" fmla="*/ 596900 w 1416050"/>
                <a:gd name="connsiteY18" fmla="*/ 538866 h 1497012"/>
                <a:gd name="connsiteX19" fmla="*/ 596900 w 1416050"/>
                <a:gd name="connsiteY19" fmla="*/ 149701 h 1497012"/>
                <a:gd name="connsiteX20" fmla="*/ 745067 w 1416050"/>
                <a:gd name="connsiteY20" fmla="*/ 0 h 149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16050" h="1497012">
                  <a:moveTo>
                    <a:pt x="745067" y="0"/>
                  </a:moveTo>
                  <a:cubicBezTo>
                    <a:pt x="745067" y="0"/>
                    <a:pt x="819150" y="74851"/>
                    <a:pt x="819150" y="149701"/>
                  </a:cubicBezTo>
                  <a:lnTo>
                    <a:pt x="819150" y="598487"/>
                  </a:lnTo>
                  <a:lnTo>
                    <a:pt x="929810" y="598487"/>
                  </a:lnTo>
                  <a:cubicBezTo>
                    <a:pt x="1341521" y="598487"/>
                    <a:pt x="1341521" y="598487"/>
                    <a:pt x="1341521" y="598487"/>
                  </a:cubicBezTo>
                  <a:cubicBezTo>
                    <a:pt x="1416050" y="598487"/>
                    <a:pt x="1416050" y="673629"/>
                    <a:pt x="1416050" y="748771"/>
                  </a:cubicBezTo>
                  <a:cubicBezTo>
                    <a:pt x="1416050" y="823912"/>
                    <a:pt x="1416050" y="823912"/>
                    <a:pt x="1341521" y="823912"/>
                  </a:cubicBezTo>
                  <a:lnTo>
                    <a:pt x="819150" y="823912"/>
                  </a:lnTo>
                  <a:lnTo>
                    <a:pt x="819150" y="1347311"/>
                  </a:lnTo>
                  <a:cubicBezTo>
                    <a:pt x="819150" y="1422162"/>
                    <a:pt x="745067" y="1497012"/>
                    <a:pt x="745067" y="1497012"/>
                  </a:cubicBezTo>
                  <a:cubicBezTo>
                    <a:pt x="670983" y="1497012"/>
                    <a:pt x="596900" y="1422162"/>
                    <a:pt x="596900" y="1347311"/>
                  </a:cubicBezTo>
                  <a:cubicBezTo>
                    <a:pt x="596900" y="1197610"/>
                    <a:pt x="596900" y="1066621"/>
                    <a:pt x="596900" y="952006"/>
                  </a:cubicBezTo>
                  <a:lnTo>
                    <a:pt x="596900" y="823912"/>
                  </a:lnTo>
                  <a:lnTo>
                    <a:pt x="74529" y="823912"/>
                  </a:lnTo>
                  <a:cubicBezTo>
                    <a:pt x="0" y="823912"/>
                    <a:pt x="0" y="823912"/>
                    <a:pt x="0" y="748771"/>
                  </a:cubicBezTo>
                  <a:cubicBezTo>
                    <a:pt x="0" y="673629"/>
                    <a:pt x="0" y="598487"/>
                    <a:pt x="74529" y="598487"/>
                  </a:cubicBezTo>
                  <a:cubicBezTo>
                    <a:pt x="232903" y="598487"/>
                    <a:pt x="371480" y="598487"/>
                    <a:pt x="492735" y="598487"/>
                  </a:cubicBezTo>
                  <a:lnTo>
                    <a:pt x="596900" y="598487"/>
                  </a:lnTo>
                  <a:lnTo>
                    <a:pt x="596900" y="538866"/>
                  </a:lnTo>
                  <a:cubicBezTo>
                    <a:pt x="596900" y="149701"/>
                    <a:pt x="596900" y="149701"/>
                    <a:pt x="596900" y="149701"/>
                  </a:cubicBezTo>
                  <a:cubicBezTo>
                    <a:pt x="596900" y="74851"/>
                    <a:pt x="670983" y="0"/>
                    <a:pt x="7450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/>
            </a:p>
          </p:txBody>
        </p:sp>
        <p:sp>
          <p:nvSpPr>
            <p:cNvPr id="270" name="Freeform 269"/>
            <p:cNvSpPr/>
            <p:nvPr/>
          </p:nvSpPr>
          <p:spPr bwMode="auto">
            <a:xfrm>
              <a:off x="10972959" y="2447180"/>
              <a:ext cx="103749" cy="109681"/>
            </a:xfrm>
            <a:custGeom>
              <a:avLst/>
              <a:gdLst>
                <a:gd name="connsiteX0" fmla="*/ 745067 w 1416050"/>
                <a:gd name="connsiteY0" fmla="*/ 0 h 1497012"/>
                <a:gd name="connsiteX1" fmla="*/ 819150 w 1416050"/>
                <a:gd name="connsiteY1" fmla="*/ 149701 h 1497012"/>
                <a:gd name="connsiteX2" fmla="*/ 819150 w 1416050"/>
                <a:gd name="connsiteY2" fmla="*/ 598487 h 1497012"/>
                <a:gd name="connsiteX3" fmla="*/ 929810 w 1416050"/>
                <a:gd name="connsiteY3" fmla="*/ 598487 h 1497012"/>
                <a:gd name="connsiteX4" fmla="*/ 1341521 w 1416050"/>
                <a:gd name="connsiteY4" fmla="*/ 598487 h 1497012"/>
                <a:gd name="connsiteX5" fmla="*/ 1416050 w 1416050"/>
                <a:gd name="connsiteY5" fmla="*/ 748771 h 1497012"/>
                <a:gd name="connsiteX6" fmla="*/ 1341521 w 1416050"/>
                <a:gd name="connsiteY6" fmla="*/ 823912 h 1497012"/>
                <a:gd name="connsiteX7" fmla="*/ 819150 w 1416050"/>
                <a:gd name="connsiteY7" fmla="*/ 823912 h 1497012"/>
                <a:gd name="connsiteX8" fmla="*/ 819150 w 1416050"/>
                <a:gd name="connsiteY8" fmla="*/ 1347311 h 1497012"/>
                <a:gd name="connsiteX9" fmla="*/ 745067 w 1416050"/>
                <a:gd name="connsiteY9" fmla="*/ 1497012 h 1497012"/>
                <a:gd name="connsiteX10" fmla="*/ 596900 w 1416050"/>
                <a:gd name="connsiteY10" fmla="*/ 1347311 h 1497012"/>
                <a:gd name="connsiteX11" fmla="*/ 596900 w 1416050"/>
                <a:gd name="connsiteY11" fmla="*/ 952006 h 1497012"/>
                <a:gd name="connsiteX12" fmla="*/ 596900 w 1416050"/>
                <a:gd name="connsiteY12" fmla="*/ 823912 h 1497012"/>
                <a:gd name="connsiteX13" fmla="*/ 74529 w 1416050"/>
                <a:gd name="connsiteY13" fmla="*/ 823912 h 1497012"/>
                <a:gd name="connsiteX14" fmla="*/ 0 w 1416050"/>
                <a:gd name="connsiteY14" fmla="*/ 748771 h 1497012"/>
                <a:gd name="connsiteX15" fmla="*/ 74529 w 1416050"/>
                <a:gd name="connsiteY15" fmla="*/ 598487 h 1497012"/>
                <a:gd name="connsiteX16" fmla="*/ 492735 w 1416050"/>
                <a:gd name="connsiteY16" fmla="*/ 598487 h 1497012"/>
                <a:gd name="connsiteX17" fmla="*/ 596900 w 1416050"/>
                <a:gd name="connsiteY17" fmla="*/ 598487 h 1497012"/>
                <a:gd name="connsiteX18" fmla="*/ 596900 w 1416050"/>
                <a:gd name="connsiteY18" fmla="*/ 538866 h 1497012"/>
                <a:gd name="connsiteX19" fmla="*/ 596900 w 1416050"/>
                <a:gd name="connsiteY19" fmla="*/ 149701 h 1497012"/>
                <a:gd name="connsiteX20" fmla="*/ 745067 w 1416050"/>
                <a:gd name="connsiteY20" fmla="*/ 0 h 149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16050" h="1497012">
                  <a:moveTo>
                    <a:pt x="745067" y="0"/>
                  </a:moveTo>
                  <a:cubicBezTo>
                    <a:pt x="745067" y="0"/>
                    <a:pt x="819150" y="74851"/>
                    <a:pt x="819150" y="149701"/>
                  </a:cubicBezTo>
                  <a:lnTo>
                    <a:pt x="819150" y="598487"/>
                  </a:lnTo>
                  <a:lnTo>
                    <a:pt x="929810" y="598487"/>
                  </a:lnTo>
                  <a:cubicBezTo>
                    <a:pt x="1341521" y="598487"/>
                    <a:pt x="1341521" y="598487"/>
                    <a:pt x="1341521" y="598487"/>
                  </a:cubicBezTo>
                  <a:cubicBezTo>
                    <a:pt x="1416050" y="598487"/>
                    <a:pt x="1416050" y="673629"/>
                    <a:pt x="1416050" y="748771"/>
                  </a:cubicBezTo>
                  <a:cubicBezTo>
                    <a:pt x="1416050" y="823912"/>
                    <a:pt x="1416050" y="823912"/>
                    <a:pt x="1341521" y="823912"/>
                  </a:cubicBezTo>
                  <a:lnTo>
                    <a:pt x="819150" y="823912"/>
                  </a:lnTo>
                  <a:lnTo>
                    <a:pt x="819150" y="1347311"/>
                  </a:lnTo>
                  <a:cubicBezTo>
                    <a:pt x="819150" y="1422162"/>
                    <a:pt x="745067" y="1497012"/>
                    <a:pt x="745067" y="1497012"/>
                  </a:cubicBezTo>
                  <a:cubicBezTo>
                    <a:pt x="670983" y="1497012"/>
                    <a:pt x="596900" y="1422162"/>
                    <a:pt x="596900" y="1347311"/>
                  </a:cubicBezTo>
                  <a:cubicBezTo>
                    <a:pt x="596900" y="1197610"/>
                    <a:pt x="596900" y="1066621"/>
                    <a:pt x="596900" y="952006"/>
                  </a:cubicBezTo>
                  <a:lnTo>
                    <a:pt x="596900" y="823912"/>
                  </a:lnTo>
                  <a:lnTo>
                    <a:pt x="74529" y="823912"/>
                  </a:lnTo>
                  <a:cubicBezTo>
                    <a:pt x="0" y="823912"/>
                    <a:pt x="0" y="823912"/>
                    <a:pt x="0" y="748771"/>
                  </a:cubicBezTo>
                  <a:cubicBezTo>
                    <a:pt x="0" y="673629"/>
                    <a:pt x="0" y="598487"/>
                    <a:pt x="74529" y="598487"/>
                  </a:cubicBezTo>
                  <a:cubicBezTo>
                    <a:pt x="232903" y="598487"/>
                    <a:pt x="371480" y="598487"/>
                    <a:pt x="492735" y="598487"/>
                  </a:cubicBezTo>
                  <a:lnTo>
                    <a:pt x="596900" y="598487"/>
                  </a:lnTo>
                  <a:lnTo>
                    <a:pt x="596900" y="538866"/>
                  </a:lnTo>
                  <a:cubicBezTo>
                    <a:pt x="596900" y="149701"/>
                    <a:pt x="596900" y="149701"/>
                    <a:pt x="596900" y="149701"/>
                  </a:cubicBezTo>
                  <a:cubicBezTo>
                    <a:pt x="596900" y="74851"/>
                    <a:pt x="670983" y="0"/>
                    <a:pt x="7450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/>
            </a:p>
          </p:txBody>
        </p:sp>
        <p:sp>
          <p:nvSpPr>
            <p:cNvPr id="271" name="Freeform 270"/>
            <p:cNvSpPr/>
            <p:nvPr/>
          </p:nvSpPr>
          <p:spPr bwMode="auto">
            <a:xfrm>
              <a:off x="11656796" y="2496367"/>
              <a:ext cx="57222" cy="60494"/>
            </a:xfrm>
            <a:custGeom>
              <a:avLst/>
              <a:gdLst>
                <a:gd name="connsiteX0" fmla="*/ 745067 w 1416050"/>
                <a:gd name="connsiteY0" fmla="*/ 0 h 1497012"/>
                <a:gd name="connsiteX1" fmla="*/ 819150 w 1416050"/>
                <a:gd name="connsiteY1" fmla="*/ 149701 h 1497012"/>
                <a:gd name="connsiteX2" fmla="*/ 819150 w 1416050"/>
                <a:gd name="connsiteY2" fmla="*/ 598487 h 1497012"/>
                <a:gd name="connsiteX3" fmla="*/ 929810 w 1416050"/>
                <a:gd name="connsiteY3" fmla="*/ 598487 h 1497012"/>
                <a:gd name="connsiteX4" fmla="*/ 1341521 w 1416050"/>
                <a:gd name="connsiteY4" fmla="*/ 598487 h 1497012"/>
                <a:gd name="connsiteX5" fmla="*/ 1416050 w 1416050"/>
                <a:gd name="connsiteY5" fmla="*/ 748771 h 1497012"/>
                <a:gd name="connsiteX6" fmla="*/ 1341521 w 1416050"/>
                <a:gd name="connsiteY6" fmla="*/ 823912 h 1497012"/>
                <a:gd name="connsiteX7" fmla="*/ 819150 w 1416050"/>
                <a:gd name="connsiteY7" fmla="*/ 823912 h 1497012"/>
                <a:gd name="connsiteX8" fmla="*/ 819150 w 1416050"/>
                <a:gd name="connsiteY8" fmla="*/ 1347311 h 1497012"/>
                <a:gd name="connsiteX9" fmla="*/ 745067 w 1416050"/>
                <a:gd name="connsiteY9" fmla="*/ 1497012 h 1497012"/>
                <a:gd name="connsiteX10" fmla="*/ 596900 w 1416050"/>
                <a:gd name="connsiteY10" fmla="*/ 1347311 h 1497012"/>
                <a:gd name="connsiteX11" fmla="*/ 596900 w 1416050"/>
                <a:gd name="connsiteY11" fmla="*/ 952006 h 1497012"/>
                <a:gd name="connsiteX12" fmla="*/ 596900 w 1416050"/>
                <a:gd name="connsiteY12" fmla="*/ 823912 h 1497012"/>
                <a:gd name="connsiteX13" fmla="*/ 74529 w 1416050"/>
                <a:gd name="connsiteY13" fmla="*/ 823912 h 1497012"/>
                <a:gd name="connsiteX14" fmla="*/ 0 w 1416050"/>
                <a:gd name="connsiteY14" fmla="*/ 748771 h 1497012"/>
                <a:gd name="connsiteX15" fmla="*/ 74529 w 1416050"/>
                <a:gd name="connsiteY15" fmla="*/ 598487 h 1497012"/>
                <a:gd name="connsiteX16" fmla="*/ 492735 w 1416050"/>
                <a:gd name="connsiteY16" fmla="*/ 598487 h 1497012"/>
                <a:gd name="connsiteX17" fmla="*/ 596900 w 1416050"/>
                <a:gd name="connsiteY17" fmla="*/ 598487 h 1497012"/>
                <a:gd name="connsiteX18" fmla="*/ 596900 w 1416050"/>
                <a:gd name="connsiteY18" fmla="*/ 538866 h 1497012"/>
                <a:gd name="connsiteX19" fmla="*/ 596900 w 1416050"/>
                <a:gd name="connsiteY19" fmla="*/ 149701 h 1497012"/>
                <a:gd name="connsiteX20" fmla="*/ 745067 w 1416050"/>
                <a:gd name="connsiteY20" fmla="*/ 0 h 149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16050" h="1497012">
                  <a:moveTo>
                    <a:pt x="745067" y="0"/>
                  </a:moveTo>
                  <a:cubicBezTo>
                    <a:pt x="745067" y="0"/>
                    <a:pt x="819150" y="74851"/>
                    <a:pt x="819150" y="149701"/>
                  </a:cubicBezTo>
                  <a:lnTo>
                    <a:pt x="819150" y="598487"/>
                  </a:lnTo>
                  <a:lnTo>
                    <a:pt x="929810" y="598487"/>
                  </a:lnTo>
                  <a:cubicBezTo>
                    <a:pt x="1341521" y="598487"/>
                    <a:pt x="1341521" y="598487"/>
                    <a:pt x="1341521" y="598487"/>
                  </a:cubicBezTo>
                  <a:cubicBezTo>
                    <a:pt x="1416050" y="598487"/>
                    <a:pt x="1416050" y="673629"/>
                    <a:pt x="1416050" y="748771"/>
                  </a:cubicBezTo>
                  <a:cubicBezTo>
                    <a:pt x="1416050" y="823912"/>
                    <a:pt x="1416050" y="823912"/>
                    <a:pt x="1341521" y="823912"/>
                  </a:cubicBezTo>
                  <a:lnTo>
                    <a:pt x="819150" y="823912"/>
                  </a:lnTo>
                  <a:lnTo>
                    <a:pt x="819150" y="1347311"/>
                  </a:lnTo>
                  <a:cubicBezTo>
                    <a:pt x="819150" y="1422162"/>
                    <a:pt x="745067" y="1497012"/>
                    <a:pt x="745067" y="1497012"/>
                  </a:cubicBezTo>
                  <a:cubicBezTo>
                    <a:pt x="670983" y="1497012"/>
                    <a:pt x="596900" y="1422162"/>
                    <a:pt x="596900" y="1347311"/>
                  </a:cubicBezTo>
                  <a:cubicBezTo>
                    <a:pt x="596900" y="1197610"/>
                    <a:pt x="596900" y="1066621"/>
                    <a:pt x="596900" y="952006"/>
                  </a:cubicBezTo>
                  <a:lnTo>
                    <a:pt x="596900" y="823912"/>
                  </a:lnTo>
                  <a:lnTo>
                    <a:pt x="74529" y="823912"/>
                  </a:lnTo>
                  <a:cubicBezTo>
                    <a:pt x="0" y="823912"/>
                    <a:pt x="0" y="823912"/>
                    <a:pt x="0" y="748771"/>
                  </a:cubicBezTo>
                  <a:cubicBezTo>
                    <a:pt x="0" y="673629"/>
                    <a:pt x="0" y="598487"/>
                    <a:pt x="74529" y="598487"/>
                  </a:cubicBezTo>
                  <a:cubicBezTo>
                    <a:pt x="232903" y="598487"/>
                    <a:pt x="371480" y="598487"/>
                    <a:pt x="492735" y="598487"/>
                  </a:cubicBezTo>
                  <a:lnTo>
                    <a:pt x="596900" y="598487"/>
                  </a:lnTo>
                  <a:lnTo>
                    <a:pt x="596900" y="538866"/>
                  </a:lnTo>
                  <a:cubicBezTo>
                    <a:pt x="596900" y="149701"/>
                    <a:pt x="596900" y="149701"/>
                    <a:pt x="596900" y="149701"/>
                  </a:cubicBezTo>
                  <a:cubicBezTo>
                    <a:pt x="596900" y="74851"/>
                    <a:pt x="670983" y="0"/>
                    <a:pt x="7450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/>
            </a:p>
          </p:txBody>
        </p:sp>
      </p:grpSp>
      <p:grpSp>
        <p:nvGrpSpPr>
          <p:cNvPr id="273" name="išḷidê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/>
        </p:nvGrpSpPr>
        <p:grpSpPr>
          <a:xfrm>
            <a:off x="5302519" y="1221522"/>
            <a:ext cx="6231110" cy="5285726"/>
            <a:chOff x="3289300" y="1038225"/>
            <a:chExt cx="5629275" cy="4775201"/>
          </a:xfrm>
        </p:grpSpPr>
        <p:sp>
          <p:nvSpPr>
            <p:cNvPr id="300" name="í$lïḋè"/>
            <p:cNvSpPr/>
            <p:nvPr/>
          </p:nvSpPr>
          <p:spPr bwMode="auto">
            <a:xfrm>
              <a:off x="3962400" y="2992438"/>
              <a:ext cx="4129088" cy="2441575"/>
            </a:xfrm>
            <a:custGeom>
              <a:avLst/>
              <a:gdLst>
                <a:gd name="T0" fmla="*/ 0 w 2601"/>
                <a:gd name="T1" fmla="*/ 837 h 1538"/>
                <a:gd name="T2" fmla="*/ 1148 w 2601"/>
                <a:gd name="T3" fmla="*/ 1499 h 1538"/>
                <a:gd name="T4" fmla="*/ 1349 w 2601"/>
                <a:gd name="T5" fmla="*/ 1383 h 1538"/>
                <a:gd name="T6" fmla="*/ 1619 w 2601"/>
                <a:gd name="T7" fmla="*/ 1538 h 1538"/>
                <a:gd name="T8" fmla="*/ 2565 w 2601"/>
                <a:gd name="T9" fmla="*/ 992 h 1538"/>
                <a:gd name="T10" fmla="*/ 2295 w 2601"/>
                <a:gd name="T11" fmla="*/ 837 h 1538"/>
                <a:gd name="T12" fmla="*/ 2601 w 2601"/>
                <a:gd name="T13" fmla="*/ 662 h 1538"/>
                <a:gd name="T14" fmla="*/ 1451 w 2601"/>
                <a:gd name="T15" fmla="*/ 0 h 1538"/>
                <a:gd name="T16" fmla="*/ 0 w 2601"/>
                <a:gd name="T17" fmla="*/ 837 h 1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01" h="1538">
                  <a:moveTo>
                    <a:pt x="0" y="837"/>
                  </a:moveTo>
                  <a:lnTo>
                    <a:pt x="1148" y="1499"/>
                  </a:lnTo>
                  <a:lnTo>
                    <a:pt x="1349" y="1383"/>
                  </a:lnTo>
                  <a:lnTo>
                    <a:pt x="1619" y="1538"/>
                  </a:lnTo>
                  <a:lnTo>
                    <a:pt x="2565" y="992"/>
                  </a:lnTo>
                  <a:lnTo>
                    <a:pt x="2295" y="837"/>
                  </a:lnTo>
                  <a:lnTo>
                    <a:pt x="2601" y="662"/>
                  </a:lnTo>
                  <a:lnTo>
                    <a:pt x="1451" y="0"/>
                  </a:lnTo>
                  <a:lnTo>
                    <a:pt x="0" y="837"/>
                  </a:lnTo>
                  <a:close/>
                </a:path>
              </a:pathLst>
            </a:custGeom>
            <a:solidFill>
              <a:srgbClr val="65C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301" name="íS1îďè"/>
            <p:cNvSpPr/>
            <p:nvPr/>
          </p:nvSpPr>
          <p:spPr bwMode="auto">
            <a:xfrm>
              <a:off x="4229100" y="3917950"/>
              <a:ext cx="3716338" cy="1319213"/>
            </a:xfrm>
            <a:custGeom>
              <a:avLst/>
              <a:gdLst>
                <a:gd name="T0" fmla="*/ 0 w 1126"/>
                <a:gd name="T1" fmla="*/ 104 h 400"/>
                <a:gd name="T2" fmla="*/ 0 w 1126"/>
                <a:gd name="T3" fmla="*/ 104 h 400"/>
                <a:gd name="T4" fmla="*/ 23 w 1126"/>
                <a:gd name="T5" fmla="*/ 144 h 400"/>
                <a:gd name="T6" fmla="*/ 453 w 1126"/>
                <a:gd name="T7" fmla="*/ 392 h 400"/>
                <a:gd name="T8" fmla="*/ 499 w 1126"/>
                <a:gd name="T9" fmla="*/ 392 h 400"/>
                <a:gd name="T10" fmla="*/ 1103 w 1126"/>
                <a:gd name="T11" fmla="*/ 44 h 400"/>
                <a:gd name="T12" fmla="*/ 1126 w 1126"/>
                <a:gd name="T13" fmla="*/ 4 h 400"/>
                <a:gd name="T14" fmla="*/ 1126 w 1126"/>
                <a:gd name="T15" fmla="*/ 0 h 400"/>
                <a:gd name="T16" fmla="*/ 0 w 1126"/>
                <a:gd name="T17" fmla="*/ 104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6" h="400">
                  <a:moveTo>
                    <a:pt x="0" y="104"/>
                  </a:moveTo>
                  <a:cubicBezTo>
                    <a:pt x="0" y="104"/>
                    <a:pt x="0" y="104"/>
                    <a:pt x="0" y="104"/>
                  </a:cubicBezTo>
                  <a:cubicBezTo>
                    <a:pt x="0" y="120"/>
                    <a:pt x="9" y="135"/>
                    <a:pt x="23" y="144"/>
                  </a:cubicBezTo>
                  <a:cubicBezTo>
                    <a:pt x="453" y="392"/>
                    <a:pt x="453" y="392"/>
                    <a:pt x="453" y="392"/>
                  </a:cubicBezTo>
                  <a:cubicBezTo>
                    <a:pt x="468" y="400"/>
                    <a:pt x="485" y="400"/>
                    <a:pt x="499" y="392"/>
                  </a:cubicBezTo>
                  <a:cubicBezTo>
                    <a:pt x="1103" y="44"/>
                    <a:pt x="1103" y="44"/>
                    <a:pt x="1103" y="44"/>
                  </a:cubicBezTo>
                  <a:cubicBezTo>
                    <a:pt x="1117" y="36"/>
                    <a:pt x="1126" y="20"/>
                    <a:pt x="1126" y="4"/>
                  </a:cubicBezTo>
                  <a:cubicBezTo>
                    <a:pt x="1126" y="0"/>
                    <a:pt x="1126" y="0"/>
                    <a:pt x="1126" y="0"/>
                  </a:cubicBezTo>
                  <a:lnTo>
                    <a:pt x="0" y="104"/>
                  </a:lnTo>
                  <a:close/>
                </a:path>
              </a:pathLst>
            </a:custGeom>
            <a:solidFill>
              <a:srgbClr val="E6F0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302" name="iṣļîḓé"/>
            <p:cNvSpPr/>
            <p:nvPr/>
          </p:nvSpPr>
          <p:spPr bwMode="auto">
            <a:xfrm>
              <a:off x="4229100" y="3008313"/>
              <a:ext cx="3722688" cy="2159000"/>
            </a:xfrm>
            <a:custGeom>
              <a:avLst/>
              <a:gdLst>
                <a:gd name="T0" fmla="*/ 476 w 1128"/>
                <a:gd name="T1" fmla="*/ 655 h 655"/>
                <a:gd name="T2" fmla="*/ 1120 w 1128"/>
                <a:gd name="T3" fmla="*/ 283 h 655"/>
                <a:gd name="T4" fmla="*/ 1120 w 1128"/>
                <a:gd name="T5" fmla="*/ 267 h 655"/>
                <a:gd name="T6" fmla="*/ 658 w 1128"/>
                <a:gd name="T7" fmla="*/ 0 h 655"/>
                <a:gd name="T8" fmla="*/ 0 w 1128"/>
                <a:gd name="T9" fmla="*/ 380 h 655"/>
                <a:gd name="T10" fmla="*/ 476 w 1128"/>
                <a:gd name="T11" fmla="*/ 655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8" h="655">
                  <a:moveTo>
                    <a:pt x="476" y="655"/>
                  </a:moveTo>
                  <a:cubicBezTo>
                    <a:pt x="1120" y="283"/>
                    <a:pt x="1120" y="283"/>
                    <a:pt x="1120" y="283"/>
                  </a:cubicBezTo>
                  <a:cubicBezTo>
                    <a:pt x="1128" y="279"/>
                    <a:pt x="1128" y="271"/>
                    <a:pt x="1120" y="267"/>
                  </a:cubicBezTo>
                  <a:cubicBezTo>
                    <a:pt x="658" y="0"/>
                    <a:pt x="658" y="0"/>
                    <a:pt x="658" y="0"/>
                  </a:cubicBezTo>
                  <a:cubicBezTo>
                    <a:pt x="0" y="380"/>
                    <a:pt x="0" y="380"/>
                    <a:pt x="0" y="380"/>
                  </a:cubicBezTo>
                  <a:lnTo>
                    <a:pt x="476" y="655"/>
                  </a:lnTo>
                  <a:close/>
                </a:path>
              </a:pathLst>
            </a:custGeom>
            <a:solidFill>
              <a:srgbClr val="F4F8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303" name="ïṣľiḑé"/>
            <p:cNvSpPr/>
            <p:nvPr/>
          </p:nvSpPr>
          <p:spPr bwMode="auto">
            <a:xfrm>
              <a:off x="4418013" y="3114675"/>
              <a:ext cx="2032000" cy="1173163"/>
            </a:xfrm>
            <a:custGeom>
              <a:avLst/>
              <a:gdLst>
                <a:gd name="T0" fmla="*/ 19 w 616"/>
                <a:gd name="T1" fmla="*/ 354 h 356"/>
                <a:gd name="T2" fmla="*/ 3 w 616"/>
                <a:gd name="T3" fmla="*/ 345 h 356"/>
                <a:gd name="T4" fmla="*/ 3 w 616"/>
                <a:gd name="T5" fmla="*/ 339 h 356"/>
                <a:gd name="T6" fmla="*/ 587 w 616"/>
                <a:gd name="T7" fmla="*/ 2 h 356"/>
                <a:gd name="T8" fmla="*/ 597 w 616"/>
                <a:gd name="T9" fmla="*/ 2 h 356"/>
                <a:gd name="T10" fmla="*/ 613 w 616"/>
                <a:gd name="T11" fmla="*/ 11 h 356"/>
                <a:gd name="T12" fmla="*/ 613 w 616"/>
                <a:gd name="T13" fmla="*/ 17 h 356"/>
                <a:gd name="T14" fmla="*/ 29 w 616"/>
                <a:gd name="T15" fmla="*/ 354 h 356"/>
                <a:gd name="T16" fmla="*/ 19 w 616"/>
                <a:gd name="T17" fmla="*/ 354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6" h="356">
                  <a:moveTo>
                    <a:pt x="19" y="354"/>
                  </a:moveTo>
                  <a:cubicBezTo>
                    <a:pt x="3" y="345"/>
                    <a:pt x="3" y="345"/>
                    <a:pt x="3" y="345"/>
                  </a:cubicBezTo>
                  <a:cubicBezTo>
                    <a:pt x="0" y="343"/>
                    <a:pt x="0" y="341"/>
                    <a:pt x="3" y="339"/>
                  </a:cubicBezTo>
                  <a:cubicBezTo>
                    <a:pt x="587" y="2"/>
                    <a:pt x="587" y="2"/>
                    <a:pt x="587" y="2"/>
                  </a:cubicBezTo>
                  <a:cubicBezTo>
                    <a:pt x="590" y="0"/>
                    <a:pt x="594" y="0"/>
                    <a:pt x="597" y="2"/>
                  </a:cubicBezTo>
                  <a:cubicBezTo>
                    <a:pt x="613" y="11"/>
                    <a:pt x="613" y="11"/>
                    <a:pt x="613" y="11"/>
                  </a:cubicBezTo>
                  <a:cubicBezTo>
                    <a:pt x="616" y="13"/>
                    <a:pt x="616" y="15"/>
                    <a:pt x="613" y="17"/>
                  </a:cubicBezTo>
                  <a:cubicBezTo>
                    <a:pt x="29" y="354"/>
                    <a:pt x="29" y="354"/>
                    <a:pt x="29" y="354"/>
                  </a:cubicBezTo>
                  <a:cubicBezTo>
                    <a:pt x="26" y="356"/>
                    <a:pt x="22" y="356"/>
                    <a:pt x="19" y="354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304" name="íṩľîďè"/>
            <p:cNvSpPr/>
            <p:nvPr/>
          </p:nvSpPr>
          <p:spPr bwMode="auto">
            <a:xfrm>
              <a:off x="6024563" y="4043363"/>
              <a:ext cx="1049338" cy="606425"/>
            </a:xfrm>
            <a:custGeom>
              <a:avLst/>
              <a:gdLst>
                <a:gd name="T0" fmla="*/ 661 w 661"/>
                <a:gd name="T1" fmla="*/ 137 h 382"/>
                <a:gd name="T2" fmla="*/ 655 w 661"/>
                <a:gd name="T3" fmla="*/ 141 h 382"/>
                <a:gd name="T4" fmla="*/ 237 w 661"/>
                <a:gd name="T5" fmla="*/ 382 h 382"/>
                <a:gd name="T6" fmla="*/ 7 w 661"/>
                <a:gd name="T7" fmla="*/ 249 h 382"/>
                <a:gd name="T8" fmla="*/ 0 w 661"/>
                <a:gd name="T9" fmla="*/ 245 h 382"/>
                <a:gd name="T10" fmla="*/ 426 w 661"/>
                <a:gd name="T11" fmla="*/ 0 h 382"/>
                <a:gd name="T12" fmla="*/ 661 w 661"/>
                <a:gd name="T13" fmla="*/ 137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1" h="382">
                  <a:moveTo>
                    <a:pt x="661" y="137"/>
                  </a:moveTo>
                  <a:lnTo>
                    <a:pt x="655" y="141"/>
                  </a:lnTo>
                  <a:lnTo>
                    <a:pt x="237" y="382"/>
                  </a:lnTo>
                  <a:lnTo>
                    <a:pt x="7" y="249"/>
                  </a:lnTo>
                  <a:lnTo>
                    <a:pt x="0" y="245"/>
                  </a:lnTo>
                  <a:lnTo>
                    <a:pt x="426" y="0"/>
                  </a:lnTo>
                  <a:lnTo>
                    <a:pt x="661" y="137"/>
                  </a:lnTo>
                  <a:close/>
                </a:path>
              </a:pathLst>
            </a:custGeom>
            <a:solidFill>
              <a:srgbClr val="CEE4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305" name="íśļiḓe"/>
            <p:cNvSpPr/>
            <p:nvPr/>
          </p:nvSpPr>
          <p:spPr bwMode="auto">
            <a:xfrm>
              <a:off x="6035675" y="4056063"/>
              <a:ext cx="1028700" cy="593725"/>
            </a:xfrm>
            <a:custGeom>
              <a:avLst/>
              <a:gdLst>
                <a:gd name="T0" fmla="*/ 648 w 648"/>
                <a:gd name="T1" fmla="*/ 133 h 374"/>
                <a:gd name="T2" fmla="*/ 230 w 648"/>
                <a:gd name="T3" fmla="*/ 374 h 374"/>
                <a:gd name="T4" fmla="*/ 0 w 648"/>
                <a:gd name="T5" fmla="*/ 241 h 374"/>
                <a:gd name="T6" fmla="*/ 419 w 648"/>
                <a:gd name="T7" fmla="*/ 0 h 374"/>
                <a:gd name="T8" fmla="*/ 648 w 648"/>
                <a:gd name="T9" fmla="*/ 133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8" h="374">
                  <a:moveTo>
                    <a:pt x="648" y="133"/>
                  </a:moveTo>
                  <a:lnTo>
                    <a:pt x="230" y="374"/>
                  </a:lnTo>
                  <a:lnTo>
                    <a:pt x="0" y="241"/>
                  </a:lnTo>
                  <a:lnTo>
                    <a:pt x="419" y="0"/>
                  </a:lnTo>
                  <a:lnTo>
                    <a:pt x="648" y="133"/>
                  </a:lnTo>
                  <a:close/>
                </a:path>
              </a:pathLst>
            </a:custGeom>
            <a:solidFill>
              <a:srgbClr val="E9F4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306" name="ïşḷîḍe"/>
            <p:cNvSpPr/>
            <p:nvPr/>
          </p:nvSpPr>
          <p:spPr bwMode="auto">
            <a:xfrm>
              <a:off x="4570413" y="3209925"/>
              <a:ext cx="2643188" cy="1522413"/>
            </a:xfrm>
            <a:custGeom>
              <a:avLst/>
              <a:gdLst>
                <a:gd name="T0" fmla="*/ 798 w 801"/>
                <a:gd name="T1" fmla="*/ 127 h 462"/>
                <a:gd name="T2" fmla="*/ 798 w 801"/>
                <a:gd name="T3" fmla="*/ 127 h 462"/>
                <a:gd name="T4" fmla="*/ 221 w 801"/>
                <a:gd name="T5" fmla="*/ 460 h 462"/>
                <a:gd name="T6" fmla="*/ 211 w 801"/>
                <a:gd name="T7" fmla="*/ 460 h 462"/>
                <a:gd name="T8" fmla="*/ 3 w 801"/>
                <a:gd name="T9" fmla="*/ 342 h 462"/>
                <a:gd name="T10" fmla="*/ 2 w 801"/>
                <a:gd name="T11" fmla="*/ 342 h 462"/>
                <a:gd name="T12" fmla="*/ 2 w 801"/>
                <a:gd name="T13" fmla="*/ 337 h 462"/>
                <a:gd name="T14" fmla="*/ 582 w 801"/>
                <a:gd name="T15" fmla="*/ 2 h 462"/>
                <a:gd name="T16" fmla="*/ 592 w 801"/>
                <a:gd name="T17" fmla="*/ 2 h 462"/>
                <a:gd name="T18" fmla="*/ 798 w 801"/>
                <a:gd name="T19" fmla="*/ 121 h 462"/>
                <a:gd name="T20" fmla="*/ 798 w 801"/>
                <a:gd name="T21" fmla="*/ 127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1" h="462">
                  <a:moveTo>
                    <a:pt x="798" y="127"/>
                  </a:moveTo>
                  <a:cubicBezTo>
                    <a:pt x="798" y="127"/>
                    <a:pt x="798" y="127"/>
                    <a:pt x="798" y="127"/>
                  </a:cubicBezTo>
                  <a:cubicBezTo>
                    <a:pt x="221" y="460"/>
                    <a:pt x="221" y="460"/>
                    <a:pt x="221" y="460"/>
                  </a:cubicBezTo>
                  <a:cubicBezTo>
                    <a:pt x="218" y="462"/>
                    <a:pt x="214" y="462"/>
                    <a:pt x="211" y="460"/>
                  </a:cubicBezTo>
                  <a:cubicBezTo>
                    <a:pt x="3" y="342"/>
                    <a:pt x="3" y="342"/>
                    <a:pt x="3" y="342"/>
                  </a:cubicBezTo>
                  <a:cubicBezTo>
                    <a:pt x="2" y="342"/>
                    <a:pt x="2" y="342"/>
                    <a:pt x="2" y="342"/>
                  </a:cubicBezTo>
                  <a:cubicBezTo>
                    <a:pt x="0" y="341"/>
                    <a:pt x="0" y="338"/>
                    <a:pt x="2" y="337"/>
                  </a:cubicBezTo>
                  <a:cubicBezTo>
                    <a:pt x="582" y="2"/>
                    <a:pt x="582" y="2"/>
                    <a:pt x="582" y="2"/>
                  </a:cubicBezTo>
                  <a:cubicBezTo>
                    <a:pt x="585" y="0"/>
                    <a:pt x="589" y="0"/>
                    <a:pt x="592" y="2"/>
                  </a:cubicBezTo>
                  <a:cubicBezTo>
                    <a:pt x="798" y="121"/>
                    <a:pt x="798" y="121"/>
                    <a:pt x="798" y="121"/>
                  </a:cubicBezTo>
                  <a:cubicBezTo>
                    <a:pt x="801" y="123"/>
                    <a:pt x="801" y="125"/>
                    <a:pt x="798" y="127"/>
                  </a:cubicBezTo>
                  <a:close/>
                </a:path>
              </a:pathLst>
            </a:custGeom>
            <a:solidFill>
              <a:srgbClr val="CEE4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307" name="ïs1íďe"/>
            <p:cNvSpPr/>
            <p:nvPr/>
          </p:nvSpPr>
          <p:spPr bwMode="auto">
            <a:xfrm>
              <a:off x="4579938" y="3228975"/>
              <a:ext cx="2622550" cy="1503363"/>
            </a:xfrm>
            <a:custGeom>
              <a:avLst/>
              <a:gdLst>
                <a:gd name="T0" fmla="*/ 795 w 795"/>
                <a:gd name="T1" fmla="*/ 121 h 456"/>
                <a:gd name="T2" fmla="*/ 218 w 795"/>
                <a:gd name="T3" fmla="*/ 454 h 456"/>
                <a:gd name="T4" fmla="*/ 208 w 795"/>
                <a:gd name="T5" fmla="*/ 454 h 456"/>
                <a:gd name="T6" fmla="*/ 0 w 795"/>
                <a:gd name="T7" fmla="*/ 336 h 456"/>
                <a:gd name="T8" fmla="*/ 579 w 795"/>
                <a:gd name="T9" fmla="*/ 2 h 456"/>
                <a:gd name="T10" fmla="*/ 589 w 795"/>
                <a:gd name="T11" fmla="*/ 2 h 456"/>
                <a:gd name="T12" fmla="*/ 795 w 795"/>
                <a:gd name="T13" fmla="*/ 121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5" h="456">
                  <a:moveTo>
                    <a:pt x="795" y="121"/>
                  </a:moveTo>
                  <a:cubicBezTo>
                    <a:pt x="218" y="454"/>
                    <a:pt x="218" y="454"/>
                    <a:pt x="218" y="454"/>
                  </a:cubicBezTo>
                  <a:cubicBezTo>
                    <a:pt x="215" y="456"/>
                    <a:pt x="211" y="456"/>
                    <a:pt x="208" y="454"/>
                  </a:cubicBezTo>
                  <a:cubicBezTo>
                    <a:pt x="0" y="336"/>
                    <a:pt x="0" y="336"/>
                    <a:pt x="0" y="336"/>
                  </a:cubicBezTo>
                  <a:cubicBezTo>
                    <a:pt x="579" y="2"/>
                    <a:pt x="579" y="2"/>
                    <a:pt x="579" y="2"/>
                  </a:cubicBezTo>
                  <a:cubicBezTo>
                    <a:pt x="582" y="0"/>
                    <a:pt x="586" y="0"/>
                    <a:pt x="589" y="2"/>
                  </a:cubicBezTo>
                  <a:lnTo>
                    <a:pt x="795" y="121"/>
                  </a:lnTo>
                  <a:close/>
                </a:path>
              </a:pathLst>
            </a:custGeom>
            <a:solidFill>
              <a:srgbClr val="DFEE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308" name="ïślíḍe"/>
            <p:cNvSpPr/>
            <p:nvPr/>
          </p:nvSpPr>
          <p:spPr bwMode="auto">
            <a:xfrm>
              <a:off x="4870450" y="3740150"/>
              <a:ext cx="1408113" cy="833438"/>
            </a:xfrm>
            <a:custGeom>
              <a:avLst/>
              <a:gdLst>
                <a:gd name="T0" fmla="*/ 97 w 427"/>
                <a:gd name="T1" fmla="*/ 228 h 253"/>
                <a:gd name="T2" fmla="*/ 118 w 427"/>
                <a:gd name="T3" fmla="*/ 211 h 253"/>
                <a:gd name="T4" fmla="*/ 144 w 427"/>
                <a:gd name="T5" fmla="*/ 197 h 253"/>
                <a:gd name="T6" fmla="*/ 170 w 427"/>
                <a:gd name="T7" fmla="*/ 183 h 253"/>
                <a:gd name="T8" fmla="*/ 196 w 427"/>
                <a:gd name="T9" fmla="*/ 169 h 253"/>
                <a:gd name="T10" fmla="*/ 222 w 427"/>
                <a:gd name="T11" fmla="*/ 155 h 253"/>
                <a:gd name="T12" fmla="*/ 248 w 427"/>
                <a:gd name="T13" fmla="*/ 142 h 253"/>
                <a:gd name="T14" fmla="*/ 256 w 427"/>
                <a:gd name="T15" fmla="*/ 138 h 253"/>
                <a:gd name="T16" fmla="*/ 274 w 427"/>
                <a:gd name="T17" fmla="*/ 120 h 253"/>
                <a:gd name="T18" fmla="*/ 300 w 427"/>
                <a:gd name="T19" fmla="*/ 106 h 253"/>
                <a:gd name="T20" fmla="*/ 326 w 427"/>
                <a:gd name="T21" fmla="*/ 92 h 253"/>
                <a:gd name="T22" fmla="*/ 352 w 427"/>
                <a:gd name="T23" fmla="*/ 78 h 253"/>
                <a:gd name="T24" fmla="*/ 378 w 427"/>
                <a:gd name="T25" fmla="*/ 65 h 253"/>
                <a:gd name="T26" fmla="*/ 426 w 427"/>
                <a:gd name="T27" fmla="*/ 38 h 253"/>
                <a:gd name="T28" fmla="*/ 348 w 427"/>
                <a:gd name="T29" fmla="*/ 12 h 253"/>
                <a:gd name="T30" fmla="*/ 343 w 427"/>
                <a:gd name="T31" fmla="*/ 17 h 253"/>
                <a:gd name="T32" fmla="*/ 322 w 427"/>
                <a:gd name="T33" fmla="*/ 34 h 253"/>
                <a:gd name="T34" fmla="*/ 296 w 427"/>
                <a:gd name="T35" fmla="*/ 48 h 253"/>
                <a:gd name="T36" fmla="*/ 270 w 427"/>
                <a:gd name="T37" fmla="*/ 62 h 253"/>
                <a:gd name="T38" fmla="*/ 244 w 427"/>
                <a:gd name="T39" fmla="*/ 76 h 253"/>
                <a:gd name="T40" fmla="*/ 218 w 427"/>
                <a:gd name="T41" fmla="*/ 90 h 253"/>
                <a:gd name="T42" fmla="*/ 192 w 427"/>
                <a:gd name="T43" fmla="*/ 103 h 253"/>
                <a:gd name="T44" fmla="*/ 184 w 427"/>
                <a:gd name="T45" fmla="*/ 107 h 253"/>
                <a:gd name="T46" fmla="*/ 166 w 427"/>
                <a:gd name="T47" fmla="*/ 125 h 253"/>
                <a:gd name="T48" fmla="*/ 140 w 427"/>
                <a:gd name="T49" fmla="*/ 139 h 253"/>
                <a:gd name="T50" fmla="*/ 114 w 427"/>
                <a:gd name="T51" fmla="*/ 153 h 253"/>
                <a:gd name="T52" fmla="*/ 88 w 427"/>
                <a:gd name="T53" fmla="*/ 167 h 253"/>
                <a:gd name="T54" fmla="*/ 62 w 427"/>
                <a:gd name="T55" fmla="*/ 180 h 253"/>
                <a:gd name="T56" fmla="*/ 36 w 427"/>
                <a:gd name="T57" fmla="*/ 194 h 253"/>
                <a:gd name="T58" fmla="*/ 0 w 427"/>
                <a:gd name="T59" fmla="*/ 213 h 253"/>
                <a:gd name="T60" fmla="*/ 23 w 427"/>
                <a:gd name="T61" fmla="*/ 234 h 253"/>
                <a:gd name="T62" fmla="*/ 53 w 427"/>
                <a:gd name="T63" fmla="*/ 212 h 253"/>
                <a:gd name="T64" fmla="*/ 80 w 427"/>
                <a:gd name="T65" fmla="*/ 198 h 253"/>
                <a:gd name="T66" fmla="*/ 106 w 427"/>
                <a:gd name="T67" fmla="*/ 184 h 253"/>
                <a:gd name="T68" fmla="*/ 132 w 427"/>
                <a:gd name="T69" fmla="*/ 170 h 253"/>
                <a:gd name="T70" fmla="*/ 158 w 427"/>
                <a:gd name="T71" fmla="*/ 156 h 253"/>
                <a:gd name="T72" fmla="*/ 184 w 427"/>
                <a:gd name="T73" fmla="*/ 142 h 253"/>
                <a:gd name="T74" fmla="*/ 192 w 427"/>
                <a:gd name="T75" fmla="*/ 139 h 253"/>
                <a:gd name="T76" fmla="*/ 210 w 427"/>
                <a:gd name="T77" fmla="*/ 121 h 253"/>
                <a:gd name="T78" fmla="*/ 236 w 427"/>
                <a:gd name="T79" fmla="*/ 107 h 253"/>
                <a:gd name="T80" fmla="*/ 262 w 427"/>
                <a:gd name="T81" fmla="*/ 93 h 253"/>
                <a:gd name="T82" fmla="*/ 288 w 427"/>
                <a:gd name="T83" fmla="*/ 79 h 253"/>
                <a:gd name="T84" fmla="*/ 314 w 427"/>
                <a:gd name="T85" fmla="*/ 65 h 253"/>
                <a:gd name="T86" fmla="*/ 340 w 427"/>
                <a:gd name="T87" fmla="*/ 51 h 253"/>
                <a:gd name="T88" fmla="*/ 366 w 427"/>
                <a:gd name="T89" fmla="*/ 38 h 253"/>
                <a:gd name="T90" fmla="*/ 373 w 427"/>
                <a:gd name="T91" fmla="*/ 35 h 253"/>
                <a:gd name="T92" fmla="*/ 361 w 427"/>
                <a:gd name="T93" fmla="*/ 49 h 253"/>
                <a:gd name="T94" fmla="*/ 334 w 427"/>
                <a:gd name="T95" fmla="*/ 63 h 253"/>
                <a:gd name="T96" fmla="*/ 308 w 427"/>
                <a:gd name="T97" fmla="*/ 77 h 253"/>
                <a:gd name="T98" fmla="*/ 282 w 427"/>
                <a:gd name="T99" fmla="*/ 91 h 253"/>
                <a:gd name="T100" fmla="*/ 256 w 427"/>
                <a:gd name="T101" fmla="*/ 104 h 253"/>
                <a:gd name="T102" fmla="*/ 230 w 427"/>
                <a:gd name="T103" fmla="*/ 118 h 253"/>
                <a:gd name="T104" fmla="*/ 205 w 427"/>
                <a:gd name="T105" fmla="*/ 132 h 253"/>
                <a:gd name="T106" fmla="*/ 199 w 427"/>
                <a:gd name="T107" fmla="*/ 137 h 253"/>
                <a:gd name="T108" fmla="*/ 178 w 427"/>
                <a:gd name="T109" fmla="*/ 154 h 253"/>
                <a:gd name="T110" fmla="*/ 152 w 427"/>
                <a:gd name="T111" fmla="*/ 168 h 253"/>
                <a:gd name="T112" fmla="*/ 126 w 427"/>
                <a:gd name="T113" fmla="*/ 181 h 253"/>
                <a:gd name="T114" fmla="*/ 100 w 427"/>
                <a:gd name="T115" fmla="*/ 195 h 253"/>
                <a:gd name="T116" fmla="*/ 74 w 427"/>
                <a:gd name="T117" fmla="*/ 209 h 253"/>
                <a:gd name="T118" fmla="*/ 32 w 427"/>
                <a:gd name="T119" fmla="*/ 233 h 253"/>
                <a:gd name="T120" fmla="*/ 57 w 427"/>
                <a:gd name="T121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27" h="253">
                  <a:moveTo>
                    <a:pt x="92" y="232"/>
                  </a:moveTo>
                  <a:cubicBezTo>
                    <a:pt x="92" y="231"/>
                    <a:pt x="92" y="231"/>
                    <a:pt x="92" y="231"/>
                  </a:cubicBezTo>
                  <a:cubicBezTo>
                    <a:pt x="92" y="231"/>
                    <a:pt x="92" y="231"/>
                    <a:pt x="92" y="231"/>
                  </a:cubicBezTo>
                  <a:cubicBezTo>
                    <a:pt x="92" y="230"/>
                    <a:pt x="92" y="230"/>
                    <a:pt x="92" y="230"/>
                  </a:cubicBezTo>
                  <a:cubicBezTo>
                    <a:pt x="92" y="229"/>
                    <a:pt x="92" y="229"/>
                    <a:pt x="92" y="229"/>
                  </a:cubicBezTo>
                  <a:cubicBezTo>
                    <a:pt x="92" y="229"/>
                    <a:pt x="92" y="229"/>
                    <a:pt x="92" y="229"/>
                  </a:cubicBezTo>
                  <a:cubicBezTo>
                    <a:pt x="92" y="228"/>
                    <a:pt x="92" y="228"/>
                    <a:pt x="92" y="228"/>
                  </a:cubicBezTo>
                  <a:cubicBezTo>
                    <a:pt x="92" y="228"/>
                    <a:pt x="92" y="228"/>
                    <a:pt x="92" y="228"/>
                  </a:cubicBezTo>
                  <a:cubicBezTo>
                    <a:pt x="92" y="227"/>
                    <a:pt x="92" y="227"/>
                    <a:pt x="92" y="227"/>
                  </a:cubicBezTo>
                  <a:cubicBezTo>
                    <a:pt x="92" y="226"/>
                    <a:pt x="92" y="226"/>
                    <a:pt x="92" y="226"/>
                  </a:cubicBezTo>
                  <a:cubicBezTo>
                    <a:pt x="92" y="226"/>
                    <a:pt x="92" y="226"/>
                    <a:pt x="92" y="226"/>
                  </a:cubicBezTo>
                  <a:cubicBezTo>
                    <a:pt x="92" y="225"/>
                    <a:pt x="92" y="225"/>
                    <a:pt x="92" y="225"/>
                  </a:cubicBezTo>
                  <a:cubicBezTo>
                    <a:pt x="97" y="228"/>
                    <a:pt x="97" y="228"/>
                    <a:pt x="97" y="228"/>
                  </a:cubicBezTo>
                  <a:cubicBezTo>
                    <a:pt x="98" y="228"/>
                    <a:pt x="99" y="228"/>
                    <a:pt x="100" y="228"/>
                  </a:cubicBezTo>
                  <a:cubicBezTo>
                    <a:pt x="118" y="218"/>
                    <a:pt x="118" y="218"/>
                    <a:pt x="118" y="218"/>
                  </a:cubicBezTo>
                  <a:cubicBezTo>
                    <a:pt x="118" y="218"/>
                    <a:pt x="118" y="217"/>
                    <a:pt x="118" y="217"/>
                  </a:cubicBezTo>
                  <a:cubicBezTo>
                    <a:pt x="118" y="216"/>
                    <a:pt x="118" y="216"/>
                    <a:pt x="118" y="216"/>
                  </a:cubicBezTo>
                  <a:cubicBezTo>
                    <a:pt x="118" y="216"/>
                    <a:pt x="118" y="216"/>
                    <a:pt x="118" y="216"/>
                  </a:cubicBezTo>
                  <a:cubicBezTo>
                    <a:pt x="118" y="215"/>
                    <a:pt x="118" y="215"/>
                    <a:pt x="118" y="215"/>
                  </a:cubicBezTo>
                  <a:cubicBezTo>
                    <a:pt x="118" y="214"/>
                    <a:pt x="118" y="214"/>
                    <a:pt x="118" y="214"/>
                  </a:cubicBezTo>
                  <a:cubicBezTo>
                    <a:pt x="118" y="214"/>
                    <a:pt x="118" y="214"/>
                    <a:pt x="118" y="214"/>
                  </a:cubicBezTo>
                  <a:cubicBezTo>
                    <a:pt x="118" y="213"/>
                    <a:pt x="118" y="213"/>
                    <a:pt x="118" y="213"/>
                  </a:cubicBezTo>
                  <a:cubicBezTo>
                    <a:pt x="118" y="213"/>
                    <a:pt x="118" y="213"/>
                    <a:pt x="118" y="213"/>
                  </a:cubicBezTo>
                  <a:cubicBezTo>
                    <a:pt x="118" y="212"/>
                    <a:pt x="118" y="212"/>
                    <a:pt x="118" y="212"/>
                  </a:cubicBezTo>
                  <a:cubicBezTo>
                    <a:pt x="118" y="211"/>
                    <a:pt x="118" y="211"/>
                    <a:pt x="118" y="211"/>
                  </a:cubicBezTo>
                  <a:cubicBezTo>
                    <a:pt x="118" y="211"/>
                    <a:pt x="118" y="211"/>
                    <a:pt x="118" y="211"/>
                  </a:cubicBezTo>
                  <a:cubicBezTo>
                    <a:pt x="118" y="210"/>
                    <a:pt x="118" y="210"/>
                    <a:pt x="118" y="210"/>
                  </a:cubicBezTo>
                  <a:cubicBezTo>
                    <a:pt x="123" y="213"/>
                    <a:pt x="123" y="213"/>
                    <a:pt x="123" y="213"/>
                  </a:cubicBezTo>
                  <a:cubicBezTo>
                    <a:pt x="124" y="213"/>
                    <a:pt x="125" y="213"/>
                    <a:pt x="126" y="213"/>
                  </a:cubicBezTo>
                  <a:cubicBezTo>
                    <a:pt x="144" y="203"/>
                    <a:pt x="144" y="203"/>
                    <a:pt x="144" y="203"/>
                  </a:cubicBezTo>
                  <a:cubicBezTo>
                    <a:pt x="144" y="202"/>
                    <a:pt x="144" y="202"/>
                    <a:pt x="144" y="202"/>
                  </a:cubicBezTo>
                  <a:cubicBezTo>
                    <a:pt x="144" y="201"/>
                    <a:pt x="144" y="201"/>
                    <a:pt x="144" y="201"/>
                  </a:cubicBezTo>
                  <a:cubicBezTo>
                    <a:pt x="144" y="201"/>
                    <a:pt x="144" y="201"/>
                    <a:pt x="144" y="201"/>
                  </a:cubicBezTo>
                  <a:cubicBezTo>
                    <a:pt x="144" y="200"/>
                    <a:pt x="144" y="200"/>
                    <a:pt x="144" y="200"/>
                  </a:cubicBezTo>
                  <a:cubicBezTo>
                    <a:pt x="144" y="199"/>
                    <a:pt x="144" y="199"/>
                    <a:pt x="144" y="199"/>
                  </a:cubicBezTo>
                  <a:cubicBezTo>
                    <a:pt x="144" y="199"/>
                    <a:pt x="144" y="199"/>
                    <a:pt x="144" y="199"/>
                  </a:cubicBezTo>
                  <a:cubicBezTo>
                    <a:pt x="144" y="198"/>
                    <a:pt x="144" y="198"/>
                    <a:pt x="144" y="198"/>
                  </a:cubicBezTo>
                  <a:cubicBezTo>
                    <a:pt x="144" y="198"/>
                    <a:pt x="144" y="198"/>
                    <a:pt x="144" y="198"/>
                  </a:cubicBezTo>
                  <a:cubicBezTo>
                    <a:pt x="144" y="197"/>
                    <a:pt x="144" y="197"/>
                    <a:pt x="144" y="197"/>
                  </a:cubicBezTo>
                  <a:cubicBezTo>
                    <a:pt x="144" y="196"/>
                    <a:pt x="144" y="196"/>
                    <a:pt x="144" y="196"/>
                  </a:cubicBezTo>
                  <a:cubicBezTo>
                    <a:pt x="144" y="196"/>
                    <a:pt x="144" y="196"/>
                    <a:pt x="144" y="196"/>
                  </a:cubicBezTo>
                  <a:cubicBezTo>
                    <a:pt x="144" y="195"/>
                    <a:pt x="144" y="195"/>
                    <a:pt x="144" y="195"/>
                  </a:cubicBezTo>
                  <a:cubicBezTo>
                    <a:pt x="149" y="198"/>
                    <a:pt x="149" y="198"/>
                    <a:pt x="149" y="198"/>
                  </a:cubicBezTo>
                  <a:cubicBezTo>
                    <a:pt x="150" y="198"/>
                    <a:pt x="151" y="198"/>
                    <a:pt x="152" y="198"/>
                  </a:cubicBezTo>
                  <a:cubicBezTo>
                    <a:pt x="170" y="188"/>
                    <a:pt x="170" y="188"/>
                    <a:pt x="170" y="188"/>
                  </a:cubicBezTo>
                  <a:cubicBezTo>
                    <a:pt x="170" y="187"/>
                    <a:pt x="170" y="187"/>
                    <a:pt x="170" y="187"/>
                  </a:cubicBezTo>
                  <a:cubicBezTo>
                    <a:pt x="170" y="186"/>
                    <a:pt x="170" y="186"/>
                    <a:pt x="170" y="186"/>
                  </a:cubicBezTo>
                  <a:cubicBezTo>
                    <a:pt x="170" y="186"/>
                    <a:pt x="170" y="186"/>
                    <a:pt x="170" y="186"/>
                  </a:cubicBezTo>
                  <a:cubicBezTo>
                    <a:pt x="170" y="185"/>
                    <a:pt x="170" y="185"/>
                    <a:pt x="170" y="185"/>
                  </a:cubicBezTo>
                  <a:cubicBezTo>
                    <a:pt x="170" y="184"/>
                    <a:pt x="170" y="184"/>
                    <a:pt x="170" y="184"/>
                  </a:cubicBezTo>
                  <a:cubicBezTo>
                    <a:pt x="170" y="184"/>
                    <a:pt x="170" y="184"/>
                    <a:pt x="170" y="184"/>
                  </a:cubicBezTo>
                  <a:cubicBezTo>
                    <a:pt x="170" y="183"/>
                    <a:pt x="170" y="183"/>
                    <a:pt x="170" y="183"/>
                  </a:cubicBezTo>
                  <a:cubicBezTo>
                    <a:pt x="170" y="183"/>
                    <a:pt x="170" y="183"/>
                    <a:pt x="170" y="183"/>
                  </a:cubicBezTo>
                  <a:cubicBezTo>
                    <a:pt x="170" y="182"/>
                    <a:pt x="170" y="182"/>
                    <a:pt x="170" y="182"/>
                  </a:cubicBezTo>
                  <a:cubicBezTo>
                    <a:pt x="170" y="181"/>
                    <a:pt x="170" y="181"/>
                    <a:pt x="170" y="181"/>
                  </a:cubicBezTo>
                  <a:cubicBezTo>
                    <a:pt x="170" y="181"/>
                    <a:pt x="170" y="181"/>
                    <a:pt x="170" y="181"/>
                  </a:cubicBezTo>
                  <a:cubicBezTo>
                    <a:pt x="170" y="180"/>
                    <a:pt x="170" y="180"/>
                    <a:pt x="170" y="180"/>
                  </a:cubicBezTo>
                  <a:cubicBezTo>
                    <a:pt x="175" y="183"/>
                    <a:pt x="175" y="183"/>
                    <a:pt x="175" y="183"/>
                  </a:cubicBezTo>
                  <a:cubicBezTo>
                    <a:pt x="176" y="183"/>
                    <a:pt x="177" y="183"/>
                    <a:pt x="178" y="183"/>
                  </a:cubicBezTo>
                  <a:cubicBezTo>
                    <a:pt x="196" y="173"/>
                    <a:pt x="196" y="173"/>
                    <a:pt x="196" y="173"/>
                  </a:cubicBezTo>
                  <a:cubicBezTo>
                    <a:pt x="196" y="172"/>
                    <a:pt x="196" y="172"/>
                    <a:pt x="196" y="172"/>
                  </a:cubicBezTo>
                  <a:cubicBezTo>
                    <a:pt x="196" y="171"/>
                    <a:pt x="196" y="171"/>
                    <a:pt x="196" y="171"/>
                  </a:cubicBezTo>
                  <a:cubicBezTo>
                    <a:pt x="196" y="170"/>
                    <a:pt x="196" y="170"/>
                    <a:pt x="196" y="170"/>
                  </a:cubicBezTo>
                  <a:cubicBezTo>
                    <a:pt x="196" y="170"/>
                    <a:pt x="196" y="170"/>
                    <a:pt x="196" y="170"/>
                  </a:cubicBezTo>
                  <a:cubicBezTo>
                    <a:pt x="196" y="169"/>
                    <a:pt x="196" y="169"/>
                    <a:pt x="196" y="169"/>
                  </a:cubicBezTo>
                  <a:cubicBezTo>
                    <a:pt x="196" y="169"/>
                    <a:pt x="196" y="169"/>
                    <a:pt x="196" y="169"/>
                  </a:cubicBezTo>
                  <a:cubicBezTo>
                    <a:pt x="196" y="168"/>
                    <a:pt x="196" y="168"/>
                    <a:pt x="196" y="168"/>
                  </a:cubicBezTo>
                  <a:cubicBezTo>
                    <a:pt x="196" y="168"/>
                    <a:pt x="196" y="168"/>
                    <a:pt x="196" y="168"/>
                  </a:cubicBezTo>
                  <a:cubicBezTo>
                    <a:pt x="196" y="167"/>
                    <a:pt x="196" y="167"/>
                    <a:pt x="196" y="167"/>
                  </a:cubicBezTo>
                  <a:cubicBezTo>
                    <a:pt x="196" y="166"/>
                    <a:pt x="196" y="166"/>
                    <a:pt x="196" y="166"/>
                  </a:cubicBezTo>
                  <a:cubicBezTo>
                    <a:pt x="196" y="166"/>
                    <a:pt x="196" y="166"/>
                    <a:pt x="196" y="166"/>
                  </a:cubicBezTo>
                  <a:cubicBezTo>
                    <a:pt x="196" y="165"/>
                    <a:pt x="196" y="165"/>
                    <a:pt x="196" y="165"/>
                  </a:cubicBezTo>
                  <a:cubicBezTo>
                    <a:pt x="201" y="168"/>
                    <a:pt x="201" y="168"/>
                    <a:pt x="201" y="168"/>
                  </a:cubicBezTo>
                  <a:cubicBezTo>
                    <a:pt x="202" y="168"/>
                    <a:pt x="203" y="168"/>
                    <a:pt x="204" y="168"/>
                  </a:cubicBezTo>
                  <a:cubicBezTo>
                    <a:pt x="222" y="158"/>
                    <a:pt x="222" y="158"/>
                    <a:pt x="222" y="158"/>
                  </a:cubicBezTo>
                  <a:cubicBezTo>
                    <a:pt x="222" y="157"/>
                    <a:pt x="222" y="157"/>
                    <a:pt x="222" y="157"/>
                  </a:cubicBezTo>
                  <a:cubicBezTo>
                    <a:pt x="222" y="156"/>
                    <a:pt x="222" y="156"/>
                    <a:pt x="222" y="156"/>
                  </a:cubicBezTo>
                  <a:cubicBezTo>
                    <a:pt x="222" y="155"/>
                    <a:pt x="222" y="155"/>
                    <a:pt x="222" y="155"/>
                  </a:cubicBezTo>
                  <a:cubicBezTo>
                    <a:pt x="222" y="155"/>
                    <a:pt x="222" y="155"/>
                    <a:pt x="222" y="155"/>
                  </a:cubicBezTo>
                  <a:cubicBezTo>
                    <a:pt x="222" y="154"/>
                    <a:pt x="222" y="154"/>
                    <a:pt x="222" y="154"/>
                  </a:cubicBezTo>
                  <a:cubicBezTo>
                    <a:pt x="222" y="154"/>
                    <a:pt x="222" y="154"/>
                    <a:pt x="222" y="154"/>
                  </a:cubicBezTo>
                  <a:cubicBezTo>
                    <a:pt x="222" y="153"/>
                    <a:pt x="222" y="153"/>
                    <a:pt x="222" y="153"/>
                  </a:cubicBezTo>
                  <a:cubicBezTo>
                    <a:pt x="222" y="152"/>
                    <a:pt x="222" y="152"/>
                    <a:pt x="222" y="152"/>
                  </a:cubicBezTo>
                  <a:cubicBezTo>
                    <a:pt x="222" y="152"/>
                    <a:pt x="222" y="152"/>
                    <a:pt x="222" y="152"/>
                  </a:cubicBezTo>
                  <a:cubicBezTo>
                    <a:pt x="222" y="151"/>
                    <a:pt x="222" y="151"/>
                    <a:pt x="222" y="151"/>
                  </a:cubicBezTo>
                  <a:cubicBezTo>
                    <a:pt x="222" y="151"/>
                    <a:pt x="222" y="151"/>
                    <a:pt x="222" y="151"/>
                  </a:cubicBezTo>
                  <a:cubicBezTo>
                    <a:pt x="222" y="150"/>
                    <a:pt x="222" y="150"/>
                    <a:pt x="222" y="150"/>
                  </a:cubicBezTo>
                  <a:cubicBezTo>
                    <a:pt x="227" y="153"/>
                    <a:pt x="227" y="153"/>
                    <a:pt x="227" y="153"/>
                  </a:cubicBezTo>
                  <a:cubicBezTo>
                    <a:pt x="228" y="153"/>
                    <a:pt x="229" y="153"/>
                    <a:pt x="230" y="153"/>
                  </a:cubicBezTo>
                  <a:cubicBezTo>
                    <a:pt x="248" y="143"/>
                    <a:pt x="248" y="143"/>
                    <a:pt x="248" y="143"/>
                  </a:cubicBezTo>
                  <a:cubicBezTo>
                    <a:pt x="248" y="142"/>
                    <a:pt x="248" y="142"/>
                    <a:pt x="248" y="142"/>
                  </a:cubicBezTo>
                  <a:cubicBezTo>
                    <a:pt x="248" y="141"/>
                    <a:pt x="248" y="141"/>
                    <a:pt x="248" y="141"/>
                  </a:cubicBezTo>
                  <a:cubicBezTo>
                    <a:pt x="248" y="140"/>
                    <a:pt x="248" y="140"/>
                    <a:pt x="248" y="140"/>
                  </a:cubicBezTo>
                  <a:cubicBezTo>
                    <a:pt x="248" y="140"/>
                    <a:pt x="248" y="140"/>
                    <a:pt x="248" y="140"/>
                  </a:cubicBezTo>
                  <a:cubicBezTo>
                    <a:pt x="248" y="139"/>
                    <a:pt x="248" y="139"/>
                    <a:pt x="248" y="139"/>
                  </a:cubicBezTo>
                  <a:cubicBezTo>
                    <a:pt x="248" y="139"/>
                    <a:pt x="248" y="139"/>
                    <a:pt x="248" y="139"/>
                  </a:cubicBezTo>
                  <a:cubicBezTo>
                    <a:pt x="248" y="138"/>
                    <a:pt x="248" y="138"/>
                    <a:pt x="248" y="138"/>
                  </a:cubicBezTo>
                  <a:cubicBezTo>
                    <a:pt x="248" y="137"/>
                    <a:pt x="248" y="137"/>
                    <a:pt x="248" y="137"/>
                  </a:cubicBezTo>
                  <a:cubicBezTo>
                    <a:pt x="248" y="137"/>
                    <a:pt x="248" y="137"/>
                    <a:pt x="248" y="137"/>
                  </a:cubicBezTo>
                  <a:cubicBezTo>
                    <a:pt x="248" y="136"/>
                    <a:pt x="248" y="136"/>
                    <a:pt x="248" y="136"/>
                  </a:cubicBezTo>
                  <a:cubicBezTo>
                    <a:pt x="248" y="136"/>
                    <a:pt x="248" y="136"/>
                    <a:pt x="248" y="136"/>
                  </a:cubicBezTo>
                  <a:cubicBezTo>
                    <a:pt x="248" y="135"/>
                    <a:pt x="248" y="135"/>
                    <a:pt x="248" y="135"/>
                  </a:cubicBezTo>
                  <a:cubicBezTo>
                    <a:pt x="253" y="138"/>
                    <a:pt x="253" y="138"/>
                    <a:pt x="253" y="138"/>
                  </a:cubicBezTo>
                  <a:cubicBezTo>
                    <a:pt x="254" y="138"/>
                    <a:pt x="255" y="138"/>
                    <a:pt x="256" y="138"/>
                  </a:cubicBezTo>
                  <a:cubicBezTo>
                    <a:pt x="274" y="128"/>
                    <a:pt x="274" y="128"/>
                    <a:pt x="274" y="128"/>
                  </a:cubicBezTo>
                  <a:cubicBezTo>
                    <a:pt x="274" y="127"/>
                    <a:pt x="274" y="127"/>
                    <a:pt x="274" y="127"/>
                  </a:cubicBezTo>
                  <a:cubicBezTo>
                    <a:pt x="274" y="126"/>
                    <a:pt x="274" y="126"/>
                    <a:pt x="274" y="126"/>
                  </a:cubicBezTo>
                  <a:cubicBezTo>
                    <a:pt x="274" y="125"/>
                    <a:pt x="274" y="125"/>
                    <a:pt x="274" y="125"/>
                  </a:cubicBezTo>
                  <a:cubicBezTo>
                    <a:pt x="274" y="125"/>
                    <a:pt x="274" y="125"/>
                    <a:pt x="274" y="125"/>
                  </a:cubicBezTo>
                  <a:cubicBezTo>
                    <a:pt x="274" y="124"/>
                    <a:pt x="274" y="124"/>
                    <a:pt x="274" y="124"/>
                  </a:cubicBezTo>
                  <a:cubicBezTo>
                    <a:pt x="274" y="124"/>
                    <a:pt x="274" y="124"/>
                    <a:pt x="274" y="124"/>
                  </a:cubicBezTo>
                  <a:cubicBezTo>
                    <a:pt x="274" y="123"/>
                    <a:pt x="274" y="123"/>
                    <a:pt x="274" y="123"/>
                  </a:cubicBezTo>
                  <a:cubicBezTo>
                    <a:pt x="274" y="122"/>
                    <a:pt x="274" y="122"/>
                    <a:pt x="274" y="122"/>
                  </a:cubicBezTo>
                  <a:cubicBezTo>
                    <a:pt x="274" y="122"/>
                    <a:pt x="274" y="122"/>
                    <a:pt x="274" y="122"/>
                  </a:cubicBezTo>
                  <a:cubicBezTo>
                    <a:pt x="274" y="121"/>
                    <a:pt x="274" y="121"/>
                    <a:pt x="274" y="121"/>
                  </a:cubicBezTo>
                  <a:cubicBezTo>
                    <a:pt x="274" y="121"/>
                    <a:pt x="274" y="121"/>
                    <a:pt x="274" y="121"/>
                  </a:cubicBezTo>
                  <a:cubicBezTo>
                    <a:pt x="274" y="120"/>
                    <a:pt x="274" y="120"/>
                    <a:pt x="274" y="120"/>
                  </a:cubicBezTo>
                  <a:cubicBezTo>
                    <a:pt x="279" y="123"/>
                    <a:pt x="279" y="123"/>
                    <a:pt x="279" y="123"/>
                  </a:cubicBezTo>
                  <a:cubicBezTo>
                    <a:pt x="280" y="123"/>
                    <a:pt x="281" y="123"/>
                    <a:pt x="282" y="123"/>
                  </a:cubicBezTo>
                  <a:cubicBezTo>
                    <a:pt x="300" y="113"/>
                    <a:pt x="300" y="113"/>
                    <a:pt x="300" y="113"/>
                  </a:cubicBezTo>
                  <a:cubicBezTo>
                    <a:pt x="300" y="112"/>
                    <a:pt x="300" y="112"/>
                    <a:pt x="300" y="112"/>
                  </a:cubicBezTo>
                  <a:cubicBezTo>
                    <a:pt x="300" y="111"/>
                    <a:pt x="300" y="111"/>
                    <a:pt x="300" y="111"/>
                  </a:cubicBezTo>
                  <a:cubicBezTo>
                    <a:pt x="300" y="110"/>
                    <a:pt x="300" y="110"/>
                    <a:pt x="300" y="110"/>
                  </a:cubicBezTo>
                  <a:cubicBezTo>
                    <a:pt x="300" y="110"/>
                    <a:pt x="300" y="110"/>
                    <a:pt x="300" y="110"/>
                  </a:cubicBezTo>
                  <a:cubicBezTo>
                    <a:pt x="300" y="109"/>
                    <a:pt x="300" y="109"/>
                    <a:pt x="300" y="109"/>
                  </a:cubicBezTo>
                  <a:cubicBezTo>
                    <a:pt x="300" y="109"/>
                    <a:pt x="300" y="109"/>
                    <a:pt x="300" y="109"/>
                  </a:cubicBezTo>
                  <a:cubicBezTo>
                    <a:pt x="300" y="108"/>
                    <a:pt x="300" y="108"/>
                    <a:pt x="300" y="108"/>
                  </a:cubicBezTo>
                  <a:cubicBezTo>
                    <a:pt x="300" y="107"/>
                    <a:pt x="300" y="107"/>
                    <a:pt x="300" y="107"/>
                  </a:cubicBezTo>
                  <a:cubicBezTo>
                    <a:pt x="300" y="107"/>
                    <a:pt x="300" y="107"/>
                    <a:pt x="300" y="107"/>
                  </a:cubicBezTo>
                  <a:cubicBezTo>
                    <a:pt x="300" y="106"/>
                    <a:pt x="300" y="106"/>
                    <a:pt x="300" y="106"/>
                  </a:cubicBezTo>
                  <a:cubicBezTo>
                    <a:pt x="300" y="106"/>
                    <a:pt x="300" y="106"/>
                    <a:pt x="300" y="106"/>
                  </a:cubicBezTo>
                  <a:cubicBezTo>
                    <a:pt x="300" y="105"/>
                    <a:pt x="300" y="105"/>
                    <a:pt x="300" y="105"/>
                  </a:cubicBezTo>
                  <a:cubicBezTo>
                    <a:pt x="305" y="108"/>
                    <a:pt x="305" y="108"/>
                    <a:pt x="305" y="108"/>
                  </a:cubicBezTo>
                  <a:cubicBezTo>
                    <a:pt x="306" y="108"/>
                    <a:pt x="307" y="108"/>
                    <a:pt x="308" y="108"/>
                  </a:cubicBezTo>
                  <a:cubicBezTo>
                    <a:pt x="326" y="97"/>
                    <a:pt x="326" y="97"/>
                    <a:pt x="326" y="97"/>
                  </a:cubicBezTo>
                  <a:cubicBezTo>
                    <a:pt x="326" y="97"/>
                    <a:pt x="327" y="97"/>
                    <a:pt x="326" y="96"/>
                  </a:cubicBezTo>
                  <a:cubicBezTo>
                    <a:pt x="326" y="96"/>
                    <a:pt x="326" y="96"/>
                    <a:pt x="326" y="96"/>
                  </a:cubicBezTo>
                  <a:cubicBezTo>
                    <a:pt x="326" y="95"/>
                    <a:pt x="326" y="95"/>
                    <a:pt x="326" y="95"/>
                  </a:cubicBezTo>
                  <a:cubicBezTo>
                    <a:pt x="326" y="95"/>
                    <a:pt x="326" y="95"/>
                    <a:pt x="326" y="95"/>
                  </a:cubicBezTo>
                  <a:cubicBezTo>
                    <a:pt x="326" y="94"/>
                    <a:pt x="326" y="94"/>
                    <a:pt x="326" y="94"/>
                  </a:cubicBezTo>
                  <a:cubicBezTo>
                    <a:pt x="326" y="94"/>
                    <a:pt x="326" y="94"/>
                    <a:pt x="326" y="94"/>
                  </a:cubicBezTo>
                  <a:cubicBezTo>
                    <a:pt x="326" y="93"/>
                    <a:pt x="326" y="93"/>
                    <a:pt x="326" y="93"/>
                  </a:cubicBezTo>
                  <a:cubicBezTo>
                    <a:pt x="326" y="92"/>
                    <a:pt x="326" y="92"/>
                    <a:pt x="326" y="92"/>
                  </a:cubicBezTo>
                  <a:cubicBezTo>
                    <a:pt x="326" y="92"/>
                    <a:pt x="326" y="92"/>
                    <a:pt x="326" y="92"/>
                  </a:cubicBezTo>
                  <a:cubicBezTo>
                    <a:pt x="326" y="91"/>
                    <a:pt x="326" y="91"/>
                    <a:pt x="326" y="91"/>
                  </a:cubicBezTo>
                  <a:cubicBezTo>
                    <a:pt x="326" y="91"/>
                    <a:pt x="326" y="91"/>
                    <a:pt x="326" y="91"/>
                  </a:cubicBezTo>
                  <a:cubicBezTo>
                    <a:pt x="326" y="90"/>
                    <a:pt x="326" y="90"/>
                    <a:pt x="326" y="90"/>
                  </a:cubicBezTo>
                  <a:cubicBezTo>
                    <a:pt x="331" y="93"/>
                    <a:pt x="331" y="93"/>
                    <a:pt x="331" y="93"/>
                  </a:cubicBezTo>
                  <a:cubicBezTo>
                    <a:pt x="332" y="93"/>
                    <a:pt x="333" y="93"/>
                    <a:pt x="334" y="93"/>
                  </a:cubicBezTo>
                  <a:cubicBezTo>
                    <a:pt x="352" y="82"/>
                    <a:pt x="352" y="82"/>
                    <a:pt x="352" y="82"/>
                  </a:cubicBezTo>
                  <a:cubicBezTo>
                    <a:pt x="352" y="82"/>
                    <a:pt x="353" y="82"/>
                    <a:pt x="352" y="81"/>
                  </a:cubicBezTo>
                  <a:cubicBezTo>
                    <a:pt x="352" y="81"/>
                    <a:pt x="352" y="81"/>
                    <a:pt x="352" y="81"/>
                  </a:cubicBezTo>
                  <a:cubicBezTo>
                    <a:pt x="352" y="80"/>
                    <a:pt x="352" y="80"/>
                    <a:pt x="352" y="80"/>
                  </a:cubicBezTo>
                  <a:cubicBezTo>
                    <a:pt x="352" y="80"/>
                    <a:pt x="352" y="80"/>
                    <a:pt x="352" y="80"/>
                  </a:cubicBezTo>
                  <a:cubicBezTo>
                    <a:pt x="352" y="79"/>
                    <a:pt x="352" y="79"/>
                    <a:pt x="352" y="79"/>
                  </a:cubicBezTo>
                  <a:cubicBezTo>
                    <a:pt x="352" y="78"/>
                    <a:pt x="352" y="78"/>
                    <a:pt x="352" y="78"/>
                  </a:cubicBezTo>
                  <a:cubicBezTo>
                    <a:pt x="352" y="78"/>
                    <a:pt x="352" y="78"/>
                    <a:pt x="352" y="78"/>
                  </a:cubicBezTo>
                  <a:cubicBezTo>
                    <a:pt x="352" y="77"/>
                    <a:pt x="352" y="77"/>
                    <a:pt x="352" y="77"/>
                  </a:cubicBezTo>
                  <a:cubicBezTo>
                    <a:pt x="352" y="77"/>
                    <a:pt x="352" y="77"/>
                    <a:pt x="352" y="77"/>
                  </a:cubicBezTo>
                  <a:cubicBezTo>
                    <a:pt x="352" y="76"/>
                    <a:pt x="352" y="76"/>
                    <a:pt x="352" y="76"/>
                  </a:cubicBezTo>
                  <a:cubicBezTo>
                    <a:pt x="352" y="76"/>
                    <a:pt x="352" y="76"/>
                    <a:pt x="352" y="76"/>
                  </a:cubicBezTo>
                  <a:cubicBezTo>
                    <a:pt x="352" y="75"/>
                    <a:pt x="352" y="75"/>
                    <a:pt x="352" y="75"/>
                  </a:cubicBezTo>
                  <a:cubicBezTo>
                    <a:pt x="357" y="78"/>
                    <a:pt x="357" y="78"/>
                    <a:pt x="357" y="78"/>
                  </a:cubicBezTo>
                  <a:cubicBezTo>
                    <a:pt x="358" y="78"/>
                    <a:pt x="359" y="78"/>
                    <a:pt x="360" y="78"/>
                  </a:cubicBezTo>
                  <a:cubicBezTo>
                    <a:pt x="378" y="67"/>
                    <a:pt x="378" y="67"/>
                    <a:pt x="378" y="67"/>
                  </a:cubicBezTo>
                  <a:cubicBezTo>
                    <a:pt x="379" y="67"/>
                    <a:pt x="379" y="67"/>
                    <a:pt x="378" y="66"/>
                  </a:cubicBezTo>
                  <a:cubicBezTo>
                    <a:pt x="378" y="66"/>
                    <a:pt x="378" y="66"/>
                    <a:pt x="378" y="66"/>
                  </a:cubicBezTo>
                  <a:cubicBezTo>
                    <a:pt x="378" y="65"/>
                    <a:pt x="378" y="65"/>
                    <a:pt x="378" y="65"/>
                  </a:cubicBezTo>
                  <a:cubicBezTo>
                    <a:pt x="378" y="65"/>
                    <a:pt x="378" y="65"/>
                    <a:pt x="378" y="65"/>
                  </a:cubicBezTo>
                  <a:cubicBezTo>
                    <a:pt x="378" y="64"/>
                    <a:pt x="378" y="64"/>
                    <a:pt x="378" y="64"/>
                  </a:cubicBezTo>
                  <a:cubicBezTo>
                    <a:pt x="378" y="63"/>
                    <a:pt x="378" y="63"/>
                    <a:pt x="378" y="63"/>
                  </a:cubicBezTo>
                  <a:cubicBezTo>
                    <a:pt x="378" y="63"/>
                    <a:pt x="378" y="63"/>
                    <a:pt x="378" y="63"/>
                  </a:cubicBezTo>
                  <a:cubicBezTo>
                    <a:pt x="378" y="62"/>
                    <a:pt x="378" y="62"/>
                    <a:pt x="378" y="62"/>
                  </a:cubicBezTo>
                  <a:cubicBezTo>
                    <a:pt x="378" y="62"/>
                    <a:pt x="378" y="62"/>
                    <a:pt x="378" y="62"/>
                  </a:cubicBezTo>
                  <a:cubicBezTo>
                    <a:pt x="378" y="61"/>
                    <a:pt x="378" y="61"/>
                    <a:pt x="378" y="61"/>
                  </a:cubicBezTo>
                  <a:cubicBezTo>
                    <a:pt x="378" y="60"/>
                    <a:pt x="378" y="60"/>
                    <a:pt x="378" y="60"/>
                  </a:cubicBezTo>
                  <a:cubicBezTo>
                    <a:pt x="378" y="60"/>
                    <a:pt x="378" y="60"/>
                    <a:pt x="378" y="60"/>
                  </a:cubicBezTo>
                  <a:cubicBezTo>
                    <a:pt x="383" y="63"/>
                    <a:pt x="383" y="63"/>
                    <a:pt x="383" y="63"/>
                  </a:cubicBezTo>
                  <a:cubicBezTo>
                    <a:pt x="384" y="63"/>
                    <a:pt x="386" y="63"/>
                    <a:pt x="386" y="63"/>
                  </a:cubicBezTo>
                  <a:cubicBezTo>
                    <a:pt x="426" y="40"/>
                    <a:pt x="426" y="40"/>
                    <a:pt x="426" y="40"/>
                  </a:cubicBezTo>
                  <a:cubicBezTo>
                    <a:pt x="426" y="39"/>
                    <a:pt x="427" y="39"/>
                    <a:pt x="426" y="39"/>
                  </a:cubicBezTo>
                  <a:cubicBezTo>
                    <a:pt x="426" y="38"/>
                    <a:pt x="426" y="38"/>
                    <a:pt x="426" y="38"/>
                  </a:cubicBezTo>
                  <a:cubicBezTo>
                    <a:pt x="426" y="38"/>
                    <a:pt x="426" y="38"/>
                    <a:pt x="426" y="38"/>
                  </a:cubicBezTo>
                  <a:cubicBezTo>
                    <a:pt x="426" y="37"/>
                    <a:pt x="426" y="37"/>
                    <a:pt x="426" y="37"/>
                  </a:cubicBezTo>
                  <a:cubicBezTo>
                    <a:pt x="426" y="36"/>
                    <a:pt x="426" y="36"/>
                    <a:pt x="426" y="36"/>
                  </a:cubicBezTo>
                  <a:cubicBezTo>
                    <a:pt x="426" y="36"/>
                    <a:pt x="426" y="36"/>
                    <a:pt x="426" y="36"/>
                  </a:cubicBezTo>
                  <a:cubicBezTo>
                    <a:pt x="426" y="35"/>
                    <a:pt x="426" y="35"/>
                    <a:pt x="426" y="35"/>
                  </a:cubicBezTo>
                  <a:cubicBezTo>
                    <a:pt x="426" y="35"/>
                    <a:pt x="426" y="35"/>
                    <a:pt x="426" y="35"/>
                  </a:cubicBezTo>
                  <a:cubicBezTo>
                    <a:pt x="426" y="34"/>
                    <a:pt x="426" y="34"/>
                    <a:pt x="426" y="34"/>
                  </a:cubicBezTo>
                  <a:cubicBezTo>
                    <a:pt x="426" y="33"/>
                    <a:pt x="426" y="33"/>
                    <a:pt x="426" y="33"/>
                  </a:cubicBezTo>
                  <a:cubicBezTo>
                    <a:pt x="426" y="33"/>
                    <a:pt x="426" y="33"/>
                    <a:pt x="426" y="33"/>
                  </a:cubicBezTo>
                  <a:cubicBezTo>
                    <a:pt x="427" y="32"/>
                    <a:pt x="426" y="32"/>
                    <a:pt x="426" y="32"/>
                  </a:cubicBezTo>
                  <a:cubicBezTo>
                    <a:pt x="372" y="0"/>
                    <a:pt x="372" y="0"/>
                    <a:pt x="372" y="0"/>
                  </a:cubicBezTo>
                  <a:cubicBezTo>
                    <a:pt x="371" y="0"/>
                    <a:pt x="370" y="0"/>
                    <a:pt x="369" y="0"/>
                  </a:cubicBezTo>
                  <a:cubicBezTo>
                    <a:pt x="348" y="12"/>
                    <a:pt x="348" y="12"/>
                    <a:pt x="348" y="12"/>
                  </a:cubicBezTo>
                  <a:cubicBezTo>
                    <a:pt x="348" y="12"/>
                    <a:pt x="348" y="13"/>
                    <a:pt x="348" y="13"/>
                  </a:cubicBezTo>
                  <a:cubicBezTo>
                    <a:pt x="348" y="14"/>
                    <a:pt x="348" y="14"/>
                    <a:pt x="348" y="14"/>
                  </a:cubicBezTo>
                  <a:cubicBezTo>
                    <a:pt x="348" y="14"/>
                    <a:pt x="348" y="14"/>
                    <a:pt x="348" y="14"/>
                  </a:cubicBezTo>
                  <a:cubicBezTo>
                    <a:pt x="348" y="15"/>
                    <a:pt x="348" y="15"/>
                    <a:pt x="348" y="15"/>
                  </a:cubicBezTo>
                  <a:cubicBezTo>
                    <a:pt x="348" y="16"/>
                    <a:pt x="348" y="16"/>
                    <a:pt x="348" y="16"/>
                  </a:cubicBezTo>
                  <a:cubicBezTo>
                    <a:pt x="348" y="16"/>
                    <a:pt x="348" y="16"/>
                    <a:pt x="348" y="16"/>
                  </a:cubicBezTo>
                  <a:cubicBezTo>
                    <a:pt x="348" y="17"/>
                    <a:pt x="348" y="17"/>
                    <a:pt x="348" y="17"/>
                  </a:cubicBezTo>
                  <a:cubicBezTo>
                    <a:pt x="348" y="17"/>
                    <a:pt x="348" y="17"/>
                    <a:pt x="348" y="17"/>
                  </a:cubicBezTo>
                  <a:cubicBezTo>
                    <a:pt x="348" y="18"/>
                    <a:pt x="348" y="18"/>
                    <a:pt x="348" y="18"/>
                  </a:cubicBezTo>
                  <a:cubicBezTo>
                    <a:pt x="348" y="19"/>
                    <a:pt x="348" y="19"/>
                    <a:pt x="348" y="19"/>
                  </a:cubicBezTo>
                  <a:cubicBezTo>
                    <a:pt x="348" y="19"/>
                    <a:pt x="348" y="19"/>
                    <a:pt x="348" y="19"/>
                  </a:cubicBezTo>
                  <a:cubicBezTo>
                    <a:pt x="348" y="20"/>
                    <a:pt x="348" y="20"/>
                    <a:pt x="348" y="20"/>
                  </a:cubicBezTo>
                  <a:cubicBezTo>
                    <a:pt x="343" y="17"/>
                    <a:pt x="343" y="17"/>
                    <a:pt x="343" y="17"/>
                  </a:cubicBezTo>
                  <a:cubicBezTo>
                    <a:pt x="342" y="17"/>
                    <a:pt x="341" y="17"/>
                    <a:pt x="340" y="17"/>
                  </a:cubicBezTo>
                  <a:cubicBezTo>
                    <a:pt x="322" y="27"/>
                    <a:pt x="322" y="27"/>
                    <a:pt x="322" y="27"/>
                  </a:cubicBezTo>
                  <a:cubicBezTo>
                    <a:pt x="322" y="28"/>
                    <a:pt x="322" y="28"/>
                    <a:pt x="322" y="28"/>
                  </a:cubicBezTo>
                  <a:cubicBezTo>
                    <a:pt x="322" y="29"/>
                    <a:pt x="322" y="29"/>
                    <a:pt x="322" y="29"/>
                  </a:cubicBezTo>
                  <a:cubicBezTo>
                    <a:pt x="322" y="29"/>
                    <a:pt x="322" y="29"/>
                    <a:pt x="322" y="29"/>
                  </a:cubicBezTo>
                  <a:cubicBezTo>
                    <a:pt x="322" y="30"/>
                    <a:pt x="322" y="30"/>
                    <a:pt x="322" y="30"/>
                  </a:cubicBezTo>
                  <a:cubicBezTo>
                    <a:pt x="322" y="31"/>
                    <a:pt x="322" y="31"/>
                    <a:pt x="322" y="31"/>
                  </a:cubicBezTo>
                  <a:cubicBezTo>
                    <a:pt x="322" y="31"/>
                    <a:pt x="322" y="31"/>
                    <a:pt x="322" y="31"/>
                  </a:cubicBezTo>
                  <a:cubicBezTo>
                    <a:pt x="322" y="32"/>
                    <a:pt x="322" y="32"/>
                    <a:pt x="322" y="32"/>
                  </a:cubicBezTo>
                  <a:cubicBezTo>
                    <a:pt x="322" y="32"/>
                    <a:pt x="322" y="32"/>
                    <a:pt x="322" y="32"/>
                  </a:cubicBezTo>
                  <a:cubicBezTo>
                    <a:pt x="322" y="33"/>
                    <a:pt x="322" y="33"/>
                    <a:pt x="322" y="33"/>
                  </a:cubicBezTo>
                  <a:cubicBezTo>
                    <a:pt x="322" y="34"/>
                    <a:pt x="322" y="34"/>
                    <a:pt x="322" y="34"/>
                  </a:cubicBezTo>
                  <a:cubicBezTo>
                    <a:pt x="322" y="34"/>
                    <a:pt x="322" y="34"/>
                    <a:pt x="322" y="34"/>
                  </a:cubicBezTo>
                  <a:cubicBezTo>
                    <a:pt x="322" y="35"/>
                    <a:pt x="322" y="35"/>
                    <a:pt x="322" y="35"/>
                  </a:cubicBezTo>
                  <a:cubicBezTo>
                    <a:pt x="317" y="32"/>
                    <a:pt x="317" y="32"/>
                    <a:pt x="317" y="32"/>
                  </a:cubicBezTo>
                  <a:cubicBezTo>
                    <a:pt x="316" y="32"/>
                    <a:pt x="315" y="32"/>
                    <a:pt x="314" y="32"/>
                  </a:cubicBezTo>
                  <a:cubicBezTo>
                    <a:pt x="296" y="42"/>
                    <a:pt x="296" y="42"/>
                    <a:pt x="296" y="42"/>
                  </a:cubicBezTo>
                  <a:cubicBezTo>
                    <a:pt x="296" y="43"/>
                    <a:pt x="296" y="43"/>
                    <a:pt x="296" y="43"/>
                  </a:cubicBezTo>
                  <a:cubicBezTo>
                    <a:pt x="296" y="44"/>
                    <a:pt x="296" y="44"/>
                    <a:pt x="296" y="44"/>
                  </a:cubicBezTo>
                  <a:cubicBezTo>
                    <a:pt x="296" y="44"/>
                    <a:pt x="296" y="44"/>
                    <a:pt x="296" y="44"/>
                  </a:cubicBezTo>
                  <a:cubicBezTo>
                    <a:pt x="296" y="45"/>
                    <a:pt x="296" y="45"/>
                    <a:pt x="296" y="45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7"/>
                    <a:pt x="296" y="47"/>
                    <a:pt x="296" y="47"/>
                  </a:cubicBezTo>
                  <a:cubicBezTo>
                    <a:pt x="296" y="47"/>
                    <a:pt x="296" y="47"/>
                    <a:pt x="296" y="47"/>
                  </a:cubicBezTo>
                  <a:cubicBezTo>
                    <a:pt x="296" y="48"/>
                    <a:pt x="296" y="48"/>
                    <a:pt x="296" y="48"/>
                  </a:cubicBezTo>
                  <a:cubicBezTo>
                    <a:pt x="296" y="49"/>
                    <a:pt x="296" y="49"/>
                    <a:pt x="296" y="49"/>
                  </a:cubicBezTo>
                  <a:cubicBezTo>
                    <a:pt x="296" y="49"/>
                    <a:pt x="296" y="49"/>
                    <a:pt x="296" y="49"/>
                  </a:cubicBezTo>
                  <a:cubicBezTo>
                    <a:pt x="296" y="50"/>
                    <a:pt x="296" y="50"/>
                    <a:pt x="296" y="50"/>
                  </a:cubicBezTo>
                  <a:cubicBezTo>
                    <a:pt x="291" y="47"/>
                    <a:pt x="291" y="47"/>
                    <a:pt x="291" y="47"/>
                  </a:cubicBezTo>
                  <a:cubicBezTo>
                    <a:pt x="290" y="47"/>
                    <a:pt x="289" y="47"/>
                    <a:pt x="288" y="47"/>
                  </a:cubicBezTo>
                  <a:cubicBezTo>
                    <a:pt x="270" y="57"/>
                    <a:pt x="270" y="57"/>
                    <a:pt x="270" y="57"/>
                  </a:cubicBezTo>
                  <a:cubicBezTo>
                    <a:pt x="270" y="58"/>
                    <a:pt x="270" y="58"/>
                    <a:pt x="270" y="58"/>
                  </a:cubicBezTo>
                  <a:cubicBezTo>
                    <a:pt x="270" y="59"/>
                    <a:pt x="270" y="59"/>
                    <a:pt x="270" y="59"/>
                  </a:cubicBezTo>
                  <a:cubicBezTo>
                    <a:pt x="270" y="60"/>
                    <a:pt x="270" y="60"/>
                    <a:pt x="270" y="60"/>
                  </a:cubicBezTo>
                  <a:cubicBezTo>
                    <a:pt x="270" y="60"/>
                    <a:pt x="270" y="60"/>
                    <a:pt x="270" y="60"/>
                  </a:cubicBezTo>
                  <a:cubicBezTo>
                    <a:pt x="270" y="61"/>
                    <a:pt x="270" y="61"/>
                    <a:pt x="270" y="61"/>
                  </a:cubicBezTo>
                  <a:cubicBezTo>
                    <a:pt x="270" y="61"/>
                    <a:pt x="270" y="61"/>
                    <a:pt x="270" y="61"/>
                  </a:cubicBezTo>
                  <a:cubicBezTo>
                    <a:pt x="270" y="62"/>
                    <a:pt x="270" y="62"/>
                    <a:pt x="270" y="62"/>
                  </a:cubicBezTo>
                  <a:cubicBezTo>
                    <a:pt x="270" y="62"/>
                    <a:pt x="270" y="62"/>
                    <a:pt x="270" y="62"/>
                  </a:cubicBezTo>
                  <a:cubicBezTo>
                    <a:pt x="270" y="63"/>
                    <a:pt x="270" y="63"/>
                    <a:pt x="270" y="63"/>
                  </a:cubicBezTo>
                  <a:cubicBezTo>
                    <a:pt x="270" y="64"/>
                    <a:pt x="270" y="64"/>
                    <a:pt x="270" y="64"/>
                  </a:cubicBezTo>
                  <a:cubicBezTo>
                    <a:pt x="270" y="64"/>
                    <a:pt x="270" y="64"/>
                    <a:pt x="270" y="64"/>
                  </a:cubicBezTo>
                  <a:cubicBezTo>
                    <a:pt x="270" y="65"/>
                    <a:pt x="270" y="65"/>
                    <a:pt x="270" y="65"/>
                  </a:cubicBezTo>
                  <a:cubicBezTo>
                    <a:pt x="265" y="62"/>
                    <a:pt x="265" y="62"/>
                    <a:pt x="265" y="62"/>
                  </a:cubicBezTo>
                  <a:cubicBezTo>
                    <a:pt x="264" y="62"/>
                    <a:pt x="263" y="62"/>
                    <a:pt x="262" y="62"/>
                  </a:cubicBezTo>
                  <a:cubicBezTo>
                    <a:pt x="244" y="72"/>
                    <a:pt x="244" y="72"/>
                    <a:pt x="244" y="72"/>
                  </a:cubicBezTo>
                  <a:cubicBezTo>
                    <a:pt x="244" y="73"/>
                    <a:pt x="244" y="73"/>
                    <a:pt x="244" y="73"/>
                  </a:cubicBezTo>
                  <a:cubicBezTo>
                    <a:pt x="244" y="74"/>
                    <a:pt x="244" y="74"/>
                    <a:pt x="244" y="74"/>
                  </a:cubicBezTo>
                  <a:cubicBezTo>
                    <a:pt x="244" y="75"/>
                    <a:pt x="244" y="75"/>
                    <a:pt x="244" y="75"/>
                  </a:cubicBezTo>
                  <a:cubicBezTo>
                    <a:pt x="244" y="75"/>
                    <a:pt x="244" y="75"/>
                    <a:pt x="244" y="75"/>
                  </a:cubicBezTo>
                  <a:cubicBezTo>
                    <a:pt x="244" y="76"/>
                    <a:pt x="244" y="76"/>
                    <a:pt x="244" y="76"/>
                  </a:cubicBezTo>
                  <a:cubicBezTo>
                    <a:pt x="244" y="76"/>
                    <a:pt x="244" y="76"/>
                    <a:pt x="244" y="76"/>
                  </a:cubicBezTo>
                  <a:cubicBezTo>
                    <a:pt x="244" y="77"/>
                    <a:pt x="244" y="77"/>
                    <a:pt x="244" y="77"/>
                  </a:cubicBezTo>
                  <a:cubicBezTo>
                    <a:pt x="244" y="77"/>
                    <a:pt x="244" y="77"/>
                    <a:pt x="244" y="77"/>
                  </a:cubicBezTo>
                  <a:cubicBezTo>
                    <a:pt x="244" y="78"/>
                    <a:pt x="244" y="78"/>
                    <a:pt x="244" y="78"/>
                  </a:cubicBezTo>
                  <a:cubicBezTo>
                    <a:pt x="244" y="79"/>
                    <a:pt x="244" y="79"/>
                    <a:pt x="244" y="79"/>
                  </a:cubicBezTo>
                  <a:cubicBezTo>
                    <a:pt x="244" y="79"/>
                    <a:pt x="244" y="79"/>
                    <a:pt x="244" y="79"/>
                  </a:cubicBezTo>
                  <a:cubicBezTo>
                    <a:pt x="244" y="80"/>
                    <a:pt x="244" y="80"/>
                    <a:pt x="244" y="80"/>
                  </a:cubicBezTo>
                  <a:cubicBezTo>
                    <a:pt x="239" y="77"/>
                    <a:pt x="239" y="77"/>
                    <a:pt x="239" y="77"/>
                  </a:cubicBezTo>
                  <a:cubicBezTo>
                    <a:pt x="238" y="77"/>
                    <a:pt x="237" y="77"/>
                    <a:pt x="236" y="77"/>
                  </a:cubicBezTo>
                  <a:cubicBezTo>
                    <a:pt x="218" y="87"/>
                    <a:pt x="218" y="87"/>
                    <a:pt x="218" y="87"/>
                  </a:cubicBezTo>
                  <a:cubicBezTo>
                    <a:pt x="218" y="88"/>
                    <a:pt x="218" y="88"/>
                    <a:pt x="218" y="88"/>
                  </a:cubicBezTo>
                  <a:cubicBezTo>
                    <a:pt x="218" y="89"/>
                    <a:pt x="218" y="89"/>
                    <a:pt x="218" y="89"/>
                  </a:cubicBezTo>
                  <a:cubicBezTo>
                    <a:pt x="218" y="90"/>
                    <a:pt x="218" y="90"/>
                    <a:pt x="218" y="90"/>
                  </a:cubicBezTo>
                  <a:cubicBezTo>
                    <a:pt x="218" y="90"/>
                    <a:pt x="218" y="90"/>
                    <a:pt x="218" y="90"/>
                  </a:cubicBezTo>
                  <a:cubicBezTo>
                    <a:pt x="218" y="91"/>
                    <a:pt x="218" y="91"/>
                    <a:pt x="218" y="91"/>
                  </a:cubicBezTo>
                  <a:cubicBezTo>
                    <a:pt x="218" y="91"/>
                    <a:pt x="218" y="91"/>
                    <a:pt x="218" y="91"/>
                  </a:cubicBezTo>
                  <a:cubicBezTo>
                    <a:pt x="218" y="92"/>
                    <a:pt x="218" y="92"/>
                    <a:pt x="218" y="92"/>
                  </a:cubicBezTo>
                  <a:cubicBezTo>
                    <a:pt x="218" y="93"/>
                    <a:pt x="218" y="93"/>
                    <a:pt x="218" y="93"/>
                  </a:cubicBezTo>
                  <a:cubicBezTo>
                    <a:pt x="218" y="93"/>
                    <a:pt x="218" y="93"/>
                    <a:pt x="218" y="93"/>
                  </a:cubicBezTo>
                  <a:cubicBezTo>
                    <a:pt x="218" y="94"/>
                    <a:pt x="218" y="94"/>
                    <a:pt x="218" y="94"/>
                  </a:cubicBezTo>
                  <a:cubicBezTo>
                    <a:pt x="218" y="94"/>
                    <a:pt x="218" y="94"/>
                    <a:pt x="218" y="94"/>
                  </a:cubicBezTo>
                  <a:cubicBezTo>
                    <a:pt x="218" y="95"/>
                    <a:pt x="218" y="95"/>
                    <a:pt x="218" y="95"/>
                  </a:cubicBezTo>
                  <a:cubicBezTo>
                    <a:pt x="213" y="92"/>
                    <a:pt x="213" y="92"/>
                    <a:pt x="213" y="92"/>
                  </a:cubicBezTo>
                  <a:cubicBezTo>
                    <a:pt x="212" y="92"/>
                    <a:pt x="211" y="92"/>
                    <a:pt x="210" y="92"/>
                  </a:cubicBezTo>
                  <a:cubicBezTo>
                    <a:pt x="192" y="102"/>
                    <a:pt x="192" y="102"/>
                    <a:pt x="192" y="102"/>
                  </a:cubicBezTo>
                  <a:cubicBezTo>
                    <a:pt x="192" y="103"/>
                    <a:pt x="192" y="103"/>
                    <a:pt x="192" y="103"/>
                  </a:cubicBezTo>
                  <a:cubicBezTo>
                    <a:pt x="192" y="104"/>
                    <a:pt x="192" y="104"/>
                    <a:pt x="192" y="104"/>
                  </a:cubicBezTo>
                  <a:cubicBezTo>
                    <a:pt x="192" y="105"/>
                    <a:pt x="192" y="105"/>
                    <a:pt x="192" y="105"/>
                  </a:cubicBezTo>
                  <a:cubicBezTo>
                    <a:pt x="192" y="105"/>
                    <a:pt x="192" y="105"/>
                    <a:pt x="192" y="105"/>
                  </a:cubicBezTo>
                  <a:cubicBezTo>
                    <a:pt x="192" y="106"/>
                    <a:pt x="192" y="106"/>
                    <a:pt x="192" y="106"/>
                  </a:cubicBezTo>
                  <a:cubicBezTo>
                    <a:pt x="192" y="106"/>
                    <a:pt x="192" y="106"/>
                    <a:pt x="192" y="106"/>
                  </a:cubicBezTo>
                  <a:cubicBezTo>
                    <a:pt x="192" y="107"/>
                    <a:pt x="192" y="107"/>
                    <a:pt x="192" y="107"/>
                  </a:cubicBezTo>
                  <a:cubicBezTo>
                    <a:pt x="192" y="108"/>
                    <a:pt x="192" y="108"/>
                    <a:pt x="192" y="108"/>
                  </a:cubicBezTo>
                  <a:cubicBezTo>
                    <a:pt x="192" y="108"/>
                    <a:pt x="192" y="108"/>
                    <a:pt x="192" y="108"/>
                  </a:cubicBezTo>
                  <a:cubicBezTo>
                    <a:pt x="192" y="109"/>
                    <a:pt x="192" y="109"/>
                    <a:pt x="192" y="109"/>
                  </a:cubicBezTo>
                  <a:cubicBezTo>
                    <a:pt x="192" y="109"/>
                    <a:pt x="192" y="109"/>
                    <a:pt x="192" y="109"/>
                  </a:cubicBezTo>
                  <a:cubicBezTo>
                    <a:pt x="192" y="110"/>
                    <a:pt x="192" y="110"/>
                    <a:pt x="192" y="110"/>
                  </a:cubicBezTo>
                  <a:cubicBezTo>
                    <a:pt x="187" y="107"/>
                    <a:pt x="187" y="107"/>
                    <a:pt x="187" y="107"/>
                  </a:cubicBezTo>
                  <a:cubicBezTo>
                    <a:pt x="186" y="107"/>
                    <a:pt x="185" y="107"/>
                    <a:pt x="184" y="107"/>
                  </a:cubicBezTo>
                  <a:cubicBezTo>
                    <a:pt x="166" y="117"/>
                    <a:pt x="166" y="117"/>
                    <a:pt x="166" y="117"/>
                  </a:cubicBezTo>
                  <a:cubicBezTo>
                    <a:pt x="166" y="118"/>
                    <a:pt x="166" y="118"/>
                    <a:pt x="166" y="118"/>
                  </a:cubicBezTo>
                  <a:cubicBezTo>
                    <a:pt x="166" y="119"/>
                    <a:pt x="166" y="119"/>
                    <a:pt x="166" y="119"/>
                  </a:cubicBezTo>
                  <a:cubicBezTo>
                    <a:pt x="166" y="120"/>
                    <a:pt x="166" y="120"/>
                    <a:pt x="166" y="120"/>
                  </a:cubicBezTo>
                  <a:cubicBezTo>
                    <a:pt x="166" y="120"/>
                    <a:pt x="166" y="120"/>
                    <a:pt x="166" y="120"/>
                  </a:cubicBezTo>
                  <a:cubicBezTo>
                    <a:pt x="166" y="121"/>
                    <a:pt x="166" y="121"/>
                    <a:pt x="166" y="121"/>
                  </a:cubicBezTo>
                  <a:cubicBezTo>
                    <a:pt x="166" y="121"/>
                    <a:pt x="166" y="121"/>
                    <a:pt x="166" y="121"/>
                  </a:cubicBezTo>
                  <a:cubicBezTo>
                    <a:pt x="166" y="122"/>
                    <a:pt x="166" y="122"/>
                    <a:pt x="166" y="122"/>
                  </a:cubicBezTo>
                  <a:cubicBezTo>
                    <a:pt x="166" y="123"/>
                    <a:pt x="166" y="123"/>
                    <a:pt x="166" y="123"/>
                  </a:cubicBezTo>
                  <a:cubicBezTo>
                    <a:pt x="166" y="123"/>
                    <a:pt x="166" y="123"/>
                    <a:pt x="166" y="123"/>
                  </a:cubicBezTo>
                  <a:cubicBezTo>
                    <a:pt x="166" y="124"/>
                    <a:pt x="166" y="124"/>
                    <a:pt x="166" y="124"/>
                  </a:cubicBezTo>
                  <a:cubicBezTo>
                    <a:pt x="166" y="124"/>
                    <a:pt x="166" y="124"/>
                    <a:pt x="166" y="124"/>
                  </a:cubicBezTo>
                  <a:cubicBezTo>
                    <a:pt x="166" y="125"/>
                    <a:pt x="166" y="125"/>
                    <a:pt x="166" y="125"/>
                  </a:cubicBezTo>
                  <a:cubicBezTo>
                    <a:pt x="161" y="122"/>
                    <a:pt x="161" y="122"/>
                    <a:pt x="161" y="122"/>
                  </a:cubicBezTo>
                  <a:cubicBezTo>
                    <a:pt x="160" y="122"/>
                    <a:pt x="159" y="122"/>
                    <a:pt x="158" y="122"/>
                  </a:cubicBezTo>
                  <a:cubicBezTo>
                    <a:pt x="140" y="132"/>
                    <a:pt x="140" y="132"/>
                    <a:pt x="140" y="132"/>
                  </a:cubicBezTo>
                  <a:cubicBezTo>
                    <a:pt x="140" y="133"/>
                    <a:pt x="140" y="133"/>
                    <a:pt x="140" y="134"/>
                  </a:cubicBezTo>
                  <a:cubicBezTo>
                    <a:pt x="140" y="134"/>
                    <a:pt x="140" y="134"/>
                    <a:pt x="140" y="134"/>
                  </a:cubicBezTo>
                  <a:cubicBezTo>
                    <a:pt x="140" y="135"/>
                    <a:pt x="140" y="135"/>
                    <a:pt x="140" y="135"/>
                  </a:cubicBezTo>
                  <a:cubicBezTo>
                    <a:pt x="140" y="135"/>
                    <a:pt x="140" y="135"/>
                    <a:pt x="140" y="135"/>
                  </a:cubicBezTo>
                  <a:cubicBezTo>
                    <a:pt x="140" y="136"/>
                    <a:pt x="140" y="136"/>
                    <a:pt x="140" y="136"/>
                  </a:cubicBezTo>
                  <a:cubicBezTo>
                    <a:pt x="140" y="136"/>
                    <a:pt x="140" y="136"/>
                    <a:pt x="140" y="136"/>
                  </a:cubicBezTo>
                  <a:cubicBezTo>
                    <a:pt x="140" y="137"/>
                    <a:pt x="140" y="137"/>
                    <a:pt x="140" y="137"/>
                  </a:cubicBezTo>
                  <a:cubicBezTo>
                    <a:pt x="140" y="138"/>
                    <a:pt x="140" y="138"/>
                    <a:pt x="140" y="138"/>
                  </a:cubicBezTo>
                  <a:cubicBezTo>
                    <a:pt x="140" y="138"/>
                    <a:pt x="140" y="138"/>
                    <a:pt x="140" y="138"/>
                  </a:cubicBezTo>
                  <a:cubicBezTo>
                    <a:pt x="140" y="139"/>
                    <a:pt x="140" y="139"/>
                    <a:pt x="140" y="139"/>
                  </a:cubicBezTo>
                  <a:cubicBezTo>
                    <a:pt x="140" y="139"/>
                    <a:pt x="140" y="139"/>
                    <a:pt x="140" y="139"/>
                  </a:cubicBezTo>
                  <a:cubicBezTo>
                    <a:pt x="140" y="140"/>
                    <a:pt x="140" y="140"/>
                    <a:pt x="140" y="140"/>
                  </a:cubicBezTo>
                  <a:cubicBezTo>
                    <a:pt x="135" y="137"/>
                    <a:pt x="135" y="137"/>
                    <a:pt x="135" y="137"/>
                  </a:cubicBezTo>
                  <a:cubicBezTo>
                    <a:pt x="134" y="137"/>
                    <a:pt x="133" y="137"/>
                    <a:pt x="132" y="137"/>
                  </a:cubicBezTo>
                  <a:cubicBezTo>
                    <a:pt x="114" y="148"/>
                    <a:pt x="114" y="148"/>
                    <a:pt x="114" y="148"/>
                  </a:cubicBezTo>
                  <a:cubicBezTo>
                    <a:pt x="114" y="148"/>
                    <a:pt x="114" y="148"/>
                    <a:pt x="114" y="149"/>
                  </a:cubicBezTo>
                  <a:cubicBezTo>
                    <a:pt x="114" y="149"/>
                    <a:pt x="114" y="149"/>
                    <a:pt x="114" y="149"/>
                  </a:cubicBezTo>
                  <a:cubicBezTo>
                    <a:pt x="114" y="150"/>
                    <a:pt x="114" y="150"/>
                    <a:pt x="114" y="150"/>
                  </a:cubicBezTo>
                  <a:cubicBezTo>
                    <a:pt x="114" y="150"/>
                    <a:pt x="114" y="150"/>
                    <a:pt x="114" y="150"/>
                  </a:cubicBezTo>
                  <a:cubicBezTo>
                    <a:pt x="114" y="151"/>
                    <a:pt x="114" y="151"/>
                    <a:pt x="114" y="151"/>
                  </a:cubicBezTo>
                  <a:cubicBezTo>
                    <a:pt x="114" y="151"/>
                    <a:pt x="114" y="151"/>
                    <a:pt x="114" y="151"/>
                  </a:cubicBezTo>
                  <a:cubicBezTo>
                    <a:pt x="114" y="152"/>
                    <a:pt x="114" y="152"/>
                    <a:pt x="114" y="152"/>
                  </a:cubicBezTo>
                  <a:cubicBezTo>
                    <a:pt x="114" y="153"/>
                    <a:pt x="114" y="153"/>
                    <a:pt x="114" y="153"/>
                  </a:cubicBezTo>
                  <a:cubicBezTo>
                    <a:pt x="114" y="153"/>
                    <a:pt x="114" y="153"/>
                    <a:pt x="114" y="153"/>
                  </a:cubicBezTo>
                  <a:cubicBezTo>
                    <a:pt x="114" y="154"/>
                    <a:pt x="114" y="154"/>
                    <a:pt x="114" y="154"/>
                  </a:cubicBezTo>
                  <a:cubicBezTo>
                    <a:pt x="114" y="154"/>
                    <a:pt x="114" y="154"/>
                    <a:pt x="114" y="154"/>
                  </a:cubicBezTo>
                  <a:cubicBezTo>
                    <a:pt x="114" y="155"/>
                    <a:pt x="114" y="155"/>
                    <a:pt x="114" y="155"/>
                  </a:cubicBezTo>
                  <a:cubicBezTo>
                    <a:pt x="109" y="152"/>
                    <a:pt x="109" y="152"/>
                    <a:pt x="109" y="152"/>
                  </a:cubicBezTo>
                  <a:cubicBezTo>
                    <a:pt x="108" y="152"/>
                    <a:pt x="107" y="152"/>
                    <a:pt x="106" y="152"/>
                  </a:cubicBezTo>
                  <a:cubicBezTo>
                    <a:pt x="88" y="163"/>
                    <a:pt x="88" y="163"/>
                    <a:pt x="88" y="163"/>
                  </a:cubicBezTo>
                  <a:cubicBezTo>
                    <a:pt x="88" y="163"/>
                    <a:pt x="87" y="163"/>
                    <a:pt x="88" y="164"/>
                  </a:cubicBezTo>
                  <a:cubicBezTo>
                    <a:pt x="88" y="164"/>
                    <a:pt x="88" y="164"/>
                    <a:pt x="88" y="164"/>
                  </a:cubicBezTo>
                  <a:cubicBezTo>
                    <a:pt x="88" y="165"/>
                    <a:pt x="88" y="165"/>
                    <a:pt x="88" y="165"/>
                  </a:cubicBezTo>
                  <a:cubicBezTo>
                    <a:pt x="88" y="165"/>
                    <a:pt x="88" y="165"/>
                    <a:pt x="88" y="165"/>
                  </a:cubicBezTo>
                  <a:cubicBezTo>
                    <a:pt x="88" y="166"/>
                    <a:pt x="88" y="166"/>
                    <a:pt x="88" y="166"/>
                  </a:cubicBezTo>
                  <a:cubicBezTo>
                    <a:pt x="88" y="167"/>
                    <a:pt x="88" y="167"/>
                    <a:pt x="88" y="167"/>
                  </a:cubicBezTo>
                  <a:cubicBezTo>
                    <a:pt x="88" y="167"/>
                    <a:pt x="88" y="167"/>
                    <a:pt x="88" y="167"/>
                  </a:cubicBezTo>
                  <a:cubicBezTo>
                    <a:pt x="88" y="168"/>
                    <a:pt x="88" y="168"/>
                    <a:pt x="88" y="168"/>
                  </a:cubicBezTo>
                  <a:cubicBezTo>
                    <a:pt x="88" y="168"/>
                    <a:pt x="88" y="168"/>
                    <a:pt x="88" y="168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88" y="170"/>
                    <a:pt x="88" y="170"/>
                    <a:pt x="88" y="170"/>
                  </a:cubicBezTo>
                  <a:cubicBezTo>
                    <a:pt x="83" y="167"/>
                    <a:pt x="83" y="167"/>
                    <a:pt x="83" y="167"/>
                  </a:cubicBezTo>
                  <a:cubicBezTo>
                    <a:pt x="82" y="167"/>
                    <a:pt x="81" y="167"/>
                    <a:pt x="80" y="167"/>
                  </a:cubicBezTo>
                  <a:cubicBezTo>
                    <a:pt x="62" y="178"/>
                    <a:pt x="62" y="178"/>
                    <a:pt x="62" y="178"/>
                  </a:cubicBezTo>
                  <a:cubicBezTo>
                    <a:pt x="62" y="178"/>
                    <a:pt x="61" y="178"/>
                    <a:pt x="62" y="179"/>
                  </a:cubicBezTo>
                  <a:cubicBezTo>
                    <a:pt x="62" y="179"/>
                    <a:pt x="62" y="179"/>
                    <a:pt x="62" y="179"/>
                  </a:cubicBezTo>
                  <a:cubicBezTo>
                    <a:pt x="62" y="180"/>
                    <a:pt x="62" y="180"/>
                    <a:pt x="62" y="180"/>
                  </a:cubicBezTo>
                  <a:cubicBezTo>
                    <a:pt x="62" y="180"/>
                    <a:pt x="62" y="180"/>
                    <a:pt x="62" y="180"/>
                  </a:cubicBezTo>
                  <a:cubicBezTo>
                    <a:pt x="62" y="181"/>
                    <a:pt x="62" y="181"/>
                    <a:pt x="62" y="181"/>
                  </a:cubicBezTo>
                  <a:cubicBezTo>
                    <a:pt x="62" y="182"/>
                    <a:pt x="62" y="182"/>
                    <a:pt x="62" y="182"/>
                  </a:cubicBezTo>
                  <a:cubicBezTo>
                    <a:pt x="62" y="182"/>
                    <a:pt x="62" y="182"/>
                    <a:pt x="62" y="182"/>
                  </a:cubicBezTo>
                  <a:cubicBezTo>
                    <a:pt x="62" y="183"/>
                    <a:pt x="62" y="183"/>
                    <a:pt x="62" y="183"/>
                  </a:cubicBezTo>
                  <a:cubicBezTo>
                    <a:pt x="62" y="183"/>
                    <a:pt x="62" y="183"/>
                    <a:pt x="62" y="183"/>
                  </a:cubicBezTo>
                  <a:cubicBezTo>
                    <a:pt x="62" y="184"/>
                    <a:pt x="62" y="184"/>
                    <a:pt x="62" y="184"/>
                  </a:cubicBezTo>
                  <a:cubicBezTo>
                    <a:pt x="62" y="185"/>
                    <a:pt x="62" y="185"/>
                    <a:pt x="62" y="185"/>
                  </a:cubicBezTo>
                  <a:cubicBezTo>
                    <a:pt x="62" y="185"/>
                    <a:pt x="62" y="185"/>
                    <a:pt x="62" y="185"/>
                  </a:cubicBezTo>
                  <a:cubicBezTo>
                    <a:pt x="57" y="182"/>
                    <a:pt x="57" y="182"/>
                    <a:pt x="57" y="182"/>
                  </a:cubicBezTo>
                  <a:cubicBezTo>
                    <a:pt x="56" y="182"/>
                    <a:pt x="55" y="182"/>
                    <a:pt x="54" y="182"/>
                  </a:cubicBezTo>
                  <a:cubicBezTo>
                    <a:pt x="36" y="193"/>
                    <a:pt x="36" y="193"/>
                    <a:pt x="36" y="193"/>
                  </a:cubicBezTo>
                  <a:cubicBezTo>
                    <a:pt x="36" y="193"/>
                    <a:pt x="35" y="193"/>
                    <a:pt x="36" y="194"/>
                  </a:cubicBezTo>
                  <a:cubicBezTo>
                    <a:pt x="36" y="194"/>
                    <a:pt x="36" y="194"/>
                    <a:pt x="36" y="194"/>
                  </a:cubicBezTo>
                  <a:cubicBezTo>
                    <a:pt x="36" y="195"/>
                    <a:pt x="36" y="195"/>
                    <a:pt x="36" y="195"/>
                  </a:cubicBezTo>
                  <a:cubicBezTo>
                    <a:pt x="36" y="195"/>
                    <a:pt x="36" y="195"/>
                    <a:pt x="36" y="195"/>
                  </a:cubicBezTo>
                  <a:cubicBezTo>
                    <a:pt x="36" y="196"/>
                    <a:pt x="36" y="196"/>
                    <a:pt x="36" y="196"/>
                  </a:cubicBezTo>
                  <a:cubicBezTo>
                    <a:pt x="36" y="197"/>
                    <a:pt x="36" y="197"/>
                    <a:pt x="36" y="197"/>
                  </a:cubicBezTo>
                  <a:cubicBezTo>
                    <a:pt x="36" y="197"/>
                    <a:pt x="36" y="197"/>
                    <a:pt x="36" y="197"/>
                  </a:cubicBezTo>
                  <a:cubicBezTo>
                    <a:pt x="36" y="198"/>
                    <a:pt x="36" y="198"/>
                    <a:pt x="36" y="198"/>
                  </a:cubicBezTo>
                  <a:cubicBezTo>
                    <a:pt x="36" y="198"/>
                    <a:pt x="36" y="198"/>
                    <a:pt x="36" y="198"/>
                  </a:cubicBezTo>
                  <a:cubicBezTo>
                    <a:pt x="36" y="199"/>
                    <a:pt x="36" y="199"/>
                    <a:pt x="36" y="199"/>
                  </a:cubicBezTo>
                  <a:cubicBezTo>
                    <a:pt x="36" y="200"/>
                    <a:pt x="36" y="200"/>
                    <a:pt x="36" y="200"/>
                  </a:cubicBezTo>
                  <a:cubicBezTo>
                    <a:pt x="36" y="200"/>
                    <a:pt x="36" y="200"/>
                    <a:pt x="36" y="200"/>
                  </a:cubicBezTo>
                  <a:cubicBezTo>
                    <a:pt x="31" y="198"/>
                    <a:pt x="31" y="198"/>
                    <a:pt x="31" y="198"/>
                  </a:cubicBezTo>
                  <a:cubicBezTo>
                    <a:pt x="30" y="197"/>
                    <a:pt x="28" y="197"/>
                    <a:pt x="28" y="197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213"/>
                    <a:pt x="0" y="214"/>
                    <a:pt x="0" y="214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0" y="221"/>
                    <a:pt x="0" y="221"/>
                    <a:pt x="1" y="221"/>
                  </a:cubicBezTo>
                  <a:cubicBezTo>
                    <a:pt x="23" y="234"/>
                    <a:pt x="23" y="234"/>
                    <a:pt x="23" y="234"/>
                  </a:cubicBezTo>
                  <a:cubicBezTo>
                    <a:pt x="24" y="235"/>
                    <a:pt x="25" y="235"/>
                    <a:pt x="26" y="234"/>
                  </a:cubicBezTo>
                  <a:cubicBezTo>
                    <a:pt x="53" y="218"/>
                    <a:pt x="53" y="218"/>
                    <a:pt x="53" y="218"/>
                  </a:cubicBezTo>
                  <a:cubicBezTo>
                    <a:pt x="54" y="218"/>
                    <a:pt x="54" y="218"/>
                    <a:pt x="53" y="217"/>
                  </a:cubicBezTo>
                  <a:cubicBezTo>
                    <a:pt x="53" y="217"/>
                    <a:pt x="53" y="217"/>
                    <a:pt x="53" y="217"/>
                  </a:cubicBezTo>
                  <a:cubicBezTo>
                    <a:pt x="53" y="216"/>
                    <a:pt x="53" y="216"/>
                    <a:pt x="53" y="216"/>
                  </a:cubicBezTo>
                  <a:cubicBezTo>
                    <a:pt x="53" y="216"/>
                    <a:pt x="53" y="216"/>
                    <a:pt x="53" y="216"/>
                  </a:cubicBezTo>
                  <a:cubicBezTo>
                    <a:pt x="53" y="215"/>
                    <a:pt x="53" y="215"/>
                    <a:pt x="53" y="215"/>
                  </a:cubicBezTo>
                  <a:cubicBezTo>
                    <a:pt x="53" y="215"/>
                    <a:pt x="53" y="215"/>
                    <a:pt x="53" y="215"/>
                  </a:cubicBezTo>
                  <a:cubicBezTo>
                    <a:pt x="53" y="214"/>
                    <a:pt x="53" y="214"/>
                    <a:pt x="53" y="214"/>
                  </a:cubicBezTo>
                  <a:cubicBezTo>
                    <a:pt x="53" y="213"/>
                    <a:pt x="53" y="213"/>
                    <a:pt x="53" y="213"/>
                  </a:cubicBezTo>
                  <a:cubicBezTo>
                    <a:pt x="53" y="213"/>
                    <a:pt x="53" y="213"/>
                    <a:pt x="53" y="213"/>
                  </a:cubicBezTo>
                  <a:cubicBezTo>
                    <a:pt x="53" y="212"/>
                    <a:pt x="53" y="212"/>
                    <a:pt x="53" y="212"/>
                  </a:cubicBezTo>
                  <a:cubicBezTo>
                    <a:pt x="53" y="212"/>
                    <a:pt x="53" y="212"/>
                    <a:pt x="53" y="212"/>
                  </a:cubicBezTo>
                  <a:cubicBezTo>
                    <a:pt x="53" y="211"/>
                    <a:pt x="53" y="211"/>
                    <a:pt x="53" y="211"/>
                  </a:cubicBezTo>
                  <a:cubicBezTo>
                    <a:pt x="58" y="214"/>
                    <a:pt x="58" y="214"/>
                    <a:pt x="58" y="214"/>
                  </a:cubicBezTo>
                  <a:cubicBezTo>
                    <a:pt x="59" y="214"/>
                    <a:pt x="61" y="214"/>
                    <a:pt x="61" y="214"/>
                  </a:cubicBezTo>
                  <a:cubicBezTo>
                    <a:pt x="79" y="203"/>
                    <a:pt x="79" y="203"/>
                    <a:pt x="79" y="203"/>
                  </a:cubicBezTo>
                  <a:cubicBezTo>
                    <a:pt x="80" y="203"/>
                    <a:pt x="80" y="203"/>
                    <a:pt x="80" y="202"/>
                  </a:cubicBezTo>
                  <a:cubicBezTo>
                    <a:pt x="80" y="202"/>
                    <a:pt x="80" y="202"/>
                    <a:pt x="80" y="202"/>
                  </a:cubicBezTo>
                  <a:cubicBezTo>
                    <a:pt x="80" y="201"/>
                    <a:pt x="80" y="201"/>
                    <a:pt x="80" y="201"/>
                  </a:cubicBezTo>
                  <a:cubicBezTo>
                    <a:pt x="80" y="201"/>
                    <a:pt x="80" y="201"/>
                    <a:pt x="80" y="201"/>
                  </a:cubicBezTo>
                  <a:cubicBezTo>
                    <a:pt x="80" y="200"/>
                    <a:pt x="80" y="200"/>
                    <a:pt x="80" y="200"/>
                  </a:cubicBezTo>
                  <a:cubicBezTo>
                    <a:pt x="80" y="199"/>
                    <a:pt x="80" y="199"/>
                    <a:pt x="80" y="199"/>
                  </a:cubicBezTo>
                  <a:cubicBezTo>
                    <a:pt x="80" y="199"/>
                    <a:pt x="80" y="199"/>
                    <a:pt x="80" y="199"/>
                  </a:cubicBezTo>
                  <a:cubicBezTo>
                    <a:pt x="80" y="198"/>
                    <a:pt x="80" y="198"/>
                    <a:pt x="80" y="198"/>
                  </a:cubicBezTo>
                  <a:cubicBezTo>
                    <a:pt x="80" y="198"/>
                    <a:pt x="80" y="198"/>
                    <a:pt x="80" y="198"/>
                  </a:cubicBezTo>
                  <a:cubicBezTo>
                    <a:pt x="80" y="197"/>
                    <a:pt x="80" y="197"/>
                    <a:pt x="80" y="197"/>
                  </a:cubicBezTo>
                  <a:cubicBezTo>
                    <a:pt x="80" y="197"/>
                    <a:pt x="80" y="197"/>
                    <a:pt x="80" y="197"/>
                  </a:cubicBezTo>
                  <a:cubicBezTo>
                    <a:pt x="79" y="196"/>
                    <a:pt x="79" y="196"/>
                    <a:pt x="79" y="196"/>
                  </a:cubicBezTo>
                  <a:cubicBezTo>
                    <a:pt x="84" y="199"/>
                    <a:pt x="84" y="199"/>
                    <a:pt x="84" y="199"/>
                  </a:cubicBezTo>
                  <a:cubicBezTo>
                    <a:pt x="85" y="199"/>
                    <a:pt x="87" y="199"/>
                    <a:pt x="87" y="199"/>
                  </a:cubicBezTo>
                  <a:cubicBezTo>
                    <a:pt x="105" y="188"/>
                    <a:pt x="105" y="188"/>
                    <a:pt x="105" y="188"/>
                  </a:cubicBezTo>
                  <a:cubicBezTo>
                    <a:pt x="106" y="188"/>
                    <a:pt x="106" y="188"/>
                    <a:pt x="106" y="187"/>
                  </a:cubicBezTo>
                  <a:cubicBezTo>
                    <a:pt x="106" y="187"/>
                    <a:pt x="106" y="187"/>
                    <a:pt x="106" y="187"/>
                  </a:cubicBezTo>
                  <a:cubicBezTo>
                    <a:pt x="106" y="186"/>
                    <a:pt x="106" y="186"/>
                    <a:pt x="106" y="186"/>
                  </a:cubicBezTo>
                  <a:cubicBezTo>
                    <a:pt x="106" y="186"/>
                    <a:pt x="106" y="186"/>
                    <a:pt x="106" y="186"/>
                  </a:cubicBezTo>
                  <a:cubicBezTo>
                    <a:pt x="106" y="185"/>
                    <a:pt x="106" y="185"/>
                    <a:pt x="106" y="185"/>
                  </a:cubicBezTo>
                  <a:cubicBezTo>
                    <a:pt x="106" y="184"/>
                    <a:pt x="106" y="184"/>
                    <a:pt x="106" y="184"/>
                  </a:cubicBezTo>
                  <a:cubicBezTo>
                    <a:pt x="106" y="184"/>
                    <a:pt x="106" y="184"/>
                    <a:pt x="106" y="184"/>
                  </a:cubicBezTo>
                  <a:cubicBezTo>
                    <a:pt x="106" y="183"/>
                    <a:pt x="106" y="183"/>
                    <a:pt x="106" y="183"/>
                  </a:cubicBezTo>
                  <a:cubicBezTo>
                    <a:pt x="106" y="183"/>
                    <a:pt x="106" y="183"/>
                    <a:pt x="106" y="183"/>
                  </a:cubicBezTo>
                  <a:cubicBezTo>
                    <a:pt x="106" y="182"/>
                    <a:pt x="106" y="182"/>
                    <a:pt x="106" y="182"/>
                  </a:cubicBezTo>
                  <a:cubicBezTo>
                    <a:pt x="106" y="182"/>
                    <a:pt x="106" y="182"/>
                    <a:pt x="106" y="182"/>
                  </a:cubicBezTo>
                  <a:cubicBezTo>
                    <a:pt x="105" y="181"/>
                    <a:pt x="105" y="181"/>
                    <a:pt x="105" y="181"/>
                  </a:cubicBezTo>
                  <a:cubicBezTo>
                    <a:pt x="110" y="184"/>
                    <a:pt x="110" y="184"/>
                    <a:pt x="110" y="184"/>
                  </a:cubicBezTo>
                  <a:cubicBezTo>
                    <a:pt x="111" y="184"/>
                    <a:pt x="113" y="184"/>
                    <a:pt x="113" y="184"/>
                  </a:cubicBezTo>
                  <a:cubicBezTo>
                    <a:pt x="131" y="173"/>
                    <a:pt x="131" y="173"/>
                    <a:pt x="131" y="173"/>
                  </a:cubicBezTo>
                  <a:cubicBezTo>
                    <a:pt x="132" y="173"/>
                    <a:pt x="132" y="173"/>
                    <a:pt x="132" y="172"/>
                  </a:cubicBezTo>
                  <a:cubicBezTo>
                    <a:pt x="132" y="172"/>
                    <a:pt x="132" y="172"/>
                    <a:pt x="132" y="172"/>
                  </a:cubicBezTo>
                  <a:cubicBezTo>
                    <a:pt x="132" y="171"/>
                    <a:pt x="132" y="171"/>
                    <a:pt x="132" y="171"/>
                  </a:cubicBezTo>
                  <a:cubicBezTo>
                    <a:pt x="132" y="171"/>
                    <a:pt x="132" y="171"/>
                    <a:pt x="132" y="171"/>
                  </a:cubicBezTo>
                  <a:cubicBezTo>
                    <a:pt x="132" y="170"/>
                    <a:pt x="132" y="170"/>
                    <a:pt x="132" y="170"/>
                  </a:cubicBezTo>
                  <a:cubicBezTo>
                    <a:pt x="132" y="169"/>
                    <a:pt x="132" y="169"/>
                    <a:pt x="132" y="169"/>
                  </a:cubicBezTo>
                  <a:cubicBezTo>
                    <a:pt x="132" y="169"/>
                    <a:pt x="132" y="169"/>
                    <a:pt x="132" y="169"/>
                  </a:cubicBezTo>
                  <a:cubicBezTo>
                    <a:pt x="132" y="168"/>
                    <a:pt x="132" y="168"/>
                    <a:pt x="132" y="168"/>
                  </a:cubicBezTo>
                  <a:cubicBezTo>
                    <a:pt x="132" y="168"/>
                    <a:pt x="132" y="168"/>
                    <a:pt x="132" y="168"/>
                  </a:cubicBezTo>
                  <a:cubicBezTo>
                    <a:pt x="132" y="167"/>
                    <a:pt x="132" y="167"/>
                    <a:pt x="132" y="167"/>
                  </a:cubicBezTo>
                  <a:cubicBezTo>
                    <a:pt x="132" y="166"/>
                    <a:pt x="132" y="166"/>
                    <a:pt x="132" y="166"/>
                  </a:cubicBezTo>
                  <a:cubicBezTo>
                    <a:pt x="132" y="166"/>
                    <a:pt x="132" y="166"/>
                    <a:pt x="132" y="166"/>
                  </a:cubicBezTo>
                  <a:cubicBezTo>
                    <a:pt x="136" y="169"/>
                    <a:pt x="136" y="169"/>
                    <a:pt x="136" y="169"/>
                  </a:cubicBezTo>
                  <a:cubicBezTo>
                    <a:pt x="137" y="169"/>
                    <a:pt x="139" y="169"/>
                    <a:pt x="139" y="169"/>
                  </a:cubicBezTo>
                  <a:cubicBezTo>
                    <a:pt x="157" y="158"/>
                    <a:pt x="157" y="158"/>
                    <a:pt x="157" y="158"/>
                  </a:cubicBezTo>
                  <a:cubicBezTo>
                    <a:pt x="158" y="158"/>
                    <a:pt x="158" y="158"/>
                    <a:pt x="158" y="157"/>
                  </a:cubicBezTo>
                  <a:cubicBezTo>
                    <a:pt x="158" y="157"/>
                    <a:pt x="158" y="157"/>
                    <a:pt x="158" y="157"/>
                  </a:cubicBezTo>
                  <a:cubicBezTo>
                    <a:pt x="158" y="156"/>
                    <a:pt x="158" y="156"/>
                    <a:pt x="158" y="156"/>
                  </a:cubicBezTo>
                  <a:cubicBezTo>
                    <a:pt x="158" y="156"/>
                    <a:pt x="158" y="156"/>
                    <a:pt x="158" y="156"/>
                  </a:cubicBezTo>
                  <a:cubicBezTo>
                    <a:pt x="158" y="155"/>
                    <a:pt x="158" y="155"/>
                    <a:pt x="158" y="155"/>
                  </a:cubicBezTo>
                  <a:cubicBezTo>
                    <a:pt x="158" y="154"/>
                    <a:pt x="158" y="154"/>
                    <a:pt x="158" y="154"/>
                  </a:cubicBezTo>
                  <a:cubicBezTo>
                    <a:pt x="158" y="154"/>
                    <a:pt x="158" y="154"/>
                    <a:pt x="158" y="154"/>
                  </a:cubicBezTo>
                  <a:cubicBezTo>
                    <a:pt x="158" y="153"/>
                    <a:pt x="158" y="153"/>
                    <a:pt x="158" y="153"/>
                  </a:cubicBezTo>
                  <a:cubicBezTo>
                    <a:pt x="158" y="153"/>
                    <a:pt x="158" y="153"/>
                    <a:pt x="158" y="153"/>
                  </a:cubicBezTo>
                  <a:cubicBezTo>
                    <a:pt x="158" y="152"/>
                    <a:pt x="158" y="152"/>
                    <a:pt x="158" y="152"/>
                  </a:cubicBezTo>
                  <a:cubicBezTo>
                    <a:pt x="158" y="151"/>
                    <a:pt x="158" y="151"/>
                    <a:pt x="158" y="151"/>
                  </a:cubicBezTo>
                  <a:cubicBezTo>
                    <a:pt x="158" y="151"/>
                    <a:pt x="158" y="151"/>
                    <a:pt x="158" y="151"/>
                  </a:cubicBezTo>
                  <a:cubicBezTo>
                    <a:pt x="163" y="153"/>
                    <a:pt x="163" y="153"/>
                    <a:pt x="163" y="153"/>
                  </a:cubicBezTo>
                  <a:cubicBezTo>
                    <a:pt x="163" y="154"/>
                    <a:pt x="165" y="154"/>
                    <a:pt x="165" y="154"/>
                  </a:cubicBezTo>
                  <a:cubicBezTo>
                    <a:pt x="183" y="143"/>
                    <a:pt x="183" y="143"/>
                    <a:pt x="183" y="143"/>
                  </a:cubicBezTo>
                  <a:cubicBezTo>
                    <a:pt x="184" y="143"/>
                    <a:pt x="184" y="143"/>
                    <a:pt x="184" y="142"/>
                  </a:cubicBezTo>
                  <a:cubicBezTo>
                    <a:pt x="184" y="142"/>
                    <a:pt x="184" y="142"/>
                    <a:pt x="184" y="142"/>
                  </a:cubicBezTo>
                  <a:cubicBezTo>
                    <a:pt x="184" y="141"/>
                    <a:pt x="184" y="141"/>
                    <a:pt x="184" y="141"/>
                  </a:cubicBezTo>
                  <a:cubicBezTo>
                    <a:pt x="184" y="141"/>
                    <a:pt x="184" y="141"/>
                    <a:pt x="184" y="141"/>
                  </a:cubicBezTo>
                  <a:cubicBezTo>
                    <a:pt x="184" y="140"/>
                    <a:pt x="184" y="140"/>
                    <a:pt x="184" y="140"/>
                  </a:cubicBezTo>
                  <a:cubicBezTo>
                    <a:pt x="184" y="139"/>
                    <a:pt x="184" y="139"/>
                    <a:pt x="184" y="139"/>
                  </a:cubicBezTo>
                  <a:cubicBezTo>
                    <a:pt x="184" y="139"/>
                    <a:pt x="184" y="139"/>
                    <a:pt x="184" y="139"/>
                  </a:cubicBezTo>
                  <a:cubicBezTo>
                    <a:pt x="184" y="138"/>
                    <a:pt x="184" y="138"/>
                    <a:pt x="184" y="138"/>
                  </a:cubicBezTo>
                  <a:cubicBezTo>
                    <a:pt x="184" y="138"/>
                    <a:pt x="184" y="138"/>
                    <a:pt x="184" y="138"/>
                  </a:cubicBezTo>
                  <a:cubicBezTo>
                    <a:pt x="184" y="137"/>
                    <a:pt x="184" y="137"/>
                    <a:pt x="184" y="137"/>
                  </a:cubicBezTo>
                  <a:cubicBezTo>
                    <a:pt x="184" y="136"/>
                    <a:pt x="184" y="136"/>
                    <a:pt x="184" y="136"/>
                  </a:cubicBezTo>
                  <a:cubicBezTo>
                    <a:pt x="184" y="136"/>
                    <a:pt x="184" y="136"/>
                    <a:pt x="184" y="136"/>
                  </a:cubicBezTo>
                  <a:cubicBezTo>
                    <a:pt x="189" y="138"/>
                    <a:pt x="189" y="138"/>
                    <a:pt x="189" y="138"/>
                  </a:cubicBezTo>
                  <a:cubicBezTo>
                    <a:pt x="189" y="139"/>
                    <a:pt x="191" y="139"/>
                    <a:pt x="192" y="139"/>
                  </a:cubicBezTo>
                  <a:cubicBezTo>
                    <a:pt x="209" y="128"/>
                    <a:pt x="209" y="128"/>
                    <a:pt x="209" y="128"/>
                  </a:cubicBezTo>
                  <a:cubicBezTo>
                    <a:pt x="210" y="128"/>
                    <a:pt x="210" y="128"/>
                    <a:pt x="210" y="127"/>
                  </a:cubicBezTo>
                  <a:cubicBezTo>
                    <a:pt x="210" y="127"/>
                    <a:pt x="210" y="127"/>
                    <a:pt x="210" y="127"/>
                  </a:cubicBezTo>
                  <a:cubicBezTo>
                    <a:pt x="210" y="126"/>
                    <a:pt x="210" y="126"/>
                    <a:pt x="210" y="126"/>
                  </a:cubicBezTo>
                  <a:cubicBezTo>
                    <a:pt x="210" y="125"/>
                    <a:pt x="210" y="125"/>
                    <a:pt x="210" y="125"/>
                  </a:cubicBezTo>
                  <a:cubicBezTo>
                    <a:pt x="210" y="125"/>
                    <a:pt x="210" y="125"/>
                    <a:pt x="210" y="125"/>
                  </a:cubicBezTo>
                  <a:cubicBezTo>
                    <a:pt x="210" y="124"/>
                    <a:pt x="210" y="124"/>
                    <a:pt x="210" y="124"/>
                  </a:cubicBezTo>
                  <a:cubicBezTo>
                    <a:pt x="210" y="124"/>
                    <a:pt x="210" y="124"/>
                    <a:pt x="210" y="124"/>
                  </a:cubicBezTo>
                  <a:cubicBezTo>
                    <a:pt x="210" y="123"/>
                    <a:pt x="210" y="123"/>
                    <a:pt x="210" y="123"/>
                  </a:cubicBezTo>
                  <a:cubicBezTo>
                    <a:pt x="210" y="123"/>
                    <a:pt x="210" y="123"/>
                    <a:pt x="210" y="123"/>
                  </a:cubicBezTo>
                  <a:cubicBezTo>
                    <a:pt x="210" y="122"/>
                    <a:pt x="210" y="122"/>
                    <a:pt x="210" y="122"/>
                  </a:cubicBezTo>
                  <a:cubicBezTo>
                    <a:pt x="210" y="121"/>
                    <a:pt x="210" y="121"/>
                    <a:pt x="210" y="121"/>
                  </a:cubicBezTo>
                  <a:cubicBezTo>
                    <a:pt x="210" y="121"/>
                    <a:pt x="210" y="121"/>
                    <a:pt x="210" y="121"/>
                  </a:cubicBezTo>
                  <a:cubicBezTo>
                    <a:pt x="215" y="123"/>
                    <a:pt x="215" y="123"/>
                    <a:pt x="215" y="123"/>
                  </a:cubicBezTo>
                  <a:cubicBezTo>
                    <a:pt x="215" y="124"/>
                    <a:pt x="217" y="124"/>
                    <a:pt x="218" y="124"/>
                  </a:cubicBezTo>
                  <a:cubicBezTo>
                    <a:pt x="235" y="113"/>
                    <a:pt x="235" y="113"/>
                    <a:pt x="235" y="113"/>
                  </a:cubicBezTo>
                  <a:cubicBezTo>
                    <a:pt x="236" y="113"/>
                    <a:pt x="236" y="113"/>
                    <a:pt x="236" y="112"/>
                  </a:cubicBezTo>
                  <a:cubicBezTo>
                    <a:pt x="236" y="112"/>
                    <a:pt x="236" y="112"/>
                    <a:pt x="236" y="112"/>
                  </a:cubicBezTo>
                  <a:cubicBezTo>
                    <a:pt x="236" y="111"/>
                    <a:pt x="236" y="111"/>
                    <a:pt x="236" y="111"/>
                  </a:cubicBezTo>
                  <a:cubicBezTo>
                    <a:pt x="236" y="110"/>
                    <a:pt x="236" y="110"/>
                    <a:pt x="236" y="110"/>
                  </a:cubicBezTo>
                  <a:cubicBezTo>
                    <a:pt x="236" y="110"/>
                    <a:pt x="236" y="110"/>
                    <a:pt x="236" y="110"/>
                  </a:cubicBezTo>
                  <a:cubicBezTo>
                    <a:pt x="236" y="109"/>
                    <a:pt x="236" y="109"/>
                    <a:pt x="236" y="109"/>
                  </a:cubicBezTo>
                  <a:cubicBezTo>
                    <a:pt x="236" y="109"/>
                    <a:pt x="236" y="109"/>
                    <a:pt x="236" y="109"/>
                  </a:cubicBezTo>
                  <a:cubicBezTo>
                    <a:pt x="236" y="108"/>
                    <a:pt x="236" y="108"/>
                    <a:pt x="236" y="108"/>
                  </a:cubicBezTo>
                  <a:cubicBezTo>
                    <a:pt x="236" y="108"/>
                    <a:pt x="236" y="108"/>
                    <a:pt x="236" y="108"/>
                  </a:cubicBezTo>
                  <a:cubicBezTo>
                    <a:pt x="236" y="107"/>
                    <a:pt x="236" y="107"/>
                    <a:pt x="236" y="107"/>
                  </a:cubicBezTo>
                  <a:cubicBezTo>
                    <a:pt x="236" y="106"/>
                    <a:pt x="236" y="106"/>
                    <a:pt x="236" y="106"/>
                  </a:cubicBezTo>
                  <a:cubicBezTo>
                    <a:pt x="236" y="106"/>
                    <a:pt x="236" y="106"/>
                    <a:pt x="236" y="106"/>
                  </a:cubicBezTo>
                  <a:cubicBezTo>
                    <a:pt x="241" y="108"/>
                    <a:pt x="241" y="108"/>
                    <a:pt x="241" y="108"/>
                  </a:cubicBezTo>
                  <a:cubicBezTo>
                    <a:pt x="242" y="109"/>
                    <a:pt x="243" y="109"/>
                    <a:pt x="244" y="108"/>
                  </a:cubicBezTo>
                  <a:cubicBezTo>
                    <a:pt x="261" y="98"/>
                    <a:pt x="261" y="98"/>
                    <a:pt x="261" y="98"/>
                  </a:cubicBezTo>
                  <a:cubicBezTo>
                    <a:pt x="262" y="98"/>
                    <a:pt x="262" y="98"/>
                    <a:pt x="262" y="97"/>
                  </a:cubicBezTo>
                  <a:cubicBezTo>
                    <a:pt x="262" y="97"/>
                    <a:pt x="262" y="97"/>
                    <a:pt x="262" y="97"/>
                  </a:cubicBezTo>
                  <a:cubicBezTo>
                    <a:pt x="262" y="96"/>
                    <a:pt x="262" y="96"/>
                    <a:pt x="262" y="96"/>
                  </a:cubicBezTo>
                  <a:cubicBezTo>
                    <a:pt x="262" y="95"/>
                    <a:pt x="262" y="95"/>
                    <a:pt x="262" y="95"/>
                  </a:cubicBezTo>
                  <a:cubicBezTo>
                    <a:pt x="262" y="95"/>
                    <a:pt x="262" y="95"/>
                    <a:pt x="262" y="95"/>
                  </a:cubicBezTo>
                  <a:cubicBezTo>
                    <a:pt x="262" y="94"/>
                    <a:pt x="262" y="94"/>
                    <a:pt x="262" y="94"/>
                  </a:cubicBezTo>
                  <a:cubicBezTo>
                    <a:pt x="262" y="94"/>
                    <a:pt x="262" y="94"/>
                    <a:pt x="262" y="94"/>
                  </a:cubicBezTo>
                  <a:cubicBezTo>
                    <a:pt x="262" y="93"/>
                    <a:pt x="262" y="93"/>
                    <a:pt x="262" y="93"/>
                  </a:cubicBezTo>
                  <a:cubicBezTo>
                    <a:pt x="262" y="92"/>
                    <a:pt x="262" y="92"/>
                    <a:pt x="262" y="92"/>
                  </a:cubicBezTo>
                  <a:cubicBezTo>
                    <a:pt x="262" y="92"/>
                    <a:pt x="262" y="92"/>
                    <a:pt x="262" y="92"/>
                  </a:cubicBezTo>
                  <a:cubicBezTo>
                    <a:pt x="262" y="91"/>
                    <a:pt x="262" y="91"/>
                    <a:pt x="262" y="91"/>
                  </a:cubicBezTo>
                  <a:cubicBezTo>
                    <a:pt x="262" y="90"/>
                    <a:pt x="262" y="90"/>
                    <a:pt x="262" y="90"/>
                  </a:cubicBezTo>
                  <a:cubicBezTo>
                    <a:pt x="267" y="93"/>
                    <a:pt x="267" y="93"/>
                    <a:pt x="267" y="93"/>
                  </a:cubicBezTo>
                  <a:cubicBezTo>
                    <a:pt x="268" y="94"/>
                    <a:pt x="269" y="94"/>
                    <a:pt x="270" y="93"/>
                  </a:cubicBezTo>
                  <a:cubicBezTo>
                    <a:pt x="287" y="83"/>
                    <a:pt x="287" y="83"/>
                    <a:pt x="287" y="83"/>
                  </a:cubicBezTo>
                  <a:cubicBezTo>
                    <a:pt x="288" y="83"/>
                    <a:pt x="288" y="83"/>
                    <a:pt x="288" y="82"/>
                  </a:cubicBezTo>
                  <a:cubicBezTo>
                    <a:pt x="288" y="82"/>
                    <a:pt x="288" y="82"/>
                    <a:pt x="288" y="82"/>
                  </a:cubicBezTo>
                  <a:cubicBezTo>
                    <a:pt x="288" y="81"/>
                    <a:pt x="288" y="81"/>
                    <a:pt x="288" y="81"/>
                  </a:cubicBezTo>
                  <a:cubicBezTo>
                    <a:pt x="288" y="80"/>
                    <a:pt x="288" y="80"/>
                    <a:pt x="288" y="80"/>
                  </a:cubicBezTo>
                  <a:cubicBezTo>
                    <a:pt x="288" y="80"/>
                    <a:pt x="288" y="80"/>
                    <a:pt x="288" y="80"/>
                  </a:cubicBezTo>
                  <a:cubicBezTo>
                    <a:pt x="288" y="79"/>
                    <a:pt x="288" y="79"/>
                    <a:pt x="288" y="79"/>
                  </a:cubicBezTo>
                  <a:cubicBezTo>
                    <a:pt x="288" y="79"/>
                    <a:pt x="288" y="79"/>
                    <a:pt x="288" y="79"/>
                  </a:cubicBezTo>
                  <a:cubicBezTo>
                    <a:pt x="288" y="78"/>
                    <a:pt x="288" y="78"/>
                    <a:pt x="288" y="78"/>
                  </a:cubicBezTo>
                  <a:cubicBezTo>
                    <a:pt x="288" y="77"/>
                    <a:pt x="288" y="77"/>
                    <a:pt x="288" y="77"/>
                  </a:cubicBezTo>
                  <a:cubicBezTo>
                    <a:pt x="288" y="77"/>
                    <a:pt x="288" y="77"/>
                    <a:pt x="288" y="77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8" y="75"/>
                    <a:pt x="288" y="75"/>
                    <a:pt x="288" y="75"/>
                  </a:cubicBezTo>
                  <a:cubicBezTo>
                    <a:pt x="293" y="78"/>
                    <a:pt x="293" y="78"/>
                    <a:pt x="293" y="78"/>
                  </a:cubicBezTo>
                  <a:cubicBezTo>
                    <a:pt x="294" y="79"/>
                    <a:pt x="295" y="79"/>
                    <a:pt x="296" y="78"/>
                  </a:cubicBezTo>
                  <a:cubicBezTo>
                    <a:pt x="313" y="68"/>
                    <a:pt x="313" y="68"/>
                    <a:pt x="313" y="68"/>
                  </a:cubicBezTo>
                  <a:cubicBezTo>
                    <a:pt x="314" y="68"/>
                    <a:pt x="314" y="67"/>
                    <a:pt x="314" y="67"/>
                  </a:cubicBezTo>
                  <a:cubicBezTo>
                    <a:pt x="314" y="67"/>
                    <a:pt x="314" y="67"/>
                    <a:pt x="314" y="67"/>
                  </a:cubicBezTo>
                  <a:cubicBezTo>
                    <a:pt x="314" y="66"/>
                    <a:pt x="314" y="66"/>
                    <a:pt x="314" y="66"/>
                  </a:cubicBezTo>
                  <a:cubicBezTo>
                    <a:pt x="314" y="65"/>
                    <a:pt x="314" y="65"/>
                    <a:pt x="314" y="65"/>
                  </a:cubicBezTo>
                  <a:cubicBezTo>
                    <a:pt x="314" y="65"/>
                    <a:pt x="314" y="65"/>
                    <a:pt x="314" y="65"/>
                  </a:cubicBezTo>
                  <a:cubicBezTo>
                    <a:pt x="314" y="64"/>
                    <a:pt x="314" y="64"/>
                    <a:pt x="314" y="64"/>
                  </a:cubicBezTo>
                  <a:cubicBezTo>
                    <a:pt x="314" y="64"/>
                    <a:pt x="314" y="64"/>
                    <a:pt x="314" y="64"/>
                  </a:cubicBezTo>
                  <a:cubicBezTo>
                    <a:pt x="314" y="63"/>
                    <a:pt x="314" y="63"/>
                    <a:pt x="314" y="63"/>
                  </a:cubicBezTo>
                  <a:cubicBezTo>
                    <a:pt x="314" y="62"/>
                    <a:pt x="314" y="62"/>
                    <a:pt x="314" y="62"/>
                  </a:cubicBezTo>
                  <a:cubicBezTo>
                    <a:pt x="314" y="62"/>
                    <a:pt x="314" y="62"/>
                    <a:pt x="314" y="62"/>
                  </a:cubicBezTo>
                  <a:cubicBezTo>
                    <a:pt x="314" y="61"/>
                    <a:pt x="314" y="61"/>
                    <a:pt x="314" y="61"/>
                  </a:cubicBezTo>
                  <a:cubicBezTo>
                    <a:pt x="314" y="60"/>
                    <a:pt x="314" y="60"/>
                    <a:pt x="314" y="60"/>
                  </a:cubicBezTo>
                  <a:cubicBezTo>
                    <a:pt x="319" y="63"/>
                    <a:pt x="319" y="63"/>
                    <a:pt x="319" y="63"/>
                  </a:cubicBezTo>
                  <a:cubicBezTo>
                    <a:pt x="320" y="64"/>
                    <a:pt x="321" y="64"/>
                    <a:pt x="322" y="63"/>
                  </a:cubicBezTo>
                  <a:cubicBezTo>
                    <a:pt x="340" y="53"/>
                    <a:pt x="340" y="53"/>
                    <a:pt x="340" y="53"/>
                  </a:cubicBezTo>
                  <a:cubicBezTo>
                    <a:pt x="340" y="53"/>
                    <a:pt x="340" y="52"/>
                    <a:pt x="340" y="52"/>
                  </a:cubicBezTo>
                  <a:cubicBezTo>
                    <a:pt x="340" y="51"/>
                    <a:pt x="340" y="51"/>
                    <a:pt x="340" y="51"/>
                  </a:cubicBezTo>
                  <a:cubicBezTo>
                    <a:pt x="340" y="51"/>
                    <a:pt x="340" y="51"/>
                    <a:pt x="340" y="51"/>
                  </a:cubicBezTo>
                  <a:cubicBezTo>
                    <a:pt x="340" y="50"/>
                    <a:pt x="340" y="50"/>
                    <a:pt x="340" y="50"/>
                  </a:cubicBezTo>
                  <a:cubicBezTo>
                    <a:pt x="340" y="50"/>
                    <a:pt x="340" y="50"/>
                    <a:pt x="340" y="50"/>
                  </a:cubicBezTo>
                  <a:cubicBezTo>
                    <a:pt x="340" y="49"/>
                    <a:pt x="340" y="49"/>
                    <a:pt x="340" y="49"/>
                  </a:cubicBezTo>
                  <a:cubicBezTo>
                    <a:pt x="340" y="49"/>
                    <a:pt x="340" y="49"/>
                    <a:pt x="340" y="49"/>
                  </a:cubicBezTo>
                  <a:cubicBezTo>
                    <a:pt x="340" y="48"/>
                    <a:pt x="340" y="48"/>
                    <a:pt x="340" y="48"/>
                  </a:cubicBezTo>
                  <a:cubicBezTo>
                    <a:pt x="340" y="47"/>
                    <a:pt x="340" y="47"/>
                    <a:pt x="340" y="47"/>
                  </a:cubicBezTo>
                  <a:cubicBezTo>
                    <a:pt x="340" y="47"/>
                    <a:pt x="340" y="47"/>
                    <a:pt x="340" y="47"/>
                  </a:cubicBezTo>
                  <a:cubicBezTo>
                    <a:pt x="340" y="46"/>
                    <a:pt x="340" y="46"/>
                    <a:pt x="340" y="46"/>
                  </a:cubicBezTo>
                  <a:cubicBezTo>
                    <a:pt x="340" y="45"/>
                    <a:pt x="340" y="45"/>
                    <a:pt x="340" y="45"/>
                  </a:cubicBezTo>
                  <a:cubicBezTo>
                    <a:pt x="345" y="48"/>
                    <a:pt x="345" y="48"/>
                    <a:pt x="345" y="48"/>
                  </a:cubicBezTo>
                  <a:cubicBezTo>
                    <a:pt x="346" y="49"/>
                    <a:pt x="347" y="49"/>
                    <a:pt x="348" y="48"/>
                  </a:cubicBezTo>
                  <a:cubicBezTo>
                    <a:pt x="366" y="38"/>
                    <a:pt x="366" y="38"/>
                    <a:pt x="366" y="38"/>
                  </a:cubicBezTo>
                  <a:cubicBezTo>
                    <a:pt x="366" y="38"/>
                    <a:pt x="366" y="37"/>
                    <a:pt x="366" y="37"/>
                  </a:cubicBezTo>
                  <a:cubicBezTo>
                    <a:pt x="366" y="36"/>
                    <a:pt x="366" y="36"/>
                    <a:pt x="366" y="36"/>
                  </a:cubicBezTo>
                  <a:cubicBezTo>
                    <a:pt x="366" y="36"/>
                    <a:pt x="366" y="36"/>
                    <a:pt x="366" y="36"/>
                  </a:cubicBezTo>
                  <a:cubicBezTo>
                    <a:pt x="366" y="35"/>
                    <a:pt x="366" y="35"/>
                    <a:pt x="366" y="35"/>
                  </a:cubicBezTo>
                  <a:cubicBezTo>
                    <a:pt x="366" y="35"/>
                    <a:pt x="366" y="35"/>
                    <a:pt x="366" y="35"/>
                  </a:cubicBezTo>
                  <a:cubicBezTo>
                    <a:pt x="366" y="34"/>
                    <a:pt x="366" y="34"/>
                    <a:pt x="366" y="34"/>
                  </a:cubicBezTo>
                  <a:cubicBezTo>
                    <a:pt x="366" y="34"/>
                    <a:pt x="366" y="34"/>
                    <a:pt x="366" y="34"/>
                  </a:cubicBezTo>
                  <a:cubicBezTo>
                    <a:pt x="366" y="33"/>
                    <a:pt x="366" y="33"/>
                    <a:pt x="366" y="33"/>
                  </a:cubicBezTo>
                  <a:cubicBezTo>
                    <a:pt x="366" y="32"/>
                    <a:pt x="366" y="32"/>
                    <a:pt x="366" y="32"/>
                  </a:cubicBezTo>
                  <a:cubicBezTo>
                    <a:pt x="366" y="32"/>
                    <a:pt x="366" y="32"/>
                    <a:pt x="366" y="32"/>
                  </a:cubicBezTo>
                  <a:cubicBezTo>
                    <a:pt x="366" y="31"/>
                    <a:pt x="366" y="31"/>
                    <a:pt x="366" y="31"/>
                  </a:cubicBezTo>
                  <a:cubicBezTo>
                    <a:pt x="366" y="30"/>
                    <a:pt x="366" y="30"/>
                    <a:pt x="366" y="30"/>
                  </a:cubicBezTo>
                  <a:cubicBezTo>
                    <a:pt x="373" y="35"/>
                    <a:pt x="373" y="35"/>
                    <a:pt x="373" y="35"/>
                  </a:cubicBezTo>
                  <a:cubicBezTo>
                    <a:pt x="361" y="42"/>
                    <a:pt x="361" y="42"/>
                    <a:pt x="361" y="42"/>
                  </a:cubicBezTo>
                  <a:cubicBezTo>
                    <a:pt x="360" y="42"/>
                    <a:pt x="360" y="42"/>
                    <a:pt x="361" y="43"/>
                  </a:cubicBezTo>
                  <a:cubicBezTo>
                    <a:pt x="361" y="43"/>
                    <a:pt x="361" y="43"/>
                    <a:pt x="361" y="43"/>
                  </a:cubicBezTo>
                  <a:cubicBezTo>
                    <a:pt x="361" y="44"/>
                    <a:pt x="361" y="44"/>
                    <a:pt x="361" y="44"/>
                  </a:cubicBezTo>
                  <a:cubicBezTo>
                    <a:pt x="361" y="44"/>
                    <a:pt x="361" y="44"/>
                    <a:pt x="361" y="44"/>
                  </a:cubicBezTo>
                  <a:cubicBezTo>
                    <a:pt x="361" y="45"/>
                    <a:pt x="361" y="45"/>
                    <a:pt x="361" y="45"/>
                  </a:cubicBezTo>
                  <a:cubicBezTo>
                    <a:pt x="361" y="46"/>
                    <a:pt x="361" y="46"/>
                    <a:pt x="361" y="46"/>
                  </a:cubicBezTo>
                  <a:cubicBezTo>
                    <a:pt x="361" y="46"/>
                    <a:pt x="361" y="46"/>
                    <a:pt x="361" y="46"/>
                  </a:cubicBezTo>
                  <a:cubicBezTo>
                    <a:pt x="361" y="47"/>
                    <a:pt x="361" y="47"/>
                    <a:pt x="361" y="47"/>
                  </a:cubicBezTo>
                  <a:cubicBezTo>
                    <a:pt x="361" y="47"/>
                    <a:pt x="361" y="47"/>
                    <a:pt x="361" y="47"/>
                  </a:cubicBezTo>
                  <a:cubicBezTo>
                    <a:pt x="361" y="48"/>
                    <a:pt x="361" y="48"/>
                    <a:pt x="361" y="48"/>
                  </a:cubicBezTo>
                  <a:cubicBezTo>
                    <a:pt x="361" y="48"/>
                    <a:pt x="361" y="48"/>
                    <a:pt x="361" y="48"/>
                  </a:cubicBezTo>
                  <a:cubicBezTo>
                    <a:pt x="361" y="49"/>
                    <a:pt x="361" y="49"/>
                    <a:pt x="361" y="49"/>
                  </a:cubicBezTo>
                  <a:cubicBezTo>
                    <a:pt x="356" y="46"/>
                    <a:pt x="356" y="46"/>
                    <a:pt x="356" y="46"/>
                  </a:cubicBezTo>
                  <a:cubicBezTo>
                    <a:pt x="355" y="46"/>
                    <a:pt x="353" y="46"/>
                    <a:pt x="353" y="46"/>
                  </a:cubicBezTo>
                  <a:cubicBezTo>
                    <a:pt x="335" y="57"/>
                    <a:pt x="335" y="57"/>
                    <a:pt x="335" y="57"/>
                  </a:cubicBezTo>
                  <a:cubicBezTo>
                    <a:pt x="334" y="57"/>
                    <a:pt x="334" y="57"/>
                    <a:pt x="334" y="58"/>
                  </a:cubicBezTo>
                  <a:cubicBezTo>
                    <a:pt x="334" y="58"/>
                    <a:pt x="334" y="58"/>
                    <a:pt x="334" y="58"/>
                  </a:cubicBezTo>
                  <a:cubicBezTo>
                    <a:pt x="334" y="59"/>
                    <a:pt x="334" y="59"/>
                    <a:pt x="334" y="59"/>
                  </a:cubicBezTo>
                  <a:cubicBezTo>
                    <a:pt x="334" y="59"/>
                    <a:pt x="334" y="59"/>
                    <a:pt x="334" y="59"/>
                  </a:cubicBezTo>
                  <a:cubicBezTo>
                    <a:pt x="334" y="60"/>
                    <a:pt x="334" y="60"/>
                    <a:pt x="334" y="60"/>
                  </a:cubicBezTo>
                  <a:cubicBezTo>
                    <a:pt x="334" y="61"/>
                    <a:pt x="334" y="61"/>
                    <a:pt x="334" y="61"/>
                  </a:cubicBezTo>
                  <a:cubicBezTo>
                    <a:pt x="334" y="61"/>
                    <a:pt x="334" y="61"/>
                    <a:pt x="334" y="61"/>
                  </a:cubicBezTo>
                  <a:cubicBezTo>
                    <a:pt x="334" y="62"/>
                    <a:pt x="334" y="62"/>
                    <a:pt x="334" y="62"/>
                  </a:cubicBezTo>
                  <a:cubicBezTo>
                    <a:pt x="334" y="62"/>
                    <a:pt x="334" y="62"/>
                    <a:pt x="334" y="62"/>
                  </a:cubicBezTo>
                  <a:cubicBezTo>
                    <a:pt x="334" y="63"/>
                    <a:pt x="334" y="63"/>
                    <a:pt x="334" y="63"/>
                  </a:cubicBezTo>
                  <a:cubicBezTo>
                    <a:pt x="334" y="64"/>
                    <a:pt x="334" y="64"/>
                    <a:pt x="334" y="64"/>
                  </a:cubicBezTo>
                  <a:cubicBezTo>
                    <a:pt x="335" y="64"/>
                    <a:pt x="335" y="64"/>
                    <a:pt x="335" y="64"/>
                  </a:cubicBezTo>
                  <a:cubicBezTo>
                    <a:pt x="330" y="61"/>
                    <a:pt x="330" y="61"/>
                    <a:pt x="330" y="61"/>
                  </a:cubicBezTo>
                  <a:cubicBezTo>
                    <a:pt x="329" y="61"/>
                    <a:pt x="327" y="61"/>
                    <a:pt x="327" y="61"/>
                  </a:cubicBezTo>
                  <a:cubicBezTo>
                    <a:pt x="309" y="72"/>
                    <a:pt x="309" y="72"/>
                    <a:pt x="309" y="72"/>
                  </a:cubicBezTo>
                  <a:cubicBezTo>
                    <a:pt x="308" y="72"/>
                    <a:pt x="308" y="72"/>
                    <a:pt x="308" y="73"/>
                  </a:cubicBezTo>
                  <a:cubicBezTo>
                    <a:pt x="308" y="73"/>
                    <a:pt x="308" y="73"/>
                    <a:pt x="308" y="73"/>
                  </a:cubicBezTo>
                  <a:cubicBezTo>
                    <a:pt x="308" y="74"/>
                    <a:pt x="308" y="74"/>
                    <a:pt x="308" y="74"/>
                  </a:cubicBezTo>
                  <a:cubicBezTo>
                    <a:pt x="308" y="74"/>
                    <a:pt x="308" y="74"/>
                    <a:pt x="308" y="74"/>
                  </a:cubicBezTo>
                  <a:cubicBezTo>
                    <a:pt x="308" y="75"/>
                    <a:pt x="308" y="75"/>
                    <a:pt x="308" y="75"/>
                  </a:cubicBezTo>
                  <a:cubicBezTo>
                    <a:pt x="308" y="76"/>
                    <a:pt x="308" y="76"/>
                    <a:pt x="308" y="76"/>
                  </a:cubicBezTo>
                  <a:cubicBezTo>
                    <a:pt x="308" y="76"/>
                    <a:pt x="308" y="76"/>
                    <a:pt x="308" y="76"/>
                  </a:cubicBezTo>
                  <a:cubicBezTo>
                    <a:pt x="308" y="77"/>
                    <a:pt x="308" y="77"/>
                    <a:pt x="308" y="77"/>
                  </a:cubicBezTo>
                  <a:cubicBezTo>
                    <a:pt x="308" y="77"/>
                    <a:pt x="308" y="77"/>
                    <a:pt x="308" y="77"/>
                  </a:cubicBezTo>
                  <a:cubicBezTo>
                    <a:pt x="308" y="78"/>
                    <a:pt x="308" y="78"/>
                    <a:pt x="308" y="78"/>
                  </a:cubicBezTo>
                  <a:cubicBezTo>
                    <a:pt x="308" y="79"/>
                    <a:pt x="308" y="79"/>
                    <a:pt x="308" y="79"/>
                  </a:cubicBezTo>
                  <a:cubicBezTo>
                    <a:pt x="309" y="79"/>
                    <a:pt x="309" y="79"/>
                    <a:pt x="309" y="79"/>
                  </a:cubicBezTo>
                  <a:cubicBezTo>
                    <a:pt x="304" y="76"/>
                    <a:pt x="304" y="76"/>
                    <a:pt x="304" y="76"/>
                  </a:cubicBezTo>
                  <a:cubicBezTo>
                    <a:pt x="303" y="76"/>
                    <a:pt x="301" y="76"/>
                    <a:pt x="301" y="76"/>
                  </a:cubicBezTo>
                  <a:cubicBezTo>
                    <a:pt x="283" y="87"/>
                    <a:pt x="283" y="87"/>
                    <a:pt x="283" y="87"/>
                  </a:cubicBezTo>
                  <a:cubicBezTo>
                    <a:pt x="282" y="87"/>
                    <a:pt x="282" y="87"/>
                    <a:pt x="282" y="88"/>
                  </a:cubicBezTo>
                  <a:cubicBezTo>
                    <a:pt x="282" y="88"/>
                    <a:pt x="282" y="88"/>
                    <a:pt x="282" y="88"/>
                  </a:cubicBezTo>
                  <a:cubicBezTo>
                    <a:pt x="282" y="89"/>
                    <a:pt x="282" y="89"/>
                    <a:pt x="282" y="89"/>
                  </a:cubicBezTo>
                  <a:cubicBezTo>
                    <a:pt x="282" y="89"/>
                    <a:pt x="282" y="89"/>
                    <a:pt x="282" y="89"/>
                  </a:cubicBezTo>
                  <a:cubicBezTo>
                    <a:pt x="282" y="90"/>
                    <a:pt x="282" y="90"/>
                    <a:pt x="282" y="90"/>
                  </a:cubicBezTo>
                  <a:cubicBezTo>
                    <a:pt x="282" y="91"/>
                    <a:pt x="282" y="91"/>
                    <a:pt x="282" y="91"/>
                  </a:cubicBezTo>
                  <a:cubicBezTo>
                    <a:pt x="282" y="91"/>
                    <a:pt x="282" y="91"/>
                    <a:pt x="282" y="91"/>
                  </a:cubicBezTo>
                  <a:cubicBezTo>
                    <a:pt x="282" y="92"/>
                    <a:pt x="282" y="92"/>
                    <a:pt x="282" y="92"/>
                  </a:cubicBezTo>
                  <a:cubicBezTo>
                    <a:pt x="282" y="92"/>
                    <a:pt x="282" y="92"/>
                    <a:pt x="282" y="92"/>
                  </a:cubicBezTo>
                  <a:cubicBezTo>
                    <a:pt x="282" y="93"/>
                    <a:pt x="282" y="93"/>
                    <a:pt x="282" y="93"/>
                  </a:cubicBezTo>
                  <a:cubicBezTo>
                    <a:pt x="282" y="94"/>
                    <a:pt x="282" y="94"/>
                    <a:pt x="282" y="94"/>
                  </a:cubicBezTo>
                  <a:cubicBezTo>
                    <a:pt x="282" y="94"/>
                    <a:pt x="282" y="94"/>
                    <a:pt x="282" y="94"/>
                  </a:cubicBezTo>
                  <a:cubicBezTo>
                    <a:pt x="278" y="92"/>
                    <a:pt x="278" y="92"/>
                    <a:pt x="278" y="92"/>
                  </a:cubicBezTo>
                  <a:cubicBezTo>
                    <a:pt x="277" y="91"/>
                    <a:pt x="275" y="91"/>
                    <a:pt x="275" y="91"/>
                  </a:cubicBezTo>
                  <a:cubicBezTo>
                    <a:pt x="257" y="102"/>
                    <a:pt x="257" y="102"/>
                    <a:pt x="257" y="102"/>
                  </a:cubicBezTo>
                  <a:cubicBezTo>
                    <a:pt x="256" y="102"/>
                    <a:pt x="256" y="102"/>
                    <a:pt x="256" y="103"/>
                  </a:cubicBezTo>
                  <a:cubicBezTo>
                    <a:pt x="256" y="103"/>
                    <a:pt x="256" y="103"/>
                    <a:pt x="256" y="103"/>
                  </a:cubicBezTo>
                  <a:cubicBezTo>
                    <a:pt x="256" y="104"/>
                    <a:pt x="256" y="104"/>
                    <a:pt x="256" y="104"/>
                  </a:cubicBezTo>
                  <a:cubicBezTo>
                    <a:pt x="256" y="104"/>
                    <a:pt x="256" y="104"/>
                    <a:pt x="256" y="104"/>
                  </a:cubicBezTo>
                  <a:cubicBezTo>
                    <a:pt x="256" y="105"/>
                    <a:pt x="256" y="105"/>
                    <a:pt x="256" y="105"/>
                  </a:cubicBezTo>
                  <a:cubicBezTo>
                    <a:pt x="256" y="106"/>
                    <a:pt x="256" y="106"/>
                    <a:pt x="256" y="106"/>
                  </a:cubicBezTo>
                  <a:cubicBezTo>
                    <a:pt x="256" y="106"/>
                    <a:pt x="256" y="106"/>
                    <a:pt x="256" y="106"/>
                  </a:cubicBezTo>
                  <a:cubicBezTo>
                    <a:pt x="256" y="107"/>
                    <a:pt x="256" y="107"/>
                    <a:pt x="256" y="107"/>
                  </a:cubicBezTo>
                  <a:cubicBezTo>
                    <a:pt x="256" y="107"/>
                    <a:pt x="256" y="107"/>
                    <a:pt x="256" y="107"/>
                  </a:cubicBezTo>
                  <a:cubicBezTo>
                    <a:pt x="256" y="108"/>
                    <a:pt x="256" y="108"/>
                    <a:pt x="256" y="108"/>
                  </a:cubicBezTo>
                  <a:cubicBezTo>
                    <a:pt x="256" y="109"/>
                    <a:pt x="256" y="109"/>
                    <a:pt x="256" y="109"/>
                  </a:cubicBezTo>
                  <a:cubicBezTo>
                    <a:pt x="256" y="109"/>
                    <a:pt x="256" y="109"/>
                    <a:pt x="256" y="109"/>
                  </a:cubicBezTo>
                  <a:cubicBezTo>
                    <a:pt x="252" y="107"/>
                    <a:pt x="252" y="107"/>
                    <a:pt x="252" y="107"/>
                  </a:cubicBezTo>
                  <a:cubicBezTo>
                    <a:pt x="251" y="106"/>
                    <a:pt x="249" y="106"/>
                    <a:pt x="249" y="106"/>
                  </a:cubicBezTo>
                  <a:cubicBezTo>
                    <a:pt x="231" y="117"/>
                    <a:pt x="231" y="117"/>
                    <a:pt x="231" y="117"/>
                  </a:cubicBezTo>
                  <a:cubicBezTo>
                    <a:pt x="230" y="117"/>
                    <a:pt x="230" y="117"/>
                    <a:pt x="230" y="118"/>
                  </a:cubicBezTo>
                  <a:cubicBezTo>
                    <a:pt x="230" y="118"/>
                    <a:pt x="230" y="118"/>
                    <a:pt x="230" y="118"/>
                  </a:cubicBezTo>
                  <a:cubicBezTo>
                    <a:pt x="230" y="119"/>
                    <a:pt x="230" y="119"/>
                    <a:pt x="230" y="119"/>
                  </a:cubicBezTo>
                  <a:cubicBezTo>
                    <a:pt x="230" y="120"/>
                    <a:pt x="230" y="120"/>
                    <a:pt x="230" y="120"/>
                  </a:cubicBezTo>
                  <a:cubicBezTo>
                    <a:pt x="230" y="120"/>
                    <a:pt x="230" y="120"/>
                    <a:pt x="230" y="120"/>
                  </a:cubicBezTo>
                  <a:cubicBezTo>
                    <a:pt x="230" y="121"/>
                    <a:pt x="230" y="121"/>
                    <a:pt x="230" y="121"/>
                  </a:cubicBezTo>
                  <a:cubicBezTo>
                    <a:pt x="230" y="121"/>
                    <a:pt x="230" y="121"/>
                    <a:pt x="230" y="121"/>
                  </a:cubicBezTo>
                  <a:cubicBezTo>
                    <a:pt x="230" y="122"/>
                    <a:pt x="230" y="122"/>
                    <a:pt x="230" y="122"/>
                  </a:cubicBezTo>
                  <a:cubicBezTo>
                    <a:pt x="230" y="122"/>
                    <a:pt x="230" y="122"/>
                    <a:pt x="230" y="122"/>
                  </a:cubicBezTo>
                  <a:cubicBezTo>
                    <a:pt x="230" y="123"/>
                    <a:pt x="230" y="123"/>
                    <a:pt x="230" y="123"/>
                  </a:cubicBezTo>
                  <a:cubicBezTo>
                    <a:pt x="230" y="124"/>
                    <a:pt x="230" y="124"/>
                    <a:pt x="230" y="124"/>
                  </a:cubicBezTo>
                  <a:cubicBezTo>
                    <a:pt x="230" y="124"/>
                    <a:pt x="230" y="124"/>
                    <a:pt x="230" y="124"/>
                  </a:cubicBezTo>
                  <a:cubicBezTo>
                    <a:pt x="225" y="122"/>
                    <a:pt x="225" y="122"/>
                    <a:pt x="225" y="122"/>
                  </a:cubicBezTo>
                  <a:cubicBezTo>
                    <a:pt x="225" y="121"/>
                    <a:pt x="223" y="121"/>
                    <a:pt x="223" y="121"/>
                  </a:cubicBezTo>
                  <a:cubicBezTo>
                    <a:pt x="205" y="132"/>
                    <a:pt x="205" y="132"/>
                    <a:pt x="205" y="132"/>
                  </a:cubicBezTo>
                  <a:cubicBezTo>
                    <a:pt x="204" y="132"/>
                    <a:pt x="204" y="132"/>
                    <a:pt x="204" y="133"/>
                  </a:cubicBezTo>
                  <a:cubicBezTo>
                    <a:pt x="204" y="133"/>
                    <a:pt x="204" y="133"/>
                    <a:pt x="204" y="133"/>
                  </a:cubicBezTo>
                  <a:cubicBezTo>
                    <a:pt x="204" y="134"/>
                    <a:pt x="204" y="134"/>
                    <a:pt x="204" y="134"/>
                  </a:cubicBezTo>
                  <a:cubicBezTo>
                    <a:pt x="204" y="135"/>
                    <a:pt x="204" y="135"/>
                    <a:pt x="204" y="135"/>
                  </a:cubicBezTo>
                  <a:cubicBezTo>
                    <a:pt x="204" y="135"/>
                    <a:pt x="204" y="135"/>
                    <a:pt x="204" y="135"/>
                  </a:cubicBezTo>
                  <a:cubicBezTo>
                    <a:pt x="204" y="136"/>
                    <a:pt x="204" y="136"/>
                    <a:pt x="204" y="136"/>
                  </a:cubicBezTo>
                  <a:cubicBezTo>
                    <a:pt x="204" y="136"/>
                    <a:pt x="204" y="136"/>
                    <a:pt x="204" y="136"/>
                  </a:cubicBezTo>
                  <a:cubicBezTo>
                    <a:pt x="204" y="137"/>
                    <a:pt x="204" y="137"/>
                    <a:pt x="204" y="137"/>
                  </a:cubicBezTo>
                  <a:cubicBezTo>
                    <a:pt x="204" y="138"/>
                    <a:pt x="204" y="138"/>
                    <a:pt x="204" y="138"/>
                  </a:cubicBezTo>
                  <a:cubicBezTo>
                    <a:pt x="204" y="138"/>
                    <a:pt x="204" y="138"/>
                    <a:pt x="204" y="138"/>
                  </a:cubicBezTo>
                  <a:cubicBezTo>
                    <a:pt x="204" y="139"/>
                    <a:pt x="204" y="139"/>
                    <a:pt x="204" y="139"/>
                  </a:cubicBezTo>
                  <a:cubicBezTo>
                    <a:pt x="204" y="140"/>
                    <a:pt x="204" y="140"/>
                    <a:pt x="204" y="140"/>
                  </a:cubicBezTo>
                  <a:cubicBezTo>
                    <a:pt x="199" y="137"/>
                    <a:pt x="199" y="137"/>
                    <a:pt x="199" y="137"/>
                  </a:cubicBezTo>
                  <a:cubicBezTo>
                    <a:pt x="199" y="136"/>
                    <a:pt x="197" y="136"/>
                    <a:pt x="196" y="137"/>
                  </a:cubicBezTo>
                  <a:cubicBezTo>
                    <a:pt x="179" y="147"/>
                    <a:pt x="179" y="147"/>
                    <a:pt x="179" y="147"/>
                  </a:cubicBezTo>
                  <a:cubicBezTo>
                    <a:pt x="178" y="147"/>
                    <a:pt x="178" y="147"/>
                    <a:pt x="178" y="148"/>
                  </a:cubicBezTo>
                  <a:cubicBezTo>
                    <a:pt x="178" y="148"/>
                    <a:pt x="178" y="148"/>
                    <a:pt x="178" y="148"/>
                  </a:cubicBezTo>
                  <a:cubicBezTo>
                    <a:pt x="178" y="149"/>
                    <a:pt x="178" y="149"/>
                    <a:pt x="178" y="149"/>
                  </a:cubicBezTo>
                  <a:cubicBezTo>
                    <a:pt x="178" y="150"/>
                    <a:pt x="178" y="150"/>
                    <a:pt x="178" y="150"/>
                  </a:cubicBezTo>
                  <a:cubicBezTo>
                    <a:pt x="178" y="150"/>
                    <a:pt x="178" y="150"/>
                    <a:pt x="178" y="150"/>
                  </a:cubicBezTo>
                  <a:cubicBezTo>
                    <a:pt x="178" y="151"/>
                    <a:pt x="178" y="151"/>
                    <a:pt x="178" y="151"/>
                  </a:cubicBezTo>
                  <a:cubicBezTo>
                    <a:pt x="178" y="151"/>
                    <a:pt x="178" y="151"/>
                    <a:pt x="178" y="151"/>
                  </a:cubicBezTo>
                  <a:cubicBezTo>
                    <a:pt x="178" y="152"/>
                    <a:pt x="178" y="152"/>
                    <a:pt x="178" y="152"/>
                  </a:cubicBezTo>
                  <a:cubicBezTo>
                    <a:pt x="178" y="153"/>
                    <a:pt x="178" y="153"/>
                    <a:pt x="178" y="153"/>
                  </a:cubicBezTo>
                  <a:cubicBezTo>
                    <a:pt x="178" y="153"/>
                    <a:pt x="178" y="153"/>
                    <a:pt x="178" y="153"/>
                  </a:cubicBezTo>
                  <a:cubicBezTo>
                    <a:pt x="178" y="154"/>
                    <a:pt x="178" y="154"/>
                    <a:pt x="178" y="154"/>
                  </a:cubicBezTo>
                  <a:cubicBezTo>
                    <a:pt x="178" y="155"/>
                    <a:pt x="178" y="155"/>
                    <a:pt x="178" y="155"/>
                  </a:cubicBezTo>
                  <a:cubicBezTo>
                    <a:pt x="173" y="152"/>
                    <a:pt x="173" y="152"/>
                    <a:pt x="173" y="152"/>
                  </a:cubicBezTo>
                  <a:cubicBezTo>
                    <a:pt x="172" y="151"/>
                    <a:pt x="171" y="151"/>
                    <a:pt x="170" y="152"/>
                  </a:cubicBezTo>
                  <a:cubicBezTo>
                    <a:pt x="153" y="162"/>
                    <a:pt x="153" y="162"/>
                    <a:pt x="153" y="162"/>
                  </a:cubicBezTo>
                  <a:cubicBezTo>
                    <a:pt x="152" y="162"/>
                    <a:pt x="152" y="162"/>
                    <a:pt x="152" y="163"/>
                  </a:cubicBezTo>
                  <a:cubicBezTo>
                    <a:pt x="152" y="163"/>
                    <a:pt x="152" y="163"/>
                    <a:pt x="152" y="163"/>
                  </a:cubicBezTo>
                  <a:cubicBezTo>
                    <a:pt x="152" y="164"/>
                    <a:pt x="152" y="164"/>
                    <a:pt x="152" y="164"/>
                  </a:cubicBezTo>
                  <a:cubicBezTo>
                    <a:pt x="152" y="165"/>
                    <a:pt x="152" y="165"/>
                    <a:pt x="152" y="165"/>
                  </a:cubicBezTo>
                  <a:cubicBezTo>
                    <a:pt x="152" y="165"/>
                    <a:pt x="152" y="165"/>
                    <a:pt x="152" y="165"/>
                  </a:cubicBezTo>
                  <a:cubicBezTo>
                    <a:pt x="152" y="166"/>
                    <a:pt x="152" y="166"/>
                    <a:pt x="152" y="166"/>
                  </a:cubicBezTo>
                  <a:cubicBezTo>
                    <a:pt x="152" y="166"/>
                    <a:pt x="152" y="166"/>
                    <a:pt x="152" y="166"/>
                  </a:cubicBezTo>
                  <a:cubicBezTo>
                    <a:pt x="152" y="167"/>
                    <a:pt x="152" y="167"/>
                    <a:pt x="152" y="167"/>
                  </a:cubicBezTo>
                  <a:cubicBezTo>
                    <a:pt x="152" y="168"/>
                    <a:pt x="152" y="168"/>
                    <a:pt x="152" y="168"/>
                  </a:cubicBezTo>
                  <a:cubicBezTo>
                    <a:pt x="152" y="168"/>
                    <a:pt x="152" y="168"/>
                    <a:pt x="152" y="168"/>
                  </a:cubicBezTo>
                  <a:cubicBezTo>
                    <a:pt x="152" y="169"/>
                    <a:pt x="152" y="169"/>
                    <a:pt x="152" y="169"/>
                  </a:cubicBezTo>
                  <a:cubicBezTo>
                    <a:pt x="152" y="170"/>
                    <a:pt x="152" y="170"/>
                    <a:pt x="152" y="170"/>
                  </a:cubicBezTo>
                  <a:cubicBezTo>
                    <a:pt x="147" y="167"/>
                    <a:pt x="147" y="167"/>
                    <a:pt x="147" y="167"/>
                  </a:cubicBezTo>
                  <a:cubicBezTo>
                    <a:pt x="146" y="166"/>
                    <a:pt x="145" y="166"/>
                    <a:pt x="144" y="167"/>
                  </a:cubicBezTo>
                  <a:cubicBezTo>
                    <a:pt x="127" y="177"/>
                    <a:pt x="127" y="177"/>
                    <a:pt x="127" y="177"/>
                  </a:cubicBezTo>
                  <a:cubicBezTo>
                    <a:pt x="126" y="177"/>
                    <a:pt x="126" y="178"/>
                    <a:pt x="126" y="178"/>
                  </a:cubicBezTo>
                  <a:cubicBezTo>
                    <a:pt x="126" y="178"/>
                    <a:pt x="126" y="178"/>
                    <a:pt x="126" y="178"/>
                  </a:cubicBezTo>
                  <a:cubicBezTo>
                    <a:pt x="126" y="179"/>
                    <a:pt x="126" y="179"/>
                    <a:pt x="126" y="179"/>
                  </a:cubicBezTo>
                  <a:cubicBezTo>
                    <a:pt x="126" y="180"/>
                    <a:pt x="126" y="180"/>
                    <a:pt x="126" y="180"/>
                  </a:cubicBezTo>
                  <a:cubicBezTo>
                    <a:pt x="126" y="180"/>
                    <a:pt x="126" y="180"/>
                    <a:pt x="126" y="180"/>
                  </a:cubicBezTo>
                  <a:cubicBezTo>
                    <a:pt x="126" y="181"/>
                    <a:pt x="126" y="181"/>
                    <a:pt x="126" y="181"/>
                  </a:cubicBezTo>
                  <a:cubicBezTo>
                    <a:pt x="126" y="181"/>
                    <a:pt x="126" y="181"/>
                    <a:pt x="126" y="181"/>
                  </a:cubicBezTo>
                  <a:cubicBezTo>
                    <a:pt x="126" y="182"/>
                    <a:pt x="126" y="182"/>
                    <a:pt x="126" y="182"/>
                  </a:cubicBezTo>
                  <a:cubicBezTo>
                    <a:pt x="126" y="183"/>
                    <a:pt x="126" y="183"/>
                    <a:pt x="126" y="183"/>
                  </a:cubicBezTo>
                  <a:cubicBezTo>
                    <a:pt x="126" y="183"/>
                    <a:pt x="126" y="183"/>
                    <a:pt x="126" y="183"/>
                  </a:cubicBezTo>
                  <a:cubicBezTo>
                    <a:pt x="126" y="184"/>
                    <a:pt x="126" y="184"/>
                    <a:pt x="126" y="184"/>
                  </a:cubicBezTo>
                  <a:cubicBezTo>
                    <a:pt x="126" y="185"/>
                    <a:pt x="126" y="185"/>
                    <a:pt x="126" y="185"/>
                  </a:cubicBezTo>
                  <a:cubicBezTo>
                    <a:pt x="121" y="182"/>
                    <a:pt x="121" y="182"/>
                    <a:pt x="121" y="182"/>
                  </a:cubicBezTo>
                  <a:cubicBezTo>
                    <a:pt x="120" y="181"/>
                    <a:pt x="119" y="181"/>
                    <a:pt x="118" y="182"/>
                  </a:cubicBezTo>
                  <a:cubicBezTo>
                    <a:pt x="101" y="192"/>
                    <a:pt x="101" y="192"/>
                    <a:pt x="101" y="192"/>
                  </a:cubicBezTo>
                  <a:cubicBezTo>
                    <a:pt x="100" y="192"/>
                    <a:pt x="100" y="193"/>
                    <a:pt x="100" y="193"/>
                  </a:cubicBezTo>
                  <a:cubicBezTo>
                    <a:pt x="100" y="194"/>
                    <a:pt x="100" y="194"/>
                    <a:pt x="100" y="194"/>
                  </a:cubicBezTo>
                  <a:cubicBezTo>
                    <a:pt x="100" y="194"/>
                    <a:pt x="100" y="194"/>
                    <a:pt x="100" y="194"/>
                  </a:cubicBezTo>
                  <a:cubicBezTo>
                    <a:pt x="100" y="195"/>
                    <a:pt x="100" y="195"/>
                    <a:pt x="100" y="195"/>
                  </a:cubicBezTo>
                  <a:cubicBezTo>
                    <a:pt x="100" y="195"/>
                    <a:pt x="100" y="195"/>
                    <a:pt x="100" y="195"/>
                  </a:cubicBezTo>
                  <a:cubicBezTo>
                    <a:pt x="100" y="196"/>
                    <a:pt x="100" y="196"/>
                    <a:pt x="100" y="196"/>
                  </a:cubicBezTo>
                  <a:cubicBezTo>
                    <a:pt x="100" y="196"/>
                    <a:pt x="100" y="196"/>
                    <a:pt x="100" y="196"/>
                  </a:cubicBezTo>
                  <a:cubicBezTo>
                    <a:pt x="100" y="197"/>
                    <a:pt x="100" y="197"/>
                    <a:pt x="100" y="197"/>
                  </a:cubicBezTo>
                  <a:cubicBezTo>
                    <a:pt x="100" y="198"/>
                    <a:pt x="100" y="198"/>
                    <a:pt x="100" y="198"/>
                  </a:cubicBezTo>
                  <a:cubicBezTo>
                    <a:pt x="100" y="198"/>
                    <a:pt x="100" y="198"/>
                    <a:pt x="100" y="198"/>
                  </a:cubicBezTo>
                  <a:cubicBezTo>
                    <a:pt x="100" y="199"/>
                    <a:pt x="100" y="199"/>
                    <a:pt x="100" y="199"/>
                  </a:cubicBezTo>
                  <a:cubicBezTo>
                    <a:pt x="100" y="200"/>
                    <a:pt x="100" y="200"/>
                    <a:pt x="100" y="200"/>
                  </a:cubicBezTo>
                  <a:cubicBezTo>
                    <a:pt x="95" y="197"/>
                    <a:pt x="95" y="197"/>
                    <a:pt x="95" y="197"/>
                  </a:cubicBezTo>
                  <a:cubicBezTo>
                    <a:pt x="94" y="196"/>
                    <a:pt x="93" y="196"/>
                    <a:pt x="92" y="197"/>
                  </a:cubicBezTo>
                  <a:cubicBezTo>
                    <a:pt x="74" y="207"/>
                    <a:pt x="74" y="207"/>
                    <a:pt x="74" y="207"/>
                  </a:cubicBezTo>
                  <a:cubicBezTo>
                    <a:pt x="74" y="207"/>
                    <a:pt x="74" y="208"/>
                    <a:pt x="74" y="208"/>
                  </a:cubicBezTo>
                  <a:cubicBezTo>
                    <a:pt x="74" y="209"/>
                    <a:pt x="74" y="209"/>
                    <a:pt x="74" y="209"/>
                  </a:cubicBezTo>
                  <a:cubicBezTo>
                    <a:pt x="74" y="209"/>
                    <a:pt x="74" y="209"/>
                    <a:pt x="74" y="209"/>
                  </a:cubicBezTo>
                  <a:cubicBezTo>
                    <a:pt x="74" y="210"/>
                    <a:pt x="74" y="210"/>
                    <a:pt x="74" y="210"/>
                  </a:cubicBezTo>
                  <a:cubicBezTo>
                    <a:pt x="74" y="210"/>
                    <a:pt x="74" y="210"/>
                    <a:pt x="74" y="210"/>
                  </a:cubicBezTo>
                  <a:cubicBezTo>
                    <a:pt x="74" y="211"/>
                    <a:pt x="74" y="211"/>
                    <a:pt x="74" y="211"/>
                  </a:cubicBezTo>
                  <a:cubicBezTo>
                    <a:pt x="74" y="212"/>
                    <a:pt x="74" y="212"/>
                    <a:pt x="74" y="212"/>
                  </a:cubicBezTo>
                  <a:cubicBezTo>
                    <a:pt x="74" y="212"/>
                    <a:pt x="74" y="212"/>
                    <a:pt x="74" y="212"/>
                  </a:cubicBezTo>
                  <a:cubicBezTo>
                    <a:pt x="74" y="213"/>
                    <a:pt x="74" y="213"/>
                    <a:pt x="74" y="213"/>
                  </a:cubicBezTo>
                  <a:cubicBezTo>
                    <a:pt x="74" y="213"/>
                    <a:pt x="74" y="213"/>
                    <a:pt x="74" y="213"/>
                  </a:cubicBezTo>
                  <a:cubicBezTo>
                    <a:pt x="74" y="214"/>
                    <a:pt x="74" y="214"/>
                    <a:pt x="74" y="214"/>
                  </a:cubicBezTo>
                  <a:cubicBezTo>
                    <a:pt x="74" y="215"/>
                    <a:pt x="74" y="215"/>
                    <a:pt x="74" y="215"/>
                  </a:cubicBezTo>
                  <a:cubicBezTo>
                    <a:pt x="69" y="212"/>
                    <a:pt x="69" y="212"/>
                    <a:pt x="69" y="212"/>
                  </a:cubicBezTo>
                  <a:cubicBezTo>
                    <a:pt x="68" y="211"/>
                    <a:pt x="67" y="211"/>
                    <a:pt x="66" y="212"/>
                  </a:cubicBezTo>
                  <a:cubicBezTo>
                    <a:pt x="32" y="231"/>
                    <a:pt x="32" y="231"/>
                    <a:pt x="32" y="231"/>
                  </a:cubicBezTo>
                  <a:cubicBezTo>
                    <a:pt x="32" y="232"/>
                    <a:pt x="31" y="232"/>
                    <a:pt x="32" y="233"/>
                  </a:cubicBezTo>
                  <a:cubicBezTo>
                    <a:pt x="32" y="233"/>
                    <a:pt x="32" y="233"/>
                    <a:pt x="32" y="233"/>
                  </a:cubicBezTo>
                  <a:cubicBezTo>
                    <a:pt x="32" y="234"/>
                    <a:pt x="32" y="234"/>
                    <a:pt x="32" y="234"/>
                  </a:cubicBezTo>
                  <a:cubicBezTo>
                    <a:pt x="32" y="234"/>
                    <a:pt x="32" y="234"/>
                    <a:pt x="32" y="234"/>
                  </a:cubicBezTo>
                  <a:cubicBezTo>
                    <a:pt x="32" y="235"/>
                    <a:pt x="32" y="235"/>
                    <a:pt x="32" y="235"/>
                  </a:cubicBezTo>
                  <a:cubicBezTo>
                    <a:pt x="32" y="235"/>
                    <a:pt x="32" y="235"/>
                    <a:pt x="32" y="235"/>
                  </a:cubicBezTo>
                  <a:cubicBezTo>
                    <a:pt x="32" y="236"/>
                    <a:pt x="32" y="236"/>
                    <a:pt x="32" y="236"/>
                  </a:cubicBezTo>
                  <a:cubicBezTo>
                    <a:pt x="32" y="237"/>
                    <a:pt x="32" y="237"/>
                    <a:pt x="32" y="237"/>
                  </a:cubicBezTo>
                  <a:cubicBezTo>
                    <a:pt x="32" y="237"/>
                    <a:pt x="32" y="237"/>
                    <a:pt x="32" y="237"/>
                  </a:cubicBezTo>
                  <a:cubicBezTo>
                    <a:pt x="32" y="238"/>
                    <a:pt x="32" y="238"/>
                    <a:pt x="32" y="238"/>
                  </a:cubicBezTo>
                  <a:cubicBezTo>
                    <a:pt x="32" y="238"/>
                    <a:pt x="32" y="238"/>
                    <a:pt x="32" y="238"/>
                  </a:cubicBezTo>
                  <a:cubicBezTo>
                    <a:pt x="31" y="239"/>
                    <a:pt x="32" y="239"/>
                    <a:pt x="32" y="240"/>
                  </a:cubicBezTo>
                  <a:cubicBezTo>
                    <a:pt x="54" y="252"/>
                    <a:pt x="54" y="252"/>
                    <a:pt x="54" y="252"/>
                  </a:cubicBezTo>
                  <a:cubicBezTo>
                    <a:pt x="55" y="253"/>
                    <a:pt x="57" y="253"/>
                    <a:pt x="57" y="253"/>
                  </a:cubicBezTo>
                  <a:cubicBezTo>
                    <a:pt x="92" y="233"/>
                    <a:pt x="92" y="233"/>
                    <a:pt x="92" y="233"/>
                  </a:cubicBezTo>
                  <a:cubicBezTo>
                    <a:pt x="92" y="233"/>
                    <a:pt x="92" y="232"/>
                    <a:pt x="92" y="232"/>
                  </a:cubicBezTo>
                  <a:close/>
                </a:path>
              </a:pathLst>
            </a:custGeom>
            <a:solidFill>
              <a:srgbClr val="253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309" name="î$ļîḑé"/>
            <p:cNvSpPr/>
            <p:nvPr/>
          </p:nvSpPr>
          <p:spPr bwMode="auto">
            <a:xfrm>
              <a:off x="4773613" y="4046538"/>
              <a:ext cx="406400" cy="254000"/>
            </a:xfrm>
            <a:custGeom>
              <a:avLst/>
              <a:gdLst>
                <a:gd name="T0" fmla="*/ 23 w 123"/>
                <a:gd name="T1" fmla="*/ 77 h 77"/>
                <a:gd name="T2" fmla="*/ 44 w 123"/>
                <a:gd name="T3" fmla="*/ 67 h 77"/>
                <a:gd name="T4" fmla="*/ 44 w 123"/>
                <a:gd name="T5" fmla="*/ 65 h 77"/>
                <a:gd name="T6" fmla="*/ 44 w 123"/>
                <a:gd name="T7" fmla="*/ 64 h 77"/>
                <a:gd name="T8" fmla="*/ 44 w 123"/>
                <a:gd name="T9" fmla="*/ 63 h 77"/>
                <a:gd name="T10" fmla="*/ 44 w 123"/>
                <a:gd name="T11" fmla="*/ 61 h 77"/>
                <a:gd name="T12" fmla="*/ 44 w 123"/>
                <a:gd name="T13" fmla="*/ 60 h 77"/>
                <a:gd name="T14" fmla="*/ 44 w 123"/>
                <a:gd name="T15" fmla="*/ 59 h 77"/>
                <a:gd name="T16" fmla="*/ 52 w 123"/>
                <a:gd name="T17" fmla="*/ 62 h 77"/>
                <a:gd name="T18" fmla="*/ 70 w 123"/>
                <a:gd name="T19" fmla="*/ 51 h 77"/>
                <a:gd name="T20" fmla="*/ 70 w 123"/>
                <a:gd name="T21" fmla="*/ 49 h 77"/>
                <a:gd name="T22" fmla="*/ 70 w 123"/>
                <a:gd name="T23" fmla="*/ 48 h 77"/>
                <a:gd name="T24" fmla="*/ 70 w 123"/>
                <a:gd name="T25" fmla="*/ 47 h 77"/>
                <a:gd name="T26" fmla="*/ 70 w 123"/>
                <a:gd name="T27" fmla="*/ 46 h 77"/>
                <a:gd name="T28" fmla="*/ 70 w 123"/>
                <a:gd name="T29" fmla="*/ 45 h 77"/>
                <a:gd name="T30" fmla="*/ 75 w 123"/>
                <a:gd name="T31" fmla="*/ 47 h 77"/>
                <a:gd name="T32" fmla="*/ 96 w 123"/>
                <a:gd name="T33" fmla="*/ 37 h 77"/>
                <a:gd name="T34" fmla="*/ 96 w 123"/>
                <a:gd name="T35" fmla="*/ 35 h 77"/>
                <a:gd name="T36" fmla="*/ 96 w 123"/>
                <a:gd name="T37" fmla="*/ 34 h 77"/>
                <a:gd name="T38" fmla="*/ 96 w 123"/>
                <a:gd name="T39" fmla="*/ 33 h 77"/>
                <a:gd name="T40" fmla="*/ 96 w 123"/>
                <a:gd name="T41" fmla="*/ 31 h 77"/>
                <a:gd name="T42" fmla="*/ 96 w 123"/>
                <a:gd name="T43" fmla="*/ 30 h 77"/>
                <a:gd name="T44" fmla="*/ 96 w 123"/>
                <a:gd name="T45" fmla="*/ 29 h 77"/>
                <a:gd name="T46" fmla="*/ 104 w 123"/>
                <a:gd name="T47" fmla="*/ 32 h 77"/>
                <a:gd name="T48" fmla="*/ 122 w 123"/>
                <a:gd name="T49" fmla="*/ 20 h 77"/>
                <a:gd name="T50" fmla="*/ 122 w 123"/>
                <a:gd name="T51" fmla="*/ 19 h 77"/>
                <a:gd name="T52" fmla="*/ 122 w 123"/>
                <a:gd name="T53" fmla="*/ 18 h 77"/>
                <a:gd name="T54" fmla="*/ 122 w 123"/>
                <a:gd name="T55" fmla="*/ 17 h 77"/>
                <a:gd name="T56" fmla="*/ 122 w 123"/>
                <a:gd name="T57" fmla="*/ 16 h 77"/>
                <a:gd name="T58" fmla="*/ 122 w 123"/>
                <a:gd name="T59" fmla="*/ 15 h 77"/>
                <a:gd name="T60" fmla="*/ 100 w 123"/>
                <a:gd name="T61" fmla="*/ 1 h 77"/>
                <a:gd name="T62" fmla="*/ 79 w 123"/>
                <a:gd name="T63" fmla="*/ 11 h 77"/>
                <a:gd name="T64" fmla="*/ 78 w 123"/>
                <a:gd name="T65" fmla="*/ 12 h 77"/>
                <a:gd name="T66" fmla="*/ 78 w 123"/>
                <a:gd name="T67" fmla="*/ 13 h 77"/>
                <a:gd name="T68" fmla="*/ 78 w 123"/>
                <a:gd name="T69" fmla="*/ 15 h 77"/>
                <a:gd name="T70" fmla="*/ 78 w 123"/>
                <a:gd name="T71" fmla="*/ 16 h 77"/>
                <a:gd name="T72" fmla="*/ 78 w 123"/>
                <a:gd name="T73" fmla="*/ 17 h 77"/>
                <a:gd name="T74" fmla="*/ 79 w 123"/>
                <a:gd name="T75" fmla="*/ 18 h 77"/>
                <a:gd name="T76" fmla="*/ 71 w 123"/>
                <a:gd name="T77" fmla="*/ 15 h 77"/>
                <a:gd name="T78" fmla="*/ 52 w 123"/>
                <a:gd name="T79" fmla="*/ 27 h 77"/>
                <a:gd name="T80" fmla="*/ 52 w 123"/>
                <a:gd name="T81" fmla="*/ 28 h 77"/>
                <a:gd name="T82" fmla="*/ 52 w 123"/>
                <a:gd name="T83" fmla="*/ 29 h 77"/>
                <a:gd name="T84" fmla="*/ 52 w 123"/>
                <a:gd name="T85" fmla="*/ 30 h 77"/>
                <a:gd name="T86" fmla="*/ 52 w 123"/>
                <a:gd name="T87" fmla="*/ 31 h 77"/>
                <a:gd name="T88" fmla="*/ 52 w 123"/>
                <a:gd name="T89" fmla="*/ 33 h 77"/>
                <a:gd name="T90" fmla="*/ 48 w 123"/>
                <a:gd name="T91" fmla="*/ 31 h 77"/>
                <a:gd name="T92" fmla="*/ 27 w 123"/>
                <a:gd name="T93" fmla="*/ 41 h 77"/>
                <a:gd name="T94" fmla="*/ 26 w 123"/>
                <a:gd name="T95" fmla="*/ 42 h 77"/>
                <a:gd name="T96" fmla="*/ 26 w 123"/>
                <a:gd name="T97" fmla="*/ 44 h 77"/>
                <a:gd name="T98" fmla="*/ 26 w 123"/>
                <a:gd name="T99" fmla="*/ 45 h 77"/>
                <a:gd name="T100" fmla="*/ 26 w 123"/>
                <a:gd name="T101" fmla="*/ 46 h 77"/>
                <a:gd name="T102" fmla="*/ 26 w 123"/>
                <a:gd name="T103" fmla="*/ 47 h 77"/>
                <a:gd name="T104" fmla="*/ 26 w 123"/>
                <a:gd name="T105" fmla="*/ 48 h 77"/>
                <a:gd name="T106" fmla="*/ 19 w 123"/>
                <a:gd name="T107" fmla="*/ 46 h 77"/>
                <a:gd name="T108" fmla="*/ 0 w 123"/>
                <a:gd name="T109" fmla="*/ 57 h 77"/>
                <a:gd name="T110" fmla="*/ 0 w 123"/>
                <a:gd name="T111" fmla="*/ 58 h 77"/>
                <a:gd name="T112" fmla="*/ 0 w 123"/>
                <a:gd name="T113" fmla="*/ 59 h 77"/>
                <a:gd name="T114" fmla="*/ 0 w 123"/>
                <a:gd name="T115" fmla="*/ 60 h 77"/>
                <a:gd name="T116" fmla="*/ 0 w 123"/>
                <a:gd name="T117" fmla="*/ 62 h 77"/>
                <a:gd name="T118" fmla="*/ 0 w 123"/>
                <a:gd name="T119" fmla="*/ 6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3" h="77">
                  <a:moveTo>
                    <a:pt x="1" y="64"/>
                  </a:moveTo>
                  <a:cubicBezTo>
                    <a:pt x="23" y="77"/>
                    <a:pt x="23" y="77"/>
                    <a:pt x="23" y="77"/>
                  </a:cubicBezTo>
                  <a:cubicBezTo>
                    <a:pt x="24" y="77"/>
                    <a:pt x="25" y="77"/>
                    <a:pt x="26" y="7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4" y="64"/>
                    <a:pt x="44" y="64"/>
                    <a:pt x="44" y="64"/>
                  </a:cubicBezTo>
                  <a:cubicBezTo>
                    <a:pt x="44" y="64"/>
                    <a:pt x="44" y="64"/>
                    <a:pt x="44" y="64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50" y="62"/>
                    <a:pt x="51" y="62"/>
                    <a:pt x="52" y="62"/>
                  </a:cubicBezTo>
                  <a:cubicBezTo>
                    <a:pt x="70" y="52"/>
                    <a:pt x="70" y="52"/>
                    <a:pt x="70" y="52"/>
                  </a:cubicBezTo>
                  <a:cubicBezTo>
                    <a:pt x="70" y="51"/>
                    <a:pt x="70" y="51"/>
                    <a:pt x="70" y="51"/>
                  </a:cubicBezTo>
                  <a:cubicBezTo>
                    <a:pt x="70" y="50"/>
                    <a:pt x="70" y="50"/>
                    <a:pt x="70" y="50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70" y="47"/>
                    <a:pt x="70" y="47"/>
                    <a:pt x="70" y="47"/>
                  </a:cubicBezTo>
                  <a:cubicBezTo>
                    <a:pt x="70" y="46"/>
                    <a:pt x="70" y="46"/>
                    <a:pt x="70" y="46"/>
                  </a:cubicBezTo>
                  <a:cubicBezTo>
                    <a:pt x="70" y="46"/>
                    <a:pt x="70" y="46"/>
                    <a:pt x="70" y="46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6" y="47"/>
                    <a:pt x="77" y="47"/>
                    <a:pt x="78" y="47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6"/>
                    <a:pt x="97" y="36"/>
                    <a:pt x="96" y="36"/>
                  </a:cubicBezTo>
                  <a:cubicBezTo>
                    <a:pt x="96" y="35"/>
                    <a:pt x="96" y="35"/>
                    <a:pt x="96" y="35"/>
                  </a:cubicBezTo>
                  <a:cubicBezTo>
                    <a:pt x="96" y="34"/>
                    <a:pt x="96" y="34"/>
                    <a:pt x="96" y="34"/>
                  </a:cubicBezTo>
                  <a:cubicBezTo>
                    <a:pt x="96" y="34"/>
                    <a:pt x="96" y="34"/>
                    <a:pt x="96" y="34"/>
                  </a:cubicBezTo>
                  <a:cubicBezTo>
                    <a:pt x="96" y="33"/>
                    <a:pt x="96" y="33"/>
                    <a:pt x="96" y="33"/>
                  </a:cubicBezTo>
                  <a:cubicBezTo>
                    <a:pt x="96" y="33"/>
                    <a:pt x="96" y="33"/>
                    <a:pt x="96" y="33"/>
                  </a:cubicBezTo>
                  <a:cubicBezTo>
                    <a:pt x="96" y="32"/>
                    <a:pt x="96" y="32"/>
                    <a:pt x="96" y="32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6" y="30"/>
                    <a:pt x="96" y="30"/>
                    <a:pt x="96" y="30"/>
                  </a:cubicBezTo>
                  <a:cubicBezTo>
                    <a:pt x="96" y="30"/>
                    <a:pt x="96" y="30"/>
                    <a:pt x="96" y="30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2" y="32"/>
                    <a:pt x="103" y="32"/>
                    <a:pt x="104" y="32"/>
                  </a:cubicBezTo>
                  <a:cubicBezTo>
                    <a:pt x="122" y="22"/>
                    <a:pt x="122" y="22"/>
                    <a:pt x="122" y="22"/>
                  </a:cubicBezTo>
                  <a:cubicBezTo>
                    <a:pt x="122" y="21"/>
                    <a:pt x="123" y="21"/>
                    <a:pt x="122" y="20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122" y="18"/>
                    <a:pt x="122" y="18"/>
                    <a:pt x="122" y="18"/>
                  </a:cubicBezTo>
                  <a:cubicBezTo>
                    <a:pt x="122" y="18"/>
                    <a:pt x="122" y="18"/>
                    <a:pt x="122" y="18"/>
                  </a:cubicBezTo>
                  <a:cubicBezTo>
                    <a:pt x="122" y="17"/>
                    <a:pt x="122" y="17"/>
                    <a:pt x="122" y="17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2" y="15"/>
                    <a:pt x="122" y="15"/>
                    <a:pt x="122" y="15"/>
                  </a:cubicBezTo>
                  <a:cubicBezTo>
                    <a:pt x="122" y="15"/>
                    <a:pt x="122" y="15"/>
                    <a:pt x="122" y="15"/>
                  </a:cubicBezTo>
                  <a:cubicBezTo>
                    <a:pt x="123" y="14"/>
                    <a:pt x="122" y="14"/>
                    <a:pt x="122" y="13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99" y="0"/>
                    <a:pt x="97" y="0"/>
                    <a:pt x="97" y="0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8" y="11"/>
                    <a:pt x="78" y="11"/>
                    <a:pt x="78" y="12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3" y="15"/>
                    <a:pt x="71" y="15"/>
                    <a:pt x="71" y="15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2" y="26"/>
                    <a:pt x="52" y="26"/>
                    <a:pt x="52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47" y="30"/>
                    <a:pt x="45" y="30"/>
                    <a:pt x="45" y="3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6" y="41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1" y="45"/>
                    <a:pt x="19" y="45"/>
                    <a:pt x="19" y="46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56"/>
                    <a:pt x="0" y="56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0" y="64"/>
                    <a:pt x="1" y="64"/>
                  </a:cubicBezTo>
                  <a:close/>
                </a:path>
              </a:pathLst>
            </a:custGeom>
            <a:solidFill>
              <a:srgbClr val="253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85000" lnSpcReduction="20000"/>
            </a:bodyPr>
            <a:lstStyle/>
            <a:p>
              <a:pPr algn="ctr"/>
            </a:p>
          </p:txBody>
        </p:sp>
        <p:sp>
          <p:nvSpPr>
            <p:cNvPr id="310" name="iṧ1îḋé"/>
            <p:cNvSpPr/>
            <p:nvPr/>
          </p:nvSpPr>
          <p:spPr bwMode="auto">
            <a:xfrm>
              <a:off x="5078413" y="3859213"/>
              <a:ext cx="1303338" cy="774700"/>
            </a:xfrm>
            <a:custGeom>
              <a:avLst/>
              <a:gdLst>
                <a:gd name="T0" fmla="*/ 48 w 395"/>
                <a:gd name="T1" fmla="*/ 218 h 235"/>
                <a:gd name="T2" fmla="*/ 56 w 395"/>
                <a:gd name="T3" fmla="*/ 217 h 235"/>
                <a:gd name="T4" fmla="*/ 74 w 395"/>
                <a:gd name="T5" fmla="*/ 203 h 235"/>
                <a:gd name="T6" fmla="*/ 79 w 395"/>
                <a:gd name="T7" fmla="*/ 202 h 235"/>
                <a:gd name="T8" fmla="*/ 100 w 395"/>
                <a:gd name="T9" fmla="*/ 189 h 235"/>
                <a:gd name="T10" fmla="*/ 100 w 395"/>
                <a:gd name="T11" fmla="*/ 184 h 235"/>
                <a:gd name="T12" fmla="*/ 126 w 395"/>
                <a:gd name="T13" fmla="*/ 174 h 235"/>
                <a:gd name="T14" fmla="*/ 126 w 395"/>
                <a:gd name="T15" fmla="*/ 170 h 235"/>
                <a:gd name="T16" fmla="*/ 152 w 395"/>
                <a:gd name="T17" fmla="*/ 160 h 235"/>
                <a:gd name="T18" fmla="*/ 152 w 395"/>
                <a:gd name="T19" fmla="*/ 156 h 235"/>
                <a:gd name="T20" fmla="*/ 179 w 395"/>
                <a:gd name="T21" fmla="*/ 145 h 235"/>
                <a:gd name="T22" fmla="*/ 179 w 395"/>
                <a:gd name="T23" fmla="*/ 141 h 235"/>
                <a:gd name="T24" fmla="*/ 205 w 395"/>
                <a:gd name="T25" fmla="*/ 131 h 235"/>
                <a:gd name="T26" fmla="*/ 205 w 395"/>
                <a:gd name="T27" fmla="*/ 127 h 235"/>
                <a:gd name="T28" fmla="*/ 230 w 395"/>
                <a:gd name="T29" fmla="*/ 117 h 235"/>
                <a:gd name="T30" fmla="*/ 231 w 395"/>
                <a:gd name="T31" fmla="*/ 112 h 235"/>
                <a:gd name="T32" fmla="*/ 238 w 395"/>
                <a:gd name="T33" fmla="*/ 112 h 235"/>
                <a:gd name="T34" fmla="*/ 257 w 395"/>
                <a:gd name="T35" fmla="*/ 98 h 235"/>
                <a:gd name="T36" fmla="*/ 262 w 395"/>
                <a:gd name="T37" fmla="*/ 97 h 235"/>
                <a:gd name="T38" fmla="*/ 283 w 395"/>
                <a:gd name="T39" fmla="*/ 84 h 235"/>
                <a:gd name="T40" fmla="*/ 283 w 395"/>
                <a:gd name="T41" fmla="*/ 79 h 235"/>
                <a:gd name="T42" fmla="*/ 309 w 395"/>
                <a:gd name="T43" fmla="*/ 69 h 235"/>
                <a:gd name="T44" fmla="*/ 309 w 395"/>
                <a:gd name="T45" fmla="*/ 65 h 235"/>
                <a:gd name="T46" fmla="*/ 335 w 395"/>
                <a:gd name="T47" fmla="*/ 55 h 235"/>
                <a:gd name="T48" fmla="*/ 335 w 395"/>
                <a:gd name="T49" fmla="*/ 50 h 235"/>
                <a:gd name="T50" fmla="*/ 395 w 395"/>
                <a:gd name="T51" fmla="*/ 20 h 235"/>
                <a:gd name="T52" fmla="*/ 395 w 395"/>
                <a:gd name="T53" fmla="*/ 16 h 235"/>
                <a:gd name="T54" fmla="*/ 317 w 395"/>
                <a:gd name="T55" fmla="*/ 32 h 235"/>
                <a:gd name="T56" fmla="*/ 317 w 395"/>
                <a:gd name="T57" fmla="*/ 36 h 235"/>
                <a:gd name="T58" fmla="*/ 291 w 395"/>
                <a:gd name="T59" fmla="*/ 46 h 235"/>
                <a:gd name="T60" fmla="*/ 291 w 395"/>
                <a:gd name="T61" fmla="*/ 51 h 235"/>
                <a:gd name="T62" fmla="*/ 283 w 395"/>
                <a:gd name="T63" fmla="*/ 51 h 235"/>
                <a:gd name="T64" fmla="*/ 265 w 395"/>
                <a:gd name="T65" fmla="*/ 65 h 235"/>
                <a:gd name="T66" fmla="*/ 260 w 395"/>
                <a:gd name="T67" fmla="*/ 66 h 235"/>
                <a:gd name="T68" fmla="*/ 239 w 395"/>
                <a:gd name="T69" fmla="*/ 79 h 235"/>
                <a:gd name="T70" fmla="*/ 239 w 395"/>
                <a:gd name="T71" fmla="*/ 84 h 235"/>
                <a:gd name="T72" fmla="*/ 213 w 395"/>
                <a:gd name="T73" fmla="*/ 94 h 235"/>
                <a:gd name="T74" fmla="*/ 213 w 395"/>
                <a:gd name="T75" fmla="*/ 98 h 235"/>
                <a:gd name="T76" fmla="*/ 187 w 395"/>
                <a:gd name="T77" fmla="*/ 108 h 235"/>
                <a:gd name="T78" fmla="*/ 187 w 395"/>
                <a:gd name="T79" fmla="*/ 112 h 235"/>
                <a:gd name="T80" fmla="*/ 161 w 395"/>
                <a:gd name="T81" fmla="*/ 123 h 235"/>
                <a:gd name="T82" fmla="*/ 161 w 395"/>
                <a:gd name="T83" fmla="*/ 127 h 235"/>
                <a:gd name="T84" fmla="*/ 135 w 395"/>
                <a:gd name="T85" fmla="*/ 137 h 235"/>
                <a:gd name="T86" fmla="*/ 135 w 395"/>
                <a:gd name="T87" fmla="*/ 141 h 235"/>
                <a:gd name="T88" fmla="*/ 109 w 395"/>
                <a:gd name="T89" fmla="*/ 151 h 235"/>
                <a:gd name="T90" fmla="*/ 109 w 395"/>
                <a:gd name="T91" fmla="*/ 156 h 235"/>
                <a:gd name="T92" fmla="*/ 101 w 395"/>
                <a:gd name="T93" fmla="*/ 156 h 235"/>
                <a:gd name="T94" fmla="*/ 82 w 395"/>
                <a:gd name="T95" fmla="*/ 170 h 235"/>
                <a:gd name="T96" fmla="*/ 78 w 395"/>
                <a:gd name="T97" fmla="*/ 171 h 235"/>
                <a:gd name="T98" fmla="*/ 56 w 395"/>
                <a:gd name="T99" fmla="*/ 185 h 235"/>
                <a:gd name="T100" fmla="*/ 57 w 395"/>
                <a:gd name="T101" fmla="*/ 189 h 235"/>
                <a:gd name="T102" fmla="*/ 30 w 395"/>
                <a:gd name="T103" fmla="*/ 199 h 235"/>
                <a:gd name="T104" fmla="*/ 30 w 395"/>
                <a:gd name="T105" fmla="*/ 203 h 235"/>
                <a:gd name="T106" fmla="*/ 0 w 395"/>
                <a:gd name="T107" fmla="*/ 216 h 235"/>
                <a:gd name="T108" fmla="*/ 0 w 395"/>
                <a:gd name="T109" fmla="*/ 22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95" h="235">
                  <a:moveTo>
                    <a:pt x="48" y="221"/>
                  </a:moveTo>
                  <a:cubicBezTo>
                    <a:pt x="48" y="221"/>
                    <a:pt x="48" y="221"/>
                    <a:pt x="48" y="221"/>
                  </a:cubicBezTo>
                  <a:cubicBezTo>
                    <a:pt x="48" y="220"/>
                    <a:pt x="48" y="220"/>
                    <a:pt x="48" y="220"/>
                  </a:cubicBezTo>
                  <a:cubicBezTo>
                    <a:pt x="48" y="219"/>
                    <a:pt x="48" y="219"/>
                    <a:pt x="48" y="219"/>
                  </a:cubicBezTo>
                  <a:cubicBezTo>
                    <a:pt x="48" y="219"/>
                    <a:pt x="48" y="219"/>
                    <a:pt x="48" y="219"/>
                  </a:cubicBezTo>
                  <a:cubicBezTo>
                    <a:pt x="48" y="218"/>
                    <a:pt x="48" y="218"/>
                    <a:pt x="48" y="218"/>
                  </a:cubicBezTo>
                  <a:cubicBezTo>
                    <a:pt x="48" y="218"/>
                    <a:pt x="48" y="218"/>
                    <a:pt x="48" y="218"/>
                  </a:cubicBezTo>
                  <a:cubicBezTo>
                    <a:pt x="48" y="217"/>
                    <a:pt x="48" y="217"/>
                    <a:pt x="48" y="217"/>
                  </a:cubicBezTo>
                  <a:cubicBezTo>
                    <a:pt x="48" y="216"/>
                    <a:pt x="48" y="216"/>
                    <a:pt x="48" y="216"/>
                  </a:cubicBezTo>
                  <a:cubicBezTo>
                    <a:pt x="48" y="216"/>
                    <a:pt x="48" y="216"/>
                    <a:pt x="48" y="216"/>
                  </a:cubicBezTo>
                  <a:cubicBezTo>
                    <a:pt x="48" y="215"/>
                    <a:pt x="48" y="215"/>
                    <a:pt x="48" y="215"/>
                  </a:cubicBezTo>
                  <a:cubicBezTo>
                    <a:pt x="48" y="214"/>
                    <a:pt x="48" y="214"/>
                    <a:pt x="48" y="214"/>
                  </a:cubicBezTo>
                  <a:cubicBezTo>
                    <a:pt x="53" y="217"/>
                    <a:pt x="53" y="217"/>
                    <a:pt x="53" y="217"/>
                  </a:cubicBezTo>
                  <a:cubicBezTo>
                    <a:pt x="54" y="218"/>
                    <a:pt x="55" y="218"/>
                    <a:pt x="56" y="217"/>
                  </a:cubicBezTo>
                  <a:cubicBezTo>
                    <a:pt x="74" y="207"/>
                    <a:pt x="74" y="207"/>
                    <a:pt x="74" y="207"/>
                  </a:cubicBezTo>
                  <a:cubicBezTo>
                    <a:pt x="74" y="207"/>
                    <a:pt x="74" y="207"/>
                    <a:pt x="74" y="206"/>
                  </a:cubicBezTo>
                  <a:cubicBezTo>
                    <a:pt x="74" y="206"/>
                    <a:pt x="74" y="206"/>
                    <a:pt x="74" y="206"/>
                  </a:cubicBezTo>
                  <a:cubicBezTo>
                    <a:pt x="74" y="205"/>
                    <a:pt x="74" y="205"/>
                    <a:pt x="74" y="205"/>
                  </a:cubicBezTo>
                  <a:cubicBezTo>
                    <a:pt x="74" y="204"/>
                    <a:pt x="74" y="204"/>
                    <a:pt x="74" y="204"/>
                  </a:cubicBezTo>
                  <a:cubicBezTo>
                    <a:pt x="74" y="204"/>
                    <a:pt x="74" y="204"/>
                    <a:pt x="74" y="204"/>
                  </a:cubicBezTo>
                  <a:cubicBezTo>
                    <a:pt x="74" y="203"/>
                    <a:pt x="74" y="203"/>
                    <a:pt x="74" y="203"/>
                  </a:cubicBezTo>
                  <a:cubicBezTo>
                    <a:pt x="74" y="203"/>
                    <a:pt x="74" y="203"/>
                    <a:pt x="74" y="203"/>
                  </a:cubicBezTo>
                  <a:cubicBezTo>
                    <a:pt x="74" y="202"/>
                    <a:pt x="74" y="202"/>
                    <a:pt x="74" y="202"/>
                  </a:cubicBezTo>
                  <a:cubicBezTo>
                    <a:pt x="74" y="201"/>
                    <a:pt x="74" y="201"/>
                    <a:pt x="74" y="201"/>
                  </a:cubicBezTo>
                  <a:cubicBezTo>
                    <a:pt x="74" y="201"/>
                    <a:pt x="74" y="201"/>
                    <a:pt x="74" y="201"/>
                  </a:cubicBezTo>
                  <a:cubicBezTo>
                    <a:pt x="74" y="200"/>
                    <a:pt x="74" y="200"/>
                    <a:pt x="74" y="200"/>
                  </a:cubicBezTo>
                  <a:cubicBezTo>
                    <a:pt x="74" y="199"/>
                    <a:pt x="74" y="199"/>
                    <a:pt x="74" y="199"/>
                  </a:cubicBezTo>
                  <a:cubicBezTo>
                    <a:pt x="79" y="202"/>
                    <a:pt x="79" y="202"/>
                    <a:pt x="79" y="202"/>
                  </a:cubicBezTo>
                  <a:cubicBezTo>
                    <a:pt x="80" y="203"/>
                    <a:pt x="81" y="203"/>
                    <a:pt x="82" y="202"/>
                  </a:cubicBezTo>
                  <a:cubicBezTo>
                    <a:pt x="100" y="192"/>
                    <a:pt x="100" y="192"/>
                    <a:pt x="100" y="192"/>
                  </a:cubicBezTo>
                  <a:cubicBezTo>
                    <a:pt x="100" y="192"/>
                    <a:pt x="101" y="191"/>
                    <a:pt x="100" y="191"/>
                  </a:cubicBezTo>
                  <a:cubicBezTo>
                    <a:pt x="100" y="191"/>
                    <a:pt x="100" y="191"/>
                    <a:pt x="100" y="191"/>
                  </a:cubicBezTo>
                  <a:cubicBezTo>
                    <a:pt x="100" y="190"/>
                    <a:pt x="100" y="190"/>
                    <a:pt x="100" y="190"/>
                  </a:cubicBezTo>
                  <a:cubicBezTo>
                    <a:pt x="100" y="189"/>
                    <a:pt x="100" y="189"/>
                    <a:pt x="100" y="189"/>
                  </a:cubicBezTo>
                  <a:cubicBezTo>
                    <a:pt x="100" y="189"/>
                    <a:pt x="100" y="189"/>
                    <a:pt x="100" y="189"/>
                  </a:cubicBezTo>
                  <a:cubicBezTo>
                    <a:pt x="100" y="188"/>
                    <a:pt x="100" y="188"/>
                    <a:pt x="100" y="188"/>
                  </a:cubicBezTo>
                  <a:cubicBezTo>
                    <a:pt x="100" y="188"/>
                    <a:pt x="100" y="188"/>
                    <a:pt x="100" y="188"/>
                  </a:cubicBezTo>
                  <a:cubicBezTo>
                    <a:pt x="100" y="187"/>
                    <a:pt x="100" y="187"/>
                    <a:pt x="100" y="187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5"/>
                    <a:pt x="100" y="185"/>
                    <a:pt x="100" y="185"/>
                  </a:cubicBezTo>
                  <a:cubicBezTo>
                    <a:pt x="100" y="184"/>
                    <a:pt x="100" y="184"/>
                    <a:pt x="100" y="184"/>
                  </a:cubicBezTo>
                  <a:cubicBezTo>
                    <a:pt x="105" y="187"/>
                    <a:pt x="105" y="187"/>
                    <a:pt x="105" y="187"/>
                  </a:cubicBezTo>
                  <a:cubicBezTo>
                    <a:pt x="106" y="188"/>
                    <a:pt x="107" y="188"/>
                    <a:pt x="108" y="187"/>
                  </a:cubicBezTo>
                  <a:cubicBezTo>
                    <a:pt x="126" y="177"/>
                    <a:pt x="126" y="177"/>
                    <a:pt x="126" y="177"/>
                  </a:cubicBezTo>
                  <a:cubicBezTo>
                    <a:pt x="126" y="177"/>
                    <a:pt x="127" y="176"/>
                    <a:pt x="126" y="176"/>
                  </a:cubicBezTo>
                  <a:cubicBezTo>
                    <a:pt x="126" y="175"/>
                    <a:pt x="126" y="175"/>
                    <a:pt x="126" y="175"/>
                  </a:cubicBezTo>
                  <a:cubicBezTo>
                    <a:pt x="126" y="175"/>
                    <a:pt x="126" y="175"/>
                    <a:pt x="126" y="175"/>
                  </a:cubicBezTo>
                  <a:cubicBezTo>
                    <a:pt x="126" y="174"/>
                    <a:pt x="126" y="174"/>
                    <a:pt x="126" y="174"/>
                  </a:cubicBezTo>
                  <a:cubicBezTo>
                    <a:pt x="126" y="174"/>
                    <a:pt x="126" y="174"/>
                    <a:pt x="126" y="174"/>
                  </a:cubicBezTo>
                  <a:cubicBezTo>
                    <a:pt x="126" y="173"/>
                    <a:pt x="126" y="173"/>
                    <a:pt x="126" y="173"/>
                  </a:cubicBezTo>
                  <a:cubicBezTo>
                    <a:pt x="126" y="173"/>
                    <a:pt x="126" y="173"/>
                    <a:pt x="126" y="173"/>
                  </a:cubicBezTo>
                  <a:cubicBezTo>
                    <a:pt x="126" y="172"/>
                    <a:pt x="126" y="172"/>
                    <a:pt x="126" y="172"/>
                  </a:cubicBezTo>
                  <a:cubicBezTo>
                    <a:pt x="126" y="171"/>
                    <a:pt x="126" y="171"/>
                    <a:pt x="126" y="171"/>
                  </a:cubicBezTo>
                  <a:cubicBezTo>
                    <a:pt x="126" y="171"/>
                    <a:pt x="126" y="171"/>
                    <a:pt x="126" y="17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26" y="169"/>
                    <a:pt x="126" y="169"/>
                    <a:pt x="126" y="169"/>
                  </a:cubicBezTo>
                  <a:cubicBezTo>
                    <a:pt x="131" y="172"/>
                    <a:pt x="131" y="172"/>
                    <a:pt x="131" y="172"/>
                  </a:cubicBezTo>
                  <a:cubicBezTo>
                    <a:pt x="132" y="173"/>
                    <a:pt x="133" y="173"/>
                    <a:pt x="134" y="172"/>
                  </a:cubicBezTo>
                  <a:cubicBezTo>
                    <a:pt x="152" y="162"/>
                    <a:pt x="152" y="162"/>
                    <a:pt x="152" y="162"/>
                  </a:cubicBezTo>
                  <a:cubicBezTo>
                    <a:pt x="153" y="162"/>
                    <a:pt x="153" y="161"/>
                    <a:pt x="152" y="161"/>
                  </a:cubicBezTo>
                  <a:cubicBezTo>
                    <a:pt x="152" y="160"/>
                    <a:pt x="152" y="160"/>
                    <a:pt x="152" y="160"/>
                  </a:cubicBezTo>
                  <a:cubicBezTo>
                    <a:pt x="152" y="160"/>
                    <a:pt x="152" y="160"/>
                    <a:pt x="152" y="160"/>
                  </a:cubicBezTo>
                  <a:cubicBezTo>
                    <a:pt x="152" y="159"/>
                    <a:pt x="152" y="159"/>
                    <a:pt x="152" y="159"/>
                  </a:cubicBezTo>
                  <a:cubicBezTo>
                    <a:pt x="152" y="159"/>
                    <a:pt x="152" y="159"/>
                    <a:pt x="152" y="159"/>
                  </a:cubicBezTo>
                  <a:cubicBezTo>
                    <a:pt x="152" y="158"/>
                    <a:pt x="152" y="158"/>
                    <a:pt x="152" y="158"/>
                  </a:cubicBezTo>
                  <a:cubicBezTo>
                    <a:pt x="152" y="158"/>
                    <a:pt x="152" y="158"/>
                    <a:pt x="152" y="158"/>
                  </a:cubicBezTo>
                  <a:cubicBezTo>
                    <a:pt x="152" y="157"/>
                    <a:pt x="152" y="157"/>
                    <a:pt x="152" y="157"/>
                  </a:cubicBezTo>
                  <a:cubicBezTo>
                    <a:pt x="152" y="156"/>
                    <a:pt x="152" y="156"/>
                    <a:pt x="152" y="156"/>
                  </a:cubicBezTo>
                  <a:cubicBezTo>
                    <a:pt x="152" y="156"/>
                    <a:pt x="152" y="156"/>
                    <a:pt x="152" y="156"/>
                  </a:cubicBezTo>
                  <a:cubicBezTo>
                    <a:pt x="152" y="155"/>
                    <a:pt x="152" y="155"/>
                    <a:pt x="152" y="155"/>
                  </a:cubicBezTo>
                  <a:cubicBezTo>
                    <a:pt x="152" y="154"/>
                    <a:pt x="152" y="154"/>
                    <a:pt x="152" y="154"/>
                  </a:cubicBezTo>
                  <a:cubicBezTo>
                    <a:pt x="157" y="157"/>
                    <a:pt x="157" y="157"/>
                    <a:pt x="157" y="157"/>
                  </a:cubicBezTo>
                  <a:cubicBezTo>
                    <a:pt x="158" y="158"/>
                    <a:pt x="160" y="158"/>
                    <a:pt x="160" y="157"/>
                  </a:cubicBezTo>
                  <a:cubicBezTo>
                    <a:pt x="178" y="147"/>
                    <a:pt x="178" y="147"/>
                    <a:pt x="178" y="147"/>
                  </a:cubicBezTo>
                  <a:cubicBezTo>
                    <a:pt x="179" y="147"/>
                    <a:pt x="179" y="146"/>
                    <a:pt x="179" y="146"/>
                  </a:cubicBezTo>
                  <a:cubicBezTo>
                    <a:pt x="179" y="145"/>
                    <a:pt x="179" y="145"/>
                    <a:pt x="179" y="145"/>
                  </a:cubicBezTo>
                  <a:cubicBezTo>
                    <a:pt x="179" y="145"/>
                    <a:pt x="179" y="145"/>
                    <a:pt x="179" y="145"/>
                  </a:cubicBezTo>
                  <a:cubicBezTo>
                    <a:pt x="179" y="144"/>
                    <a:pt x="179" y="144"/>
                    <a:pt x="179" y="144"/>
                  </a:cubicBezTo>
                  <a:cubicBezTo>
                    <a:pt x="179" y="144"/>
                    <a:pt x="179" y="144"/>
                    <a:pt x="179" y="144"/>
                  </a:cubicBezTo>
                  <a:cubicBezTo>
                    <a:pt x="179" y="143"/>
                    <a:pt x="179" y="143"/>
                    <a:pt x="179" y="143"/>
                  </a:cubicBezTo>
                  <a:cubicBezTo>
                    <a:pt x="179" y="142"/>
                    <a:pt x="179" y="142"/>
                    <a:pt x="179" y="142"/>
                  </a:cubicBezTo>
                  <a:cubicBezTo>
                    <a:pt x="179" y="142"/>
                    <a:pt x="179" y="142"/>
                    <a:pt x="179" y="142"/>
                  </a:cubicBezTo>
                  <a:cubicBezTo>
                    <a:pt x="179" y="141"/>
                    <a:pt x="179" y="141"/>
                    <a:pt x="179" y="141"/>
                  </a:cubicBezTo>
                  <a:cubicBezTo>
                    <a:pt x="179" y="141"/>
                    <a:pt x="179" y="141"/>
                    <a:pt x="179" y="141"/>
                  </a:cubicBezTo>
                  <a:cubicBezTo>
                    <a:pt x="179" y="140"/>
                    <a:pt x="179" y="140"/>
                    <a:pt x="179" y="140"/>
                  </a:cubicBezTo>
                  <a:cubicBezTo>
                    <a:pt x="178" y="139"/>
                    <a:pt x="178" y="139"/>
                    <a:pt x="178" y="139"/>
                  </a:cubicBezTo>
                  <a:cubicBezTo>
                    <a:pt x="183" y="142"/>
                    <a:pt x="183" y="142"/>
                    <a:pt x="183" y="142"/>
                  </a:cubicBezTo>
                  <a:cubicBezTo>
                    <a:pt x="184" y="143"/>
                    <a:pt x="186" y="143"/>
                    <a:pt x="186" y="142"/>
                  </a:cubicBezTo>
                  <a:cubicBezTo>
                    <a:pt x="204" y="132"/>
                    <a:pt x="204" y="132"/>
                    <a:pt x="204" y="132"/>
                  </a:cubicBezTo>
                  <a:cubicBezTo>
                    <a:pt x="205" y="132"/>
                    <a:pt x="205" y="131"/>
                    <a:pt x="205" y="131"/>
                  </a:cubicBezTo>
                  <a:cubicBezTo>
                    <a:pt x="205" y="130"/>
                    <a:pt x="205" y="130"/>
                    <a:pt x="205" y="130"/>
                  </a:cubicBezTo>
                  <a:cubicBezTo>
                    <a:pt x="205" y="130"/>
                    <a:pt x="205" y="130"/>
                    <a:pt x="205" y="130"/>
                  </a:cubicBezTo>
                  <a:cubicBezTo>
                    <a:pt x="205" y="129"/>
                    <a:pt x="205" y="129"/>
                    <a:pt x="205" y="129"/>
                  </a:cubicBezTo>
                  <a:cubicBezTo>
                    <a:pt x="205" y="129"/>
                    <a:pt x="205" y="129"/>
                    <a:pt x="205" y="129"/>
                  </a:cubicBezTo>
                  <a:cubicBezTo>
                    <a:pt x="205" y="128"/>
                    <a:pt x="205" y="128"/>
                    <a:pt x="205" y="128"/>
                  </a:cubicBezTo>
                  <a:cubicBezTo>
                    <a:pt x="205" y="127"/>
                    <a:pt x="205" y="127"/>
                    <a:pt x="205" y="127"/>
                  </a:cubicBezTo>
                  <a:cubicBezTo>
                    <a:pt x="205" y="127"/>
                    <a:pt x="205" y="127"/>
                    <a:pt x="205" y="127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205" y="125"/>
                    <a:pt x="205" y="125"/>
                    <a:pt x="205" y="125"/>
                  </a:cubicBezTo>
                  <a:cubicBezTo>
                    <a:pt x="204" y="124"/>
                    <a:pt x="204" y="124"/>
                    <a:pt x="204" y="124"/>
                  </a:cubicBezTo>
                  <a:cubicBezTo>
                    <a:pt x="209" y="127"/>
                    <a:pt x="209" y="127"/>
                    <a:pt x="209" y="127"/>
                  </a:cubicBezTo>
                  <a:cubicBezTo>
                    <a:pt x="210" y="128"/>
                    <a:pt x="212" y="128"/>
                    <a:pt x="212" y="127"/>
                  </a:cubicBezTo>
                  <a:cubicBezTo>
                    <a:pt x="230" y="117"/>
                    <a:pt x="230" y="117"/>
                    <a:pt x="230" y="117"/>
                  </a:cubicBezTo>
                  <a:cubicBezTo>
                    <a:pt x="231" y="117"/>
                    <a:pt x="231" y="116"/>
                    <a:pt x="231" y="116"/>
                  </a:cubicBezTo>
                  <a:cubicBezTo>
                    <a:pt x="231" y="115"/>
                    <a:pt x="231" y="115"/>
                    <a:pt x="231" y="115"/>
                  </a:cubicBezTo>
                  <a:cubicBezTo>
                    <a:pt x="231" y="115"/>
                    <a:pt x="231" y="115"/>
                    <a:pt x="231" y="115"/>
                  </a:cubicBezTo>
                  <a:cubicBezTo>
                    <a:pt x="231" y="114"/>
                    <a:pt x="231" y="114"/>
                    <a:pt x="231" y="114"/>
                  </a:cubicBezTo>
                  <a:cubicBezTo>
                    <a:pt x="231" y="114"/>
                    <a:pt x="231" y="114"/>
                    <a:pt x="231" y="114"/>
                  </a:cubicBezTo>
                  <a:cubicBezTo>
                    <a:pt x="231" y="113"/>
                    <a:pt x="231" y="113"/>
                    <a:pt x="231" y="113"/>
                  </a:cubicBezTo>
                  <a:cubicBezTo>
                    <a:pt x="231" y="112"/>
                    <a:pt x="231" y="112"/>
                    <a:pt x="231" y="112"/>
                  </a:cubicBezTo>
                  <a:cubicBezTo>
                    <a:pt x="231" y="112"/>
                    <a:pt x="231" y="112"/>
                    <a:pt x="231" y="112"/>
                  </a:cubicBezTo>
                  <a:cubicBezTo>
                    <a:pt x="231" y="111"/>
                    <a:pt x="231" y="111"/>
                    <a:pt x="231" y="111"/>
                  </a:cubicBezTo>
                  <a:cubicBezTo>
                    <a:pt x="231" y="111"/>
                    <a:pt x="231" y="111"/>
                    <a:pt x="231" y="111"/>
                  </a:cubicBezTo>
                  <a:cubicBezTo>
                    <a:pt x="231" y="110"/>
                    <a:pt x="231" y="110"/>
                    <a:pt x="231" y="110"/>
                  </a:cubicBezTo>
                  <a:cubicBezTo>
                    <a:pt x="231" y="109"/>
                    <a:pt x="231" y="109"/>
                    <a:pt x="231" y="109"/>
                  </a:cubicBezTo>
                  <a:cubicBezTo>
                    <a:pt x="235" y="112"/>
                    <a:pt x="235" y="112"/>
                    <a:pt x="235" y="112"/>
                  </a:cubicBezTo>
                  <a:cubicBezTo>
                    <a:pt x="236" y="113"/>
                    <a:pt x="238" y="113"/>
                    <a:pt x="238" y="112"/>
                  </a:cubicBezTo>
                  <a:cubicBezTo>
                    <a:pt x="256" y="102"/>
                    <a:pt x="256" y="102"/>
                    <a:pt x="256" y="102"/>
                  </a:cubicBezTo>
                  <a:cubicBezTo>
                    <a:pt x="257" y="102"/>
                    <a:pt x="257" y="101"/>
                    <a:pt x="257" y="101"/>
                  </a:cubicBezTo>
                  <a:cubicBezTo>
                    <a:pt x="257" y="100"/>
                    <a:pt x="257" y="100"/>
                    <a:pt x="257" y="100"/>
                  </a:cubicBezTo>
                  <a:cubicBezTo>
                    <a:pt x="257" y="100"/>
                    <a:pt x="257" y="100"/>
                    <a:pt x="257" y="100"/>
                  </a:cubicBezTo>
                  <a:cubicBezTo>
                    <a:pt x="257" y="99"/>
                    <a:pt x="257" y="99"/>
                    <a:pt x="257" y="99"/>
                  </a:cubicBezTo>
                  <a:cubicBezTo>
                    <a:pt x="257" y="99"/>
                    <a:pt x="257" y="99"/>
                    <a:pt x="257" y="99"/>
                  </a:cubicBezTo>
                  <a:cubicBezTo>
                    <a:pt x="257" y="98"/>
                    <a:pt x="257" y="98"/>
                    <a:pt x="257" y="98"/>
                  </a:cubicBezTo>
                  <a:cubicBezTo>
                    <a:pt x="257" y="97"/>
                    <a:pt x="257" y="97"/>
                    <a:pt x="257" y="97"/>
                  </a:cubicBezTo>
                  <a:cubicBezTo>
                    <a:pt x="257" y="97"/>
                    <a:pt x="257" y="97"/>
                    <a:pt x="257" y="97"/>
                  </a:cubicBezTo>
                  <a:cubicBezTo>
                    <a:pt x="257" y="96"/>
                    <a:pt x="257" y="96"/>
                    <a:pt x="257" y="96"/>
                  </a:cubicBezTo>
                  <a:cubicBezTo>
                    <a:pt x="257" y="96"/>
                    <a:pt x="257" y="96"/>
                    <a:pt x="257" y="96"/>
                  </a:cubicBezTo>
                  <a:cubicBezTo>
                    <a:pt x="257" y="95"/>
                    <a:pt x="257" y="95"/>
                    <a:pt x="257" y="95"/>
                  </a:cubicBezTo>
                  <a:cubicBezTo>
                    <a:pt x="257" y="94"/>
                    <a:pt x="257" y="94"/>
                    <a:pt x="257" y="94"/>
                  </a:cubicBezTo>
                  <a:cubicBezTo>
                    <a:pt x="262" y="97"/>
                    <a:pt x="262" y="97"/>
                    <a:pt x="262" y="97"/>
                  </a:cubicBezTo>
                  <a:cubicBezTo>
                    <a:pt x="262" y="98"/>
                    <a:pt x="264" y="98"/>
                    <a:pt x="264" y="97"/>
                  </a:cubicBezTo>
                  <a:cubicBezTo>
                    <a:pt x="282" y="87"/>
                    <a:pt x="282" y="87"/>
                    <a:pt x="282" y="87"/>
                  </a:cubicBezTo>
                  <a:cubicBezTo>
                    <a:pt x="283" y="87"/>
                    <a:pt x="283" y="86"/>
                    <a:pt x="283" y="86"/>
                  </a:cubicBezTo>
                  <a:cubicBezTo>
                    <a:pt x="283" y="85"/>
                    <a:pt x="283" y="85"/>
                    <a:pt x="283" y="85"/>
                  </a:cubicBezTo>
                  <a:cubicBezTo>
                    <a:pt x="283" y="85"/>
                    <a:pt x="283" y="85"/>
                    <a:pt x="283" y="85"/>
                  </a:cubicBezTo>
                  <a:cubicBezTo>
                    <a:pt x="283" y="84"/>
                    <a:pt x="283" y="84"/>
                    <a:pt x="283" y="84"/>
                  </a:cubicBezTo>
                  <a:cubicBezTo>
                    <a:pt x="283" y="84"/>
                    <a:pt x="283" y="84"/>
                    <a:pt x="283" y="84"/>
                  </a:cubicBezTo>
                  <a:cubicBezTo>
                    <a:pt x="283" y="83"/>
                    <a:pt x="283" y="83"/>
                    <a:pt x="283" y="83"/>
                  </a:cubicBezTo>
                  <a:cubicBezTo>
                    <a:pt x="283" y="82"/>
                    <a:pt x="283" y="82"/>
                    <a:pt x="283" y="82"/>
                  </a:cubicBezTo>
                  <a:cubicBezTo>
                    <a:pt x="283" y="82"/>
                    <a:pt x="283" y="82"/>
                    <a:pt x="283" y="82"/>
                  </a:cubicBezTo>
                  <a:cubicBezTo>
                    <a:pt x="283" y="81"/>
                    <a:pt x="283" y="81"/>
                    <a:pt x="283" y="81"/>
                  </a:cubicBezTo>
                  <a:cubicBezTo>
                    <a:pt x="283" y="81"/>
                    <a:pt x="283" y="81"/>
                    <a:pt x="283" y="81"/>
                  </a:cubicBezTo>
                  <a:cubicBezTo>
                    <a:pt x="283" y="80"/>
                    <a:pt x="283" y="80"/>
                    <a:pt x="283" y="80"/>
                  </a:cubicBezTo>
                  <a:cubicBezTo>
                    <a:pt x="283" y="79"/>
                    <a:pt x="283" y="79"/>
                    <a:pt x="283" y="79"/>
                  </a:cubicBezTo>
                  <a:cubicBezTo>
                    <a:pt x="288" y="82"/>
                    <a:pt x="288" y="82"/>
                    <a:pt x="288" y="82"/>
                  </a:cubicBezTo>
                  <a:cubicBezTo>
                    <a:pt x="288" y="83"/>
                    <a:pt x="290" y="83"/>
                    <a:pt x="291" y="82"/>
                  </a:cubicBezTo>
                  <a:cubicBezTo>
                    <a:pt x="308" y="72"/>
                    <a:pt x="308" y="72"/>
                    <a:pt x="308" y="72"/>
                  </a:cubicBezTo>
                  <a:cubicBezTo>
                    <a:pt x="309" y="72"/>
                    <a:pt x="309" y="71"/>
                    <a:pt x="309" y="71"/>
                  </a:cubicBezTo>
                  <a:cubicBezTo>
                    <a:pt x="309" y="70"/>
                    <a:pt x="309" y="70"/>
                    <a:pt x="309" y="70"/>
                  </a:cubicBezTo>
                  <a:cubicBezTo>
                    <a:pt x="309" y="70"/>
                    <a:pt x="309" y="70"/>
                    <a:pt x="309" y="70"/>
                  </a:cubicBezTo>
                  <a:cubicBezTo>
                    <a:pt x="309" y="69"/>
                    <a:pt x="309" y="69"/>
                    <a:pt x="309" y="69"/>
                  </a:cubicBezTo>
                  <a:cubicBezTo>
                    <a:pt x="309" y="68"/>
                    <a:pt x="309" y="68"/>
                    <a:pt x="309" y="68"/>
                  </a:cubicBezTo>
                  <a:cubicBezTo>
                    <a:pt x="309" y="68"/>
                    <a:pt x="309" y="68"/>
                    <a:pt x="309" y="68"/>
                  </a:cubicBezTo>
                  <a:cubicBezTo>
                    <a:pt x="309" y="67"/>
                    <a:pt x="309" y="67"/>
                    <a:pt x="309" y="67"/>
                  </a:cubicBezTo>
                  <a:cubicBezTo>
                    <a:pt x="309" y="67"/>
                    <a:pt x="309" y="67"/>
                    <a:pt x="309" y="67"/>
                  </a:cubicBezTo>
                  <a:cubicBezTo>
                    <a:pt x="309" y="66"/>
                    <a:pt x="309" y="66"/>
                    <a:pt x="309" y="66"/>
                  </a:cubicBezTo>
                  <a:cubicBezTo>
                    <a:pt x="309" y="66"/>
                    <a:pt x="309" y="66"/>
                    <a:pt x="309" y="66"/>
                  </a:cubicBezTo>
                  <a:cubicBezTo>
                    <a:pt x="309" y="65"/>
                    <a:pt x="309" y="65"/>
                    <a:pt x="309" y="65"/>
                  </a:cubicBezTo>
                  <a:cubicBezTo>
                    <a:pt x="309" y="64"/>
                    <a:pt x="309" y="64"/>
                    <a:pt x="309" y="64"/>
                  </a:cubicBezTo>
                  <a:cubicBezTo>
                    <a:pt x="314" y="67"/>
                    <a:pt x="314" y="67"/>
                    <a:pt x="314" y="67"/>
                  </a:cubicBezTo>
                  <a:cubicBezTo>
                    <a:pt x="314" y="67"/>
                    <a:pt x="316" y="68"/>
                    <a:pt x="317" y="67"/>
                  </a:cubicBezTo>
                  <a:cubicBezTo>
                    <a:pt x="334" y="57"/>
                    <a:pt x="334" y="57"/>
                    <a:pt x="334" y="57"/>
                  </a:cubicBezTo>
                  <a:cubicBezTo>
                    <a:pt x="335" y="57"/>
                    <a:pt x="335" y="56"/>
                    <a:pt x="335" y="56"/>
                  </a:cubicBezTo>
                  <a:cubicBezTo>
                    <a:pt x="335" y="55"/>
                    <a:pt x="335" y="55"/>
                    <a:pt x="335" y="55"/>
                  </a:cubicBezTo>
                  <a:cubicBezTo>
                    <a:pt x="335" y="55"/>
                    <a:pt x="335" y="55"/>
                    <a:pt x="335" y="55"/>
                  </a:cubicBezTo>
                  <a:cubicBezTo>
                    <a:pt x="335" y="54"/>
                    <a:pt x="335" y="54"/>
                    <a:pt x="335" y="54"/>
                  </a:cubicBezTo>
                  <a:cubicBezTo>
                    <a:pt x="335" y="53"/>
                    <a:pt x="335" y="53"/>
                    <a:pt x="335" y="53"/>
                  </a:cubicBezTo>
                  <a:cubicBezTo>
                    <a:pt x="335" y="53"/>
                    <a:pt x="335" y="53"/>
                    <a:pt x="335" y="53"/>
                  </a:cubicBezTo>
                  <a:cubicBezTo>
                    <a:pt x="335" y="52"/>
                    <a:pt x="335" y="52"/>
                    <a:pt x="335" y="52"/>
                  </a:cubicBezTo>
                  <a:cubicBezTo>
                    <a:pt x="335" y="52"/>
                    <a:pt x="335" y="52"/>
                    <a:pt x="335" y="52"/>
                  </a:cubicBezTo>
                  <a:cubicBezTo>
                    <a:pt x="335" y="51"/>
                    <a:pt x="335" y="51"/>
                    <a:pt x="335" y="51"/>
                  </a:cubicBezTo>
                  <a:cubicBezTo>
                    <a:pt x="335" y="50"/>
                    <a:pt x="335" y="50"/>
                    <a:pt x="335" y="50"/>
                  </a:cubicBezTo>
                  <a:cubicBezTo>
                    <a:pt x="335" y="50"/>
                    <a:pt x="335" y="50"/>
                    <a:pt x="335" y="50"/>
                  </a:cubicBezTo>
                  <a:cubicBezTo>
                    <a:pt x="335" y="49"/>
                    <a:pt x="335" y="49"/>
                    <a:pt x="335" y="49"/>
                  </a:cubicBezTo>
                  <a:cubicBezTo>
                    <a:pt x="340" y="52"/>
                    <a:pt x="340" y="52"/>
                    <a:pt x="340" y="52"/>
                  </a:cubicBezTo>
                  <a:cubicBezTo>
                    <a:pt x="341" y="52"/>
                    <a:pt x="342" y="53"/>
                    <a:pt x="343" y="52"/>
                  </a:cubicBezTo>
                  <a:cubicBezTo>
                    <a:pt x="395" y="22"/>
                    <a:pt x="395" y="22"/>
                    <a:pt x="395" y="22"/>
                  </a:cubicBezTo>
                  <a:cubicBezTo>
                    <a:pt x="395" y="22"/>
                    <a:pt x="395" y="21"/>
                    <a:pt x="395" y="21"/>
                  </a:cubicBezTo>
                  <a:cubicBezTo>
                    <a:pt x="395" y="20"/>
                    <a:pt x="395" y="20"/>
                    <a:pt x="395" y="20"/>
                  </a:cubicBezTo>
                  <a:cubicBezTo>
                    <a:pt x="395" y="20"/>
                    <a:pt x="395" y="20"/>
                    <a:pt x="395" y="20"/>
                  </a:cubicBezTo>
                  <a:cubicBezTo>
                    <a:pt x="395" y="19"/>
                    <a:pt x="395" y="19"/>
                    <a:pt x="395" y="19"/>
                  </a:cubicBezTo>
                  <a:cubicBezTo>
                    <a:pt x="395" y="19"/>
                    <a:pt x="395" y="19"/>
                    <a:pt x="395" y="19"/>
                  </a:cubicBezTo>
                  <a:cubicBezTo>
                    <a:pt x="395" y="18"/>
                    <a:pt x="395" y="18"/>
                    <a:pt x="395" y="18"/>
                  </a:cubicBezTo>
                  <a:cubicBezTo>
                    <a:pt x="395" y="17"/>
                    <a:pt x="395" y="17"/>
                    <a:pt x="395" y="17"/>
                  </a:cubicBezTo>
                  <a:cubicBezTo>
                    <a:pt x="395" y="17"/>
                    <a:pt x="395" y="17"/>
                    <a:pt x="395" y="17"/>
                  </a:cubicBezTo>
                  <a:cubicBezTo>
                    <a:pt x="395" y="16"/>
                    <a:pt x="395" y="16"/>
                    <a:pt x="395" y="16"/>
                  </a:cubicBezTo>
                  <a:cubicBezTo>
                    <a:pt x="395" y="16"/>
                    <a:pt x="395" y="16"/>
                    <a:pt x="395" y="16"/>
                  </a:cubicBezTo>
                  <a:cubicBezTo>
                    <a:pt x="395" y="15"/>
                    <a:pt x="395" y="15"/>
                    <a:pt x="395" y="15"/>
                  </a:cubicBezTo>
                  <a:cubicBezTo>
                    <a:pt x="395" y="15"/>
                    <a:pt x="395" y="14"/>
                    <a:pt x="394" y="14"/>
                  </a:cubicBezTo>
                  <a:cubicBezTo>
                    <a:pt x="372" y="1"/>
                    <a:pt x="372" y="1"/>
                    <a:pt x="372" y="1"/>
                  </a:cubicBezTo>
                  <a:cubicBezTo>
                    <a:pt x="371" y="1"/>
                    <a:pt x="370" y="0"/>
                    <a:pt x="369" y="1"/>
                  </a:cubicBezTo>
                  <a:cubicBezTo>
                    <a:pt x="317" y="31"/>
                    <a:pt x="317" y="31"/>
                    <a:pt x="317" y="31"/>
                  </a:cubicBezTo>
                  <a:cubicBezTo>
                    <a:pt x="317" y="31"/>
                    <a:pt x="317" y="32"/>
                    <a:pt x="317" y="32"/>
                  </a:cubicBezTo>
                  <a:cubicBezTo>
                    <a:pt x="317" y="33"/>
                    <a:pt x="317" y="33"/>
                    <a:pt x="317" y="33"/>
                  </a:cubicBezTo>
                  <a:cubicBezTo>
                    <a:pt x="317" y="33"/>
                    <a:pt x="317" y="33"/>
                    <a:pt x="317" y="33"/>
                  </a:cubicBezTo>
                  <a:cubicBezTo>
                    <a:pt x="317" y="34"/>
                    <a:pt x="317" y="34"/>
                    <a:pt x="317" y="34"/>
                  </a:cubicBezTo>
                  <a:cubicBezTo>
                    <a:pt x="317" y="34"/>
                    <a:pt x="317" y="34"/>
                    <a:pt x="317" y="34"/>
                  </a:cubicBezTo>
                  <a:cubicBezTo>
                    <a:pt x="317" y="35"/>
                    <a:pt x="317" y="35"/>
                    <a:pt x="317" y="35"/>
                  </a:cubicBezTo>
                  <a:cubicBezTo>
                    <a:pt x="317" y="36"/>
                    <a:pt x="317" y="36"/>
                    <a:pt x="317" y="36"/>
                  </a:cubicBezTo>
                  <a:cubicBezTo>
                    <a:pt x="317" y="36"/>
                    <a:pt x="317" y="36"/>
                    <a:pt x="317" y="36"/>
                  </a:cubicBezTo>
                  <a:cubicBezTo>
                    <a:pt x="317" y="37"/>
                    <a:pt x="317" y="37"/>
                    <a:pt x="317" y="37"/>
                  </a:cubicBezTo>
                  <a:cubicBezTo>
                    <a:pt x="317" y="37"/>
                    <a:pt x="317" y="37"/>
                    <a:pt x="317" y="37"/>
                  </a:cubicBezTo>
                  <a:cubicBezTo>
                    <a:pt x="317" y="38"/>
                    <a:pt x="317" y="38"/>
                    <a:pt x="317" y="38"/>
                  </a:cubicBezTo>
                  <a:cubicBezTo>
                    <a:pt x="317" y="39"/>
                    <a:pt x="317" y="39"/>
                    <a:pt x="317" y="39"/>
                  </a:cubicBezTo>
                  <a:cubicBezTo>
                    <a:pt x="312" y="36"/>
                    <a:pt x="312" y="36"/>
                    <a:pt x="312" y="36"/>
                  </a:cubicBezTo>
                  <a:cubicBezTo>
                    <a:pt x="311" y="35"/>
                    <a:pt x="310" y="35"/>
                    <a:pt x="309" y="36"/>
                  </a:cubicBezTo>
                  <a:cubicBezTo>
                    <a:pt x="291" y="46"/>
                    <a:pt x="291" y="46"/>
                    <a:pt x="291" y="46"/>
                  </a:cubicBezTo>
                  <a:cubicBezTo>
                    <a:pt x="291" y="46"/>
                    <a:pt x="291" y="47"/>
                    <a:pt x="291" y="47"/>
                  </a:cubicBezTo>
                  <a:cubicBezTo>
                    <a:pt x="291" y="48"/>
                    <a:pt x="291" y="48"/>
                    <a:pt x="291" y="48"/>
                  </a:cubicBezTo>
                  <a:cubicBezTo>
                    <a:pt x="291" y="48"/>
                    <a:pt x="291" y="48"/>
                    <a:pt x="291" y="48"/>
                  </a:cubicBezTo>
                  <a:cubicBezTo>
                    <a:pt x="291" y="49"/>
                    <a:pt x="291" y="49"/>
                    <a:pt x="291" y="49"/>
                  </a:cubicBezTo>
                  <a:cubicBezTo>
                    <a:pt x="291" y="49"/>
                    <a:pt x="291" y="49"/>
                    <a:pt x="291" y="49"/>
                  </a:cubicBezTo>
                  <a:cubicBezTo>
                    <a:pt x="291" y="50"/>
                    <a:pt x="291" y="50"/>
                    <a:pt x="291" y="50"/>
                  </a:cubicBezTo>
                  <a:cubicBezTo>
                    <a:pt x="291" y="51"/>
                    <a:pt x="291" y="51"/>
                    <a:pt x="291" y="51"/>
                  </a:cubicBezTo>
                  <a:cubicBezTo>
                    <a:pt x="291" y="51"/>
                    <a:pt x="291" y="51"/>
                    <a:pt x="291" y="51"/>
                  </a:cubicBezTo>
                  <a:cubicBezTo>
                    <a:pt x="291" y="52"/>
                    <a:pt x="291" y="52"/>
                    <a:pt x="291" y="52"/>
                  </a:cubicBezTo>
                  <a:cubicBezTo>
                    <a:pt x="291" y="52"/>
                    <a:pt x="291" y="52"/>
                    <a:pt x="291" y="52"/>
                  </a:cubicBezTo>
                  <a:cubicBezTo>
                    <a:pt x="291" y="53"/>
                    <a:pt x="291" y="53"/>
                    <a:pt x="291" y="53"/>
                  </a:cubicBezTo>
                  <a:cubicBezTo>
                    <a:pt x="291" y="54"/>
                    <a:pt x="291" y="54"/>
                    <a:pt x="291" y="54"/>
                  </a:cubicBezTo>
                  <a:cubicBezTo>
                    <a:pt x="286" y="51"/>
                    <a:pt x="286" y="51"/>
                    <a:pt x="286" y="51"/>
                  </a:cubicBezTo>
                  <a:cubicBezTo>
                    <a:pt x="285" y="50"/>
                    <a:pt x="284" y="50"/>
                    <a:pt x="283" y="51"/>
                  </a:cubicBezTo>
                  <a:cubicBezTo>
                    <a:pt x="265" y="61"/>
                    <a:pt x="265" y="61"/>
                    <a:pt x="265" y="61"/>
                  </a:cubicBezTo>
                  <a:cubicBezTo>
                    <a:pt x="265" y="61"/>
                    <a:pt x="265" y="62"/>
                    <a:pt x="265" y="62"/>
                  </a:cubicBezTo>
                  <a:cubicBezTo>
                    <a:pt x="265" y="63"/>
                    <a:pt x="265" y="63"/>
                    <a:pt x="265" y="63"/>
                  </a:cubicBezTo>
                  <a:cubicBezTo>
                    <a:pt x="265" y="63"/>
                    <a:pt x="265" y="63"/>
                    <a:pt x="265" y="63"/>
                  </a:cubicBezTo>
                  <a:cubicBezTo>
                    <a:pt x="265" y="64"/>
                    <a:pt x="265" y="64"/>
                    <a:pt x="265" y="64"/>
                  </a:cubicBezTo>
                  <a:cubicBezTo>
                    <a:pt x="265" y="64"/>
                    <a:pt x="265" y="64"/>
                    <a:pt x="265" y="64"/>
                  </a:cubicBezTo>
                  <a:cubicBezTo>
                    <a:pt x="265" y="65"/>
                    <a:pt x="265" y="65"/>
                    <a:pt x="265" y="65"/>
                  </a:cubicBezTo>
                  <a:cubicBezTo>
                    <a:pt x="265" y="66"/>
                    <a:pt x="265" y="66"/>
                    <a:pt x="265" y="66"/>
                  </a:cubicBezTo>
                  <a:cubicBezTo>
                    <a:pt x="265" y="66"/>
                    <a:pt x="265" y="66"/>
                    <a:pt x="265" y="66"/>
                  </a:cubicBezTo>
                  <a:cubicBezTo>
                    <a:pt x="265" y="67"/>
                    <a:pt x="265" y="67"/>
                    <a:pt x="265" y="67"/>
                  </a:cubicBezTo>
                  <a:cubicBezTo>
                    <a:pt x="265" y="67"/>
                    <a:pt x="265" y="67"/>
                    <a:pt x="265" y="67"/>
                  </a:cubicBezTo>
                  <a:cubicBezTo>
                    <a:pt x="265" y="68"/>
                    <a:pt x="265" y="68"/>
                    <a:pt x="265" y="68"/>
                  </a:cubicBezTo>
                  <a:cubicBezTo>
                    <a:pt x="265" y="69"/>
                    <a:pt x="265" y="69"/>
                    <a:pt x="265" y="69"/>
                  </a:cubicBezTo>
                  <a:cubicBezTo>
                    <a:pt x="260" y="66"/>
                    <a:pt x="260" y="66"/>
                    <a:pt x="260" y="66"/>
                  </a:cubicBezTo>
                  <a:cubicBezTo>
                    <a:pt x="259" y="65"/>
                    <a:pt x="258" y="65"/>
                    <a:pt x="257" y="66"/>
                  </a:cubicBezTo>
                  <a:cubicBezTo>
                    <a:pt x="239" y="76"/>
                    <a:pt x="239" y="76"/>
                    <a:pt x="239" y="76"/>
                  </a:cubicBezTo>
                  <a:cubicBezTo>
                    <a:pt x="239" y="76"/>
                    <a:pt x="239" y="77"/>
                    <a:pt x="239" y="77"/>
                  </a:cubicBezTo>
                  <a:cubicBezTo>
                    <a:pt x="239" y="78"/>
                    <a:pt x="239" y="78"/>
                    <a:pt x="239" y="78"/>
                  </a:cubicBezTo>
                  <a:cubicBezTo>
                    <a:pt x="239" y="78"/>
                    <a:pt x="239" y="78"/>
                    <a:pt x="239" y="78"/>
                  </a:cubicBezTo>
                  <a:cubicBezTo>
                    <a:pt x="239" y="79"/>
                    <a:pt x="239" y="79"/>
                    <a:pt x="239" y="79"/>
                  </a:cubicBezTo>
                  <a:cubicBezTo>
                    <a:pt x="239" y="79"/>
                    <a:pt x="239" y="79"/>
                    <a:pt x="239" y="79"/>
                  </a:cubicBezTo>
                  <a:cubicBezTo>
                    <a:pt x="239" y="80"/>
                    <a:pt x="239" y="80"/>
                    <a:pt x="239" y="80"/>
                  </a:cubicBezTo>
                  <a:cubicBezTo>
                    <a:pt x="239" y="81"/>
                    <a:pt x="239" y="81"/>
                    <a:pt x="239" y="81"/>
                  </a:cubicBezTo>
                  <a:cubicBezTo>
                    <a:pt x="239" y="81"/>
                    <a:pt x="239" y="81"/>
                    <a:pt x="239" y="81"/>
                  </a:cubicBezTo>
                  <a:cubicBezTo>
                    <a:pt x="239" y="82"/>
                    <a:pt x="239" y="82"/>
                    <a:pt x="239" y="82"/>
                  </a:cubicBezTo>
                  <a:cubicBezTo>
                    <a:pt x="239" y="82"/>
                    <a:pt x="239" y="82"/>
                    <a:pt x="239" y="82"/>
                  </a:cubicBezTo>
                  <a:cubicBezTo>
                    <a:pt x="239" y="83"/>
                    <a:pt x="239" y="83"/>
                    <a:pt x="239" y="83"/>
                  </a:cubicBezTo>
                  <a:cubicBezTo>
                    <a:pt x="239" y="84"/>
                    <a:pt x="239" y="84"/>
                    <a:pt x="239" y="84"/>
                  </a:cubicBezTo>
                  <a:cubicBezTo>
                    <a:pt x="234" y="81"/>
                    <a:pt x="234" y="81"/>
                    <a:pt x="234" y="81"/>
                  </a:cubicBezTo>
                  <a:cubicBezTo>
                    <a:pt x="233" y="80"/>
                    <a:pt x="232" y="80"/>
                    <a:pt x="231" y="81"/>
                  </a:cubicBezTo>
                  <a:cubicBezTo>
                    <a:pt x="213" y="91"/>
                    <a:pt x="213" y="91"/>
                    <a:pt x="213" y="91"/>
                  </a:cubicBezTo>
                  <a:cubicBezTo>
                    <a:pt x="213" y="91"/>
                    <a:pt x="213" y="92"/>
                    <a:pt x="213" y="92"/>
                  </a:cubicBezTo>
                  <a:cubicBezTo>
                    <a:pt x="213" y="93"/>
                    <a:pt x="213" y="93"/>
                    <a:pt x="213" y="93"/>
                  </a:cubicBezTo>
                  <a:cubicBezTo>
                    <a:pt x="213" y="93"/>
                    <a:pt x="213" y="93"/>
                    <a:pt x="213" y="93"/>
                  </a:cubicBezTo>
                  <a:cubicBezTo>
                    <a:pt x="213" y="94"/>
                    <a:pt x="213" y="94"/>
                    <a:pt x="213" y="94"/>
                  </a:cubicBezTo>
                  <a:cubicBezTo>
                    <a:pt x="213" y="94"/>
                    <a:pt x="213" y="94"/>
                    <a:pt x="213" y="94"/>
                  </a:cubicBezTo>
                  <a:cubicBezTo>
                    <a:pt x="213" y="95"/>
                    <a:pt x="213" y="95"/>
                    <a:pt x="213" y="95"/>
                  </a:cubicBezTo>
                  <a:cubicBezTo>
                    <a:pt x="213" y="96"/>
                    <a:pt x="213" y="96"/>
                    <a:pt x="213" y="96"/>
                  </a:cubicBezTo>
                  <a:cubicBezTo>
                    <a:pt x="213" y="96"/>
                    <a:pt x="213" y="96"/>
                    <a:pt x="213" y="96"/>
                  </a:cubicBezTo>
                  <a:cubicBezTo>
                    <a:pt x="213" y="97"/>
                    <a:pt x="213" y="97"/>
                    <a:pt x="213" y="97"/>
                  </a:cubicBezTo>
                  <a:cubicBezTo>
                    <a:pt x="213" y="97"/>
                    <a:pt x="213" y="97"/>
                    <a:pt x="213" y="97"/>
                  </a:cubicBezTo>
                  <a:cubicBezTo>
                    <a:pt x="213" y="98"/>
                    <a:pt x="213" y="98"/>
                    <a:pt x="213" y="98"/>
                  </a:cubicBezTo>
                  <a:cubicBezTo>
                    <a:pt x="213" y="99"/>
                    <a:pt x="213" y="99"/>
                    <a:pt x="213" y="99"/>
                  </a:cubicBezTo>
                  <a:cubicBezTo>
                    <a:pt x="208" y="96"/>
                    <a:pt x="208" y="96"/>
                    <a:pt x="208" y="96"/>
                  </a:cubicBezTo>
                  <a:cubicBezTo>
                    <a:pt x="207" y="95"/>
                    <a:pt x="206" y="95"/>
                    <a:pt x="205" y="96"/>
                  </a:cubicBezTo>
                  <a:cubicBezTo>
                    <a:pt x="187" y="106"/>
                    <a:pt x="187" y="106"/>
                    <a:pt x="187" y="106"/>
                  </a:cubicBezTo>
                  <a:cubicBezTo>
                    <a:pt x="187" y="106"/>
                    <a:pt x="186" y="107"/>
                    <a:pt x="187" y="107"/>
                  </a:cubicBezTo>
                  <a:cubicBezTo>
                    <a:pt x="187" y="108"/>
                    <a:pt x="187" y="108"/>
                    <a:pt x="187" y="108"/>
                  </a:cubicBezTo>
                  <a:cubicBezTo>
                    <a:pt x="187" y="108"/>
                    <a:pt x="187" y="108"/>
                    <a:pt x="187" y="108"/>
                  </a:cubicBezTo>
                  <a:cubicBezTo>
                    <a:pt x="187" y="109"/>
                    <a:pt x="187" y="109"/>
                    <a:pt x="187" y="109"/>
                  </a:cubicBezTo>
                  <a:cubicBezTo>
                    <a:pt x="187" y="110"/>
                    <a:pt x="187" y="110"/>
                    <a:pt x="187" y="110"/>
                  </a:cubicBezTo>
                  <a:cubicBezTo>
                    <a:pt x="187" y="110"/>
                    <a:pt x="187" y="110"/>
                    <a:pt x="187" y="110"/>
                  </a:cubicBezTo>
                  <a:cubicBezTo>
                    <a:pt x="187" y="111"/>
                    <a:pt x="187" y="111"/>
                    <a:pt x="187" y="111"/>
                  </a:cubicBezTo>
                  <a:cubicBezTo>
                    <a:pt x="187" y="111"/>
                    <a:pt x="187" y="111"/>
                    <a:pt x="187" y="111"/>
                  </a:cubicBezTo>
                  <a:cubicBezTo>
                    <a:pt x="187" y="112"/>
                    <a:pt x="187" y="112"/>
                    <a:pt x="187" y="112"/>
                  </a:cubicBezTo>
                  <a:cubicBezTo>
                    <a:pt x="187" y="112"/>
                    <a:pt x="187" y="112"/>
                    <a:pt x="187" y="112"/>
                  </a:cubicBezTo>
                  <a:cubicBezTo>
                    <a:pt x="187" y="113"/>
                    <a:pt x="187" y="113"/>
                    <a:pt x="187" y="113"/>
                  </a:cubicBezTo>
                  <a:cubicBezTo>
                    <a:pt x="187" y="114"/>
                    <a:pt x="187" y="114"/>
                    <a:pt x="187" y="114"/>
                  </a:cubicBezTo>
                  <a:cubicBezTo>
                    <a:pt x="182" y="111"/>
                    <a:pt x="182" y="111"/>
                    <a:pt x="182" y="111"/>
                  </a:cubicBezTo>
                  <a:cubicBezTo>
                    <a:pt x="181" y="111"/>
                    <a:pt x="180" y="110"/>
                    <a:pt x="179" y="111"/>
                  </a:cubicBezTo>
                  <a:cubicBezTo>
                    <a:pt x="161" y="121"/>
                    <a:pt x="161" y="121"/>
                    <a:pt x="161" y="121"/>
                  </a:cubicBezTo>
                  <a:cubicBezTo>
                    <a:pt x="161" y="121"/>
                    <a:pt x="160" y="122"/>
                    <a:pt x="161" y="122"/>
                  </a:cubicBezTo>
                  <a:cubicBezTo>
                    <a:pt x="161" y="123"/>
                    <a:pt x="161" y="123"/>
                    <a:pt x="161" y="123"/>
                  </a:cubicBezTo>
                  <a:cubicBezTo>
                    <a:pt x="161" y="123"/>
                    <a:pt x="161" y="123"/>
                    <a:pt x="161" y="123"/>
                  </a:cubicBezTo>
                  <a:cubicBezTo>
                    <a:pt x="161" y="124"/>
                    <a:pt x="161" y="124"/>
                    <a:pt x="161" y="124"/>
                  </a:cubicBezTo>
                  <a:cubicBezTo>
                    <a:pt x="161" y="125"/>
                    <a:pt x="161" y="125"/>
                    <a:pt x="161" y="125"/>
                  </a:cubicBezTo>
                  <a:cubicBezTo>
                    <a:pt x="161" y="125"/>
                    <a:pt x="161" y="125"/>
                    <a:pt x="161" y="125"/>
                  </a:cubicBezTo>
                  <a:cubicBezTo>
                    <a:pt x="161" y="126"/>
                    <a:pt x="161" y="126"/>
                    <a:pt x="161" y="126"/>
                  </a:cubicBezTo>
                  <a:cubicBezTo>
                    <a:pt x="161" y="126"/>
                    <a:pt x="161" y="126"/>
                    <a:pt x="161" y="126"/>
                  </a:cubicBezTo>
                  <a:cubicBezTo>
                    <a:pt x="161" y="127"/>
                    <a:pt x="161" y="127"/>
                    <a:pt x="161" y="127"/>
                  </a:cubicBezTo>
                  <a:cubicBezTo>
                    <a:pt x="161" y="127"/>
                    <a:pt x="161" y="127"/>
                    <a:pt x="161" y="127"/>
                  </a:cubicBezTo>
                  <a:cubicBezTo>
                    <a:pt x="161" y="128"/>
                    <a:pt x="161" y="128"/>
                    <a:pt x="161" y="128"/>
                  </a:cubicBezTo>
                  <a:cubicBezTo>
                    <a:pt x="161" y="129"/>
                    <a:pt x="161" y="129"/>
                    <a:pt x="161" y="129"/>
                  </a:cubicBezTo>
                  <a:cubicBezTo>
                    <a:pt x="156" y="126"/>
                    <a:pt x="156" y="126"/>
                    <a:pt x="156" y="126"/>
                  </a:cubicBezTo>
                  <a:cubicBezTo>
                    <a:pt x="155" y="126"/>
                    <a:pt x="154" y="125"/>
                    <a:pt x="153" y="126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135" y="136"/>
                    <a:pt x="134" y="137"/>
                    <a:pt x="135" y="137"/>
                  </a:cubicBezTo>
                  <a:cubicBezTo>
                    <a:pt x="135" y="138"/>
                    <a:pt x="135" y="138"/>
                    <a:pt x="135" y="138"/>
                  </a:cubicBezTo>
                  <a:cubicBezTo>
                    <a:pt x="135" y="138"/>
                    <a:pt x="135" y="138"/>
                    <a:pt x="135" y="138"/>
                  </a:cubicBezTo>
                  <a:cubicBezTo>
                    <a:pt x="135" y="139"/>
                    <a:pt x="135" y="139"/>
                    <a:pt x="135" y="139"/>
                  </a:cubicBezTo>
                  <a:cubicBezTo>
                    <a:pt x="135" y="140"/>
                    <a:pt x="135" y="140"/>
                    <a:pt x="135" y="140"/>
                  </a:cubicBezTo>
                  <a:cubicBezTo>
                    <a:pt x="135" y="140"/>
                    <a:pt x="135" y="140"/>
                    <a:pt x="135" y="140"/>
                  </a:cubicBezTo>
                  <a:cubicBezTo>
                    <a:pt x="135" y="141"/>
                    <a:pt x="135" y="141"/>
                    <a:pt x="135" y="141"/>
                  </a:cubicBezTo>
                  <a:cubicBezTo>
                    <a:pt x="135" y="141"/>
                    <a:pt x="135" y="141"/>
                    <a:pt x="135" y="141"/>
                  </a:cubicBezTo>
                  <a:cubicBezTo>
                    <a:pt x="135" y="142"/>
                    <a:pt x="135" y="142"/>
                    <a:pt x="135" y="142"/>
                  </a:cubicBezTo>
                  <a:cubicBezTo>
                    <a:pt x="135" y="143"/>
                    <a:pt x="135" y="143"/>
                    <a:pt x="135" y="143"/>
                  </a:cubicBezTo>
                  <a:cubicBezTo>
                    <a:pt x="135" y="143"/>
                    <a:pt x="135" y="143"/>
                    <a:pt x="135" y="143"/>
                  </a:cubicBezTo>
                  <a:cubicBezTo>
                    <a:pt x="135" y="144"/>
                    <a:pt x="135" y="144"/>
                    <a:pt x="135" y="144"/>
                  </a:cubicBezTo>
                  <a:cubicBezTo>
                    <a:pt x="130" y="141"/>
                    <a:pt x="130" y="141"/>
                    <a:pt x="130" y="141"/>
                  </a:cubicBezTo>
                  <a:cubicBezTo>
                    <a:pt x="129" y="141"/>
                    <a:pt x="127" y="141"/>
                    <a:pt x="127" y="141"/>
                  </a:cubicBezTo>
                  <a:cubicBezTo>
                    <a:pt x="109" y="151"/>
                    <a:pt x="109" y="151"/>
                    <a:pt x="109" y="151"/>
                  </a:cubicBezTo>
                  <a:cubicBezTo>
                    <a:pt x="108" y="152"/>
                    <a:pt x="108" y="152"/>
                    <a:pt x="109" y="152"/>
                  </a:cubicBezTo>
                  <a:cubicBezTo>
                    <a:pt x="109" y="153"/>
                    <a:pt x="109" y="153"/>
                    <a:pt x="109" y="153"/>
                  </a:cubicBezTo>
                  <a:cubicBezTo>
                    <a:pt x="109" y="153"/>
                    <a:pt x="109" y="153"/>
                    <a:pt x="109" y="153"/>
                  </a:cubicBezTo>
                  <a:cubicBezTo>
                    <a:pt x="109" y="154"/>
                    <a:pt x="109" y="154"/>
                    <a:pt x="109" y="154"/>
                  </a:cubicBezTo>
                  <a:cubicBezTo>
                    <a:pt x="109" y="155"/>
                    <a:pt x="109" y="155"/>
                    <a:pt x="109" y="155"/>
                  </a:cubicBezTo>
                  <a:cubicBezTo>
                    <a:pt x="109" y="155"/>
                    <a:pt x="109" y="155"/>
                    <a:pt x="109" y="155"/>
                  </a:cubicBezTo>
                  <a:cubicBezTo>
                    <a:pt x="109" y="156"/>
                    <a:pt x="109" y="156"/>
                    <a:pt x="109" y="156"/>
                  </a:cubicBezTo>
                  <a:cubicBezTo>
                    <a:pt x="109" y="156"/>
                    <a:pt x="109" y="156"/>
                    <a:pt x="109" y="156"/>
                  </a:cubicBezTo>
                  <a:cubicBezTo>
                    <a:pt x="109" y="157"/>
                    <a:pt x="109" y="157"/>
                    <a:pt x="109" y="157"/>
                  </a:cubicBezTo>
                  <a:cubicBezTo>
                    <a:pt x="109" y="158"/>
                    <a:pt x="109" y="158"/>
                    <a:pt x="109" y="158"/>
                  </a:cubicBezTo>
                  <a:cubicBezTo>
                    <a:pt x="109" y="158"/>
                    <a:pt x="109" y="158"/>
                    <a:pt x="109" y="158"/>
                  </a:cubicBezTo>
                  <a:cubicBezTo>
                    <a:pt x="109" y="159"/>
                    <a:pt x="109" y="159"/>
                    <a:pt x="109" y="159"/>
                  </a:cubicBezTo>
                  <a:cubicBezTo>
                    <a:pt x="104" y="156"/>
                    <a:pt x="104" y="156"/>
                    <a:pt x="104" y="156"/>
                  </a:cubicBezTo>
                  <a:cubicBezTo>
                    <a:pt x="103" y="156"/>
                    <a:pt x="101" y="156"/>
                    <a:pt x="101" y="156"/>
                  </a:cubicBezTo>
                  <a:cubicBezTo>
                    <a:pt x="83" y="166"/>
                    <a:pt x="83" y="166"/>
                    <a:pt x="83" y="166"/>
                  </a:cubicBezTo>
                  <a:cubicBezTo>
                    <a:pt x="82" y="167"/>
                    <a:pt x="82" y="167"/>
                    <a:pt x="82" y="167"/>
                  </a:cubicBezTo>
                  <a:cubicBezTo>
                    <a:pt x="82" y="168"/>
                    <a:pt x="82" y="168"/>
                    <a:pt x="82" y="168"/>
                  </a:cubicBezTo>
                  <a:cubicBezTo>
                    <a:pt x="82" y="168"/>
                    <a:pt x="82" y="168"/>
                    <a:pt x="82" y="168"/>
                  </a:cubicBezTo>
                  <a:cubicBezTo>
                    <a:pt x="82" y="169"/>
                    <a:pt x="82" y="169"/>
                    <a:pt x="82" y="169"/>
                  </a:cubicBezTo>
                  <a:cubicBezTo>
                    <a:pt x="82" y="170"/>
                    <a:pt x="82" y="170"/>
                    <a:pt x="82" y="170"/>
                  </a:cubicBezTo>
                  <a:cubicBezTo>
                    <a:pt x="82" y="170"/>
                    <a:pt x="82" y="170"/>
                    <a:pt x="82" y="170"/>
                  </a:cubicBezTo>
                  <a:cubicBezTo>
                    <a:pt x="82" y="171"/>
                    <a:pt x="82" y="171"/>
                    <a:pt x="82" y="171"/>
                  </a:cubicBezTo>
                  <a:cubicBezTo>
                    <a:pt x="82" y="171"/>
                    <a:pt x="82" y="171"/>
                    <a:pt x="82" y="171"/>
                  </a:cubicBezTo>
                  <a:cubicBezTo>
                    <a:pt x="82" y="172"/>
                    <a:pt x="82" y="172"/>
                    <a:pt x="82" y="172"/>
                  </a:cubicBezTo>
                  <a:cubicBezTo>
                    <a:pt x="82" y="173"/>
                    <a:pt x="82" y="173"/>
                    <a:pt x="82" y="173"/>
                  </a:cubicBezTo>
                  <a:cubicBezTo>
                    <a:pt x="82" y="173"/>
                    <a:pt x="82" y="173"/>
                    <a:pt x="82" y="173"/>
                  </a:cubicBezTo>
                  <a:cubicBezTo>
                    <a:pt x="83" y="174"/>
                    <a:pt x="83" y="174"/>
                    <a:pt x="83" y="174"/>
                  </a:cubicBezTo>
                  <a:cubicBezTo>
                    <a:pt x="78" y="171"/>
                    <a:pt x="78" y="171"/>
                    <a:pt x="78" y="171"/>
                  </a:cubicBezTo>
                  <a:cubicBezTo>
                    <a:pt x="77" y="171"/>
                    <a:pt x="75" y="171"/>
                    <a:pt x="75" y="171"/>
                  </a:cubicBezTo>
                  <a:cubicBezTo>
                    <a:pt x="57" y="181"/>
                    <a:pt x="57" y="181"/>
                    <a:pt x="57" y="181"/>
                  </a:cubicBezTo>
                  <a:cubicBezTo>
                    <a:pt x="56" y="182"/>
                    <a:pt x="56" y="182"/>
                    <a:pt x="56" y="182"/>
                  </a:cubicBezTo>
                  <a:cubicBezTo>
                    <a:pt x="56" y="183"/>
                    <a:pt x="56" y="183"/>
                    <a:pt x="56" y="183"/>
                  </a:cubicBezTo>
                  <a:cubicBezTo>
                    <a:pt x="56" y="184"/>
                    <a:pt x="56" y="184"/>
                    <a:pt x="56" y="184"/>
                  </a:cubicBezTo>
                  <a:cubicBezTo>
                    <a:pt x="56" y="184"/>
                    <a:pt x="56" y="184"/>
                    <a:pt x="56" y="184"/>
                  </a:cubicBezTo>
                  <a:cubicBezTo>
                    <a:pt x="56" y="185"/>
                    <a:pt x="56" y="185"/>
                    <a:pt x="56" y="185"/>
                  </a:cubicBezTo>
                  <a:cubicBezTo>
                    <a:pt x="56" y="185"/>
                    <a:pt x="56" y="185"/>
                    <a:pt x="56" y="185"/>
                  </a:cubicBezTo>
                  <a:cubicBezTo>
                    <a:pt x="56" y="186"/>
                    <a:pt x="56" y="186"/>
                    <a:pt x="56" y="186"/>
                  </a:cubicBezTo>
                  <a:cubicBezTo>
                    <a:pt x="56" y="186"/>
                    <a:pt x="56" y="186"/>
                    <a:pt x="56" y="186"/>
                  </a:cubicBezTo>
                  <a:cubicBezTo>
                    <a:pt x="56" y="187"/>
                    <a:pt x="56" y="187"/>
                    <a:pt x="56" y="187"/>
                  </a:cubicBezTo>
                  <a:cubicBezTo>
                    <a:pt x="56" y="188"/>
                    <a:pt x="56" y="188"/>
                    <a:pt x="56" y="188"/>
                  </a:cubicBezTo>
                  <a:cubicBezTo>
                    <a:pt x="56" y="188"/>
                    <a:pt x="56" y="188"/>
                    <a:pt x="56" y="188"/>
                  </a:cubicBezTo>
                  <a:cubicBezTo>
                    <a:pt x="57" y="189"/>
                    <a:pt x="57" y="189"/>
                    <a:pt x="57" y="189"/>
                  </a:cubicBezTo>
                  <a:cubicBezTo>
                    <a:pt x="52" y="186"/>
                    <a:pt x="52" y="186"/>
                    <a:pt x="52" y="186"/>
                  </a:cubicBezTo>
                  <a:cubicBezTo>
                    <a:pt x="51" y="186"/>
                    <a:pt x="49" y="186"/>
                    <a:pt x="49" y="186"/>
                  </a:cubicBezTo>
                  <a:cubicBezTo>
                    <a:pt x="31" y="196"/>
                    <a:pt x="31" y="196"/>
                    <a:pt x="31" y="196"/>
                  </a:cubicBezTo>
                  <a:cubicBezTo>
                    <a:pt x="30" y="197"/>
                    <a:pt x="30" y="197"/>
                    <a:pt x="30" y="197"/>
                  </a:cubicBezTo>
                  <a:cubicBezTo>
                    <a:pt x="30" y="198"/>
                    <a:pt x="30" y="198"/>
                    <a:pt x="30" y="198"/>
                  </a:cubicBezTo>
                  <a:cubicBezTo>
                    <a:pt x="30" y="199"/>
                    <a:pt x="30" y="199"/>
                    <a:pt x="30" y="199"/>
                  </a:cubicBezTo>
                  <a:cubicBezTo>
                    <a:pt x="30" y="199"/>
                    <a:pt x="30" y="199"/>
                    <a:pt x="30" y="199"/>
                  </a:cubicBezTo>
                  <a:cubicBezTo>
                    <a:pt x="30" y="200"/>
                    <a:pt x="30" y="200"/>
                    <a:pt x="30" y="200"/>
                  </a:cubicBezTo>
                  <a:cubicBezTo>
                    <a:pt x="30" y="200"/>
                    <a:pt x="30" y="200"/>
                    <a:pt x="30" y="200"/>
                  </a:cubicBezTo>
                  <a:cubicBezTo>
                    <a:pt x="30" y="201"/>
                    <a:pt x="30" y="201"/>
                    <a:pt x="30" y="201"/>
                  </a:cubicBezTo>
                  <a:cubicBezTo>
                    <a:pt x="30" y="201"/>
                    <a:pt x="30" y="201"/>
                    <a:pt x="30" y="201"/>
                  </a:cubicBezTo>
                  <a:cubicBezTo>
                    <a:pt x="30" y="202"/>
                    <a:pt x="30" y="202"/>
                    <a:pt x="30" y="202"/>
                  </a:cubicBezTo>
                  <a:cubicBezTo>
                    <a:pt x="30" y="203"/>
                    <a:pt x="30" y="203"/>
                    <a:pt x="30" y="203"/>
                  </a:cubicBezTo>
                  <a:cubicBezTo>
                    <a:pt x="30" y="203"/>
                    <a:pt x="30" y="203"/>
                    <a:pt x="30" y="203"/>
                  </a:cubicBezTo>
                  <a:cubicBezTo>
                    <a:pt x="30" y="204"/>
                    <a:pt x="30" y="204"/>
                    <a:pt x="30" y="204"/>
                  </a:cubicBezTo>
                  <a:cubicBezTo>
                    <a:pt x="26" y="201"/>
                    <a:pt x="26" y="201"/>
                    <a:pt x="26" y="201"/>
                  </a:cubicBezTo>
                  <a:cubicBezTo>
                    <a:pt x="25" y="201"/>
                    <a:pt x="23" y="201"/>
                    <a:pt x="23" y="201"/>
                  </a:cubicBezTo>
                  <a:cubicBezTo>
                    <a:pt x="1" y="214"/>
                    <a:pt x="1" y="214"/>
                    <a:pt x="1" y="214"/>
                  </a:cubicBezTo>
                  <a:cubicBezTo>
                    <a:pt x="0" y="214"/>
                    <a:pt x="0" y="214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0" y="221"/>
                    <a:pt x="0" y="222"/>
                    <a:pt x="1" y="222"/>
                  </a:cubicBezTo>
                  <a:cubicBezTo>
                    <a:pt x="23" y="235"/>
                    <a:pt x="23" y="235"/>
                    <a:pt x="23" y="235"/>
                  </a:cubicBezTo>
                  <a:cubicBezTo>
                    <a:pt x="24" y="235"/>
                    <a:pt x="25" y="235"/>
                    <a:pt x="26" y="235"/>
                  </a:cubicBezTo>
                  <a:cubicBezTo>
                    <a:pt x="48" y="222"/>
                    <a:pt x="48" y="222"/>
                    <a:pt x="48" y="222"/>
                  </a:cubicBezTo>
                  <a:cubicBezTo>
                    <a:pt x="48" y="222"/>
                    <a:pt x="48" y="222"/>
                    <a:pt x="48" y="221"/>
                  </a:cubicBezTo>
                  <a:close/>
                </a:path>
              </a:pathLst>
            </a:custGeom>
            <a:solidFill>
              <a:srgbClr val="253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311" name="ïşḻíḓé"/>
            <p:cNvSpPr/>
            <p:nvPr/>
          </p:nvSpPr>
          <p:spPr bwMode="auto">
            <a:xfrm>
              <a:off x="4638675" y="4267200"/>
              <a:ext cx="158750" cy="112713"/>
            </a:xfrm>
            <a:custGeom>
              <a:avLst/>
              <a:gdLst>
                <a:gd name="T0" fmla="*/ 48 w 48"/>
                <a:gd name="T1" fmla="*/ 20 h 34"/>
                <a:gd name="T2" fmla="*/ 48 w 48"/>
                <a:gd name="T3" fmla="*/ 20 h 34"/>
                <a:gd name="T4" fmla="*/ 48 w 48"/>
                <a:gd name="T5" fmla="*/ 19 h 34"/>
                <a:gd name="T6" fmla="*/ 48 w 48"/>
                <a:gd name="T7" fmla="*/ 18 h 34"/>
                <a:gd name="T8" fmla="*/ 48 w 48"/>
                <a:gd name="T9" fmla="*/ 18 h 34"/>
                <a:gd name="T10" fmla="*/ 48 w 48"/>
                <a:gd name="T11" fmla="*/ 17 h 34"/>
                <a:gd name="T12" fmla="*/ 48 w 48"/>
                <a:gd name="T13" fmla="*/ 17 h 34"/>
                <a:gd name="T14" fmla="*/ 48 w 48"/>
                <a:gd name="T15" fmla="*/ 16 h 34"/>
                <a:gd name="T16" fmla="*/ 48 w 48"/>
                <a:gd name="T17" fmla="*/ 15 h 34"/>
                <a:gd name="T18" fmla="*/ 48 w 48"/>
                <a:gd name="T19" fmla="*/ 15 h 34"/>
                <a:gd name="T20" fmla="*/ 48 w 48"/>
                <a:gd name="T21" fmla="*/ 14 h 34"/>
                <a:gd name="T22" fmla="*/ 47 w 48"/>
                <a:gd name="T23" fmla="*/ 13 h 34"/>
                <a:gd name="T24" fmla="*/ 25 w 48"/>
                <a:gd name="T25" fmla="*/ 0 h 34"/>
                <a:gd name="T26" fmla="*/ 22 w 48"/>
                <a:gd name="T27" fmla="*/ 0 h 34"/>
                <a:gd name="T28" fmla="*/ 0 w 48"/>
                <a:gd name="T29" fmla="*/ 13 h 34"/>
                <a:gd name="T30" fmla="*/ 0 w 48"/>
                <a:gd name="T31" fmla="*/ 14 h 34"/>
                <a:gd name="T32" fmla="*/ 0 w 48"/>
                <a:gd name="T33" fmla="*/ 14 h 34"/>
                <a:gd name="T34" fmla="*/ 0 w 48"/>
                <a:gd name="T35" fmla="*/ 15 h 34"/>
                <a:gd name="T36" fmla="*/ 0 w 48"/>
                <a:gd name="T37" fmla="*/ 16 h 34"/>
                <a:gd name="T38" fmla="*/ 0 w 48"/>
                <a:gd name="T39" fmla="*/ 16 h 34"/>
                <a:gd name="T40" fmla="*/ 0 w 48"/>
                <a:gd name="T41" fmla="*/ 17 h 34"/>
                <a:gd name="T42" fmla="*/ 0 w 48"/>
                <a:gd name="T43" fmla="*/ 17 h 34"/>
                <a:gd name="T44" fmla="*/ 0 w 48"/>
                <a:gd name="T45" fmla="*/ 18 h 34"/>
                <a:gd name="T46" fmla="*/ 0 w 48"/>
                <a:gd name="T47" fmla="*/ 18 h 34"/>
                <a:gd name="T48" fmla="*/ 0 w 48"/>
                <a:gd name="T49" fmla="*/ 19 h 34"/>
                <a:gd name="T50" fmla="*/ 0 w 48"/>
                <a:gd name="T51" fmla="*/ 20 h 34"/>
                <a:gd name="T52" fmla="*/ 0 w 48"/>
                <a:gd name="T53" fmla="*/ 21 h 34"/>
                <a:gd name="T54" fmla="*/ 23 w 48"/>
                <a:gd name="T55" fmla="*/ 34 h 34"/>
                <a:gd name="T56" fmla="*/ 26 w 48"/>
                <a:gd name="T57" fmla="*/ 34 h 34"/>
                <a:gd name="T58" fmla="*/ 48 w 48"/>
                <a:gd name="T59" fmla="*/ 21 h 34"/>
                <a:gd name="T60" fmla="*/ 48 w 48"/>
                <a:gd name="T61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8" h="34">
                  <a:moveTo>
                    <a:pt x="48" y="20"/>
                  </a:moveTo>
                  <a:cubicBezTo>
                    <a:pt x="48" y="20"/>
                    <a:pt x="48" y="20"/>
                    <a:pt x="48" y="20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4"/>
                    <a:pt x="48" y="13"/>
                    <a:pt x="47" y="13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3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1"/>
                    <a:pt x="0" y="21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4"/>
                    <a:pt x="25" y="34"/>
                    <a:pt x="26" y="34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8" y="21"/>
                    <a:pt x="48" y="21"/>
                    <a:pt x="48" y="20"/>
                  </a:cubicBezTo>
                  <a:close/>
                </a:path>
              </a:pathLst>
            </a:custGeom>
            <a:solidFill>
              <a:srgbClr val="253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12" name="ï$1íḍé"/>
            <p:cNvSpPr/>
            <p:nvPr/>
          </p:nvSpPr>
          <p:spPr bwMode="auto">
            <a:xfrm>
              <a:off x="4764088" y="3681413"/>
              <a:ext cx="1303338" cy="771525"/>
            </a:xfrm>
            <a:custGeom>
              <a:avLst/>
              <a:gdLst>
                <a:gd name="T0" fmla="*/ 44 w 395"/>
                <a:gd name="T1" fmla="*/ 219 h 234"/>
                <a:gd name="T2" fmla="*/ 52 w 395"/>
                <a:gd name="T3" fmla="*/ 219 h 234"/>
                <a:gd name="T4" fmla="*/ 70 w 395"/>
                <a:gd name="T5" fmla="*/ 205 h 234"/>
                <a:gd name="T6" fmla="*/ 75 w 395"/>
                <a:gd name="T7" fmla="*/ 204 h 234"/>
                <a:gd name="T8" fmla="*/ 96 w 395"/>
                <a:gd name="T9" fmla="*/ 190 h 234"/>
                <a:gd name="T10" fmla="*/ 96 w 395"/>
                <a:gd name="T11" fmla="*/ 186 h 234"/>
                <a:gd name="T12" fmla="*/ 122 w 395"/>
                <a:gd name="T13" fmla="*/ 176 h 234"/>
                <a:gd name="T14" fmla="*/ 122 w 395"/>
                <a:gd name="T15" fmla="*/ 172 h 234"/>
                <a:gd name="T16" fmla="*/ 148 w 395"/>
                <a:gd name="T17" fmla="*/ 161 h 234"/>
                <a:gd name="T18" fmla="*/ 148 w 395"/>
                <a:gd name="T19" fmla="*/ 157 h 234"/>
                <a:gd name="T20" fmla="*/ 174 w 395"/>
                <a:gd name="T21" fmla="*/ 147 h 234"/>
                <a:gd name="T22" fmla="*/ 174 w 395"/>
                <a:gd name="T23" fmla="*/ 143 h 234"/>
                <a:gd name="T24" fmla="*/ 200 w 395"/>
                <a:gd name="T25" fmla="*/ 133 h 234"/>
                <a:gd name="T26" fmla="*/ 200 w 395"/>
                <a:gd name="T27" fmla="*/ 128 h 234"/>
                <a:gd name="T28" fmla="*/ 226 w 395"/>
                <a:gd name="T29" fmla="*/ 119 h 234"/>
                <a:gd name="T30" fmla="*/ 227 w 395"/>
                <a:gd name="T31" fmla="*/ 114 h 234"/>
                <a:gd name="T32" fmla="*/ 234 w 395"/>
                <a:gd name="T33" fmla="*/ 114 h 234"/>
                <a:gd name="T34" fmla="*/ 253 w 395"/>
                <a:gd name="T35" fmla="*/ 100 h 234"/>
                <a:gd name="T36" fmla="*/ 257 w 395"/>
                <a:gd name="T37" fmla="*/ 99 h 234"/>
                <a:gd name="T38" fmla="*/ 279 w 395"/>
                <a:gd name="T39" fmla="*/ 85 h 234"/>
                <a:gd name="T40" fmla="*/ 279 w 395"/>
                <a:gd name="T41" fmla="*/ 81 h 234"/>
                <a:gd name="T42" fmla="*/ 305 w 395"/>
                <a:gd name="T43" fmla="*/ 71 h 234"/>
                <a:gd name="T44" fmla="*/ 305 w 395"/>
                <a:gd name="T45" fmla="*/ 66 h 234"/>
                <a:gd name="T46" fmla="*/ 331 w 395"/>
                <a:gd name="T47" fmla="*/ 56 h 234"/>
                <a:gd name="T48" fmla="*/ 331 w 395"/>
                <a:gd name="T49" fmla="*/ 52 h 234"/>
                <a:gd name="T50" fmla="*/ 357 w 395"/>
                <a:gd name="T51" fmla="*/ 42 h 234"/>
                <a:gd name="T52" fmla="*/ 357 w 395"/>
                <a:gd name="T53" fmla="*/ 38 h 234"/>
                <a:gd name="T54" fmla="*/ 395 w 395"/>
                <a:gd name="T55" fmla="*/ 20 h 234"/>
                <a:gd name="T56" fmla="*/ 395 w 395"/>
                <a:gd name="T57" fmla="*/ 16 h 234"/>
                <a:gd name="T58" fmla="*/ 339 w 395"/>
                <a:gd name="T59" fmla="*/ 17 h 234"/>
                <a:gd name="T60" fmla="*/ 339 w 395"/>
                <a:gd name="T61" fmla="*/ 22 h 234"/>
                <a:gd name="T62" fmla="*/ 331 w 395"/>
                <a:gd name="T63" fmla="*/ 22 h 234"/>
                <a:gd name="T64" fmla="*/ 313 w 395"/>
                <a:gd name="T65" fmla="*/ 36 h 234"/>
                <a:gd name="T66" fmla="*/ 308 w 395"/>
                <a:gd name="T67" fmla="*/ 37 h 234"/>
                <a:gd name="T68" fmla="*/ 287 w 395"/>
                <a:gd name="T69" fmla="*/ 51 h 234"/>
                <a:gd name="T70" fmla="*/ 287 w 395"/>
                <a:gd name="T71" fmla="*/ 55 h 234"/>
                <a:gd name="T72" fmla="*/ 261 w 395"/>
                <a:gd name="T73" fmla="*/ 65 h 234"/>
                <a:gd name="T74" fmla="*/ 261 w 395"/>
                <a:gd name="T75" fmla="*/ 69 h 234"/>
                <a:gd name="T76" fmla="*/ 235 w 395"/>
                <a:gd name="T77" fmla="*/ 80 h 234"/>
                <a:gd name="T78" fmla="*/ 235 w 395"/>
                <a:gd name="T79" fmla="*/ 84 h 234"/>
                <a:gd name="T80" fmla="*/ 209 w 395"/>
                <a:gd name="T81" fmla="*/ 94 h 234"/>
                <a:gd name="T82" fmla="*/ 209 w 395"/>
                <a:gd name="T83" fmla="*/ 98 h 234"/>
                <a:gd name="T84" fmla="*/ 183 w 395"/>
                <a:gd name="T85" fmla="*/ 109 h 234"/>
                <a:gd name="T86" fmla="*/ 183 w 395"/>
                <a:gd name="T87" fmla="*/ 113 h 234"/>
                <a:gd name="T88" fmla="*/ 157 w 395"/>
                <a:gd name="T89" fmla="*/ 123 h 234"/>
                <a:gd name="T90" fmla="*/ 157 w 395"/>
                <a:gd name="T91" fmla="*/ 127 h 234"/>
                <a:gd name="T92" fmla="*/ 149 w 395"/>
                <a:gd name="T93" fmla="*/ 127 h 234"/>
                <a:gd name="T94" fmla="*/ 130 w 395"/>
                <a:gd name="T95" fmla="*/ 142 h 234"/>
                <a:gd name="T96" fmla="*/ 126 w 395"/>
                <a:gd name="T97" fmla="*/ 143 h 234"/>
                <a:gd name="T98" fmla="*/ 104 w 395"/>
                <a:gd name="T99" fmla="*/ 156 h 234"/>
                <a:gd name="T100" fmla="*/ 105 w 395"/>
                <a:gd name="T101" fmla="*/ 161 h 234"/>
                <a:gd name="T102" fmla="*/ 78 w 395"/>
                <a:gd name="T103" fmla="*/ 171 h 234"/>
                <a:gd name="T104" fmla="*/ 78 w 395"/>
                <a:gd name="T105" fmla="*/ 175 h 234"/>
                <a:gd name="T106" fmla="*/ 52 w 395"/>
                <a:gd name="T107" fmla="*/ 185 h 234"/>
                <a:gd name="T108" fmla="*/ 52 w 395"/>
                <a:gd name="T109" fmla="*/ 189 h 234"/>
                <a:gd name="T110" fmla="*/ 26 w 395"/>
                <a:gd name="T111" fmla="*/ 200 h 234"/>
                <a:gd name="T112" fmla="*/ 26 w 395"/>
                <a:gd name="T113" fmla="*/ 204 h 234"/>
                <a:gd name="T114" fmla="*/ 0 w 395"/>
                <a:gd name="T115" fmla="*/ 214 h 234"/>
                <a:gd name="T116" fmla="*/ 0 w 395"/>
                <a:gd name="T117" fmla="*/ 218 h 234"/>
                <a:gd name="T118" fmla="*/ 44 w 395"/>
                <a:gd name="T119" fmla="*/ 22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95" h="234">
                  <a:moveTo>
                    <a:pt x="44" y="223"/>
                  </a:moveTo>
                  <a:cubicBezTo>
                    <a:pt x="44" y="222"/>
                    <a:pt x="44" y="222"/>
                    <a:pt x="44" y="222"/>
                  </a:cubicBezTo>
                  <a:cubicBezTo>
                    <a:pt x="44" y="222"/>
                    <a:pt x="44" y="222"/>
                    <a:pt x="44" y="222"/>
                  </a:cubicBezTo>
                  <a:cubicBezTo>
                    <a:pt x="44" y="221"/>
                    <a:pt x="44" y="221"/>
                    <a:pt x="44" y="221"/>
                  </a:cubicBezTo>
                  <a:cubicBezTo>
                    <a:pt x="44" y="220"/>
                    <a:pt x="44" y="220"/>
                    <a:pt x="44" y="220"/>
                  </a:cubicBezTo>
                  <a:cubicBezTo>
                    <a:pt x="44" y="220"/>
                    <a:pt x="44" y="220"/>
                    <a:pt x="44" y="220"/>
                  </a:cubicBezTo>
                  <a:cubicBezTo>
                    <a:pt x="44" y="219"/>
                    <a:pt x="44" y="219"/>
                    <a:pt x="44" y="219"/>
                  </a:cubicBezTo>
                  <a:cubicBezTo>
                    <a:pt x="44" y="219"/>
                    <a:pt x="44" y="219"/>
                    <a:pt x="44" y="219"/>
                  </a:cubicBezTo>
                  <a:cubicBezTo>
                    <a:pt x="44" y="218"/>
                    <a:pt x="44" y="218"/>
                    <a:pt x="44" y="218"/>
                  </a:cubicBezTo>
                  <a:cubicBezTo>
                    <a:pt x="44" y="217"/>
                    <a:pt x="44" y="217"/>
                    <a:pt x="44" y="217"/>
                  </a:cubicBezTo>
                  <a:cubicBezTo>
                    <a:pt x="44" y="217"/>
                    <a:pt x="44" y="217"/>
                    <a:pt x="44" y="217"/>
                  </a:cubicBezTo>
                  <a:cubicBezTo>
                    <a:pt x="44" y="216"/>
                    <a:pt x="44" y="216"/>
                    <a:pt x="44" y="216"/>
                  </a:cubicBezTo>
                  <a:cubicBezTo>
                    <a:pt x="49" y="219"/>
                    <a:pt x="49" y="219"/>
                    <a:pt x="49" y="219"/>
                  </a:cubicBezTo>
                  <a:cubicBezTo>
                    <a:pt x="50" y="219"/>
                    <a:pt x="51" y="219"/>
                    <a:pt x="52" y="219"/>
                  </a:cubicBezTo>
                  <a:cubicBezTo>
                    <a:pt x="70" y="209"/>
                    <a:pt x="70" y="209"/>
                    <a:pt x="70" y="209"/>
                  </a:cubicBezTo>
                  <a:cubicBezTo>
                    <a:pt x="70" y="208"/>
                    <a:pt x="70" y="208"/>
                    <a:pt x="70" y="208"/>
                  </a:cubicBezTo>
                  <a:cubicBezTo>
                    <a:pt x="70" y="207"/>
                    <a:pt x="70" y="207"/>
                    <a:pt x="70" y="207"/>
                  </a:cubicBezTo>
                  <a:cubicBezTo>
                    <a:pt x="70" y="207"/>
                    <a:pt x="70" y="207"/>
                    <a:pt x="70" y="207"/>
                  </a:cubicBezTo>
                  <a:cubicBezTo>
                    <a:pt x="70" y="206"/>
                    <a:pt x="70" y="206"/>
                    <a:pt x="70" y="206"/>
                  </a:cubicBezTo>
                  <a:cubicBezTo>
                    <a:pt x="70" y="205"/>
                    <a:pt x="70" y="205"/>
                    <a:pt x="70" y="205"/>
                  </a:cubicBezTo>
                  <a:cubicBezTo>
                    <a:pt x="70" y="205"/>
                    <a:pt x="70" y="205"/>
                    <a:pt x="70" y="205"/>
                  </a:cubicBezTo>
                  <a:cubicBezTo>
                    <a:pt x="70" y="204"/>
                    <a:pt x="70" y="204"/>
                    <a:pt x="70" y="204"/>
                  </a:cubicBezTo>
                  <a:cubicBezTo>
                    <a:pt x="70" y="204"/>
                    <a:pt x="70" y="204"/>
                    <a:pt x="70" y="204"/>
                  </a:cubicBezTo>
                  <a:cubicBezTo>
                    <a:pt x="70" y="203"/>
                    <a:pt x="70" y="203"/>
                    <a:pt x="70" y="203"/>
                  </a:cubicBezTo>
                  <a:cubicBezTo>
                    <a:pt x="70" y="202"/>
                    <a:pt x="70" y="202"/>
                    <a:pt x="70" y="202"/>
                  </a:cubicBezTo>
                  <a:cubicBezTo>
                    <a:pt x="70" y="202"/>
                    <a:pt x="70" y="202"/>
                    <a:pt x="70" y="202"/>
                  </a:cubicBezTo>
                  <a:cubicBezTo>
                    <a:pt x="70" y="201"/>
                    <a:pt x="70" y="201"/>
                    <a:pt x="70" y="201"/>
                  </a:cubicBezTo>
                  <a:cubicBezTo>
                    <a:pt x="75" y="204"/>
                    <a:pt x="75" y="204"/>
                    <a:pt x="75" y="204"/>
                  </a:cubicBezTo>
                  <a:cubicBezTo>
                    <a:pt x="76" y="204"/>
                    <a:pt x="77" y="204"/>
                    <a:pt x="78" y="204"/>
                  </a:cubicBezTo>
                  <a:cubicBezTo>
                    <a:pt x="96" y="194"/>
                    <a:pt x="96" y="194"/>
                    <a:pt x="96" y="194"/>
                  </a:cubicBezTo>
                  <a:cubicBezTo>
                    <a:pt x="96" y="193"/>
                    <a:pt x="96" y="193"/>
                    <a:pt x="96" y="193"/>
                  </a:cubicBezTo>
                  <a:cubicBezTo>
                    <a:pt x="96" y="192"/>
                    <a:pt x="96" y="192"/>
                    <a:pt x="96" y="192"/>
                  </a:cubicBezTo>
                  <a:cubicBezTo>
                    <a:pt x="96" y="191"/>
                    <a:pt x="96" y="191"/>
                    <a:pt x="96" y="191"/>
                  </a:cubicBezTo>
                  <a:cubicBezTo>
                    <a:pt x="96" y="191"/>
                    <a:pt x="96" y="191"/>
                    <a:pt x="96" y="191"/>
                  </a:cubicBezTo>
                  <a:cubicBezTo>
                    <a:pt x="96" y="190"/>
                    <a:pt x="96" y="190"/>
                    <a:pt x="96" y="190"/>
                  </a:cubicBezTo>
                  <a:cubicBezTo>
                    <a:pt x="96" y="190"/>
                    <a:pt x="96" y="190"/>
                    <a:pt x="96" y="190"/>
                  </a:cubicBezTo>
                  <a:cubicBezTo>
                    <a:pt x="96" y="189"/>
                    <a:pt x="96" y="189"/>
                    <a:pt x="96" y="189"/>
                  </a:cubicBezTo>
                  <a:cubicBezTo>
                    <a:pt x="96" y="189"/>
                    <a:pt x="96" y="189"/>
                    <a:pt x="96" y="189"/>
                  </a:cubicBezTo>
                  <a:cubicBezTo>
                    <a:pt x="96" y="188"/>
                    <a:pt x="96" y="188"/>
                    <a:pt x="96" y="188"/>
                  </a:cubicBezTo>
                  <a:cubicBezTo>
                    <a:pt x="96" y="187"/>
                    <a:pt x="96" y="187"/>
                    <a:pt x="96" y="187"/>
                  </a:cubicBezTo>
                  <a:cubicBezTo>
                    <a:pt x="96" y="187"/>
                    <a:pt x="96" y="187"/>
                    <a:pt x="96" y="187"/>
                  </a:cubicBezTo>
                  <a:cubicBezTo>
                    <a:pt x="96" y="186"/>
                    <a:pt x="96" y="186"/>
                    <a:pt x="96" y="186"/>
                  </a:cubicBezTo>
                  <a:cubicBezTo>
                    <a:pt x="101" y="189"/>
                    <a:pt x="101" y="189"/>
                    <a:pt x="101" y="189"/>
                  </a:cubicBezTo>
                  <a:cubicBezTo>
                    <a:pt x="102" y="189"/>
                    <a:pt x="103" y="189"/>
                    <a:pt x="104" y="189"/>
                  </a:cubicBezTo>
                  <a:cubicBezTo>
                    <a:pt x="122" y="179"/>
                    <a:pt x="122" y="179"/>
                    <a:pt x="122" y="179"/>
                  </a:cubicBezTo>
                  <a:cubicBezTo>
                    <a:pt x="122" y="178"/>
                    <a:pt x="123" y="178"/>
                    <a:pt x="122" y="178"/>
                  </a:cubicBezTo>
                  <a:cubicBezTo>
                    <a:pt x="122" y="177"/>
                    <a:pt x="122" y="177"/>
                    <a:pt x="122" y="177"/>
                  </a:cubicBezTo>
                  <a:cubicBezTo>
                    <a:pt x="122" y="176"/>
                    <a:pt x="122" y="176"/>
                    <a:pt x="122" y="176"/>
                  </a:cubicBezTo>
                  <a:cubicBezTo>
                    <a:pt x="122" y="176"/>
                    <a:pt x="122" y="176"/>
                    <a:pt x="122" y="176"/>
                  </a:cubicBezTo>
                  <a:cubicBezTo>
                    <a:pt x="122" y="175"/>
                    <a:pt x="122" y="175"/>
                    <a:pt x="122" y="175"/>
                  </a:cubicBezTo>
                  <a:cubicBezTo>
                    <a:pt x="122" y="175"/>
                    <a:pt x="122" y="175"/>
                    <a:pt x="122" y="175"/>
                  </a:cubicBezTo>
                  <a:cubicBezTo>
                    <a:pt x="122" y="174"/>
                    <a:pt x="122" y="174"/>
                    <a:pt x="122" y="174"/>
                  </a:cubicBezTo>
                  <a:cubicBezTo>
                    <a:pt x="122" y="174"/>
                    <a:pt x="122" y="174"/>
                    <a:pt x="122" y="174"/>
                  </a:cubicBezTo>
                  <a:cubicBezTo>
                    <a:pt x="122" y="173"/>
                    <a:pt x="122" y="173"/>
                    <a:pt x="122" y="173"/>
                  </a:cubicBezTo>
                  <a:cubicBezTo>
                    <a:pt x="122" y="172"/>
                    <a:pt x="122" y="172"/>
                    <a:pt x="122" y="172"/>
                  </a:cubicBezTo>
                  <a:cubicBezTo>
                    <a:pt x="122" y="172"/>
                    <a:pt x="122" y="172"/>
                    <a:pt x="122" y="172"/>
                  </a:cubicBezTo>
                  <a:cubicBezTo>
                    <a:pt x="122" y="171"/>
                    <a:pt x="122" y="171"/>
                    <a:pt x="122" y="171"/>
                  </a:cubicBezTo>
                  <a:cubicBezTo>
                    <a:pt x="127" y="174"/>
                    <a:pt x="127" y="174"/>
                    <a:pt x="127" y="174"/>
                  </a:cubicBezTo>
                  <a:cubicBezTo>
                    <a:pt x="128" y="174"/>
                    <a:pt x="129" y="174"/>
                    <a:pt x="130" y="174"/>
                  </a:cubicBezTo>
                  <a:cubicBezTo>
                    <a:pt x="148" y="164"/>
                    <a:pt x="148" y="164"/>
                    <a:pt x="148" y="164"/>
                  </a:cubicBezTo>
                  <a:cubicBezTo>
                    <a:pt x="148" y="163"/>
                    <a:pt x="149" y="163"/>
                    <a:pt x="148" y="163"/>
                  </a:cubicBezTo>
                  <a:cubicBezTo>
                    <a:pt x="148" y="162"/>
                    <a:pt x="148" y="162"/>
                    <a:pt x="148" y="162"/>
                  </a:cubicBezTo>
                  <a:cubicBezTo>
                    <a:pt x="148" y="161"/>
                    <a:pt x="148" y="161"/>
                    <a:pt x="148" y="161"/>
                  </a:cubicBezTo>
                  <a:cubicBezTo>
                    <a:pt x="148" y="161"/>
                    <a:pt x="148" y="161"/>
                    <a:pt x="148" y="161"/>
                  </a:cubicBezTo>
                  <a:cubicBezTo>
                    <a:pt x="148" y="160"/>
                    <a:pt x="148" y="160"/>
                    <a:pt x="148" y="160"/>
                  </a:cubicBezTo>
                  <a:cubicBezTo>
                    <a:pt x="148" y="160"/>
                    <a:pt x="148" y="160"/>
                    <a:pt x="148" y="160"/>
                  </a:cubicBezTo>
                  <a:cubicBezTo>
                    <a:pt x="148" y="159"/>
                    <a:pt x="148" y="159"/>
                    <a:pt x="148" y="159"/>
                  </a:cubicBezTo>
                  <a:cubicBezTo>
                    <a:pt x="148" y="158"/>
                    <a:pt x="148" y="158"/>
                    <a:pt x="148" y="158"/>
                  </a:cubicBezTo>
                  <a:cubicBezTo>
                    <a:pt x="148" y="158"/>
                    <a:pt x="148" y="158"/>
                    <a:pt x="148" y="158"/>
                  </a:cubicBezTo>
                  <a:cubicBezTo>
                    <a:pt x="148" y="157"/>
                    <a:pt x="148" y="157"/>
                    <a:pt x="148" y="157"/>
                  </a:cubicBezTo>
                  <a:cubicBezTo>
                    <a:pt x="148" y="157"/>
                    <a:pt x="148" y="157"/>
                    <a:pt x="148" y="157"/>
                  </a:cubicBezTo>
                  <a:cubicBezTo>
                    <a:pt x="148" y="156"/>
                    <a:pt x="148" y="156"/>
                    <a:pt x="148" y="156"/>
                  </a:cubicBezTo>
                  <a:cubicBezTo>
                    <a:pt x="153" y="159"/>
                    <a:pt x="153" y="159"/>
                    <a:pt x="153" y="159"/>
                  </a:cubicBezTo>
                  <a:cubicBezTo>
                    <a:pt x="154" y="159"/>
                    <a:pt x="155" y="159"/>
                    <a:pt x="156" y="159"/>
                  </a:cubicBezTo>
                  <a:cubicBezTo>
                    <a:pt x="174" y="149"/>
                    <a:pt x="174" y="149"/>
                    <a:pt x="174" y="149"/>
                  </a:cubicBezTo>
                  <a:cubicBezTo>
                    <a:pt x="174" y="148"/>
                    <a:pt x="175" y="148"/>
                    <a:pt x="174" y="148"/>
                  </a:cubicBezTo>
                  <a:cubicBezTo>
                    <a:pt x="174" y="147"/>
                    <a:pt x="174" y="147"/>
                    <a:pt x="174" y="147"/>
                  </a:cubicBezTo>
                  <a:cubicBezTo>
                    <a:pt x="174" y="146"/>
                    <a:pt x="174" y="146"/>
                    <a:pt x="174" y="146"/>
                  </a:cubicBezTo>
                  <a:cubicBezTo>
                    <a:pt x="174" y="146"/>
                    <a:pt x="174" y="146"/>
                    <a:pt x="174" y="146"/>
                  </a:cubicBezTo>
                  <a:cubicBezTo>
                    <a:pt x="174" y="145"/>
                    <a:pt x="174" y="145"/>
                    <a:pt x="174" y="145"/>
                  </a:cubicBezTo>
                  <a:cubicBezTo>
                    <a:pt x="174" y="145"/>
                    <a:pt x="174" y="145"/>
                    <a:pt x="174" y="145"/>
                  </a:cubicBezTo>
                  <a:cubicBezTo>
                    <a:pt x="174" y="144"/>
                    <a:pt x="174" y="144"/>
                    <a:pt x="174" y="144"/>
                  </a:cubicBezTo>
                  <a:cubicBezTo>
                    <a:pt x="174" y="143"/>
                    <a:pt x="174" y="143"/>
                    <a:pt x="174" y="143"/>
                  </a:cubicBezTo>
                  <a:cubicBezTo>
                    <a:pt x="174" y="143"/>
                    <a:pt x="174" y="143"/>
                    <a:pt x="174" y="143"/>
                  </a:cubicBezTo>
                  <a:cubicBezTo>
                    <a:pt x="174" y="142"/>
                    <a:pt x="174" y="142"/>
                    <a:pt x="174" y="142"/>
                  </a:cubicBezTo>
                  <a:cubicBezTo>
                    <a:pt x="174" y="142"/>
                    <a:pt x="174" y="142"/>
                    <a:pt x="174" y="142"/>
                  </a:cubicBezTo>
                  <a:cubicBezTo>
                    <a:pt x="174" y="141"/>
                    <a:pt x="174" y="141"/>
                    <a:pt x="174" y="141"/>
                  </a:cubicBezTo>
                  <a:cubicBezTo>
                    <a:pt x="179" y="144"/>
                    <a:pt x="179" y="144"/>
                    <a:pt x="179" y="144"/>
                  </a:cubicBezTo>
                  <a:cubicBezTo>
                    <a:pt x="180" y="144"/>
                    <a:pt x="181" y="144"/>
                    <a:pt x="182" y="144"/>
                  </a:cubicBezTo>
                  <a:cubicBezTo>
                    <a:pt x="200" y="134"/>
                    <a:pt x="200" y="134"/>
                    <a:pt x="200" y="134"/>
                  </a:cubicBezTo>
                  <a:cubicBezTo>
                    <a:pt x="201" y="133"/>
                    <a:pt x="201" y="133"/>
                    <a:pt x="200" y="133"/>
                  </a:cubicBezTo>
                  <a:cubicBezTo>
                    <a:pt x="200" y="132"/>
                    <a:pt x="200" y="132"/>
                    <a:pt x="200" y="132"/>
                  </a:cubicBezTo>
                  <a:cubicBezTo>
                    <a:pt x="200" y="131"/>
                    <a:pt x="200" y="131"/>
                    <a:pt x="200" y="131"/>
                  </a:cubicBezTo>
                  <a:cubicBezTo>
                    <a:pt x="200" y="131"/>
                    <a:pt x="200" y="131"/>
                    <a:pt x="200" y="131"/>
                  </a:cubicBezTo>
                  <a:cubicBezTo>
                    <a:pt x="200" y="130"/>
                    <a:pt x="200" y="130"/>
                    <a:pt x="200" y="130"/>
                  </a:cubicBezTo>
                  <a:cubicBezTo>
                    <a:pt x="200" y="130"/>
                    <a:pt x="200" y="130"/>
                    <a:pt x="200" y="130"/>
                  </a:cubicBezTo>
                  <a:cubicBezTo>
                    <a:pt x="200" y="129"/>
                    <a:pt x="200" y="129"/>
                    <a:pt x="200" y="129"/>
                  </a:cubicBezTo>
                  <a:cubicBezTo>
                    <a:pt x="200" y="128"/>
                    <a:pt x="200" y="128"/>
                    <a:pt x="200" y="128"/>
                  </a:cubicBezTo>
                  <a:cubicBezTo>
                    <a:pt x="200" y="128"/>
                    <a:pt x="200" y="128"/>
                    <a:pt x="200" y="128"/>
                  </a:cubicBezTo>
                  <a:cubicBezTo>
                    <a:pt x="200" y="127"/>
                    <a:pt x="200" y="127"/>
                    <a:pt x="200" y="127"/>
                  </a:cubicBezTo>
                  <a:cubicBezTo>
                    <a:pt x="200" y="127"/>
                    <a:pt x="200" y="127"/>
                    <a:pt x="200" y="127"/>
                  </a:cubicBezTo>
                  <a:cubicBezTo>
                    <a:pt x="200" y="126"/>
                    <a:pt x="200" y="126"/>
                    <a:pt x="200" y="126"/>
                  </a:cubicBezTo>
                  <a:cubicBezTo>
                    <a:pt x="205" y="129"/>
                    <a:pt x="205" y="129"/>
                    <a:pt x="205" y="129"/>
                  </a:cubicBezTo>
                  <a:cubicBezTo>
                    <a:pt x="206" y="129"/>
                    <a:pt x="208" y="129"/>
                    <a:pt x="208" y="129"/>
                  </a:cubicBezTo>
                  <a:cubicBezTo>
                    <a:pt x="226" y="119"/>
                    <a:pt x="226" y="119"/>
                    <a:pt x="226" y="119"/>
                  </a:cubicBezTo>
                  <a:cubicBezTo>
                    <a:pt x="227" y="118"/>
                    <a:pt x="227" y="118"/>
                    <a:pt x="227" y="117"/>
                  </a:cubicBezTo>
                  <a:cubicBezTo>
                    <a:pt x="227" y="117"/>
                    <a:pt x="227" y="117"/>
                    <a:pt x="227" y="117"/>
                  </a:cubicBezTo>
                  <a:cubicBezTo>
                    <a:pt x="227" y="116"/>
                    <a:pt x="227" y="116"/>
                    <a:pt x="227" y="116"/>
                  </a:cubicBezTo>
                  <a:cubicBezTo>
                    <a:pt x="227" y="116"/>
                    <a:pt x="227" y="116"/>
                    <a:pt x="227" y="116"/>
                  </a:cubicBezTo>
                  <a:cubicBezTo>
                    <a:pt x="227" y="115"/>
                    <a:pt x="227" y="115"/>
                    <a:pt x="227" y="115"/>
                  </a:cubicBezTo>
                  <a:cubicBezTo>
                    <a:pt x="227" y="115"/>
                    <a:pt x="227" y="115"/>
                    <a:pt x="227" y="115"/>
                  </a:cubicBezTo>
                  <a:cubicBezTo>
                    <a:pt x="227" y="114"/>
                    <a:pt x="227" y="114"/>
                    <a:pt x="227" y="114"/>
                  </a:cubicBezTo>
                  <a:cubicBezTo>
                    <a:pt x="227" y="113"/>
                    <a:pt x="227" y="113"/>
                    <a:pt x="227" y="113"/>
                  </a:cubicBezTo>
                  <a:cubicBezTo>
                    <a:pt x="227" y="113"/>
                    <a:pt x="227" y="113"/>
                    <a:pt x="227" y="113"/>
                  </a:cubicBezTo>
                  <a:cubicBezTo>
                    <a:pt x="227" y="112"/>
                    <a:pt x="227" y="112"/>
                    <a:pt x="227" y="112"/>
                  </a:cubicBezTo>
                  <a:cubicBezTo>
                    <a:pt x="227" y="112"/>
                    <a:pt x="227" y="112"/>
                    <a:pt x="227" y="112"/>
                  </a:cubicBezTo>
                  <a:cubicBezTo>
                    <a:pt x="226" y="111"/>
                    <a:pt x="226" y="111"/>
                    <a:pt x="226" y="111"/>
                  </a:cubicBezTo>
                  <a:cubicBezTo>
                    <a:pt x="231" y="114"/>
                    <a:pt x="231" y="114"/>
                    <a:pt x="231" y="114"/>
                  </a:cubicBezTo>
                  <a:cubicBezTo>
                    <a:pt x="232" y="114"/>
                    <a:pt x="234" y="114"/>
                    <a:pt x="234" y="114"/>
                  </a:cubicBezTo>
                  <a:cubicBezTo>
                    <a:pt x="252" y="103"/>
                    <a:pt x="252" y="103"/>
                    <a:pt x="252" y="103"/>
                  </a:cubicBezTo>
                  <a:cubicBezTo>
                    <a:pt x="253" y="103"/>
                    <a:pt x="253" y="103"/>
                    <a:pt x="253" y="102"/>
                  </a:cubicBezTo>
                  <a:cubicBezTo>
                    <a:pt x="253" y="102"/>
                    <a:pt x="253" y="102"/>
                    <a:pt x="253" y="102"/>
                  </a:cubicBezTo>
                  <a:cubicBezTo>
                    <a:pt x="253" y="101"/>
                    <a:pt x="253" y="101"/>
                    <a:pt x="253" y="101"/>
                  </a:cubicBezTo>
                  <a:cubicBezTo>
                    <a:pt x="253" y="101"/>
                    <a:pt x="253" y="101"/>
                    <a:pt x="253" y="101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99"/>
                    <a:pt x="253" y="99"/>
                    <a:pt x="253" y="99"/>
                  </a:cubicBezTo>
                  <a:cubicBezTo>
                    <a:pt x="253" y="98"/>
                    <a:pt x="253" y="98"/>
                    <a:pt x="253" y="98"/>
                  </a:cubicBezTo>
                  <a:cubicBezTo>
                    <a:pt x="253" y="98"/>
                    <a:pt x="253" y="98"/>
                    <a:pt x="253" y="98"/>
                  </a:cubicBezTo>
                  <a:cubicBezTo>
                    <a:pt x="253" y="97"/>
                    <a:pt x="253" y="97"/>
                    <a:pt x="253" y="97"/>
                  </a:cubicBezTo>
                  <a:cubicBezTo>
                    <a:pt x="253" y="97"/>
                    <a:pt x="253" y="97"/>
                    <a:pt x="253" y="97"/>
                  </a:cubicBezTo>
                  <a:cubicBezTo>
                    <a:pt x="252" y="96"/>
                    <a:pt x="252" y="96"/>
                    <a:pt x="252" y="96"/>
                  </a:cubicBezTo>
                  <a:cubicBezTo>
                    <a:pt x="257" y="99"/>
                    <a:pt x="257" y="99"/>
                    <a:pt x="257" y="99"/>
                  </a:cubicBezTo>
                  <a:cubicBezTo>
                    <a:pt x="258" y="99"/>
                    <a:pt x="260" y="99"/>
                    <a:pt x="260" y="99"/>
                  </a:cubicBezTo>
                  <a:cubicBezTo>
                    <a:pt x="278" y="88"/>
                    <a:pt x="278" y="88"/>
                    <a:pt x="278" y="88"/>
                  </a:cubicBezTo>
                  <a:cubicBezTo>
                    <a:pt x="279" y="88"/>
                    <a:pt x="279" y="88"/>
                    <a:pt x="279" y="87"/>
                  </a:cubicBezTo>
                  <a:cubicBezTo>
                    <a:pt x="279" y="87"/>
                    <a:pt x="279" y="87"/>
                    <a:pt x="279" y="87"/>
                  </a:cubicBezTo>
                  <a:cubicBezTo>
                    <a:pt x="279" y="86"/>
                    <a:pt x="279" y="86"/>
                    <a:pt x="279" y="86"/>
                  </a:cubicBezTo>
                  <a:cubicBezTo>
                    <a:pt x="279" y="86"/>
                    <a:pt x="279" y="86"/>
                    <a:pt x="279" y="86"/>
                  </a:cubicBezTo>
                  <a:cubicBezTo>
                    <a:pt x="279" y="85"/>
                    <a:pt x="279" y="85"/>
                    <a:pt x="279" y="85"/>
                  </a:cubicBezTo>
                  <a:cubicBezTo>
                    <a:pt x="279" y="84"/>
                    <a:pt x="279" y="84"/>
                    <a:pt x="279" y="84"/>
                  </a:cubicBezTo>
                  <a:cubicBezTo>
                    <a:pt x="279" y="84"/>
                    <a:pt x="279" y="84"/>
                    <a:pt x="279" y="84"/>
                  </a:cubicBezTo>
                  <a:cubicBezTo>
                    <a:pt x="279" y="83"/>
                    <a:pt x="279" y="83"/>
                    <a:pt x="279" y="83"/>
                  </a:cubicBezTo>
                  <a:cubicBezTo>
                    <a:pt x="279" y="83"/>
                    <a:pt x="279" y="83"/>
                    <a:pt x="279" y="83"/>
                  </a:cubicBezTo>
                  <a:cubicBezTo>
                    <a:pt x="279" y="82"/>
                    <a:pt x="279" y="82"/>
                    <a:pt x="279" y="82"/>
                  </a:cubicBezTo>
                  <a:cubicBezTo>
                    <a:pt x="279" y="82"/>
                    <a:pt x="279" y="82"/>
                    <a:pt x="279" y="82"/>
                  </a:cubicBezTo>
                  <a:cubicBezTo>
                    <a:pt x="279" y="81"/>
                    <a:pt x="279" y="81"/>
                    <a:pt x="279" y="81"/>
                  </a:cubicBezTo>
                  <a:cubicBezTo>
                    <a:pt x="283" y="84"/>
                    <a:pt x="283" y="84"/>
                    <a:pt x="283" y="84"/>
                  </a:cubicBezTo>
                  <a:cubicBezTo>
                    <a:pt x="284" y="84"/>
                    <a:pt x="286" y="84"/>
                    <a:pt x="286" y="84"/>
                  </a:cubicBezTo>
                  <a:cubicBezTo>
                    <a:pt x="304" y="73"/>
                    <a:pt x="304" y="73"/>
                    <a:pt x="304" y="73"/>
                  </a:cubicBezTo>
                  <a:cubicBezTo>
                    <a:pt x="305" y="73"/>
                    <a:pt x="305" y="73"/>
                    <a:pt x="305" y="72"/>
                  </a:cubicBezTo>
                  <a:cubicBezTo>
                    <a:pt x="305" y="72"/>
                    <a:pt x="305" y="72"/>
                    <a:pt x="305" y="72"/>
                  </a:cubicBezTo>
                  <a:cubicBezTo>
                    <a:pt x="305" y="71"/>
                    <a:pt x="305" y="71"/>
                    <a:pt x="305" y="71"/>
                  </a:cubicBezTo>
                  <a:cubicBezTo>
                    <a:pt x="305" y="71"/>
                    <a:pt x="305" y="71"/>
                    <a:pt x="305" y="71"/>
                  </a:cubicBezTo>
                  <a:cubicBezTo>
                    <a:pt x="305" y="70"/>
                    <a:pt x="305" y="70"/>
                    <a:pt x="305" y="70"/>
                  </a:cubicBezTo>
                  <a:cubicBezTo>
                    <a:pt x="305" y="69"/>
                    <a:pt x="305" y="69"/>
                    <a:pt x="305" y="69"/>
                  </a:cubicBezTo>
                  <a:cubicBezTo>
                    <a:pt x="305" y="69"/>
                    <a:pt x="305" y="69"/>
                    <a:pt x="305" y="69"/>
                  </a:cubicBezTo>
                  <a:cubicBezTo>
                    <a:pt x="305" y="68"/>
                    <a:pt x="305" y="68"/>
                    <a:pt x="305" y="68"/>
                  </a:cubicBezTo>
                  <a:cubicBezTo>
                    <a:pt x="305" y="68"/>
                    <a:pt x="305" y="68"/>
                    <a:pt x="305" y="68"/>
                  </a:cubicBezTo>
                  <a:cubicBezTo>
                    <a:pt x="305" y="67"/>
                    <a:pt x="305" y="67"/>
                    <a:pt x="305" y="67"/>
                  </a:cubicBezTo>
                  <a:cubicBezTo>
                    <a:pt x="305" y="66"/>
                    <a:pt x="305" y="66"/>
                    <a:pt x="305" y="66"/>
                  </a:cubicBezTo>
                  <a:cubicBezTo>
                    <a:pt x="305" y="66"/>
                    <a:pt x="305" y="66"/>
                    <a:pt x="305" y="66"/>
                  </a:cubicBezTo>
                  <a:cubicBezTo>
                    <a:pt x="310" y="69"/>
                    <a:pt x="310" y="69"/>
                    <a:pt x="310" y="69"/>
                  </a:cubicBezTo>
                  <a:cubicBezTo>
                    <a:pt x="310" y="69"/>
                    <a:pt x="312" y="69"/>
                    <a:pt x="312" y="69"/>
                  </a:cubicBezTo>
                  <a:cubicBezTo>
                    <a:pt x="330" y="58"/>
                    <a:pt x="330" y="58"/>
                    <a:pt x="330" y="58"/>
                  </a:cubicBezTo>
                  <a:cubicBezTo>
                    <a:pt x="331" y="58"/>
                    <a:pt x="331" y="58"/>
                    <a:pt x="331" y="57"/>
                  </a:cubicBezTo>
                  <a:cubicBezTo>
                    <a:pt x="331" y="57"/>
                    <a:pt x="331" y="57"/>
                    <a:pt x="331" y="57"/>
                  </a:cubicBezTo>
                  <a:cubicBezTo>
                    <a:pt x="331" y="56"/>
                    <a:pt x="331" y="56"/>
                    <a:pt x="331" y="56"/>
                  </a:cubicBezTo>
                  <a:cubicBezTo>
                    <a:pt x="331" y="56"/>
                    <a:pt x="331" y="56"/>
                    <a:pt x="331" y="56"/>
                  </a:cubicBezTo>
                  <a:cubicBezTo>
                    <a:pt x="331" y="55"/>
                    <a:pt x="331" y="55"/>
                    <a:pt x="331" y="55"/>
                  </a:cubicBezTo>
                  <a:cubicBezTo>
                    <a:pt x="331" y="54"/>
                    <a:pt x="331" y="54"/>
                    <a:pt x="331" y="54"/>
                  </a:cubicBezTo>
                  <a:cubicBezTo>
                    <a:pt x="331" y="54"/>
                    <a:pt x="331" y="54"/>
                    <a:pt x="331" y="54"/>
                  </a:cubicBezTo>
                  <a:cubicBezTo>
                    <a:pt x="331" y="53"/>
                    <a:pt x="331" y="53"/>
                    <a:pt x="331" y="53"/>
                  </a:cubicBezTo>
                  <a:cubicBezTo>
                    <a:pt x="331" y="53"/>
                    <a:pt x="331" y="53"/>
                    <a:pt x="331" y="53"/>
                  </a:cubicBezTo>
                  <a:cubicBezTo>
                    <a:pt x="331" y="52"/>
                    <a:pt x="331" y="52"/>
                    <a:pt x="331" y="52"/>
                  </a:cubicBezTo>
                  <a:cubicBezTo>
                    <a:pt x="331" y="51"/>
                    <a:pt x="331" y="51"/>
                    <a:pt x="331" y="51"/>
                  </a:cubicBezTo>
                  <a:cubicBezTo>
                    <a:pt x="331" y="51"/>
                    <a:pt x="331" y="51"/>
                    <a:pt x="331" y="51"/>
                  </a:cubicBezTo>
                  <a:cubicBezTo>
                    <a:pt x="336" y="53"/>
                    <a:pt x="336" y="53"/>
                    <a:pt x="336" y="53"/>
                  </a:cubicBezTo>
                  <a:cubicBezTo>
                    <a:pt x="336" y="54"/>
                    <a:pt x="338" y="54"/>
                    <a:pt x="339" y="54"/>
                  </a:cubicBezTo>
                  <a:cubicBezTo>
                    <a:pt x="356" y="43"/>
                    <a:pt x="356" y="43"/>
                    <a:pt x="356" y="43"/>
                  </a:cubicBezTo>
                  <a:cubicBezTo>
                    <a:pt x="357" y="43"/>
                    <a:pt x="357" y="43"/>
                    <a:pt x="357" y="42"/>
                  </a:cubicBezTo>
                  <a:cubicBezTo>
                    <a:pt x="357" y="42"/>
                    <a:pt x="357" y="42"/>
                    <a:pt x="357" y="42"/>
                  </a:cubicBezTo>
                  <a:cubicBezTo>
                    <a:pt x="357" y="41"/>
                    <a:pt x="357" y="41"/>
                    <a:pt x="357" y="41"/>
                  </a:cubicBezTo>
                  <a:cubicBezTo>
                    <a:pt x="357" y="41"/>
                    <a:pt x="357" y="41"/>
                    <a:pt x="357" y="41"/>
                  </a:cubicBezTo>
                  <a:cubicBezTo>
                    <a:pt x="357" y="40"/>
                    <a:pt x="357" y="40"/>
                    <a:pt x="357" y="40"/>
                  </a:cubicBezTo>
                  <a:cubicBezTo>
                    <a:pt x="357" y="39"/>
                    <a:pt x="357" y="39"/>
                    <a:pt x="357" y="39"/>
                  </a:cubicBezTo>
                  <a:cubicBezTo>
                    <a:pt x="357" y="39"/>
                    <a:pt x="357" y="39"/>
                    <a:pt x="357" y="39"/>
                  </a:cubicBezTo>
                  <a:cubicBezTo>
                    <a:pt x="357" y="38"/>
                    <a:pt x="357" y="38"/>
                    <a:pt x="357" y="38"/>
                  </a:cubicBezTo>
                  <a:cubicBezTo>
                    <a:pt x="357" y="38"/>
                    <a:pt x="357" y="38"/>
                    <a:pt x="357" y="38"/>
                  </a:cubicBezTo>
                  <a:cubicBezTo>
                    <a:pt x="357" y="37"/>
                    <a:pt x="357" y="37"/>
                    <a:pt x="357" y="37"/>
                  </a:cubicBezTo>
                  <a:cubicBezTo>
                    <a:pt x="357" y="36"/>
                    <a:pt x="357" y="36"/>
                    <a:pt x="357" y="36"/>
                  </a:cubicBezTo>
                  <a:cubicBezTo>
                    <a:pt x="357" y="36"/>
                    <a:pt x="357" y="36"/>
                    <a:pt x="357" y="36"/>
                  </a:cubicBezTo>
                  <a:cubicBezTo>
                    <a:pt x="362" y="38"/>
                    <a:pt x="362" y="38"/>
                    <a:pt x="362" y="38"/>
                  </a:cubicBezTo>
                  <a:cubicBezTo>
                    <a:pt x="362" y="39"/>
                    <a:pt x="364" y="39"/>
                    <a:pt x="365" y="39"/>
                  </a:cubicBezTo>
                  <a:cubicBezTo>
                    <a:pt x="395" y="21"/>
                    <a:pt x="395" y="21"/>
                    <a:pt x="395" y="21"/>
                  </a:cubicBezTo>
                  <a:cubicBezTo>
                    <a:pt x="395" y="21"/>
                    <a:pt x="395" y="21"/>
                    <a:pt x="395" y="20"/>
                  </a:cubicBezTo>
                  <a:cubicBezTo>
                    <a:pt x="395" y="20"/>
                    <a:pt x="395" y="20"/>
                    <a:pt x="395" y="20"/>
                  </a:cubicBezTo>
                  <a:cubicBezTo>
                    <a:pt x="395" y="19"/>
                    <a:pt x="395" y="19"/>
                    <a:pt x="395" y="19"/>
                  </a:cubicBezTo>
                  <a:cubicBezTo>
                    <a:pt x="395" y="18"/>
                    <a:pt x="395" y="18"/>
                    <a:pt x="395" y="18"/>
                  </a:cubicBezTo>
                  <a:cubicBezTo>
                    <a:pt x="395" y="18"/>
                    <a:pt x="395" y="18"/>
                    <a:pt x="395" y="18"/>
                  </a:cubicBezTo>
                  <a:cubicBezTo>
                    <a:pt x="395" y="17"/>
                    <a:pt x="395" y="17"/>
                    <a:pt x="395" y="17"/>
                  </a:cubicBezTo>
                  <a:cubicBezTo>
                    <a:pt x="395" y="17"/>
                    <a:pt x="395" y="17"/>
                    <a:pt x="395" y="17"/>
                  </a:cubicBezTo>
                  <a:cubicBezTo>
                    <a:pt x="395" y="16"/>
                    <a:pt x="395" y="16"/>
                    <a:pt x="395" y="16"/>
                  </a:cubicBezTo>
                  <a:cubicBezTo>
                    <a:pt x="395" y="15"/>
                    <a:pt x="395" y="15"/>
                    <a:pt x="395" y="15"/>
                  </a:cubicBezTo>
                  <a:cubicBezTo>
                    <a:pt x="395" y="15"/>
                    <a:pt x="395" y="15"/>
                    <a:pt x="395" y="15"/>
                  </a:cubicBezTo>
                  <a:cubicBezTo>
                    <a:pt x="395" y="14"/>
                    <a:pt x="395" y="14"/>
                    <a:pt x="395" y="14"/>
                  </a:cubicBezTo>
                  <a:cubicBezTo>
                    <a:pt x="395" y="14"/>
                    <a:pt x="395" y="13"/>
                    <a:pt x="394" y="13"/>
                  </a:cubicBezTo>
                  <a:cubicBezTo>
                    <a:pt x="372" y="0"/>
                    <a:pt x="372" y="0"/>
                    <a:pt x="372" y="0"/>
                  </a:cubicBezTo>
                  <a:cubicBezTo>
                    <a:pt x="371" y="0"/>
                    <a:pt x="370" y="0"/>
                    <a:pt x="369" y="0"/>
                  </a:cubicBezTo>
                  <a:cubicBezTo>
                    <a:pt x="339" y="17"/>
                    <a:pt x="339" y="17"/>
                    <a:pt x="339" y="17"/>
                  </a:cubicBezTo>
                  <a:cubicBezTo>
                    <a:pt x="339" y="18"/>
                    <a:pt x="339" y="18"/>
                    <a:pt x="339" y="18"/>
                  </a:cubicBezTo>
                  <a:cubicBezTo>
                    <a:pt x="339" y="19"/>
                    <a:pt x="339" y="19"/>
                    <a:pt x="339" y="19"/>
                  </a:cubicBezTo>
                  <a:cubicBezTo>
                    <a:pt x="339" y="20"/>
                    <a:pt x="339" y="20"/>
                    <a:pt x="339" y="20"/>
                  </a:cubicBezTo>
                  <a:cubicBezTo>
                    <a:pt x="339" y="20"/>
                    <a:pt x="339" y="20"/>
                    <a:pt x="339" y="20"/>
                  </a:cubicBezTo>
                  <a:cubicBezTo>
                    <a:pt x="339" y="21"/>
                    <a:pt x="339" y="21"/>
                    <a:pt x="339" y="21"/>
                  </a:cubicBezTo>
                  <a:cubicBezTo>
                    <a:pt x="339" y="21"/>
                    <a:pt x="339" y="21"/>
                    <a:pt x="339" y="21"/>
                  </a:cubicBezTo>
                  <a:cubicBezTo>
                    <a:pt x="339" y="22"/>
                    <a:pt x="339" y="22"/>
                    <a:pt x="339" y="22"/>
                  </a:cubicBezTo>
                  <a:cubicBezTo>
                    <a:pt x="339" y="23"/>
                    <a:pt x="339" y="23"/>
                    <a:pt x="339" y="23"/>
                  </a:cubicBezTo>
                  <a:cubicBezTo>
                    <a:pt x="339" y="23"/>
                    <a:pt x="339" y="23"/>
                    <a:pt x="339" y="23"/>
                  </a:cubicBezTo>
                  <a:cubicBezTo>
                    <a:pt x="339" y="24"/>
                    <a:pt x="339" y="24"/>
                    <a:pt x="339" y="24"/>
                  </a:cubicBezTo>
                  <a:cubicBezTo>
                    <a:pt x="339" y="24"/>
                    <a:pt x="339" y="24"/>
                    <a:pt x="339" y="24"/>
                  </a:cubicBezTo>
                  <a:cubicBezTo>
                    <a:pt x="339" y="25"/>
                    <a:pt x="339" y="25"/>
                    <a:pt x="339" y="25"/>
                  </a:cubicBezTo>
                  <a:cubicBezTo>
                    <a:pt x="334" y="22"/>
                    <a:pt x="334" y="22"/>
                    <a:pt x="334" y="22"/>
                  </a:cubicBezTo>
                  <a:cubicBezTo>
                    <a:pt x="333" y="22"/>
                    <a:pt x="332" y="22"/>
                    <a:pt x="331" y="22"/>
                  </a:cubicBezTo>
                  <a:cubicBezTo>
                    <a:pt x="313" y="33"/>
                    <a:pt x="313" y="33"/>
                    <a:pt x="313" y="33"/>
                  </a:cubicBezTo>
                  <a:cubicBezTo>
                    <a:pt x="313" y="33"/>
                    <a:pt x="313" y="33"/>
                    <a:pt x="313" y="34"/>
                  </a:cubicBezTo>
                  <a:cubicBezTo>
                    <a:pt x="313" y="34"/>
                    <a:pt x="313" y="34"/>
                    <a:pt x="313" y="34"/>
                  </a:cubicBezTo>
                  <a:cubicBezTo>
                    <a:pt x="313" y="35"/>
                    <a:pt x="313" y="35"/>
                    <a:pt x="313" y="35"/>
                  </a:cubicBezTo>
                  <a:cubicBezTo>
                    <a:pt x="313" y="35"/>
                    <a:pt x="313" y="35"/>
                    <a:pt x="313" y="35"/>
                  </a:cubicBezTo>
                  <a:cubicBezTo>
                    <a:pt x="313" y="36"/>
                    <a:pt x="313" y="36"/>
                    <a:pt x="313" y="36"/>
                  </a:cubicBezTo>
                  <a:cubicBezTo>
                    <a:pt x="313" y="36"/>
                    <a:pt x="313" y="36"/>
                    <a:pt x="313" y="36"/>
                  </a:cubicBezTo>
                  <a:cubicBezTo>
                    <a:pt x="313" y="37"/>
                    <a:pt x="313" y="37"/>
                    <a:pt x="313" y="37"/>
                  </a:cubicBezTo>
                  <a:cubicBezTo>
                    <a:pt x="313" y="38"/>
                    <a:pt x="313" y="38"/>
                    <a:pt x="313" y="38"/>
                  </a:cubicBezTo>
                  <a:cubicBezTo>
                    <a:pt x="313" y="38"/>
                    <a:pt x="313" y="38"/>
                    <a:pt x="313" y="38"/>
                  </a:cubicBezTo>
                  <a:cubicBezTo>
                    <a:pt x="313" y="39"/>
                    <a:pt x="313" y="39"/>
                    <a:pt x="313" y="39"/>
                  </a:cubicBezTo>
                  <a:cubicBezTo>
                    <a:pt x="313" y="39"/>
                    <a:pt x="313" y="39"/>
                    <a:pt x="313" y="39"/>
                  </a:cubicBezTo>
                  <a:cubicBezTo>
                    <a:pt x="313" y="40"/>
                    <a:pt x="313" y="40"/>
                    <a:pt x="313" y="40"/>
                  </a:cubicBezTo>
                  <a:cubicBezTo>
                    <a:pt x="308" y="37"/>
                    <a:pt x="308" y="37"/>
                    <a:pt x="308" y="37"/>
                  </a:cubicBezTo>
                  <a:cubicBezTo>
                    <a:pt x="307" y="37"/>
                    <a:pt x="306" y="37"/>
                    <a:pt x="305" y="37"/>
                  </a:cubicBezTo>
                  <a:cubicBezTo>
                    <a:pt x="287" y="48"/>
                    <a:pt x="287" y="48"/>
                    <a:pt x="287" y="48"/>
                  </a:cubicBezTo>
                  <a:cubicBezTo>
                    <a:pt x="287" y="48"/>
                    <a:pt x="287" y="48"/>
                    <a:pt x="287" y="49"/>
                  </a:cubicBezTo>
                  <a:cubicBezTo>
                    <a:pt x="287" y="49"/>
                    <a:pt x="287" y="49"/>
                    <a:pt x="287" y="49"/>
                  </a:cubicBezTo>
                  <a:cubicBezTo>
                    <a:pt x="287" y="50"/>
                    <a:pt x="287" y="50"/>
                    <a:pt x="287" y="50"/>
                  </a:cubicBezTo>
                  <a:cubicBezTo>
                    <a:pt x="287" y="50"/>
                    <a:pt x="287" y="50"/>
                    <a:pt x="287" y="50"/>
                  </a:cubicBezTo>
                  <a:cubicBezTo>
                    <a:pt x="287" y="51"/>
                    <a:pt x="287" y="51"/>
                    <a:pt x="287" y="51"/>
                  </a:cubicBezTo>
                  <a:cubicBezTo>
                    <a:pt x="287" y="52"/>
                    <a:pt x="287" y="52"/>
                    <a:pt x="287" y="52"/>
                  </a:cubicBezTo>
                  <a:cubicBezTo>
                    <a:pt x="287" y="52"/>
                    <a:pt x="287" y="52"/>
                    <a:pt x="287" y="52"/>
                  </a:cubicBezTo>
                  <a:cubicBezTo>
                    <a:pt x="287" y="53"/>
                    <a:pt x="287" y="53"/>
                    <a:pt x="287" y="53"/>
                  </a:cubicBezTo>
                  <a:cubicBezTo>
                    <a:pt x="287" y="53"/>
                    <a:pt x="287" y="53"/>
                    <a:pt x="287" y="53"/>
                  </a:cubicBezTo>
                  <a:cubicBezTo>
                    <a:pt x="287" y="54"/>
                    <a:pt x="287" y="54"/>
                    <a:pt x="287" y="54"/>
                  </a:cubicBezTo>
                  <a:cubicBezTo>
                    <a:pt x="287" y="54"/>
                    <a:pt x="287" y="54"/>
                    <a:pt x="287" y="54"/>
                  </a:cubicBezTo>
                  <a:cubicBezTo>
                    <a:pt x="287" y="55"/>
                    <a:pt x="287" y="55"/>
                    <a:pt x="287" y="55"/>
                  </a:cubicBezTo>
                  <a:cubicBezTo>
                    <a:pt x="282" y="52"/>
                    <a:pt x="282" y="52"/>
                    <a:pt x="282" y="52"/>
                  </a:cubicBezTo>
                  <a:cubicBezTo>
                    <a:pt x="281" y="52"/>
                    <a:pt x="280" y="52"/>
                    <a:pt x="279" y="52"/>
                  </a:cubicBezTo>
                  <a:cubicBezTo>
                    <a:pt x="261" y="63"/>
                    <a:pt x="261" y="63"/>
                    <a:pt x="261" y="63"/>
                  </a:cubicBezTo>
                  <a:cubicBezTo>
                    <a:pt x="261" y="63"/>
                    <a:pt x="261" y="63"/>
                    <a:pt x="261" y="64"/>
                  </a:cubicBezTo>
                  <a:cubicBezTo>
                    <a:pt x="261" y="64"/>
                    <a:pt x="261" y="64"/>
                    <a:pt x="261" y="64"/>
                  </a:cubicBezTo>
                  <a:cubicBezTo>
                    <a:pt x="261" y="65"/>
                    <a:pt x="261" y="65"/>
                    <a:pt x="261" y="65"/>
                  </a:cubicBezTo>
                  <a:cubicBezTo>
                    <a:pt x="261" y="65"/>
                    <a:pt x="261" y="65"/>
                    <a:pt x="261" y="65"/>
                  </a:cubicBezTo>
                  <a:cubicBezTo>
                    <a:pt x="261" y="66"/>
                    <a:pt x="261" y="66"/>
                    <a:pt x="261" y="66"/>
                  </a:cubicBezTo>
                  <a:cubicBezTo>
                    <a:pt x="261" y="67"/>
                    <a:pt x="261" y="67"/>
                    <a:pt x="261" y="67"/>
                  </a:cubicBezTo>
                  <a:cubicBezTo>
                    <a:pt x="261" y="67"/>
                    <a:pt x="261" y="67"/>
                    <a:pt x="261" y="67"/>
                  </a:cubicBezTo>
                  <a:cubicBezTo>
                    <a:pt x="261" y="68"/>
                    <a:pt x="261" y="68"/>
                    <a:pt x="261" y="68"/>
                  </a:cubicBezTo>
                  <a:cubicBezTo>
                    <a:pt x="261" y="68"/>
                    <a:pt x="261" y="68"/>
                    <a:pt x="261" y="68"/>
                  </a:cubicBezTo>
                  <a:cubicBezTo>
                    <a:pt x="261" y="69"/>
                    <a:pt x="261" y="69"/>
                    <a:pt x="261" y="69"/>
                  </a:cubicBezTo>
                  <a:cubicBezTo>
                    <a:pt x="261" y="69"/>
                    <a:pt x="261" y="69"/>
                    <a:pt x="261" y="69"/>
                  </a:cubicBezTo>
                  <a:cubicBezTo>
                    <a:pt x="261" y="70"/>
                    <a:pt x="261" y="70"/>
                    <a:pt x="261" y="70"/>
                  </a:cubicBezTo>
                  <a:cubicBezTo>
                    <a:pt x="256" y="67"/>
                    <a:pt x="256" y="67"/>
                    <a:pt x="256" y="67"/>
                  </a:cubicBezTo>
                  <a:cubicBezTo>
                    <a:pt x="255" y="67"/>
                    <a:pt x="254" y="67"/>
                    <a:pt x="253" y="67"/>
                  </a:cubicBezTo>
                  <a:cubicBezTo>
                    <a:pt x="235" y="78"/>
                    <a:pt x="235" y="78"/>
                    <a:pt x="235" y="78"/>
                  </a:cubicBezTo>
                  <a:cubicBezTo>
                    <a:pt x="235" y="78"/>
                    <a:pt x="234" y="78"/>
                    <a:pt x="235" y="79"/>
                  </a:cubicBezTo>
                  <a:cubicBezTo>
                    <a:pt x="235" y="79"/>
                    <a:pt x="235" y="79"/>
                    <a:pt x="235" y="79"/>
                  </a:cubicBezTo>
                  <a:cubicBezTo>
                    <a:pt x="235" y="80"/>
                    <a:pt x="235" y="80"/>
                    <a:pt x="235" y="80"/>
                  </a:cubicBezTo>
                  <a:cubicBezTo>
                    <a:pt x="235" y="80"/>
                    <a:pt x="235" y="80"/>
                    <a:pt x="235" y="80"/>
                  </a:cubicBezTo>
                  <a:cubicBezTo>
                    <a:pt x="235" y="81"/>
                    <a:pt x="235" y="81"/>
                    <a:pt x="235" y="81"/>
                  </a:cubicBezTo>
                  <a:cubicBezTo>
                    <a:pt x="235" y="82"/>
                    <a:pt x="235" y="82"/>
                    <a:pt x="235" y="82"/>
                  </a:cubicBezTo>
                  <a:cubicBezTo>
                    <a:pt x="235" y="82"/>
                    <a:pt x="235" y="82"/>
                    <a:pt x="235" y="82"/>
                  </a:cubicBezTo>
                  <a:cubicBezTo>
                    <a:pt x="235" y="83"/>
                    <a:pt x="235" y="83"/>
                    <a:pt x="235" y="83"/>
                  </a:cubicBezTo>
                  <a:cubicBezTo>
                    <a:pt x="235" y="83"/>
                    <a:pt x="235" y="83"/>
                    <a:pt x="235" y="83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35" y="85"/>
                    <a:pt x="235" y="85"/>
                    <a:pt x="235" y="85"/>
                  </a:cubicBezTo>
                  <a:cubicBezTo>
                    <a:pt x="235" y="85"/>
                    <a:pt x="235" y="85"/>
                    <a:pt x="235" y="85"/>
                  </a:cubicBezTo>
                  <a:cubicBezTo>
                    <a:pt x="230" y="82"/>
                    <a:pt x="230" y="82"/>
                    <a:pt x="230" y="82"/>
                  </a:cubicBezTo>
                  <a:cubicBezTo>
                    <a:pt x="229" y="82"/>
                    <a:pt x="228" y="82"/>
                    <a:pt x="227" y="82"/>
                  </a:cubicBezTo>
                  <a:cubicBezTo>
                    <a:pt x="209" y="93"/>
                    <a:pt x="209" y="93"/>
                    <a:pt x="209" y="93"/>
                  </a:cubicBezTo>
                  <a:cubicBezTo>
                    <a:pt x="209" y="93"/>
                    <a:pt x="208" y="93"/>
                    <a:pt x="209" y="94"/>
                  </a:cubicBezTo>
                  <a:cubicBezTo>
                    <a:pt x="209" y="94"/>
                    <a:pt x="209" y="94"/>
                    <a:pt x="209" y="94"/>
                  </a:cubicBezTo>
                  <a:cubicBezTo>
                    <a:pt x="209" y="95"/>
                    <a:pt x="209" y="95"/>
                    <a:pt x="209" y="95"/>
                  </a:cubicBezTo>
                  <a:cubicBezTo>
                    <a:pt x="209" y="95"/>
                    <a:pt x="209" y="95"/>
                    <a:pt x="209" y="95"/>
                  </a:cubicBezTo>
                  <a:cubicBezTo>
                    <a:pt x="209" y="96"/>
                    <a:pt x="209" y="96"/>
                    <a:pt x="209" y="96"/>
                  </a:cubicBezTo>
                  <a:cubicBezTo>
                    <a:pt x="209" y="97"/>
                    <a:pt x="209" y="97"/>
                    <a:pt x="209" y="97"/>
                  </a:cubicBezTo>
                  <a:cubicBezTo>
                    <a:pt x="209" y="97"/>
                    <a:pt x="209" y="97"/>
                    <a:pt x="209" y="97"/>
                  </a:cubicBezTo>
                  <a:cubicBezTo>
                    <a:pt x="209" y="98"/>
                    <a:pt x="209" y="98"/>
                    <a:pt x="209" y="98"/>
                  </a:cubicBezTo>
                  <a:cubicBezTo>
                    <a:pt x="209" y="98"/>
                    <a:pt x="209" y="98"/>
                    <a:pt x="209" y="98"/>
                  </a:cubicBezTo>
                  <a:cubicBezTo>
                    <a:pt x="209" y="99"/>
                    <a:pt x="209" y="99"/>
                    <a:pt x="209" y="99"/>
                  </a:cubicBezTo>
                  <a:cubicBezTo>
                    <a:pt x="209" y="100"/>
                    <a:pt x="209" y="100"/>
                    <a:pt x="209" y="100"/>
                  </a:cubicBezTo>
                  <a:cubicBezTo>
                    <a:pt x="209" y="100"/>
                    <a:pt x="209" y="100"/>
                    <a:pt x="209" y="100"/>
                  </a:cubicBezTo>
                  <a:cubicBezTo>
                    <a:pt x="204" y="98"/>
                    <a:pt x="204" y="98"/>
                    <a:pt x="204" y="98"/>
                  </a:cubicBezTo>
                  <a:cubicBezTo>
                    <a:pt x="203" y="97"/>
                    <a:pt x="202" y="97"/>
                    <a:pt x="201" y="97"/>
                  </a:cubicBezTo>
                  <a:cubicBezTo>
                    <a:pt x="183" y="108"/>
                    <a:pt x="183" y="108"/>
                    <a:pt x="183" y="108"/>
                  </a:cubicBezTo>
                  <a:cubicBezTo>
                    <a:pt x="183" y="108"/>
                    <a:pt x="182" y="108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cubicBezTo>
                    <a:pt x="183" y="110"/>
                    <a:pt x="183" y="110"/>
                    <a:pt x="183" y="110"/>
                  </a:cubicBezTo>
                  <a:cubicBezTo>
                    <a:pt x="183" y="110"/>
                    <a:pt x="183" y="110"/>
                    <a:pt x="183" y="110"/>
                  </a:cubicBezTo>
                  <a:cubicBezTo>
                    <a:pt x="183" y="111"/>
                    <a:pt x="183" y="111"/>
                    <a:pt x="183" y="111"/>
                  </a:cubicBezTo>
                  <a:cubicBezTo>
                    <a:pt x="183" y="112"/>
                    <a:pt x="183" y="112"/>
                    <a:pt x="183" y="112"/>
                  </a:cubicBezTo>
                  <a:cubicBezTo>
                    <a:pt x="183" y="112"/>
                    <a:pt x="183" y="112"/>
                    <a:pt x="183" y="112"/>
                  </a:cubicBezTo>
                  <a:cubicBezTo>
                    <a:pt x="183" y="113"/>
                    <a:pt x="183" y="113"/>
                    <a:pt x="183" y="113"/>
                  </a:cubicBezTo>
                  <a:cubicBezTo>
                    <a:pt x="183" y="113"/>
                    <a:pt x="183" y="113"/>
                    <a:pt x="183" y="113"/>
                  </a:cubicBezTo>
                  <a:cubicBezTo>
                    <a:pt x="183" y="114"/>
                    <a:pt x="183" y="114"/>
                    <a:pt x="183" y="114"/>
                  </a:cubicBezTo>
                  <a:cubicBezTo>
                    <a:pt x="183" y="115"/>
                    <a:pt x="183" y="115"/>
                    <a:pt x="183" y="115"/>
                  </a:cubicBezTo>
                  <a:cubicBezTo>
                    <a:pt x="183" y="115"/>
                    <a:pt x="183" y="115"/>
                    <a:pt x="183" y="115"/>
                  </a:cubicBezTo>
                  <a:cubicBezTo>
                    <a:pt x="178" y="113"/>
                    <a:pt x="178" y="113"/>
                    <a:pt x="178" y="113"/>
                  </a:cubicBezTo>
                  <a:cubicBezTo>
                    <a:pt x="177" y="112"/>
                    <a:pt x="176" y="112"/>
                    <a:pt x="175" y="112"/>
                  </a:cubicBezTo>
                  <a:cubicBezTo>
                    <a:pt x="157" y="123"/>
                    <a:pt x="157" y="123"/>
                    <a:pt x="157" y="123"/>
                  </a:cubicBezTo>
                  <a:cubicBezTo>
                    <a:pt x="156" y="123"/>
                    <a:pt x="156" y="123"/>
                    <a:pt x="157" y="124"/>
                  </a:cubicBezTo>
                  <a:cubicBezTo>
                    <a:pt x="157" y="124"/>
                    <a:pt x="157" y="124"/>
                    <a:pt x="157" y="124"/>
                  </a:cubicBezTo>
                  <a:cubicBezTo>
                    <a:pt x="157" y="125"/>
                    <a:pt x="157" y="125"/>
                    <a:pt x="157" y="125"/>
                  </a:cubicBezTo>
                  <a:cubicBezTo>
                    <a:pt x="157" y="126"/>
                    <a:pt x="157" y="126"/>
                    <a:pt x="157" y="126"/>
                  </a:cubicBezTo>
                  <a:cubicBezTo>
                    <a:pt x="157" y="126"/>
                    <a:pt x="157" y="126"/>
                    <a:pt x="157" y="126"/>
                  </a:cubicBezTo>
                  <a:cubicBezTo>
                    <a:pt x="157" y="127"/>
                    <a:pt x="157" y="127"/>
                    <a:pt x="157" y="127"/>
                  </a:cubicBezTo>
                  <a:cubicBezTo>
                    <a:pt x="157" y="127"/>
                    <a:pt x="157" y="127"/>
                    <a:pt x="157" y="127"/>
                  </a:cubicBezTo>
                  <a:cubicBezTo>
                    <a:pt x="157" y="128"/>
                    <a:pt x="157" y="128"/>
                    <a:pt x="157" y="128"/>
                  </a:cubicBezTo>
                  <a:cubicBezTo>
                    <a:pt x="157" y="128"/>
                    <a:pt x="157" y="128"/>
                    <a:pt x="157" y="128"/>
                  </a:cubicBezTo>
                  <a:cubicBezTo>
                    <a:pt x="157" y="129"/>
                    <a:pt x="157" y="129"/>
                    <a:pt x="157" y="129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152" y="128"/>
                    <a:pt x="152" y="128"/>
                    <a:pt x="152" y="128"/>
                  </a:cubicBezTo>
                  <a:cubicBezTo>
                    <a:pt x="151" y="127"/>
                    <a:pt x="149" y="127"/>
                    <a:pt x="149" y="127"/>
                  </a:cubicBezTo>
                  <a:cubicBezTo>
                    <a:pt x="131" y="138"/>
                    <a:pt x="131" y="138"/>
                    <a:pt x="131" y="138"/>
                  </a:cubicBezTo>
                  <a:cubicBezTo>
                    <a:pt x="130" y="138"/>
                    <a:pt x="130" y="138"/>
                    <a:pt x="130" y="139"/>
                  </a:cubicBezTo>
                  <a:cubicBezTo>
                    <a:pt x="130" y="139"/>
                    <a:pt x="130" y="139"/>
                    <a:pt x="130" y="139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0" y="141"/>
                    <a:pt x="130" y="141"/>
                    <a:pt x="130" y="141"/>
                  </a:cubicBezTo>
                  <a:cubicBezTo>
                    <a:pt x="130" y="141"/>
                    <a:pt x="130" y="141"/>
                    <a:pt x="130" y="141"/>
                  </a:cubicBezTo>
                  <a:cubicBezTo>
                    <a:pt x="130" y="142"/>
                    <a:pt x="130" y="142"/>
                    <a:pt x="130" y="142"/>
                  </a:cubicBezTo>
                  <a:cubicBezTo>
                    <a:pt x="130" y="142"/>
                    <a:pt x="130" y="142"/>
                    <a:pt x="130" y="142"/>
                  </a:cubicBezTo>
                  <a:cubicBezTo>
                    <a:pt x="130" y="143"/>
                    <a:pt x="130" y="143"/>
                    <a:pt x="130" y="143"/>
                  </a:cubicBezTo>
                  <a:cubicBezTo>
                    <a:pt x="130" y="143"/>
                    <a:pt x="130" y="143"/>
                    <a:pt x="130" y="143"/>
                  </a:cubicBezTo>
                  <a:cubicBezTo>
                    <a:pt x="130" y="144"/>
                    <a:pt x="130" y="144"/>
                    <a:pt x="130" y="144"/>
                  </a:cubicBezTo>
                  <a:cubicBezTo>
                    <a:pt x="130" y="145"/>
                    <a:pt x="130" y="145"/>
                    <a:pt x="130" y="145"/>
                  </a:cubicBezTo>
                  <a:cubicBezTo>
                    <a:pt x="131" y="145"/>
                    <a:pt x="131" y="145"/>
                    <a:pt x="131" y="145"/>
                  </a:cubicBezTo>
                  <a:cubicBezTo>
                    <a:pt x="126" y="143"/>
                    <a:pt x="126" y="143"/>
                    <a:pt x="126" y="143"/>
                  </a:cubicBezTo>
                  <a:cubicBezTo>
                    <a:pt x="125" y="142"/>
                    <a:pt x="123" y="142"/>
                    <a:pt x="123" y="143"/>
                  </a:cubicBezTo>
                  <a:cubicBezTo>
                    <a:pt x="105" y="153"/>
                    <a:pt x="105" y="153"/>
                    <a:pt x="105" y="153"/>
                  </a:cubicBezTo>
                  <a:cubicBezTo>
                    <a:pt x="104" y="153"/>
                    <a:pt x="104" y="153"/>
                    <a:pt x="104" y="154"/>
                  </a:cubicBezTo>
                  <a:cubicBezTo>
                    <a:pt x="104" y="154"/>
                    <a:pt x="104" y="154"/>
                    <a:pt x="104" y="154"/>
                  </a:cubicBezTo>
                  <a:cubicBezTo>
                    <a:pt x="104" y="155"/>
                    <a:pt x="104" y="155"/>
                    <a:pt x="104" y="155"/>
                  </a:cubicBezTo>
                  <a:cubicBezTo>
                    <a:pt x="104" y="156"/>
                    <a:pt x="104" y="156"/>
                    <a:pt x="104" y="156"/>
                  </a:cubicBezTo>
                  <a:cubicBezTo>
                    <a:pt x="104" y="156"/>
                    <a:pt x="104" y="156"/>
                    <a:pt x="104" y="156"/>
                  </a:cubicBezTo>
                  <a:cubicBezTo>
                    <a:pt x="104" y="157"/>
                    <a:pt x="104" y="157"/>
                    <a:pt x="104" y="157"/>
                  </a:cubicBezTo>
                  <a:cubicBezTo>
                    <a:pt x="104" y="157"/>
                    <a:pt x="104" y="157"/>
                    <a:pt x="104" y="157"/>
                  </a:cubicBezTo>
                  <a:cubicBezTo>
                    <a:pt x="104" y="158"/>
                    <a:pt x="104" y="158"/>
                    <a:pt x="104" y="158"/>
                  </a:cubicBezTo>
                  <a:cubicBezTo>
                    <a:pt x="104" y="159"/>
                    <a:pt x="104" y="159"/>
                    <a:pt x="104" y="159"/>
                  </a:cubicBezTo>
                  <a:cubicBezTo>
                    <a:pt x="104" y="159"/>
                    <a:pt x="104" y="159"/>
                    <a:pt x="104" y="159"/>
                  </a:cubicBezTo>
                  <a:cubicBezTo>
                    <a:pt x="104" y="160"/>
                    <a:pt x="104" y="160"/>
                    <a:pt x="104" y="160"/>
                  </a:cubicBezTo>
                  <a:cubicBezTo>
                    <a:pt x="105" y="161"/>
                    <a:pt x="105" y="161"/>
                    <a:pt x="105" y="161"/>
                  </a:cubicBezTo>
                  <a:cubicBezTo>
                    <a:pt x="100" y="158"/>
                    <a:pt x="100" y="158"/>
                    <a:pt x="100" y="158"/>
                  </a:cubicBezTo>
                  <a:cubicBezTo>
                    <a:pt x="99" y="157"/>
                    <a:pt x="97" y="157"/>
                    <a:pt x="97" y="158"/>
                  </a:cubicBezTo>
                  <a:cubicBezTo>
                    <a:pt x="79" y="168"/>
                    <a:pt x="79" y="168"/>
                    <a:pt x="79" y="168"/>
                  </a:cubicBezTo>
                  <a:cubicBezTo>
                    <a:pt x="78" y="168"/>
                    <a:pt x="78" y="168"/>
                    <a:pt x="78" y="169"/>
                  </a:cubicBezTo>
                  <a:cubicBezTo>
                    <a:pt x="78" y="169"/>
                    <a:pt x="78" y="169"/>
                    <a:pt x="78" y="169"/>
                  </a:cubicBezTo>
                  <a:cubicBezTo>
                    <a:pt x="78" y="170"/>
                    <a:pt x="78" y="170"/>
                    <a:pt x="78" y="170"/>
                  </a:cubicBezTo>
                  <a:cubicBezTo>
                    <a:pt x="78" y="171"/>
                    <a:pt x="78" y="171"/>
                    <a:pt x="78" y="171"/>
                  </a:cubicBezTo>
                  <a:cubicBezTo>
                    <a:pt x="78" y="171"/>
                    <a:pt x="78" y="171"/>
                    <a:pt x="78" y="171"/>
                  </a:cubicBezTo>
                  <a:cubicBezTo>
                    <a:pt x="78" y="172"/>
                    <a:pt x="78" y="172"/>
                    <a:pt x="78" y="172"/>
                  </a:cubicBezTo>
                  <a:cubicBezTo>
                    <a:pt x="78" y="172"/>
                    <a:pt x="78" y="172"/>
                    <a:pt x="78" y="172"/>
                  </a:cubicBezTo>
                  <a:cubicBezTo>
                    <a:pt x="78" y="173"/>
                    <a:pt x="78" y="173"/>
                    <a:pt x="78" y="173"/>
                  </a:cubicBezTo>
                  <a:cubicBezTo>
                    <a:pt x="78" y="174"/>
                    <a:pt x="78" y="174"/>
                    <a:pt x="78" y="174"/>
                  </a:cubicBezTo>
                  <a:cubicBezTo>
                    <a:pt x="78" y="174"/>
                    <a:pt x="78" y="174"/>
                    <a:pt x="78" y="174"/>
                  </a:cubicBezTo>
                  <a:cubicBezTo>
                    <a:pt x="78" y="175"/>
                    <a:pt x="78" y="175"/>
                    <a:pt x="78" y="175"/>
                  </a:cubicBezTo>
                  <a:cubicBezTo>
                    <a:pt x="78" y="176"/>
                    <a:pt x="78" y="176"/>
                    <a:pt x="78" y="176"/>
                  </a:cubicBezTo>
                  <a:cubicBezTo>
                    <a:pt x="74" y="173"/>
                    <a:pt x="74" y="173"/>
                    <a:pt x="74" y="173"/>
                  </a:cubicBezTo>
                  <a:cubicBezTo>
                    <a:pt x="73" y="172"/>
                    <a:pt x="71" y="172"/>
                    <a:pt x="71" y="173"/>
                  </a:cubicBezTo>
                  <a:cubicBezTo>
                    <a:pt x="53" y="183"/>
                    <a:pt x="53" y="183"/>
                    <a:pt x="53" y="183"/>
                  </a:cubicBezTo>
                  <a:cubicBezTo>
                    <a:pt x="52" y="183"/>
                    <a:pt x="52" y="184"/>
                    <a:pt x="52" y="184"/>
                  </a:cubicBezTo>
                  <a:cubicBezTo>
                    <a:pt x="52" y="184"/>
                    <a:pt x="52" y="184"/>
                    <a:pt x="52" y="184"/>
                  </a:cubicBezTo>
                  <a:cubicBezTo>
                    <a:pt x="52" y="185"/>
                    <a:pt x="52" y="185"/>
                    <a:pt x="52" y="185"/>
                  </a:cubicBezTo>
                  <a:cubicBezTo>
                    <a:pt x="52" y="186"/>
                    <a:pt x="52" y="186"/>
                    <a:pt x="52" y="186"/>
                  </a:cubicBezTo>
                  <a:cubicBezTo>
                    <a:pt x="52" y="186"/>
                    <a:pt x="52" y="186"/>
                    <a:pt x="52" y="186"/>
                  </a:cubicBezTo>
                  <a:cubicBezTo>
                    <a:pt x="52" y="187"/>
                    <a:pt x="52" y="187"/>
                    <a:pt x="52" y="187"/>
                  </a:cubicBezTo>
                  <a:cubicBezTo>
                    <a:pt x="52" y="187"/>
                    <a:pt x="52" y="187"/>
                    <a:pt x="52" y="187"/>
                  </a:cubicBezTo>
                  <a:cubicBezTo>
                    <a:pt x="52" y="188"/>
                    <a:pt x="52" y="188"/>
                    <a:pt x="52" y="188"/>
                  </a:cubicBezTo>
                  <a:cubicBezTo>
                    <a:pt x="52" y="189"/>
                    <a:pt x="52" y="189"/>
                    <a:pt x="52" y="189"/>
                  </a:cubicBezTo>
                  <a:cubicBezTo>
                    <a:pt x="52" y="189"/>
                    <a:pt x="52" y="189"/>
                    <a:pt x="52" y="189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1"/>
                    <a:pt x="52" y="191"/>
                    <a:pt x="52" y="191"/>
                  </a:cubicBezTo>
                  <a:cubicBezTo>
                    <a:pt x="47" y="188"/>
                    <a:pt x="47" y="188"/>
                    <a:pt x="47" y="188"/>
                  </a:cubicBezTo>
                  <a:cubicBezTo>
                    <a:pt x="47" y="187"/>
                    <a:pt x="45" y="187"/>
                    <a:pt x="45" y="188"/>
                  </a:cubicBezTo>
                  <a:cubicBezTo>
                    <a:pt x="27" y="198"/>
                    <a:pt x="27" y="198"/>
                    <a:pt x="27" y="198"/>
                  </a:cubicBezTo>
                  <a:cubicBezTo>
                    <a:pt x="26" y="198"/>
                    <a:pt x="26" y="199"/>
                    <a:pt x="26" y="199"/>
                  </a:cubicBezTo>
                  <a:cubicBezTo>
                    <a:pt x="26" y="200"/>
                    <a:pt x="26" y="200"/>
                    <a:pt x="26" y="200"/>
                  </a:cubicBezTo>
                  <a:cubicBezTo>
                    <a:pt x="26" y="200"/>
                    <a:pt x="26" y="200"/>
                    <a:pt x="26" y="200"/>
                  </a:cubicBezTo>
                  <a:cubicBezTo>
                    <a:pt x="26" y="201"/>
                    <a:pt x="26" y="201"/>
                    <a:pt x="26" y="201"/>
                  </a:cubicBezTo>
                  <a:cubicBezTo>
                    <a:pt x="26" y="201"/>
                    <a:pt x="26" y="201"/>
                    <a:pt x="26" y="201"/>
                  </a:cubicBezTo>
                  <a:cubicBezTo>
                    <a:pt x="26" y="202"/>
                    <a:pt x="26" y="202"/>
                    <a:pt x="26" y="202"/>
                  </a:cubicBezTo>
                  <a:cubicBezTo>
                    <a:pt x="26" y="202"/>
                    <a:pt x="26" y="202"/>
                    <a:pt x="26" y="202"/>
                  </a:cubicBezTo>
                  <a:cubicBezTo>
                    <a:pt x="26" y="203"/>
                    <a:pt x="26" y="203"/>
                    <a:pt x="26" y="203"/>
                  </a:cubicBezTo>
                  <a:cubicBezTo>
                    <a:pt x="26" y="204"/>
                    <a:pt x="26" y="204"/>
                    <a:pt x="26" y="204"/>
                  </a:cubicBezTo>
                  <a:cubicBezTo>
                    <a:pt x="26" y="204"/>
                    <a:pt x="26" y="204"/>
                    <a:pt x="26" y="204"/>
                  </a:cubicBezTo>
                  <a:cubicBezTo>
                    <a:pt x="26" y="205"/>
                    <a:pt x="26" y="205"/>
                    <a:pt x="26" y="205"/>
                  </a:cubicBezTo>
                  <a:cubicBezTo>
                    <a:pt x="26" y="206"/>
                    <a:pt x="26" y="206"/>
                    <a:pt x="26" y="206"/>
                  </a:cubicBezTo>
                  <a:cubicBezTo>
                    <a:pt x="21" y="203"/>
                    <a:pt x="21" y="203"/>
                    <a:pt x="21" y="203"/>
                  </a:cubicBezTo>
                  <a:cubicBezTo>
                    <a:pt x="21" y="202"/>
                    <a:pt x="19" y="202"/>
                    <a:pt x="18" y="203"/>
                  </a:cubicBezTo>
                  <a:cubicBezTo>
                    <a:pt x="1" y="213"/>
                    <a:pt x="1" y="213"/>
                    <a:pt x="1" y="213"/>
                  </a:cubicBezTo>
                  <a:cubicBezTo>
                    <a:pt x="0" y="213"/>
                    <a:pt x="0" y="214"/>
                    <a:pt x="0" y="214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0" y="220"/>
                    <a:pt x="0" y="221"/>
                    <a:pt x="1" y="221"/>
                  </a:cubicBezTo>
                  <a:cubicBezTo>
                    <a:pt x="23" y="234"/>
                    <a:pt x="23" y="234"/>
                    <a:pt x="23" y="234"/>
                  </a:cubicBezTo>
                  <a:cubicBezTo>
                    <a:pt x="24" y="234"/>
                    <a:pt x="25" y="234"/>
                    <a:pt x="26" y="234"/>
                  </a:cubicBezTo>
                  <a:cubicBezTo>
                    <a:pt x="44" y="224"/>
                    <a:pt x="44" y="224"/>
                    <a:pt x="44" y="224"/>
                  </a:cubicBezTo>
                  <a:cubicBezTo>
                    <a:pt x="44" y="223"/>
                    <a:pt x="44" y="223"/>
                    <a:pt x="44" y="223"/>
                  </a:cubicBezTo>
                  <a:close/>
                </a:path>
              </a:pathLst>
            </a:custGeom>
            <a:solidFill>
              <a:srgbClr val="253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313" name="íşļíḓé"/>
            <p:cNvSpPr/>
            <p:nvPr/>
          </p:nvSpPr>
          <p:spPr bwMode="auto">
            <a:xfrm>
              <a:off x="6130925" y="3581400"/>
              <a:ext cx="319088" cy="204788"/>
            </a:xfrm>
            <a:custGeom>
              <a:avLst/>
              <a:gdLst>
                <a:gd name="T0" fmla="*/ 96 w 97"/>
                <a:gd name="T1" fmla="*/ 21 h 62"/>
                <a:gd name="T2" fmla="*/ 96 w 97"/>
                <a:gd name="T3" fmla="*/ 20 h 62"/>
                <a:gd name="T4" fmla="*/ 96 w 97"/>
                <a:gd name="T5" fmla="*/ 18 h 62"/>
                <a:gd name="T6" fmla="*/ 96 w 97"/>
                <a:gd name="T7" fmla="*/ 17 h 62"/>
                <a:gd name="T8" fmla="*/ 96 w 97"/>
                <a:gd name="T9" fmla="*/ 16 h 62"/>
                <a:gd name="T10" fmla="*/ 96 w 97"/>
                <a:gd name="T11" fmla="*/ 15 h 62"/>
                <a:gd name="T12" fmla="*/ 96 w 97"/>
                <a:gd name="T13" fmla="*/ 13 h 62"/>
                <a:gd name="T14" fmla="*/ 71 w 97"/>
                <a:gd name="T15" fmla="*/ 0 h 62"/>
                <a:gd name="T16" fmla="*/ 52 w 97"/>
                <a:gd name="T17" fmla="*/ 11 h 62"/>
                <a:gd name="T18" fmla="*/ 52 w 97"/>
                <a:gd name="T19" fmla="*/ 13 h 62"/>
                <a:gd name="T20" fmla="*/ 52 w 97"/>
                <a:gd name="T21" fmla="*/ 14 h 62"/>
                <a:gd name="T22" fmla="*/ 52 w 97"/>
                <a:gd name="T23" fmla="*/ 15 h 62"/>
                <a:gd name="T24" fmla="*/ 52 w 97"/>
                <a:gd name="T25" fmla="*/ 16 h 62"/>
                <a:gd name="T26" fmla="*/ 52 w 97"/>
                <a:gd name="T27" fmla="*/ 17 h 62"/>
                <a:gd name="T28" fmla="*/ 48 w 97"/>
                <a:gd name="T29" fmla="*/ 15 h 62"/>
                <a:gd name="T30" fmla="*/ 27 w 97"/>
                <a:gd name="T31" fmla="*/ 25 h 62"/>
                <a:gd name="T32" fmla="*/ 26 w 97"/>
                <a:gd name="T33" fmla="*/ 27 h 62"/>
                <a:gd name="T34" fmla="*/ 26 w 97"/>
                <a:gd name="T35" fmla="*/ 28 h 62"/>
                <a:gd name="T36" fmla="*/ 26 w 97"/>
                <a:gd name="T37" fmla="*/ 29 h 62"/>
                <a:gd name="T38" fmla="*/ 26 w 97"/>
                <a:gd name="T39" fmla="*/ 31 h 62"/>
                <a:gd name="T40" fmla="*/ 26 w 97"/>
                <a:gd name="T41" fmla="*/ 32 h 62"/>
                <a:gd name="T42" fmla="*/ 26 w 97"/>
                <a:gd name="T43" fmla="*/ 33 h 62"/>
                <a:gd name="T44" fmla="*/ 19 w 97"/>
                <a:gd name="T45" fmla="*/ 30 h 62"/>
                <a:gd name="T46" fmla="*/ 0 w 97"/>
                <a:gd name="T47" fmla="*/ 41 h 62"/>
                <a:gd name="T48" fmla="*/ 0 w 97"/>
                <a:gd name="T49" fmla="*/ 43 h 62"/>
                <a:gd name="T50" fmla="*/ 0 w 97"/>
                <a:gd name="T51" fmla="*/ 44 h 62"/>
                <a:gd name="T52" fmla="*/ 0 w 97"/>
                <a:gd name="T53" fmla="*/ 45 h 62"/>
                <a:gd name="T54" fmla="*/ 0 w 97"/>
                <a:gd name="T55" fmla="*/ 46 h 62"/>
                <a:gd name="T56" fmla="*/ 0 w 97"/>
                <a:gd name="T57" fmla="*/ 47 h 62"/>
                <a:gd name="T58" fmla="*/ 23 w 97"/>
                <a:gd name="T59" fmla="*/ 61 h 62"/>
                <a:gd name="T60" fmla="*/ 44 w 97"/>
                <a:gd name="T61" fmla="*/ 51 h 62"/>
                <a:gd name="T62" fmla="*/ 44 w 97"/>
                <a:gd name="T63" fmla="*/ 50 h 62"/>
                <a:gd name="T64" fmla="*/ 44 w 97"/>
                <a:gd name="T65" fmla="*/ 48 h 62"/>
                <a:gd name="T66" fmla="*/ 44 w 97"/>
                <a:gd name="T67" fmla="*/ 47 h 62"/>
                <a:gd name="T68" fmla="*/ 44 w 97"/>
                <a:gd name="T69" fmla="*/ 46 h 62"/>
                <a:gd name="T70" fmla="*/ 44 w 97"/>
                <a:gd name="T71" fmla="*/ 45 h 62"/>
                <a:gd name="T72" fmla="*/ 44 w 97"/>
                <a:gd name="T73" fmla="*/ 44 h 62"/>
                <a:gd name="T74" fmla="*/ 52 w 97"/>
                <a:gd name="T75" fmla="*/ 46 h 62"/>
                <a:gd name="T76" fmla="*/ 70 w 97"/>
                <a:gd name="T77" fmla="*/ 35 h 62"/>
                <a:gd name="T78" fmla="*/ 70 w 97"/>
                <a:gd name="T79" fmla="*/ 34 h 62"/>
                <a:gd name="T80" fmla="*/ 70 w 97"/>
                <a:gd name="T81" fmla="*/ 33 h 62"/>
                <a:gd name="T82" fmla="*/ 70 w 97"/>
                <a:gd name="T83" fmla="*/ 32 h 62"/>
                <a:gd name="T84" fmla="*/ 70 w 97"/>
                <a:gd name="T85" fmla="*/ 30 h 62"/>
                <a:gd name="T86" fmla="*/ 70 w 97"/>
                <a:gd name="T87" fmla="*/ 29 h 62"/>
                <a:gd name="T88" fmla="*/ 75 w 97"/>
                <a:gd name="T89" fmla="*/ 3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7" h="62">
                  <a:moveTo>
                    <a:pt x="78" y="31"/>
                  </a:moveTo>
                  <a:cubicBezTo>
                    <a:pt x="96" y="21"/>
                    <a:pt x="96" y="21"/>
                    <a:pt x="96" y="21"/>
                  </a:cubicBezTo>
                  <a:cubicBezTo>
                    <a:pt x="96" y="21"/>
                    <a:pt x="97" y="21"/>
                    <a:pt x="96" y="20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96" y="18"/>
                    <a:pt x="96" y="18"/>
                    <a:pt x="96" y="18"/>
                  </a:cubicBezTo>
                  <a:cubicBezTo>
                    <a:pt x="96" y="18"/>
                    <a:pt x="96" y="18"/>
                    <a:pt x="96" y="18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6" y="16"/>
                    <a:pt x="96" y="16"/>
                    <a:pt x="96" y="16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6" y="14"/>
                    <a:pt x="96" y="14"/>
                    <a:pt x="96" y="14"/>
                  </a:cubicBezTo>
                  <a:cubicBezTo>
                    <a:pt x="97" y="14"/>
                    <a:pt x="96" y="13"/>
                    <a:pt x="96" y="13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3" y="0"/>
                    <a:pt x="71" y="0"/>
                    <a:pt x="71" y="0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7" y="15"/>
                    <a:pt x="45" y="15"/>
                    <a:pt x="45" y="1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1" y="30"/>
                    <a:pt x="19" y="30"/>
                    <a:pt x="19" y="3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8"/>
                    <a:pt x="0" y="48"/>
                    <a:pt x="1" y="4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4" y="62"/>
                    <a:pt x="25" y="62"/>
                    <a:pt x="26" y="62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44" y="51"/>
                    <a:pt x="44" y="51"/>
                    <a:pt x="44" y="5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50" y="47"/>
                    <a:pt x="51" y="47"/>
                    <a:pt x="52" y="46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70" y="36"/>
                    <a:pt x="71" y="36"/>
                    <a:pt x="70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0" y="34"/>
                    <a:pt x="70" y="34"/>
                    <a:pt x="70" y="34"/>
                  </a:cubicBezTo>
                  <a:cubicBezTo>
                    <a:pt x="70" y="33"/>
                    <a:pt x="70" y="33"/>
                    <a:pt x="70" y="33"/>
                  </a:cubicBezTo>
                  <a:cubicBezTo>
                    <a:pt x="70" y="33"/>
                    <a:pt x="70" y="33"/>
                    <a:pt x="70" y="33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31"/>
                    <a:pt x="70" y="31"/>
                    <a:pt x="70" y="31"/>
                  </a:cubicBezTo>
                  <a:cubicBezTo>
                    <a:pt x="70" y="30"/>
                    <a:pt x="70" y="30"/>
                    <a:pt x="70" y="30"/>
                  </a:cubicBezTo>
                  <a:cubicBezTo>
                    <a:pt x="70" y="30"/>
                    <a:pt x="70" y="30"/>
                    <a:pt x="70" y="30"/>
                  </a:cubicBezTo>
                  <a:cubicBezTo>
                    <a:pt x="70" y="29"/>
                    <a:pt x="70" y="29"/>
                    <a:pt x="70" y="29"/>
                  </a:cubicBezTo>
                  <a:cubicBezTo>
                    <a:pt x="70" y="28"/>
                    <a:pt x="70" y="28"/>
                    <a:pt x="70" y="28"/>
                  </a:cubicBezTo>
                  <a:cubicBezTo>
                    <a:pt x="75" y="31"/>
                    <a:pt x="75" y="31"/>
                    <a:pt x="75" y="31"/>
                  </a:cubicBezTo>
                  <a:cubicBezTo>
                    <a:pt x="76" y="32"/>
                    <a:pt x="77" y="32"/>
                    <a:pt x="78" y="31"/>
                  </a:cubicBezTo>
                  <a:close/>
                </a:path>
              </a:pathLst>
            </a:custGeom>
            <a:solidFill>
              <a:srgbClr val="253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</a:p>
          </p:txBody>
        </p:sp>
        <p:sp>
          <p:nvSpPr>
            <p:cNvPr id="314" name="işḷíḓé"/>
            <p:cNvSpPr/>
            <p:nvPr/>
          </p:nvSpPr>
          <p:spPr bwMode="auto">
            <a:xfrm>
              <a:off x="6024563" y="3519488"/>
              <a:ext cx="320675" cy="207963"/>
            </a:xfrm>
            <a:custGeom>
              <a:avLst/>
              <a:gdLst>
                <a:gd name="T0" fmla="*/ 23 w 97"/>
                <a:gd name="T1" fmla="*/ 62 h 63"/>
                <a:gd name="T2" fmla="*/ 44 w 97"/>
                <a:gd name="T3" fmla="*/ 52 h 63"/>
                <a:gd name="T4" fmla="*/ 45 w 97"/>
                <a:gd name="T5" fmla="*/ 50 h 63"/>
                <a:gd name="T6" fmla="*/ 45 w 97"/>
                <a:gd name="T7" fmla="*/ 49 h 63"/>
                <a:gd name="T8" fmla="*/ 45 w 97"/>
                <a:gd name="T9" fmla="*/ 48 h 63"/>
                <a:gd name="T10" fmla="*/ 45 w 97"/>
                <a:gd name="T11" fmla="*/ 47 h 63"/>
                <a:gd name="T12" fmla="*/ 45 w 97"/>
                <a:gd name="T13" fmla="*/ 46 h 63"/>
                <a:gd name="T14" fmla="*/ 45 w 97"/>
                <a:gd name="T15" fmla="*/ 44 h 63"/>
                <a:gd name="T16" fmla="*/ 52 w 97"/>
                <a:gd name="T17" fmla="*/ 47 h 63"/>
                <a:gd name="T18" fmla="*/ 71 w 97"/>
                <a:gd name="T19" fmla="*/ 36 h 63"/>
                <a:gd name="T20" fmla="*/ 71 w 97"/>
                <a:gd name="T21" fmla="*/ 35 h 63"/>
                <a:gd name="T22" fmla="*/ 71 w 97"/>
                <a:gd name="T23" fmla="*/ 34 h 63"/>
                <a:gd name="T24" fmla="*/ 71 w 97"/>
                <a:gd name="T25" fmla="*/ 32 h 63"/>
                <a:gd name="T26" fmla="*/ 71 w 97"/>
                <a:gd name="T27" fmla="*/ 31 h 63"/>
                <a:gd name="T28" fmla="*/ 71 w 97"/>
                <a:gd name="T29" fmla="*/ 30 h 63"/>
                <a:gd name="T30" fmla="*/ 76 w 97"/>
                <a:gd name="T31" fmla="*/ 32 h 63"/>
                <a:gd name="T32" fmla="*/ 96 w 97"/>
                <a:gd name="T33" fmla="*/ 22 h 63"/>
                <a:gd name="T34" fmla="*/ 97 w 97"/>
                <a:gd name="T35" fmla="*/ 20 h 63"/>
                <a:gd name="T36" fmla="*/ 97 w 97"/>
                <a:gd name="T37" fmla="*/ 19 h 63"/>
                <a:gd name="T38" fmla="*/ 97 w 97"/>
                <a:gd name="T39" fmla="*/ 18 h 63"/>
                <a:gd name="T40" fmla="*/ 97 w 97"/>
                <a:gd name="T41" fmla="*/ 17 h 63"/>
                <a:gd name="T42" fmla="*/ 97 w 97"/>
                <a:gd name="T43" fmla="*/ 16 h 63"/>
                <a:gd name="T44" fmla="*/ 96 w 97"/>
                <a:gd name="T45" fmla="*/ 14 h 63"/>
                <a:gd name="T46" fmla="*/ 71 w 97"/>
                <a:gd name="T47" fmla="*/ 1 h 63"/>
                <a:gd name="T48" fmla="*/ 53 w 97"/>
                <a:gd name="T49" fmla="*/ 12 h 63"/>
                <a:gd name="T50" fmla="*/ 53 w 97"/>
                <a:gd name="T51" fmla="*/ 13 h 63"/>
                <a:gd name="T52" fmla="*/ 53 w 97"/>
                <a:gd name="T53" fmla="*/ 14 h 63"/>
                <a:gd name="T54" fmla="*/ 53 w 97"/>
                <a:gd name="T55" fmla="*/ 16 h 63"/>
                <a:gd name="T56" fmla="*/ 53 w 97"/>
                <a:gd name="T57" fmla="*/ 17 h 63"/>
                <a:gd name="T58" fmla="*/ 53 w 97"/>
                <a:gd name="T59" fmla="*/ 18 h 63"/>
                <a:gd name="T60" fmla="*/ 48 w 97"/>
                <a:gd name="T61" fmla="*/ 16 h 63"/>
                <a:gd name="T62" fmla="*/ 27 w 97"/>
                <a:gd name="T63" fmla="*/ 26 h 63"/>
                <a:gd name="T64" fmla="*/ 27 w 97"/>
                <a:gd name="T65" fmla="*/ 28 h 63"/>
                <a:gd name="T66" fmla="*/ 27 w 97"/>
                <a:gd name="T67" fmla="*/ 29 h 63"/>
                <a:gd name="T68" fmla="*/ 27 w 97"/>
                <a:gd name="T69" fmla="*/ 30 h 63"/>
                <a:gd name="T70" fmla="*/ 27 w 97"/>
                <a:gd name="T71" fmla="*/ 31 h 63"/>
                <a:gd name="T72" fmla="*/ 27 w 97"/>
                <a:gd name="T73" fmla="*/ 32 h 63"/>
                <a:gd name="T74" fmla="*/ 27 w 97"/>
                <a:gd name="T75" fmla="*/ 34 h 63"/>
                <a:gd name="T76" fmla="*/ 19 w 97"/>
                <a:gd name="T77" fmla="*/ 31 h 63"/>
                <a:gd name="T78" fmla="*/ 1 w 97"/>
                <a:gd name="T79" fmla="*/ 42 h 63"/>
                <a:gd name="T80" fmla="*/ 1 w 97"/>
                <a:gd name="T81" fmla="*/ 43 h 63"/>
                <a:gd name="T82" fmla="*/ 1 w 97"/>
                <a:gd name="T83" fmla="*/ 45 h 63"/>
                <a:gd name="T84" fmla="*/ 1 w 97"/>
                <a:gd name="T85" fmla="*/ 46 h 63"/>
                <a:gd name="T86" fmla="*/ 1 w 97"/>
                <a:gd name="T87" fmla="*/ 47 h 63"/>
                <a:gd name="T88" fmla="*/ 1 w 97"/>
                <a:gd name="T89" fmla="*/ 4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7" h="63">
                  <a:moveTo>
                    <a:pt x="1" y="49"/>
                  </a:moveTo>
                  <a:cubicBezTo>
                    <a:pt x="23" y="62"/>
                    <a:pt x="23" y="62"/>
                    <a:pt x="23" y="62"/>
                  </a:cubicBezTo>
                  <a:cubicBezTo>
                    <a:pt x="24" y="63"/>
                    <a:pt x="26" y="63"/>
                    <a:pt x="26" y="62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5" y="52"/>
                    <a:pt x="45" y="51"/>
                    <a:pt x="45" y="51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50" y="47"/>
                    <a:pt x="50" y="47"/>
                    <a:pt x="50" y="47"/>
                  </a:cubicBezTo>
                  <a:cubicBezTo>
                    <a:pt x="50" y="48"/>
                    <a:pt x="52" y="48"/>
                    <a:pt x="52" y="47"/>
                  </a:cubicBezTo>
                  <a:cubicBezTo>
                    <a:pt x="70" y="37"/>
                    <a:pt x="70" y="37"/>
                    <a:pt x="70" y="37"/>
                  </a:cubicBezTo>
                  <a:cubicBezTo>
                    <a:pt x="71" y="37"/>
                    <a:pt x="71" y="36"/>
                    <a:pt x="71" y="36"/>
                  </a:cubicBezTo>
                  <a:cubicBezTo>
                    <a:pt x="71" y="35"/>
                    <a:pt x="71" y="35"/>
                    <a:pt x="71" y="35"/>
                  </a:cubicBezTo>
                  <a:cubicBezTo>
                    <a:pt x="71" y="35"/>
                    <a:pt x="71" y="35"/>
                    <a:pt x="71" y="35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71" y="31"/>
                    <a:pt x="71" y="31"/>
                    <a:pt x="71" y="31"/>
                  </a:cubicBezTo>
                  <a:cubicBezTo>
                    <a:pt x="71" y="31"/>
                    <a:pt x="71" y="31"/>
                    <a:pt x="71" y="31"/>
                  </a:cubicBezTo>
                  <a:cubicBezTo>
                    <a:pt x="71" y="30"/>
                    <a:pt x="71" y="30"/>
                    <a:pt x="71" y="30"/>
                  </a:cubicBezTo>
                  <a:cubicBezTo>
                    <a:pt x="71" y="29"/>
                    <a:pt x="71" y="29"/>
                    <a:pt x="71" y="29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6" y="33"/>
                    <a:pt x="78" y="33"/>
                    <a:pt x="79" y="3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7" y="22"/>
                    <a:pt x="97" y="21"/>
                    <a:pt x="97" y="21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7" y="18"/>
                    <a:pt x="97" y="18"/>
                    <a:pt x="97" y="18"/>
                  </a:cubicBezTo>
                  <a:cubicBezTo>
                    <a:pt x="97" y="17"/>
                    <a:pt x="97" y="17"/>
                    <a:pt x="97" y="17"/>
                  </a:cubicBezTo>
                  <a:cubicBezTo>
                    <a:pt x="97" y="17"/>
                    <a:pt x="97" y="17"/>
                    <a:pt x="97" y="17"/>
                  </a:cubicBezTo>
                  <a:cubicBezTo>
                    <a:pt x="97" y="16"/>
                    <a:pt x="97" y="16"/>
                    <a:pt x="97" y="16"/>
                  </a:cubicBezTo>
                  <a:cubicBezTo>
                    <a:pt x="97" y="16"/>
                    <a:pt x="97" y="16"/>
                    <a:pt x="97" y="16"/>
                  </a:cubicBezTo>
                  <a:cubicBezTo>
                    <a:pt x="97" y="15"/>
                    <a:pt x="97" y="15"/>
                    <a:pt x="97" y="15"/>
                  </a:cubicBezTo>
                  <a:cubicBezTo>
                    <a:pt x="97" y="15"/>
                    <a:pt x="97" y="14"/>
                    <a:pt x="96" y="14"/>
                  </a:cubicBezTo>
                  <a:cubicBezTo>
                    <a:pt x="74" y="1"/>
                    <a:pt x="74" y="1"/>
                    <a:pt x="74" y="1"/>
                  </a:cubicBezTo>
                  <a:cubicBezTo>
                    <a:pt x="73" y="0"/>
                    <a:pt x="72" y="0"/>
                    <a:pt x="71" y="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11"/>
                    <a:pt x="53" y="12"/>
                    <a:pt x="53" y="12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7" y="15"/>
                    <a:pt x="46" y="15"/>
                    <a:pt x="45" y="1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26"/>
                    <a:pt x="27" y="27"/>
                    <a:pt x="27" y="27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1" y="30"/>
                    <a:pt x="20" y="30"/>
                    <a:pt x="19" y="3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1" y="41"/>
                    <a:pt x="1" y="42"/>
                    <a:pt x="1" y="42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0" y="48"/>
                    <a:pt x="1" y="49"/>
                    <a:pt x="1" y="49"/>
                  </a:cubicBezTo>
                  <a:close/>
                </a:path>
              </a:pathLst>
            </a:custGeom>
            <a:solidFill>
              <a:srgbClr val="253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</a:p>
          </p:txBody>
        </p:sp>
        <p:sp>
          <p:nvSpPr>
            <p:cNvPr id="315" name="î$ľiḑé"/>
            <p:cNvSpPr/>
            <p:nvPr/>
          </p:nvSpPr>
          <p:spPr bwMode="auto">
            <a:xfrm>
              <a:off x="5899150" y="3446463"/>
              <a:ext cx="320675" cy="207963"/>
            </a:xfrm>
            <a:custGeom>
              <a:avLst/>
              <a:gdLst>
                <a:gd name="T0" fmla="*/ 23 w 97"/>
                <a:gd name="T1" fmla="*/ 62 h 63"/>
                <a:gd name="T2" fmla="*/ 44 w 97"/>
                <a:gd name="T3" fmla="*/ 52 h 63"/>
                <a:gd name="T4" fmla="*/ 44 w 97"/>
                <a:gd name="T5" fmla="*/ 50 h 63"/>
                <a:gd name="T6" fmla="*/ 44 w 97"/>
                <a:gd name="T7" fmla="*/ 49 h 63"/>
                <a:gd name="T8" fmla="*/ 44 w 97"/>
                <a:gd name="T9" fmla="*/ 48 h 63"/>
                <a:gd name="T10" fmla="*/ 44 w 97"/>
                <a:gd name="T11" fmla="*/ 47 h 63"/>
                <a:gd name="T12" fmla="*/ 44 w 97"/>
                <a:gd name="T13" fmla="*/ 45 h 63"/>
                <a:gd name="T14" fmla="*/ 44 w 97"/>
                <a:gd name="T15" fmla="*/ 44 h 63"/>
                <a:gd name="T16" fmla="*/ 52 w 97"/>
                <a:gd name="T17" fmla="*/ 47 h 63"/>
                <a:gd name="T18" fmla="*/ 70 w 97"/>
                <a:gd name="T19" fmla="*/ 36 h 63"/>
                <a:gd name="T20" fmla="*/ 70 w 97"/>
                <a:gd name="T21" fmla="*/ 35 h 63"/>
                <a:gd name="T22" fmla="*/ 70 w 97"/>
                <a:gd name="T23" fmla="*/ 33 h 63"/>
                <a:gd name="T24" fmla="*/ 70 w 97"/>
                <a:gd name="T25" fmla="*/ 32 h 63"/>
                <a:gd name="T26" fmla="*/ 70 w 97"/>
                <a:gd name="T27" fmla="*/ 31 h 63"/>
                <a:gd name="T28" fmla="*/ 70 w 97"/>
                <a:gd name="T29" fmla="*/ 30 h 63"/>
                <a:gd name="T30" fmla="*/ 75 w 97"/>
                <a:gd name="T31" fmla="*/ 32 h 63"/>
                <a:gd name="T32" fmla="*/ 96 w 97"/>
                <a:gd name="T33" fmla="*/ 22 h 63"/>
                <a:gd name="T34" fmla="*/ 96 w 97"/>
                <a:gd name="T35" fmla="*/ 20 h 63"/>
                <a:gd name="T36" fmla="*/ 96 w 97"/>
                <a:gd name="T37" fmla="*/ 19 h 63"/>
                <a:gd name="T38" fmla="*/ 96 w 97"/>
                <a:gd name="T39" fmla="*/ 18 h 63"/>
                <a:gd name="T40" fmla="*/ 96 w 97"/>
                <a:gd name="T41" fmla="*/ 17 h 63"/>
                <a:gd name="T42" fmla="*/ 96 w 97"/>
                <a:gd name="T43" fmla="*/ 15 h 63"/>
                <a:gd name="T44" fmla="*/ 96 w 97"/>
                <a:gd name="T45" fmla="*/ 14 h 63"/>
                <a:gd name="T46" fmla="*/ 71 w 97"/>
                <a:gd name="T47" fmla="*/ 1 h 63"/>
                <a:gd name="T48" fmla="*/ 52 w 97"/>
                <a:gd name="T49" fmla="*/ 12 h 63"/>
                <a:gd name="T50" fmla="*/ 52 w 97"/>
                <a:gd name="T51" fmla="*/ 13 h 63"/>
                <a:gd name="T52" fmla="*/ 52 w 97"/>
                <a:gd name="T53" fmla="*/ 14 h 63"/>
                <a:gd name="T54" fmla="*/ 52 w 97"/>
                <a:gd name="T55" fmla="*/ 15 h 63"/>
                <a:gd name="T56" fmla="*/ 52 w 97"/>
                <a:gd name="T57" fmla="*/ 17 h 63"/>
                <a:gd name="T58" fmla="*/ 52 w 97"/>
                <a:gd name="T59" fmla="*/ 18 h 63"/>
                <a:gd name="T60" fmla="*/ 47 w 97"/>
                <a:gd name="T61" fmla="*/ 16 h 63"/>
                <a:gd name="T62" fmla="*/ 27 w 97"/>
                <a:gd name="T63" fmla="*/ 26 h 63"/>
                <a:gd name="T64" fmla="*/ 26 w 97"/>
                <a:gd name="T65" fmla="*/ 28 h 63"/>
                <a:gd name="T66" fmla="*/ 26 w 97"/>
                <a:gd name="T67" fmla="*/ 29 h 63"/>
                <a:gd name="T68" fmla="*/ 26 w 97"/>
                <a:gd name="T69" fmla="*/ 30 h 63"/>
                <a:gd name="T70" fmla="*/ 26 w 97"/>
                <a:gd name="T71" fmla="*/ 31 h 63"/>
                <a:gd name="T72" fmla="*/ 26 w 97"/>
                <a:gd name="T73" fmla="*/ 32 h 63"/>
                <a:gd name="T74" fmla="*/ 26 w 97"/>
                <a:gd name="T75" fmla="*/ 34 h 63"/>
                <a:gd name="T76" fmla="*/ 18 w 97"/>
                <a:gd name="T77" fmla="*/ 31 h 63"/>
                <a:gd name="T78" fmla="*/ 0 w 97"/>
                <a:gd name="T79" fmla="*/ 42 h 63"/>
                <a:gd name="T80" fmla="*/ 0 w 97"/>
                <a:gd name="T81" fmla="*/ 43 h 63"/>
                <a:gd name="T82" fmla="*/ 0 w 97"/>
                <a:gd name="T83" fmla="*/ 44 h 63"/>
                <a:gd name="T84" fmla="*/ 0 w 97"/>
                <a:gd name="T85" fmla="*/ 46 h 63"/>
                <a:gd name="T86" fmla="*/ 0 w 97"/>
                <a:gd name="T87" fmla="*/ 47 h 63"/>
                <a:gd name="T88" fmla="*/ 0 w 97"/>
                <a:gd name="T89" fmla="*/ 4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7" h="63">
                  <a:moveTo>
                    <a:pt x="1" y="49"/>
                  </a:moveTo>
                  <a:cubicBezTo>
                    <a:pt x="23" y="62"/>
                    <a:pt x="23" y="62"/>
                    <a:pt x="23" y="62"/>
                  </a:cubicBezTo>
                  <a:cubicBezTo>
                    <a:pt x="24" y="62"/>
                    <a:pt x="25" y="63"/>
                    <a:pt x="26" y="62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4" y="52"/>
                    <a:pt x="44" y="51"/>
                    <a:pt x="44" y="51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50" y="47"/>
                    <a:pt x="51" y="47"/>
                    <a:pt x="52" y="47"/>
                  </a:cubicBezTo>
                  <a:cubicBezTo>
                    <a:pt x="70" y="37"/>
                    <a:pt x="70" y="37"/>
                    <a:pt x="70" y="37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0" y="34"/>
                    <a:pt x="70" y="34"/>
                    <a:pt x="70" y="34"/>
                  </a:cubicBezTo>
                  <a:cubicBezTo>
                    <a:pt x="70" y="33"/>
                    <a:pt x="70" y="33"/>
                    <a:pt x="70" y="33"/>
                  </a:cubicBezTo>
                  <a:cubicBezTo>
                    <a:pt x="70" y="33"/>
                    <a:pt x="70" y="33"/>
                    <a:pt x="70" y="33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31"/>
                    <a:pt x="70" y="31"/>
                    <a:pt x="70" y="31"/>
                  </a:cubicBezTo>
                  <a:cubicBezTo>
                    <a:pt x="70" y="30"/>
                    <a:pt x="70" y="30"/>
                    <a:pt x="70" y="30"/>
                  </a:cubicBezTo>
                  <a:cubicBezTo>
                    <a:pt x="70" y="30"/>
                    <a:pt x="70" y="30"/>
                    <a:pt x="70" y="30"/>
                  </a:cubicBezTo>
                  <a:cubicBezTo>
                    <a:pt x="70" y="29"/>
                    <a:pt x="70" y="29"/>
                    <a:pt x="70" y="29"/>
                  </a:cubicBezTo>
                  <a:cubicBezTo>
                    <a:pt x="75" y="32"/>
                    <a:pt x="75" y="32"/>
                    <a:pt x="75" y="32"/>
                  </a:cubicBezTo>
                  <a:cubicBezTo>
                    <a:pt x="76" y="32"/>
                    <a:pt x="77" y="32"/>
                    <a:pt x="78" y="3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96" y="18"/>
                    <a:pt x="96" y="18"/>
                    <a:pt x="96" y="18"/>
                  </a:cubicBezTo>
                  <a:cubicBezTo>
                    <a:pt x="96" y="18"/>
                    <a:pt x="96" y="18"/>
                    <a:pt x="96" y="18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6" y="16"/>
                    <a:pt x="96" y="16"/>
                    <a:pt x="96" y="16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7" y="14"/>
                    <a:pt x="96" y="14"/>
                    <a:pt x="96" y="14"/>
                  </a:cubicBezTo>
                  <a:cubicBezTo>
                    <a:pt x="74" y="1"/>
                    <a:pt x="74" y="1"/>
                    <a:pt x="74" y="1"/>
                  </a:cubicBezTo>
                  <a:cubicBezTo>
                    <a:pt x="73" y="0"/>
                    <a:pt x="71" y="0"/>
                    <a:pt x="71" y="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2" y="11"/>
                    <a:pt x="52" y="12"/>
                    <a:pt x="52" y="12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7" y="15"/>
                    <a:pt x="45" y="15"/>
                    <a:pt x="45" y="1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6" y="26"/>
                    <a:pt x="26" y="27"/>
                    <a:pt x="26" y="27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0"/>
                    <a:pt x="19" y="30"/>
                    <a:pt x="18" y="3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1"/>
                    <a:pt x="0" y="42"/>
                    <a:pt x="0" y="42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9"/>
                    <a:pt x="1" y="49"/>
                  </a:cubicBezTo>
                  <a:close/>
                </a:path>
              </a:pathLst>
            </a:custGeom>
            <a:solidFill>
              <a:srgbClr val="253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</a:p>
          </p:txBody>
        </p:sp>
        <p:sp>
          <p:nvSpPr>
            <p:cNvPr id="316" name="i$ḷíḑê"/>
            <p:cNvSpPr/>
            <p:nvPr/>
          </p:nvSpPr>
          <p:spPr bwMode="auto">
            <a:xfrm>
              <a:off x="6302375" y="3311525"/>
              <a:ext cx="406400" cy="254000"/>
            </a:xfrm>
            <a:custGeom>
              <a:avLst/>
              <a:gdLst>
                <a:gd name="T0" fmla="*/ 74 w 123"/>
                <a:gd name="T1" fmla="*/ 16 h 77"/>
                <a:gd name="T2" fmla="*/ 53 w 123"/>
                <a:gd name="T3" fmla="*/ 26 h 77"/>
                <a:gd name="T4" fmla="*/ 52 w 123"/>
                <a:gd name="T5" fmla="*/ 27 h 77"/>
                <a:gd name="T6" fmla="*/ 52 w 123"/>
                <a:gd name="T7" fmla="*/ 29 h 77"/>
                <a:gd name="T8" fmla="*/ 52 w 123"/>
                <a:gd name="T9" fmla="*/ 30 h 77"/>
                <a:gd name="T10" fmla="*/ 52 w 123"/>
                <a:gd name="T11" fmla="*/ 31 h 77"/>
                <a:gd name="T12" fmla="*/ 52 w 123"/>
                <a:gd name="T13" fmla="*/ 32 h 77"/>
                <a:gd name="T14" fmla="*/ 52 w 123"/>
                <a:gd name="T15" fmla="*/ 34 h 77"/>
                <a:gd name="T16" fmla="*/ 45 w 123"/>
                <a:gd name="T17" fmla="*/ 31 h 77"/>
                <a:gd name="T18" fmla="*/ 26 w 123"/>
                <a:gd name="T19" fmla="*/ 42 h 77"/>
                <a:gd name="T20" fmla="*/ 26 w 123"/>
                <a:gd name="T21" fmla="*/ 43 h 77"/>
                <a:gd name="T22" fmla="*/ 26 w 123"/>
                <a:gd name="T23" fmla="*/ 44 h 77"/>
                <a:gd name="T24" fmla="*/ 26 w 123"/>
                <a:gd name="T25" fmla="*/ 45 h 77"/>
                <a:gd name="T26" fmla="*/ 26 w 123"/>
                <a:gd name="T27" fmla="*/ 47 h 77"/>
                <a:gd name="T28" fmla="*/ 26 w 123"/>
                <a:gd name="T29" fmla="*/ 48 h 77"/>
                <a:gd name="T30" fmla="*/ 21 w 123"/>
                <a:gd name="T31" fmla="*/ 46 h 77"/>
                <a:gd name="T32" fmla="*/ 1 w 123"/>
                <a:gd name="T33" fmla="*/ 56 h 77"/>
                <a:gd name="T34" fmla="*/ 0 w 123"/>
                <a:gd name="T35" fmla="*/ 57 h 77"/>
                <a:gd name="T36" fmla="*/ 0 w 123"/>
                <a:gd name="T37" fmla="*/ 59 h 77"/>
                <a:gd name="T38" fmla="*/ 0 w 123"/>
                <a:gd name="T39" fmla="*/ 60 h 77"/>
                <a:gd name="T40" fmla="*/ 0 w 123"/>
                <a:gd name="T41" fmla="*/ 61 h 77"/>
                <a:gd name="T42" fmla="*/ 0 w 123"/>
                <a:gd name="T43" fmla="*/ 62 h 77"/>
                <a:gd name="T44" fmla="*/ 1 w 123"/>
                <a:gd name="T45" fmla="*/ 64 h 77"/>
                <a:gd name="T46" fmla="*/ 26 w 123"/>
                <a:gd name="T47" fmla="*/ 77 h 77"/>
                <a:gd name="T48" fmla="*/ 44 w 123"/>
                <a:gd name="T49" fmla="*/ 66 h 77"/>
                <a:gd name="T50" fmla="*/ 44 w 123"/>
                <a:gd name="T51" fmla="*/ 64 h 77"/>
                <a:gd name="T52" fmla="*/ 44 w 123"/>
                <a:gd name="T53" fmla="*/ 63 h 77"/>
                <a:gd name="T54" fmla="*/ 44 w 123"/>
                <a:gd name="T55" fmla="*/ 62 h 77"/>
                <a:gd name="T56" fmla="*/ 44 w 123"/>
                <a:gd name="T57" fmla="*/ 61 h 77"/>
                <a:gd name="T58" fmla="*/ 44 w 123"/>
                <a:gd name="T59" fmla="*/ 60 h 77"/>
                <a:gd name="T60" fmla="*/ 49 w 123"/>
                <a:gd name="T61" fmla="*/ 62 h 77"/>
                <a:gd name="T62" fmla="*/ 70 w 123"/>
                <a:gd name="T63" fmla="*/ 52 h 77"/>
                <a:gd name="T64" fmla="*/ 70 w 123"/>
                <a:gd name="T65" fmla="*/ 50 h 77"/>
                <a:gd name="T66" fmla="*/ 70 w 123"/>
                <a:gd name="T67" fmla="*/ 49 h 77"/>
                <a:gd name="T68" fmla="*/ 70 w 123"/>
                <a:gd name="T69" fmla="*/ 48 h 77"/>
                <a:gd name="T70" fmla="*/ 70 w 123"/>
                <a:gd name="T71" fmla="*/ 47 h 77"/>
                <a:gd name="T72" fmla="*/ 70 w 123"/>
                <a:gd name="T73" fmla="*/ 45 h 77"/>
                <a:gd name="T74" fmla="*/ 70 w 123"/>
                <a:gd name="T75" fmla="*/ 44 h 77"/>
                <a:gd name="T76" fmla="*/ 78 w 123"/>
                <a:gd name="T77" fmla="*/ 47 h 77"/>
                <a:gd name="T78" fmla="*/ 96 w 123"/>
                <a:gd name="T79" fmla="*/ 36 h 77"/>
                <a:gd name="T80" fmla="*/ 96 w 123"/>
                <a:gd name="T81" fmla="*/ 34 h 77"/>
                <a:gd name="T82" fmla="*/ 96 w 123"/>
                <a:gd name="T83" fmla="*/ 33 h 77"/>
                <a:gd name="T84" fmla="*/ 96 w 123"/>
                <a:gd name="T85" fmla="*/ 32 h 77"/>
                <a:gd name="T86" fmla="*/ 96 w 123"/>
                <a:gd name="T87" fmla="*/ 31 h 77"/>
                <a:gd name="T88" fmla="*/ 96 w 123"/>
                <a:gd name="T89" fmla="*/ 30 h 77"/>
                <a:gd name="T90" fmla="*/ 101 w 123"/>
                <a:gd name="T91" fmla="*/ 32 h 77"/>
                <a:gd name="T92" fmla="*/ 122 w 123"/>
                <a:gd name="T93" fmla="*/ 22 h 77"/>
                <a:gd name="T94" fmla="*/ 122 w 123"/>
                <a:gd name="T95" fmla="*/ 20 h 77"/>
                <a:gd name="T96" fmla="*/ 122 w 123"/>
                <a:gd name="T97" fmla="*/ 19 h 77"/>
                <a:gd name="T98" fmla="*/ 122 w 123"/>
                <a:gd name="T99" fmla="*/ 18 h 77"/>
                <a:gd name="T100" fmla="*/ 122 w 123"/>
                <a:gd name="T101" fmla="*/ 16 h 77"/>
                <a:gd name="T102" fmla="*/ 122 w 123"/>
                <a:gd name="T103" fmla="*/ 15 h 77"/>
                <a:gd name="T104" fmla="*/ 122 w 123"/>
                <a:gd name="T105" fmla="*/ 13 h 77"/>
                <a:gd name="T106" fmla="*/ 97 w 123"/>
                <a:gd name="T107" fmla="*/ 0 h 77"/>
                <a:gd name="T108" fmla="*/ 78 w 123"/>
                <a:gd name="T109" fmla="*/ 12 h 77"/>
                <a:gd name="T110" fmla="*/ 78 w 123"/>
                <a:gd name="T111" fmla="*/ 13 h 77"/>
                <a:gd name="T112" fmla="*/ 78 w 123"/>
                <a:gd name="T113" fmla="*/ 14 h 77"/>
                <a:gd name="T114" fmla="*/ 78 w 123"/>
                <a:gd name="T115" fmla="*/ 15 h 77"/>
                <a:gd name="T116" fmla="*/ 78 w 123"/>
                <a:gd name="T117" fmla="*/ 16 h 77"/>
                <a:gd name="T118" fmla="*/ 78 w 123"/>
                <a:gd name="T119" fmla="*/ 1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3" h="77">
                  <a:moveTo>
                    <a:pt x="79" y="18"/>
                  </a:moveTo>
                  <a:cubicBezTo>
                    <a:pt x="74" y="16"/>
                    <a:pt x="74" y="16"/>
                    <a:pt x="74" y="16"/>
                  </a:cubicBezTo>
                  <a:cubicBezTo>
                    <a:pt x="73" y="15"/>
                    <a:pt x="71" y="15"/>
                    <a:pt x="71" y="1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2" y="26"/>
                    <a:pt x="52" y="26"/>
                    <a:pt x="52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47" y="30"/>
                    <a:pt x="45" y="30"/>
                    <a:pt x="45" y="3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6" y="41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5"/>
                    <a:pt x="19" y="45"/>
                    <a:pt x="19" y="46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56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0" y="64"/>
                    <a:pt x="1" y="64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24" y="77"/>
                    <a:pt x="25" y="77"/>
                    <a:pt x="26" y="7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4" y="64"/>
                    <a:pt x="44" y="64"/>
                    <a:pt x="44" y="64"/>
                  </a:cubicBezTo>
                  <a:cubicBezTo>
                    <a:pt x="44" y="64"/>
                    <a:pt x="44" y="64"/>
                    <a:pt x="44" y="64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50" y="62"/>
                    <a:pt x="51" y="62"/>
                    <a:pt x="52" y="62"/>
                  </a:cubicBezTo>
                  <a:cubicBezTo>
                    <a:pt x="70" y="52"/>
                    <a:pt x="70" y="52"/>
                    <a:pt x="70" y="52"/>
                  </a:cubicBezTo>
                  <a:cubicBezTo>
                    <a:pt x="70" y="51"/>
                    <a:pt x="70" y="51"/>
                    <a:pt x="70" y="51"/>
                  </a:cubicBezTo>
                  <a:cubicBezTo>
                    <a:pt x="70" y="50"/>
                    <a:pt x="70" y="50"/>
                    <a:pt x="70" y="50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70" y="47"/>
                    <a:pt x="70" y="47"/>
                    <a:pt x="70" y="47"/>
                  </a:cubicBezTo>
                  <a:cubicBezTo>
                    <a:pt x="70" y="47"/>
                    <a:pt x="70" y="47"/>
                    <a:pt x="70" y="47"/>
                  </a:cubicBezTo>
                  <a:cubicBezTo>
                    <a:pt x="70" y="46"/>
                    <a:pt x="70" y="46"/>
                    <a:pt x="70" y="46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6" y="47"/>
                    <a:pt x="77" y="47"/>
                    <a:pt x="78" y="47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6"/>
                    <a:pt x="97" y="36"/>
                    <a:pt x="96" y="36"/>
                  </a:cubicBezTo>
                  <a:cubicBezTo>
                    <a:pt x="96" y="35"/>
                    <a:pt x="96" y="35"/>
                    <a:pt x="96" y="35"/>
                  </a:cubicBezTo>
                  <a:cubicBezTo>
                    <a:pt x="96" y="34"/>
                    <a:pt x="96" y="34"/>
                    <a:pt x="96" y="34"/>
                  </a:cubicBezTo>
                  <a:cubicBezTo>
                    <a:pt x="96" y="34"/>
                    <a:pt x="96" y="34"/>
                    <a:pt x="96" y="34"/>
                  </a:cubicBezTo>
                  <a:cubicBezTo>
                    <a:pt x="96" y="33"/>
                    <a:pt x="96" y="33"/>
                    <a:pt x="96" y="33"/>
                  </a:cubicBezTo>
                  <a:cubicBezTo>
                    <a:pt x="96" y="33"/>
                    <a:pt x="96" y="33"/>
                    <a:pt x="96" y="33"/>
                  </a:cubicBezTo>
                  <a:cubicBezTo>
                    <a:pt x="96" y="32"/>
                    <a:pt x="96" y="32"/>
                    <a:pt x="96" y="32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6" y="30"/>
                    <a:pt x="96" y="30"/>
                    <a:pt x="96" y="30"/>
                  </a:cubicBezTo>
                  <a:cubicBezTo>
                    <a:pt x="96" y="30"/>
                    <a:pt x="96" y="30"/>
                    <a:pt x="96" y="30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2" y="32"/>
                    <a:pt x="103" y="32"/>
                    <a:pt x="104" y="32"/>
                  </a:cubicBezTo>
                  <a:cubicBezTo>
                    <a:pt x="122" y="22"/>
                    <a:pt x="122" y="22"/>
                    <a:pt x="122" y="22"/>
                  </a:cubicBezTo>
                  <a:cubicBezTo>
                    <a:pt x="122" y="21"/>
                    <a:pt x="123" y="21"/>
                    <a:pt x="122" y="21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122" y="18"/>
                    <a:pt x="122" y="18"/>
                    <a:pt x="122" y="18"/>
                  </a:cubicBezTo>
                  <a:cubicBezTo>
                    <a:pt x="122" y="18"/>
                    <a:pt x="122" y="18"/>
                    <a:pt x="122" y="18"/>
                  </a:cubicBezTo>
                  <a:cubicBezTo>
                    <a:pt x="122" y="17"/>
                    <a:pt x="122" y="17"/>
                    <a:pt x="122" y="17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2" y="15"/>
                    <a:pt x="122" y="15"/>
                    <a:pt x="122" y="15"/>
                  </a:cubicBezTo>
                  <a:cubicBezTo>
                    <a:pt x="122" y="15"/>
                    <a:pt x="122" y="15"/>
                    <a:pt x="122" y="15"/>
                  </a:cubicBezTo>
                  <a:cubicBezTo>
                    <a:pt x="123" y="14"/>
                    <a:pt x="122" y="14"/>
                    <a:pt x="122" y="13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99" y="0"/>
                    <a:pt x="97" y="0"/>
                    <a:pt x="97" y="0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8" y="11"/>
                    <a:pt x="78" y="11"/>
                    <a:pt x="78" y="12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18"/>
                    <a:pt x="78" y="18"/>
                    <a:pt x="78" y="18"/>
                  </a:cubicBezTo>
                  <a:lnTo>
                    <a:pt x="79" y="18"/>
                  </a:lnTo>
                  <a:close/>
                </a:path>
              </a:pathLst>
            </a:custGeom>
            <a:solidFill>
              <a:srgbClr val="253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85000" lnSpcReduction="20000"/>
            </a:bodyPr>
            <a:lstStyle/>
            <a:p>
              <a:pPr algn="ctr"/>
            </a:p>
          </p:txBody>
        </p:sp>
        <p:sp>
          <p:nvSpPr>
            <p:cNvPr id="317" name="iṥļîḑè"/>
            <p:cNvSpPr/>
            <p:nvPr/>
          </p:nvSpPr>
          <p:spPr bwMode="auto">
            <a:xfrm>
              <a:off x="6203950" y="3255963"/>
              <a:ext cx="349250" cy="223838"/>
            </a:xfrm>
            <a:custGeom>
              <a:avLst/>
              <a:gdLst>
                <a:gd name="T0" fmla="*/ 7 w 106"/>
                <a:gd name="T1" fmla="*/ 67 h 68"/>
                <a:gd name="T2" fmla="*/ 27 w 106"/>
                <a:gd name="T3" fmla="*/ 57 h 68"/>
                <a:gd name="T4" fmla="*/ 28 w 106"/>
                <a:gd name="T5" fmla="*/ 55 h 68"/>
                <a:gd name="T6" fmla="*/ 28 w 106"/>
                <a:gd name="T7" fmla="*/ 54 h 68"/>
                <a:gd name="T8" fmla="*/ 28 w 106"/>
                <a:gd name="T9" fmla="*/ 53 h 68"/>
                <a:gd name="T10" fmla="*/ 28 w 106"/>
                <a:gd name="T11" fmla="*/ 52 h 68"/>
                <a:gd name="T12" fmla="*/ 28 w 106"/>
                <a:gd name="T13" fmla="*/ 50 h 68"/>
                <a:gd name="T14" fmla="*/ 28 w 106"/>
                <a:gd name="T15" fmla="*/ 49 h 68"/>
                <a:gd name="T16" fmla="*/ 36 w 106"/>
                <a:gd name="T17" fmla="*/ 52 h 68"/>
                <a:gd name="T18" fmla="*/ 54 w 106"/>
                <a:gd name="T19" fmla="*/ 41 h 68"/>
                <a:gd name="T20" fmla="*/ 54 w 106"/>
                <a:gd name="T21" fmla="*/ 40 h 68"/>
                <a:gd name="T22" fmla="*/ 54 w 106"/>
                <a:gd name="T23" fmla="*/ 38 h 68"/>
                <a:gd name="T24" fmla="*/ 54 w 106"/>
                <a:gd name="T25" fmla="*/ 37 h 68"/>
                <a:gd name="T26" fmla="*/ 54 w 106"/>
                <a:gd name="T27" fmla="*/ 36 h 68"/>
                <a:gd name="T28" fmla="*/ 54 w 106"/>
                <a:gd name="T29" fmla="*/ 35 h 68"/>
                <a:gd name="T30" fmla="*/ 59 w 106"/>
                <a:gd name="T31" fmla="*/ 37 h 68"/>
                <a:gd name="T32" fmla="*/ 79 w 106"/>
                <a:gd name="T33" fmla="*/ 27 h 68"/>
                <a:gd name="T34" fmla="*/ 80 w 106"/>
                <a:gd name="T35" fmla="*/ 25 h 68"/>
                <a:gd name="T36" fmla="*/ 80 w 106"/>
                <a:gd name="T37" fmla="*/ 24 h 68"/>
                <a:gd name="T38" fmla="*/ 80 w 106"/>
                <a:gd name="T39" fmla="*/ 23 h 68"/>
                <a:gd name="T40" fmla="*/ 80 w 106"/>
                <a:gd name="T41" fmla="*/ 22 h 68"/>
                <a:gd name="T42" fmla="*/ 80 w 106"/>
                <a:gd name="T43" fmla="*/ 20 h 68"/>
                <a:gd name="T44" fmla="*/ 80 w 106"/>
                <a:gd name="T45" fmla="*/ 19 h 68"/>
                <a:gd name="T46" fmla="*/ 88 w 106"/>
                <a:gd name="T47" fmla="*/ 22 h 68"/>
                <a:gd name="T48" fmla="*/ 106 w 106"/>
                <a:gd name="T49" fmla="*/ 11 h 68"/>
                <a:gd name="T50" fmla="*/ 106 w 106"/>
                <a:gd name="T51" fmla="*/ 10 h 68"/>
                <a:gd name="T52" fmla="*/ 106 w 106"/>
                <a:gd name="T53" fmla="*/ 8 h 68"/>
                <a:gd name="T54" fmla="*/ 106 w 106"/>
                <a:gd name="T55" fmla="*/ 7 h 68"/>
                <a:gd name="T56" fmla="*/ 106 w 106"/>
                <a:gd name="T57" fmla="*/ 6 h 68"/>
                <a:gd name="T58" fmla="*/ 106 w 106"/>
                <a:gd name="T59" fmla="*/ 5 h 68"/>
                <a:gd name="T60" fmla="*/ 99 w 106"/>
                <a:gd name="T61" fmla="*/ 0 h 68"/>
                <a:gd name="T62" fmla="*/ 79 w 106"/>
                <a:gd name="T63" fmla="*/ 10 h 68"/>
                <a:gd name="T64" fmla="*/ 78 w 106"/>
                <a:gd name="T65" fmla="*/ 12 h 68"/>
                <a:gd name="T66" fmla="*/ 78 w 106"/>
                <a:gd name="T67" fmla="*/ 13 h 68"/>
                <a:gd name="T68" fmla="*/ 78 w 106"/>
                <a:gd name="T69" fmla="*/ 14 h 68"/>
                <a:gd name="T70" fmla="*/ 78 w 106"/>
                <a:gd name="T71" fmla="*/ 15 h 68"/>
                <a:gd name="T72" fmla="*/ 78 w 106"/>
                <a:gd name="T73" fmla="*/ 17 h 68"/>
                <a:gd name="T74" fmla="*/ 78 w 106"/>
                <a:gd name="T75" fmla="*/ 18 h 68"/>
                <a:gd name="T76" fmla="*/ 70 w 106"/>
                <a:gd name="T77" fmla="*/ 15 h 68"/>
                <a:gd name="T78" fmla="*/ 52 w 106"/>
                <a:gd name="T79" fmla="*/ 26 h 68"/>
                <a:gd name="T80" fmla="*/ 52 w 106"/>
                <a:gd name="T81" fmla="*/ 28 h 68"/>
                <a:gd name="T82" fmla="*/ 52 w 106"/>
                <a:gd name="T83" fmla="*/ 29 h 68"/>
                <a:gd name="T84" fmla="*/ 52 w 106"/>
                <a:gd name="T85" fmla="*/ 30 h 68"/>
                <a:gd name="T86" fmla="*/ 52 w 106"/>
                <a:gd name="T87" fmla="*/ 31 h 68"/>
                <a:gd name="T88" fmla="*/ 52 w 106"/>
                <a:gd name="T89" fmla="*/ 32 h 68"/>
                <a:gd name="T90" fmla="*/ 47 w 106"/>
                <a:gd name="T91" fmla="*/ 30 h 68"/>
                <a:gd name="T92" fmla="*/ 26 w 106"/>
                <a:gd name="T93" fmla="*/ 40 h 68"/>
                <a:gd name="T94" fmla="*/ 26 w 106"/>
                <a:gd name="T95" fmla="*/ 42 h 68"/>
                <a:gd name="T96" fmla="*/ 26 w 106"/>
                <a:gd name="T97" fmla="*/ 43 h 68"/>
                <a:gd name="T98" fmla="*/ 26 w 106"/>
                <a:gd name="T99" fmla="*/ 44 h 68"/>
                <a:gd name="T100" fmla="*/ 26 w 106"/>
                <a:gd name="T101" fmla="*/ 45 h 68"/>
                <a:gd name="T102" fmla="*/ 26 w 106"/>
                <a:gd name="T103" fmla="*/ 47 h 68"/>
                <a:gd name="T104" fmla="*/ 26 w 106"/>
                <a:gd name="T105" fmla="*/ 48 h 68"/>
                <a:gd name="T106" fmla="*/ 18 w 106"/>
                <a:gd name="T107" fmla="*/ 45 h 68"/>
                <a:gd name="T108" fmla="*/ 0 w 106"/>
                <a:gd name="T109" fmla="*/ 56 h 68"/>
                <a:gd name="T110" fmla="*/ 0 w 106"/>
                <a:gd name="T111" fmla="*/ 58 h 68"/>
                <a:gd name="T112" fmla="*/ 0 w 106"/>
                <a:gd name="T113" fmla="*/ 59 h 68"/>
                <a:gd name="T114" fmla="*/ 0 w 106"/>
                <a:gd name="T115" fmla="*/ 60 h 68"/>
                <a:gd name="T116" fmla="*/ 0 w 106"/>
                <a:gd name="T117" fmla="*/ 61 h 68"/>
                <a:gd name="T118" fmla="*/ 0 w 106"/>
                <a:gd name="T119" fmla="*/ 6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6" h="68">
                  <a:moveTo>
                    <a:pt x="1" y="64"/>
                  </a:moveTo>
                  <a:cubicBezTo>
                    <a:pt x="7" y="67"/>
                    <a:pt x="7" y="67"/>
                    <a:pt x="7" y="67"/>
                  </a:cubicBezTo>
                  <a:cubicBezTo>
                    <a:pt x="7" y="67"/>
                    <a:pt x="9" y="68"/>
                    <a:pt x="9" y="67"/>
                  </a:cubicBezTo>
                  <a:cubicBezTo>
                    <a:pt x="27" y="57"/>
                    <a:pt x="27" y="57"/>
                    <a:pt x="27" y="57"/>
                  </a:cubicBezTo>
                  <a:cubicBezTo>
                    <a:pt x="28" y="57"/>
                    <a:pt x="28" y="56"/>
                    <a:pt x="28" y="56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2"/>
                    <a:pt x="35" y="53"/>
                    <a:pt x="36" y="52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54" y="42"/>
                    <a:pt x="54" y="41"/>
                    <a:pt x="54" y="41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59" y="37"/>
                    <a:pt x="59" y="37"/>
                    <a:pt x="59" y="37"/>
                  </a:cubicBezTo>
                  <a:cubicBezTo>
                    <a:pt x="59" y="37"/>
                    <a:pt x="61" y="37"/>
                    <a:pt x="62" y="37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0" y="22"/>
                    <a:pt x="80" y="22"/>
                    <a:pt x="80" y="22"/>
                  </a:cubicBezTo>
                  <a:cubicBezTo>
                    <a:pt x="80" y="22"/>
                    <a:pt x="80" y="22"/>
                    <a:pt x="80" y="22"/>
                  </a:cubicBezTo>
                  <a:cubicBezTo>
                    <a:pt x="80" y="21"/>
                    <a:pt x="80" y="21"/>
                    <a:pt x="80" y="21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86" y="22"/>
                    <a:pt x="87" y="22"/>
                    <a:pt x="88" y="22"/>
                  </a:cubicBezTo>
                  <a:cubicBezTo>
                    <a:pt x="105" y="12"/>
                    <a:pt x="105" y="12"/>
                    <a:pt x="105" y="12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6" y="10"/>
                    <a:pt x="106" y="10"/>
                    <a:pt x="106" y="10"/>
                  </a:cubicBezTo>
                  <a:cubicBezTo>
                    <a:pt x="106" y="10"/>
                    <a:pt x="106" y="10"/>
                    <a:pt x="106" y="10"/>
                  </a:cubicBezTo>
                  <a:cubicBezTo>
                    <a:pt x="106" y="9"/>
                    <a:pt x="106" y="9"/>
                    <a:pt x="106" y="9"/>
                  </a:cubicBezTo>
                  <a:cubicBezTo>
                    <a:pt x="106" y="8"/>
                    <a:pt x="106" y="8"/>
                    <a:pt x="106" y="8"/>
                  </a:cubicBezTo>
                  <a:cubicBezTo>
                    <a:pt x="106" y="8"/>
                    <a:pt x="106" y="8"/>
                    <a:pt x="106" y="8"/>
                  </a:cubicBezTo>
                  <a:cubicBezTo>
                    <a:pt x="106" y="7"/>
                    <a:pt x="106" y="7"/>
                    <a:pt x="106" y="7"/>
                  </a:cubicBezTo>
                  <a:cubicBezTo>
                    <a:pt x="106" y="7"/>
                    <a:pt x="106" y="7"/>
                    <a:pt x="106" y="7"/>
                  </a:cubicBezTo>
                  <a:cubicBezTo>
                    <a:pt x="106" y="6"/>
                    <a:pt x="106" y="6"/>
                    <a:pt x="106" y="6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6" y="4"/>
                    <a:pt x="106" y="4"/>
                    <a:pt x="105" y="4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8" y="0"/>
                    <a:pt x="97" y="0"/>
                    <a:pt x="96" y="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2" y="15"/>
                    <a:pt x="71" y="15"/>
                    <a:pt x="70" y="15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6" y="30"/>
                    <a:pt x="45" y="30"/>
                    <a:pt x="44" y="3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0" y="45"/>
                    <a:pt x="19" y="45"/>
                    <a:pt x="18" y="4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3"/>
                    <a:pt x="0" y="63"/>
                    <a:pt x="1" y="64"/>
                  </a:cubicBezTo>
                  <a:close/>
                </a:path>
              </a:pathLst>
            </a:custGeom>
            <a:solidFill>
              <a:srgbClr val="253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</a:p>
          </p:txBody>
        </p:sp>
        <p:sp>
          <p:nvSpPr>
            <p:cNvPr id="318" name="ï$ḷidé"/>
            <p:cNvSpPr/>
            <p:nvPr/>
          </p:nvSpPr>
          <p:spPr bwMode="auto">
            <a:xfrm>
              <a:off x="5157788" y="3825875"/>
              <a:ext cx="401638" cy="257175"/>
            </a:xfrm>
            <a:custGeom>
              <a:avLst/>
              <a:gdLst>
                <a:gd name="T0" fmla="*/ 23 w 122"/>
                <a:gd name="T1" fmla="*/ 77 h 78"/>
                <a:gd name="T2" fmla="*/ 43 w 122"/>
                <a:gd name="T3" fmla="*/ 67 h 78"/>
                <a:gd name="T4" fmla="*/ 44 w 122"/>
                <a:gd name="T5" fmla="*/ 65 h 78"/>
                <a:gd name="T6" fmla="*/ 44 w 122"/>
                <a:gd name="T7" fmla="*/ 64 h 78"/>
                <a:gd name="T8" fmla="*/ 44 w 122"/>
                <a:gd name="T9" fmla="*/ 63 h 78"/>
                <a:gd name="T10" fmla="*/ 44 w 122"/>
                <a:gd name="T11" fmla="*/ 62 h 78"/>
                <a:gd name="T12" fmla="*/ 44 w 122"/>
                <a:gd name="T13" fmla="*/ 61 h 78"/>
                <a:gd name="T14" fmla="*/ 44 w 122"/>
                <a:gd name="T15" fmla="*/ 59 h 78"/>
                <a:gd name="T16" fmla="*/ 52 w 122"/>
                <a:gd name="T17" fmla="*/ 62 h 78"/>
                <a:gd name="T18" fmla="*/ 70 w 122"/>
                <a:gd name="T19" fmla="*/ 51 h 78"/>
                <a:gd name="T20" fmla="*/ 70 w 122"/>
                <a:gd name="T21" fmla="*/ 50 h 78"/>
                <a:gd name="T22" fmla="*/ 70 w 122"/>
                <a:gd name="T23" fmla="*/ 49 h 78"/>
                <a:gd name="T24" fmla="*/ 70 w 122"/>
                <a:gd name="T25" fmla="*/ 47 h 78"/>
                <a:gd name="T26" fmla="*/ 70 w 122"/>
                <a:gd name="T27" fmla="*/ 46 h 78"/>
                <a:gd name="T28" fmla="*/ 70 w 122"/>
                <a:gd name="T29" fmla="*/ 45 h 78"/>
                <a:gd name="T30" fmla="*/ 75 w 122"/>
                <a:gd name="T31" fmla="*/ 47 h 78"/>
                <a:gd name="T32" fmla="*/ 95 w 122"/>
                <a:gd name="T33" fmla="*/ 37 h 78"/>
                <a:gd name="T34" fmla="*/ 96 w 122"/>
                <a:gd name="T35" fmla="*/ 35 h 78"/>
                <a:gd name="T36" fmla="*/ 96 w 122"/>
                <a:gd name="T37" fmla="*/ 34 h 78"/>
                <a:gd name="T38" fmla="*/ 96 w 122"/>
                <a:gd name="T39" fmla="*/ 33 h 78"/>
                <a:gd name="T40" fmla="*/ 96 w 122"/>
                <a:gd name="T41" fmla="*/ 32 h 78"/>
                <a:gd name="T42" fmla="*/ 96 w 122"/>
                <a:gd name="T43" fmla="*/ 31 h 78"/>
                <a:gd name="T44" fmla="*/ 96 w 122"/>
                <a:gd name="T45" fmla="*/ 29 h 78"/>
                <a:gd name="T46" fmla="*/ 104 w 122"/>
                <a:gd name="T47" fmla="*/ 32 h 78"/>
                <a:gd name="T48" fmla="*/ 122 w 122"/>
                <a:gd name="T49" fmla="*/ 21 h 78"/>
                <a:gd name="T50" fmla="*/ 122 w 122"/>
                <a:gd name="T51" fmla="*/ 20 h 78"/>
                <a:gd name="T52" fmla="*/ 122 w 122"/>
                <a:gd name="T53" fmla="*/ 18 h 78"/>
                <a:gd name="T54" fmla="*/ 122 w 122"/>
                <a:gd name="T55" fmla="*/ 17 h 78"/>
                <a:gd name="T56" fmla="*/ 122 w 122"/>
                <a:gd name="T57" fmla="*/ 16 h 78"/>
                <a:gd name="T58" fmla="*/ 122 w 122"/>
                <a:gd name="T59" fmla="*/ 15 h 78"/>
                <a:gd name="T60" fmla="*/ 99 w 122"/>
                <a:gd name="T61" fmla="*/ 1 h 78"/>
                <a:gd name="T62" fmla="*/ 78 w 122"/>
                <a:gd name="T63" fmla="*/ 11 h 78"/>
                <a:gd name="T64" fmla="*/ 78 w 122"/>
                <a:gd name="T65" fmla="*/ 13 h 78"/>
                <a:gd name="T66" fmla="*/ 78 w 122"/>
                <a:gd name="T67" fmla="*/ 14 h 78"/>
                <a:gd name="T68" fmla="*/ 78 w 122"/>
                <a:gd name="T69" fmla="*/ 15 h 78"/>
                <a:gd name="T70" fmla="*/ 78 w 122"/>
                <a:gd name="T71" fmla="*/ 16 h 78"/>
                <a:gd name="T72" fmla="*/ 78 w 122"/>
                <a:gd name="T73" fmla="*/ 17 h 78"/>
                <a:gd name="T74" fmla="*/ 78 w 122"/>
                <a:gd name="T75" fmla="*/ 19 h 78"/>
                <a:gd name="T76" fmla="*/ 70 w 122"/>
                <a:gd name="T77" fmla="*/ 16 h 78"/>
                <a:gd name="T78" fmla="*/ 52 w 122"/>
                <a:gd name="T79" fmla="*/ 27 h 78"/>
                <a:gd name="T80" fmla="*/ 52 w 122"/>
                <a:gd name="T81" fmla="*/ 28 h 78"/>
                <a:gd name="T82" fmla="*/ 52 w 122"/>
                <a:gd name="T83" fmla="*/ 29 h 78"/>
                <a:gd name="T84" fmla="*/ 52 w 122"/>
                <a:gd name="T85" fmla="*/ 31 h 78"/>
                <a:gd name="T86" fmla="*/ 52 w 122"/>
                <a:gd name="T87" fmla="*/ 32 h 78"/>
                <a:gd name="T88" fmla="*/ 52 w 122"/>
                <a:gd name="T89" fmla="*/ 33 h 78"/>
                <a:gd name="T90" fmla="*/ 47 w 122"/>
                <a:gd name="T91" fmla="*/ 31 h 78"/>
                <a:gd name="T92" fmla="*/ 26 w 122"/>
                <a:gd name="T93" fmla="*/ 41 h 78"/>
                <a:gd name="T94" fmla="*/ 26 w 122"/>
                <a:gd name="T95" fmla="*/ 43 h 78"/>
                <a:gd name="T96" fmla="*/ 26 w 122"/>
                <a:gd name="T97" fmla="*/ 44 h 78"/>
                <a:gd name="T98" fmla="*/ 26 w 122"/>
                <a:gd name="T99" fmla="*/ 45 h 78"/>
                <a:gd name="T100" fmla="*/ 26 w 122"/>
                <a:gd name="T101" fmla="*/ 46 h 78"/>
                <a:gd name="T102" fmla="*/ 26 w 122"/>
                <a:gd name="T103" fmla="*/ 47 h 78"/>
                <a:gd name="T104" fmla="*/ 26 w 122"/>
                <a:gd name="T105" fmla="*/ 49 h 78"/>
                <a:gd name="T106" fmla="*/ 18 w 122"/>
                <a:gd name="T107" fmla="*/ 46 h 78"/>
                <a:gd name="T108" fmla="*/ 0 w 122"/>
                <a:gd name="T109" fmla="*/ 57 h 78"/>
                <a:gd name="T110" fmla="*/ 0 w 122"/>
                <a:gd name="T111" fmla="*/ 58 h 78"/>
                <a:gd name="T112" fmla="*/ 0 w 122"/>
                <a:gd name="T113" fmla="*/ 59 h 78"/>
                <a:gd name="T114" fmla="*/ 0 w 122"/>
                <a:gd name="T115" fmla="*/ 61 h 78"/>
                <a:gd name="T116" fmla="*/ 0 w 122"/>
                <a:gd name="T117" fmla="*/ 62 h 78"/>
                <a:gd name="T118" fmla="*/ 0 w 122"/>
                <a:gd name="T119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2" h="78">
                  <a:moveTo>
                    <a:pt x="0" y="64"/>
                  </a:moveTo>
                  <a:cubicBezTo>
                    <a:pt x="23" y="77"/>
                    <a:pt x="23" y="77"/>
                    <a:pt x="23" y="77"/>
                  </a:cubicBezTo>
                  <a:cubicBezTo>
                    <a:pt x="23" y="78"/>
                    <a:pt x="25" y="78"/>
                    <a:pt x="26" y="77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6"/>
                    <a:pt x="44" y="66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4" y="64"/>
                    <a:pt x="44" y="64"/>
                    <a:pt x="44" y="64"/>
                  </a:cubicBezTo>
                  <a:cubicBezTo>
                    <a:pt x="44" y="64"/>
                    <a:pt x="44" y="64"/>
                    <a:pt x="44" y="64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50" y="63"/>
                    <a:pt x="51" y="63"/>
                    <a:pt x="52" y="62"/>
                  </a:cubicBezTo>
                  <a:cubicBezTo>
                    <a:pt x="69" y="52"/>
                    <a:pt x="69" y="52"/>
                    <a:pt x="69" y="52"/>
                  </a:cubicBezTo>
                  <a:cubicBezTo>
                    <a:pt x="70" y="52"/>
                    <a:pt x="70" y="51"/>
                    <a:pt x="70" y="51"/>
                  </a:cubicBezTo>
                  <a:cubicBezTo>
                    <a:pt x="70" y="50"/>
                    <a:pt x="70" y="50"/>
                    <a:pt x="70" y="50"/>
                  </a:cubicBezTo>
                  <a:cubicBezTo>
                    <a:pt x="70" y="50"/>
                    <a:pt x="70" y="50"/>
                    <a:pt x="70" y="50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70" y="47"/>
                    <a:pt x="70" y="47"/>
                    <a:pt x="70" y="47"/>
                  </a:cubicBezTo>
                  <a:cubicBezTo>
                    <a:pt x="70" y="47"/>
                    <a:pt x="70" y="47"/>
                    <a:pt x="70" y="47"/>
                  </a:cubicBezTo>
                  <a:cubicBezTo>
                    <a:pt x="70" y="46"/>
                    <a:pt x="70" y="46"/>
                    <a:pt x="70" y="46"/>
                  </a:cubicBezTo>
                  <a:cubicBezTo>
                    <a:pt x="70" y="46"/>
                    <a:pt x="70" y="46"/>
                    <a:pt x="70" y="46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6" y="48"/>
                    <a:pt x="77" y="48"/>
                    <a:pt x="78" y="47"/>
                  </a:cubicBezTo>
                  <a:cubicBezTo>
                    <a:pt x="95" y="37"/>
                    <a:pt x="95" y="37"/>
                    <a:pt x="95" y="37"/>
                  </a:cubicBezTo>
                  <a:cubicBezTo>
                    <a:pt x="96" y="37"/>
                    <a:pt x="96" y="36"/>
                    <a:pt x="96" y="36"/>
                  </a:cubicBezTo>
                  <a:cubicBezTo>
                    <a:pt x="96" y="35"/>
                    <a:pt x="96" y="35"/>
                    <a:pt x="96" y="35"/>
                  </a:cubicBezTo>
                  <a:cubicBezTo>
                    <a:pt x="96" y="35"/>
                    <a:pt x="96" y="35"/>
                    <a:pt x="96" y="35"/>
                  </a:cubicBezTo>
                  <a:cubicBezTo>
                    <a:pt x="96" y="34"/>
                    <a:pt x="96" y="34"/>
                    <a:pt x="96" y="34"/>
                  </a:cubicBezTo>
                  <a:cubicBezTo>
                    <a:pt x="96" y="33"/>
                    <a:pt x="96" y="33"/>
                    <a:pt x="96" y="33"/>
                  </a:cubicBezTo>
                  <a:cubicBezTo>
                    <a:pt x="96" y="33"/>
                    <a:pt x="96" y="33"/>
                    <a:pt x="96" y="33"/>
                  </a:cubicBezTo>
                  <a:cubicBezTo>
                    <a:pt x="96" y="32"/>
                    <a:pt x="96" y="32"/>
                    <a:pt x="96" y="32"/>
                  </a:cubicBezTo>
                  <a:cubicBezTo>
                    <a:pt x="96" y="32"/>
                    <a:pt x="96" y="32"/>
                    <a:pt x="96" y="32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6" y="30"/>
                    <a:pt x="96" y="30"/>
                    <a:pt x="96" y="30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2" y="32"/>
                    <a:pt x="103" y="33"/>
                    <a:pt x="104" y="32"/>
                  </a:cubicBezTo>
                  <a:cubicBezTo>
                    <a:pt x="122" y="22"/>
                    <a:pt x="122" y="22"/>
                    <a:pt x="122" y="22"/>
                  </a:cubicBezTo>
                  <a:cubicBezTo>
                    <a:pt x="122" y="22"/>
                    <a:pt x="122" y="21"/>
                    <a:pt x="122" y="21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122" y="18"/>
                    <a:pt x="122" y="18"/>
                    <a:pt x="122" y="18"/>
                  </a:cubicBezTo>
                  <a:cubicBezTo>
                    <a:pt x="122" y="18"/>
                    <a:pt x="122" y="18"/>
                    <a:pt x="122" y="18"/>
                  </a:cubicBezTo>
                  <a:cubicBezTo>
                    <a:pt x="122" y="17"/>
                    <a:pt x="122" y="17"/>
                    <a:pt x="122" y="17"/>
                  </a:cubicBezTo>
                  <a:cubicBezTo>
                    <a:pt x="122" y="17"/>
                    <a:pt x="122" y="17"/>
                    <a:pt x="122" y="17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2" y="15"/>
                    <a:pt x="122" y="15"/>
                    <a:pt x="122" y="15"/>
                  </a:cubicBezTo>
                  <a:cubicBezTo>
                    <a:pt x="122" y="14"/>
                    <a:pt x="122" y="14"/>
                    <a:pt x="121" y="14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8" y="0"/>
                    <a:pt x="97" y="0"/>
                    <a:pt x="96" y="1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78" y="11"/>
                    <a:pt x="78" y="12"/>
                    <a:pt x="78" y="12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2" y="15"/>
                    <a:pt x="71" y="15"/>
                    <a:pt x="70" y="16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52" y="26"/>
                    <a:pt x="52" y="27"/>
                    <a:pt x="52" y="27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6" y="30"/>
                    <a:pt x="45" y="30"/>
                    <a:pt x="44" y="3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6" y="41"/>
                    <a:pt x="26" y="42"/>
                    <a:pt x="26" y="42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0" y="45"/>
                    <a:pt x="19" y="45"/>
                    <a:pt x="18" y="4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7"/>
                    <a:pt x="0" y="57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0" y="64"/>
                    <a:pt x="0" y="64"/>
                  </a:cubicBezTo>
                  <a:close/>
                </a:path>
              </a:pathLst>
            </a:custGeom>
            <a:solidFill>
              <a:srgbClr val="253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85000" lnSpcReduction="20000"/>
            </a:bodyPr>
            <a:lstStyle/>
            <a:p>
              <a:pPr algn="ctr"/>
            </a:p>
          </p:txBody>
        </p:sp>
        <p:sp>
          <p:nvSpPr>
            <p:cNvPr id="319" name="iŝ1íḍè"/>
            <p:cNvSpPr/>
            <p:nvPr/>
          </p:nvSpPr>
          <p:spPr bwMode="auto">
            <a:xfrm>
              <a:off x="5537200" y="3608388"/>
              <a:ext cx="404813" cy="254000"/>
            </a:xfrm>
            <a:custGeom>
              <a:avLst/>
              <a:gdLst>
                <a:gd name="T0" fmla="*/ 23 w 123"/>
                <a:gd name="T1" fmla="*/ 76 h 77"/>
                <a:gd name="T2" fmla="*/ 44 w 123"/>
                <a:gd name="T3" fmla="*/ 66 h 77"/>
                <a:gd name="T4" fmla="*/ 44 w 123"/>
                <a:gd name="T5" fmla="*/ 65 h 77"/>
                <a:gd name="T6" fmla="*/ 44 w 123"/>
                <a:gd name="T7" fmla="*/ 63 h 77"/>
                <a:gd name="T8" fmla="*/ 44 w 123"/>
                <a:gd name="T9" fmla="*/ 62 h 77"/>
                <a:gd name="T10" fmla="*/ 44 w 123"/>
                <a:gd name="T11" fmla="*/ 61 h 77"/>
                <a:gd name="T12" fmla="*/ 44 w 123"/>
                <a:gd name="T13" fmla="*/ 60 h 77"/>
                <a:gd name="T14" fmla="*/ 44 w 123"/>
                <a:gd name="T15" fmla="*/ 59 h 77"/>
                <a:gd name="T16" fmla="*/ 52 w 123"/>
                <a:gd name="T17" fmla="*/ 62 h 77"/>
                <a:gd name="T18" fmla="*/ 70 w 123"/>
                <a:gd name="T19" fmla="*/ 50 h 77"/>
                <a:gd name="T20" fmla="*/ 70 w 123"/>
                <a:gd name="T21" fmla="*/ 49 h 77"/>
                <a:gd name="T22" fmla="*/ 70 w 123"/>
                <a:gd name="T23" fmla="*/ 48 h 77"/>
                <a:gd name="T24" fmla="*/ 70 w 123"/>
                <a:gd name="T25" fmla="*/ 47 h 77"/>
                <a:gd name="T26" fmla="*/ 70 w 123"/>
                <a:gd name="T27" fmla="*/ 45 h 77"/>
                <a:gd name="T28" fmla="*/ 70 w 123"/>
                <a:gd name="T29" fmla="*/ 44 h 77"/>
                <a:gd name="T30" fmla="*/ 75 w 123"/>
                <a:gd name="T31" fmla="*/ 46 h 77"/>
                <a:gd name="T32" fmla="*/ 96 w 123"/>
                <a:gd name="T33" fmla="*/ 36 h 77"/>
                <a:gd name="T34" fmla="*/ 96 w 123"/>
                <a:gd name="T35" fmla="*/ 35 h 77"/>
                <a:gd name="T36" fmla="*/ 96 w 123"/>
                <a:gd name="T37" fmla="*/ 33 h 77"/>
                <a:gd name="T38" fmla="*/ 96 w 123"/>
                <a:gd name="T39" fmla="*/ 32 h 77"/>
                <a:gd name="T40" fmla="*/ 96 w 123"/>
                <a:gd name="T41" fmla="*/ 31 h 77"/>
                <a:gd name="T42" fmla="*/ 96 w 123"/>
                <a:gd name="T43" fmla="*/ 30 h 77"/>
                <a:gd name="T44" fmla="*/ 96 w 123"/>
                <a:gd name="T45" fmla="*/ 28 h 77"/>
                <a:gd name="T46" fmla="*/ 104 w 123"/>
                <a:gd name="T47" fmla="*/ 31 h 77"/>
                <a:gd name="T48" fmla="*/ 122 w 123"/>
                <a:gd name="T49" fmla="*/ 20 h 77"/>
                <a:gd name="T50" fmla="*/ 122 w 123"/>
                <a:gd name="T51" fmla="*/ 19 h 77"/>
                <a:gd name="T52" fmla="*/ 122 w 123"/>
                <a:gd name="T53" fmla="*/ 18 h 77"/>
                <a:gd name="T54" fmla="*/ 122 w 123"/>
                <a:gd name="T55" fmla="*/ 17 h 77"/>
                <a:gd name="T56" fmla="*/ 122 w 123"/>
                <a:gd name="T57" fmla="*/ 15 h 77"/>
                <a:gd name="T58" fmla="*/ 122 w 123"/>
                <a:gd name="T59" fmla="*/ 14 h 77"/>
                <a:gd name="T60" fmla="*/ 100 w 123"/>
                <a:gd name="T61" fmla="*/ 0 h 77"/>
                <a:gd name="T62" fmla="*/ 79 w 123"/>
                <a:gd name="T63" fmla="*/ 10 h 77"/>
                <a:gd name="T64" fmla="*/ 78 w 123"/>
                <a:gd name="T65" fmla="*/ 12 h 77"/>
                <a:gd name="T66" fmla="*/ 78 w 123"/>
                <a:gd name="T67" fmla="*/ 13 h 77"/>
                <a:gd name="T68" fmla="*/ 78 w 123"/>
                <a:gd name="T69" fmla="*/ 14 h 77"/>
                <a:gd name="T70" fmla="*/ 78 w 123"/>
                <a:gd name="T71" fmla="*/ 15 h 77"/>
                <a:gd name="T72" fmla="*/ 78 w 123"/>
                <a:gd name="T73" fmla="*/ 17 h 77"/>
                <a:gd name="T74" fmla="*/ 79 w 123"/>
                <a:gd name="T75" fmla="*/ 18 h 77"/>
                <a:gd name="T76" fmla="*/ 71 w 123"/>
                <a:gd name="T77" fmla="*/ 15 h 77"/>
                <a:gd name="T78" fmla="*/ 52 w 123"/>
                <a:gd name="T79" fmla="*/ 26 h 77"/>
                <a:gd name="T80" fmla="*/ 52 w 123"/>
                <a:gd name="T81" fmla="*/ 28 h 77"/>
                <a:gd name="T82" fmla="*/ 52 w 123"/>
                <a:gd name="T83" fmla="*/ 29 h 77"/>
                <a:gd name="T84" fmla="*/ 52 w 123"/>
                <a:gd name="T85" fmla="*/ 30 h 77"/>
                <a:gd name="T86" fmla="*/ 52 w 123"/>
                <a:gd name="T87" fmla="*/ 31 h 77"/>
                <a:gd name="T88" fmla="*/ 52 w 123"/>
                <a:gd name="T89" fmla="*/ 32 h 77"/>
                <a:gd name="T90" fmla="*/ 48 w 123"/>
                <a:gd name="T91" fmla="*/ 30 h 77"/>
                <a:gd name="T92" fmla="*/ 27 w 123"/>
                <a:gd name="T93" fmla="*/ 40 h 77"/>
                <a:gd name="T94" fmla="*/ 26 w 123"/>
                <a:gd name="T95" fmla="*/ 42 h 77"/>
                <a:gd name="T96" fmla="*/ 26 w 123"/>
                <a:gd name="T97" fmla="*/ 43 h 77"/>
                <a:gd name="T98" fmla="*/ 26 w 123"/>
                <a:gd name="T99" fmla="*/ 44 h 77"/>
                <a:gd name="T100" fmla="*/ 26 w 123"/>
                <a:gd name="T101" fmla="*/ 46 h 77"/>
                <a:gd name="T102" fmla="*/ 26 w 123"/>
                <a:gd name="T103" fmla="*/ 47 h 77"/>
                <a:gd name="T104" fmla="*/ 26 w 123"/>
                <a:gd name="T105" fmla="*/ 48 h 77"/>
                <a:gd name="T106" fmla="*/ 19 w 123"/>
                <a:gd name="T107" fmla="*/ 45 h 77"/>
                <a:gd name="T108" fmla="*/ 0 w 123"/>
                <a:gd name="T109" fmla="*/ 56 h 77"/>
                <a:gd name="T110" fmla="*/ 0 w 123"/>
                <a:gd name="T111" fmla="*/ 58 h 77"/>
                <a:gd name="T112" fmla="*/ 0 w 123"/>
                <a:gd name="T113" fmla="*/ 59 h 77"/>
                <a:gd name="T114" fmla="*/ 0 w 123"/>
                <a:gd name="T115" fmla="*/ 60 h 77"/>
                <a:gd name="T116" fmla="*/ 0 w 123"/>
                <a:gd name="T117" fmla="*/ 61 h 77"/>
                <a:gd name="T118" fmla="*/ 0 w 123"/>
                <a:gd name="T119" fmla="*/ 6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3" h="77">
                  <a:moveTo>
                    <a:pt x="1" y="64"/>
                  </a:moveTo>
                  <a:cubicBezTo>
                    <a:pt x="23" y="76"/>
                    <a:pt x="23" y="76"/>
                    <a:pt x="23" y="76"/>
                  </a:cubicBezTo>
                  <a:cubicBezTo>
                    <a:pt x="24" y="77"/>
                    <a:pt x="25" y="77"/>
                    <a:pt x="26" y="7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6"/>
                    <a:pt x="44" y="66"/>
                    <a:pt x="44" y="65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4" y="64"/>
                    <a:pt x="44" y="64"/>
                    <a:pt x="44" y="64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9" y="61"/>
                    <a:pt x="49" y="61"/>
                    <a:pt x="49" y="61"/>
                  </a:cubicBezTo>
                  <a:cubicBezTo>
                    <a:pt x="50" y="62"/>
                    <a:pt x="51" y="62"/>
                    <a:pt x="52" y="62"/>
                  </a:cubicBezTo>
                  <a:cubicBezTo>
                    <a:pt x="70" y="51"/>
                    <a:pt x="70" y="51"/>
                    <a:pt x="70" y="51"/>
                  </a:cubicBezTo>
                  <a:cubicBezTo>
                    <a:pt x="70" y="51"/>
                    <a:pt x="70" y="51"/>
                    <a:pt x="70" y="50"/>
                  </a:cubicBezTo>
                  <a:cubicBezTo>
                    <a:pt x="70" y="50"/>
                    <a:pt x="70" y="50"/>
                    <a:pt x="70" y="50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70" y="47"/>
                    <a:pt x="70" y="47"/>
                    <a:pt x="70" y="47"/>
                  </a:cubicBezTo>
                  <a:cubicBezTo>
                    <a:pt x="70" y="47"/>
                    <a:pt x="70" y="47"/>
                    <a:pt x="70" y="47"/>
                  </a:cubicBezTo>
                  <a:cubicBezTo>
                    <a:pt x="70" y="46"/>
                    <a:pt x="70" y="46"/>
                    <a:pt x="70" y="46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3"/>
                    <a:pt x="70" y="43"/>
                    <a:pt x="70" y="43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76" y="47"/>
                    <a:pt x="77" y="47"/>
                    <a:pt x="78" y="46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96" y="36"/>
                    <a:pt x="97" y="36"/>
                    <a:pt x="96" y="35"/>
                  </a:cubicBezTo>
                  <a:cubicBezTo>
                    <a:pt x="96" y="35"/>
                    <a:pt x="96" y="35"/>
                    <a:pt x="96" y="35"/>
                  </a:cubicBezTo>
                  <a:cubicBezTo>
                    <a:pt x="96" y="34"/>
                    <a:pt x="96" y="34"/>
                    <a:pt x="96" y="34"/>
                  </a:cubicBezTo>
                  <a:cubicBezTo>
                    <a:pt x="96" y="33"/>
                    <a:pt x="96" y="33"/>
                    <a:pt x="96" y="33"/>
                  </a:cubicBezTo>
                  <a:cubicBezTo>
                    <a:pt x="96" y="33"/>
                    <a:pt x="96" y="33"/>
                    <a:pt x="96" y="33"/>
                  </a:cubicBezTo>
                  <a:cubicBezTo>
                    <a:pt x="96" y="32"/>
                    <a:pt x="96" y="32"/>
                    <a:pt x="96" y="32"/>
                  </a:cubicBezTo>
                  <a:cubicBezTo>
                    <a:pt x="96" y="32"/>
                    <a:pt x="96" y="32"/>
                    <a:pt x="96" y="32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6" y="30"/>
                    <a:pt x="96" y="30"/>
                    <a:pt x="96" y="30"/>
                  </a:cubicBezTo>
                  <a:cubicBezTo>
                    <a:pt x="96" y="30"/>
                    <a:pt x="96" y="30"/>
                    <a:pt x="96" y="30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1" y="31"/>
                    <a:pt x="101" y="31"/>
                    <a:pt x="101" y="31"/>
                  </a:cubicBezTo>
                  <a:cubicBezTo>
                    <a:pt x="102" y="32"/>
                    <a:pt x="103" y="32"/>
                    <a:pt x="104" y="31"/>
                  </a:cubicBezTo>
                  <a:cubicBezTo>
                    <a:pt x="122" y="21"/>
                    <a:pt x="122" y="21"/>
                    <a:pt x="122" y="21"/>
                  </a:cubicBezTo>
                  <a:cubicBezTo>
                    <a:pt x="122" y="21"/>
                    <a:pt x="123" y="20"/>
                    <a:pt x="122" y="20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122" y="18"/>
                    <a:pt x="122" y="18"/>
                    <a:pt x="122" y="18"/>
                  </a:cubicBezTo>
                  <a:cubicBezTo>
                    <a:pt x="122" y="18"/>
                    <a:pt x="122" y="18"/>
                    <a:pt x="122" y="18"/>
                  </a:cubicBezTo>
                  <a:cubicBezTo>
                    <a:pt x="122" y="17"/>
                    <a:pt x="122" y="17"/>
                    <a:pt x="122" y="17"/>
                  </a:cubicBezTo>
                  <a:cubicBezTo>
                    <a:pt x="122" y="17"/>
                    <a:pt x="122" y="17"/>
                    <a:pt x="122" y="17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2" y="15"/>
                    <a:pt x="122" y="15"/>
                    <a:pt x="122" y="15"/>
                  </a:cubicBezTo>
                  <a:cubicBezTo>
                    <a:pt x="122" y="15"/>
                    <a:pt x="122" y="15"/>
                    <a:pt x="122" y="15"/>
                  </a:cubicBezTo>
                  <a:cubicBezTo>
                    <a:pt x="122" y="14"/>
                    <a:pt x="122" y="14"/>
                    <a:pt x="122" y="14"/>
                  </a:cubicBezTo>
                  <a:cubicBezTo>
                    <a:pt x="123" y="14"/>
                    <a:pt x="122" y="13"/>
                    <a:pt x="122" y="13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9" y="0"/>
                    <a:pt x="97" y="0"/>
                    <a:pt x="97" y="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73" y="15"/>
                    <a:pt x="71" y="15"/>
                    <a:pt x="71" y="15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7" y="30"/>
                    <a:pt x="45" y="30"/>
                    <a:pt x="45" y="3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1" y="45"/>
                    <a:pt x="19" y="45"/>
                    <a:pt x="19" y="4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3"/>
                    <a:pt x="0" y="63"/>
                    <a:pt x="1" y="64"/>
                  </a:cubicBezTo>
                  <a:close/>
                </a:path>
              </a:pathLst>
            </a:custGeom>
            <a:solidFill>
              <a:srgbClr val="253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85000" lnSpcReduction="20000"/>
            </a:bodyPr>
            <a:lstStyle/>
            <a:p>
              <a:pPr algn="ctr"/>
            </a:p>
          </p:txBody>
        </p:sp>
        <p:sp>
          <p:nvSpPr>
            <p:cNvPr id="320" name="ïṡlíḓé"/>
            <p:cNvSpPr/>
            <p:nvPr/>
          </p:nvSpPr>
          <p:spPr bwMode="auto">
            <a:xfrm>
              <a:off x="6615113" y="3492500"/>
              <a:ext cx="509588" cy="317500"/>
            </a:xfrm>
            <a:custGeom>
              <a:avLst/>
              <a:gdLst>
                <a:gd name="T0" fmla="*/ 100 w 154"/>
                <a:gd name="T1" fmla="*/ 0 h 96"/>
                <a:gd name="T2" fmla="*/ 78 w 154"/>
                <a:gd name="T3" fmla="*/ 12 h 96"/>
                <a:gd name="T4" fmla="*/ 78 w 154"/>
                <a:gd name="T5" fmla="*/ 13 h 96"/>
                <a:gd name="T6" fmla="*/ 78 w 154"/>
                <a:gd name="T7" fmla="*/ 15 h 96"/>
                <a:gd name="T8" fmla="*/ 78 w 154"/>
                <a:gd name="T9" fmla="*/ 17 h 96"/>
                <a:gd name="T10" fmla="*/ 74 w 154"/>
                <a:gd name="T11" fmla="*/ 15 h 96"/>
                <a:gd name="T12" fmla="*/ 52 w 154"/>
                <a:gd name="T13" fmla="*/ 27 h 96"/>
                <a:gd name="T14" fmla="*/ 52 w 154"/>
                <a:gd name="T15" fmla="*/ 28 h 96"/>
                <a:gd name="T16" fmla="*/ 52 w 154"/>
                <a:gd name="T17" fmla="*/ 30 h 96"/>
                <a:gd name="T18" fmla="*/ 52 w 154"/>
                <a:gd name="T19" fmla="*/ 32 h 96"/>
                <a:gd name="T20" fmla="*/ 47 w 154"/>
                <a:gd name="T21" fmla="*/ 30 h 96"/>
                <a:gd name="T22" fmla="*/ 26 w 154"/>
                <a:gd name="T23" fmla="*/ 42 h 96"/>
                <a:gd name="T24" fmla="*/ 26 w 154"/>
                <a:gd name="T25" fmla="*/ 43 h 96"/>
                <a:gd name="T26" fmla="*/ 26 w 154"/>
                <a:gd name="T27" fmla="*/ 45 h 96"/>
                <a:gd name="T28" fmla="*/ 26 w 154"/>
                <a:gd name="T29" fmla="*/ 47 h 96"/>
                <a:gd name="T30" fmla="*/ 21 w 154"/>
                <a:gd name="T31" fmla="*/ 46 h 96"/>
                <a:gd name="T32" fmla="*/ 0 w 154"/>
                <a:gd name="T33" fmla="*/ 57 h 96"/>
                <a:gd name="T34" fmla="*/ 0 w 154"/>
                <a:gd name="T35" fmla="*/ 58 h 96"/>
                <a:gd name="T36" fmla="*/ 0 w 154"/>
                <a:gd name="T37" fmla="*/ 60 h 96"/>
                <a:gd name="T38" fmla="*/ 0 w 154"/>
                <a:gd name="T39" fmla="*/ 62 h 96"/>
                <a:gd name="T40" fmla="*/ 23 w 154"/>
                <a:gd name="T41" fmla="*/ 77 h 96"/>
                <a:gd name="T42" fmla="*/ 44 w 154"/>
                <a:gd name="T43" fmla="*/ 66 h 96"/>
                <a:gd name="T44" fmla="*/ 44 w 154"/>
                <a:gd name="T45" fmla="*/ 64 h 96"/>
                <a:gd name="T46" fmla="*/ 44 w 154"/>
                <a:gd name="T47" fmla="*/ 62 h 96"/>
                <a:gd name="T48" fmla="*/ 44 w 154"/>
                <a:gd name="T49" fmla="*/ 60 h 96"/>
                <a:gd name="T50" fmla="*/ 49 w 154"/>
                <a:gd name="T51" fmla="*/ 62 h 96"/>
                <a:gd name="T52" fmla="*/ 70 w 154"/>
                <a:gd name="T53" fmla="*/ 50 h 96"/>
                <a:gd name="T54" fmla="*/ 70 w 154"/>
                <a:gd name="T55" fmla="*/ 49 h 96"/>
                <a:gd name="T56" fmla="*/ 70 w 154"/>
                <a:gd name="T57" fmla="*/ 47 h 96"/>
                <a:gd name="T58" fmla="*/ 70 w 154"/>
                <a:gd name="T59" fmla="*/ 45 h 96"/>
                <a:gd name="T60" fmla="*/ 75 w 154"/>
                <a:gd name="T61" fmla="*/ 47 h 96"/>
                <a:gd name="T62" fmla="*/ 96 w 154"/>
                <a:gd name="T63" fmla="*/ 35 h 96"/>
                <a:gd name="T64" fmla="*/ 96 w 154"/>
                <a:gd name="T65" fmla="*/ 34 h 96"/>
                <a:gd name="T66" fmla="*/ 96 w 154"/>
                <a:gd name="T67" fmla="*/ 32 h 96"/>
                <a:gd name="T68" fmla="*/ 96 w 154"/>
                <a:gd name="T69" fmla="*/ 30 h 96"/>
                <a:gd name="T70" fmla="*/ 105 w 154"/>
                <a:gd name="T71" fmla="*/ 34 h 96"/>
                <a:gd name="T72" fmla="*/ 84 w 154"/>
                <a:gd name="T73" fmla="*/ 45 h 96"/>
                <a:gd name="T74" fmla="*/ 84 w 154"/>
                <a:gd name="T75" fmla="*/ 47 h 96"/>
                <a:gd name="T76" fmla="*/ 84 w 154"/>
                <a:gd name="T77" fmla="*/ 48 h 96"/>
                <a:gd name="T78" fmla="*/ 84 w 154"/>
                <a:gd name="T79" fmla="*/ 50 h 96"/>
                <a:gd name="T80" fmla="*/ 79 w 154"/>
                <a:gd name="T81" fmla="*/ 49 h 96"/>
                <a:gd name="T82" fmla="*/ 32 w 154"/>
                <a:gd name="T83" fmla="*/ 75 h 96"/>
                <a:gd name="T84" fmla="*/ 32 w 154"/>
                <a:gd name="T85" fmla="*/ 77 h 96"/>
                <a:gd name="T86" fmla="*/ 32 w 154"/>
                <a:gd name="T87" fmla="*/ 79 h 96"/>
                <a:gd name="T88" fmla="*/ 32 w 154"/>
                <a:gd name="T89" fmla="*/ 80 h 96"/>
                <a:gd name="T90" fmla="*/ 55 w 154"/>
                <a:gd name="T91" fmla="*/ 95 h 96"/>
                <a:gd name="T92" fmla="*/ 102 w 154"/>
                <a:gd name="T93" fmla="*/ 69 h 96"/>
                <a:gd name="T94" fmla="*/ 102 w 154"/>
                <a:gd name="T95" fmla="*/ 67 h 96"/>
                <a:gd name="T96" fmla="*/ 102 w 154"/>
                <a:gd name="T97" fmla="*/ 65 h 96"/>
                <a:gd name="T98" fmla="*/ 102 w 154"/>
                <a:gd name="T99" fmla="*/ 63 h 96"/>
                <a:gd name="T100" fmla="*/ 107 w 154"/>
                <a:gd name="T101" fmla="*/ 65 h 96"/>
                <a:gd name="T102" fmla="*/ 128 w 154"/>
                <a:gd name="T103" fmla="*/ 54 h 96"/>
                <a:gd name="T104" fmla="*/ 128 w 154"/>
                <a:gd name="T105" fmla="*/ 52 h 96"/>
                <a:gd name="T106" fmla="*/ 128 w 154"/>
                <a:gd name="T107" fmla="*/ 50 h 96"/>
                <a:gd name="T108" fmla="*/ 128 w 154"/>
                <a:gd name="T109" fmla="*/ 48 h 96"/>
                <a:gd name="T110" fmla="*/ 133 w 154"/>
                <a:gd name="T111" fmla="*/ 50 h 96"/>
                <a:gd name="T112" fmla="*/ 154 w 154"/>
                <a:gd name="T113" fmla="*/ 39 h 96"/>
                <a:gd name="T114" fmla="*/ 154 w 154"/>
                <a:gd name="T115" fmla="*/ 37 h 96"/>
                <a:gd name="T116" fmla="*/ 154 w 154"/>
                <a:gd name="T117" fmla="*/ 35 h 96"/>
                <a:gd name="T118" fmla="*/ 154 w 154"/>
                <a:gd name="T119" fmla="*/ 3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4" h="96">
                  <a:moveTo>
                    <a:pt x="154" y="33"/>
                  </a:moveTo>
                  <a:cubicBezTo>
                    <a:pt x="154" y="32"/>
                    <a:pt x="154" y="32"/>
                    <a:pt x="153" y="31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9" y="0"/>
                    <a:pt x="97" y="0"/>
                    <a:pt x="97" y="0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8" y="11"/>
                    <a:pt x="78" y="11"/>
                    <a:pt x="78" y="12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73" y="15"/>
                    <a:pt x="71" y="15"/>
                    <a:pt x="71" y="15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2" y="26"/>
                    <a:pt x="52" y="26"/>
                    <a:pt x="52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30"/>
                    <a:pt x="45" y="30"/>
                    <a:pt x="45" y="3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6" y="41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5"/>
                    <a:pt x="19" y="45"/>
                    <a:pt x="18" y="45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56"/>
                    <a:pt x="0" y="56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0" y="64"/>
                    <a:pt x="1" y="64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24" y="77"/>
                    <a:pt x="25" y="77"/>
                    <a:pt x="26" y="7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4" y="64"/>
                    <a:pt x="44" y="64"/>
                    <a:pt x="44" y="64"/>
                  </a:cubicBezTo>
                  <a:cubicBezTo>
                    <a:pt x="44" y="64"/>
                    <a:pt x="44" y="64"/>
                    <a:pt x="44" y="64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50" y="62"/>
                    <a:pt x="51" y="62"/>
                    <a:pt x="52" y="62"/>
                  </a:cubicBezTo>
                  <a:cubicBezTo>
                    <a:pt x="70" y="51"/>
                    <a:pt x="70" y="51"/>
                    <a:pt x="70" y="51"/>
                  </a:cubicBezTo>
                  <a:cubicBezTo>
                    <a:pt x="70" y="51"/>
                    <a:pt x="70" y="51"/>
                    <a:pt x="70" y="50"/>
                  </a:cubicBezTo>
                  <a:cubicBezTo>
                    <a:pt x="70" y="50"/>
                    <a:pt x="70" y="50"/>
                    <a:pt x="70" y="50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70" y="47"/>
                    <a:pt x="70" y="47"/>
                    <a:pt x="70" y="47"/>
                  </a:cubicBezTo>
                  <a:cubicBezTo>
                    <a:pt x="70" y="46"/>
                    <a:pt x="70" y="46"/>
                    <a:pt x="70" y="46"/>
                  </a:cubicBezTo>
                  <a:cubicBezTo>
                    <a:pt x="70" y="46"/>
                    <a:pt x="70" y="46"/>
                    <a:pt x="70" y="46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6" y="47"/>
                    <a:pt x="77" y="47"/>
                    <a:pt x="78" y="47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96" y="36"/>
                    <a:pt x="96" y="36"/>
                    <a:pt x="96" y="35"/>
                  </a:cubicBezTo>
                  <a:cubicBezTo>
                    <a:pt x="96" y="35"/>
                    <a:pt x="96" y="35"/>
                    <a:pt x="96" y="35"/>
                  </a:cubicBezTo>
                  <a:cubicBezTo>
                    <a:pt x="96" y="34"/>
                    <a:pt x="96" y="34"/>
                    <a:pt x="96" y="34"/>
                  </a:cubicBezTo>
                  <a:cubicBezTo>
                    <a:pt x="96" y="34"/>
                    <a:pt x="96" y="34"/>
                    <a:pt x="96" y="34"/>
                  </a:cubicBezTo>
                  <a:cubicBezTo>
                    <a:pt x="96" y="33"/>
                    <a:pt x="96" y="33"/>
                    <a:pt x="96" y="33"/>
                  </a:cubicBezTo>
                  <a:cubicBezTo>
                    <a:pt x="96" y="32"/>
                    <a:pt x="96" y="32"/>
                    <a:pt x="96" y="32"/>
                  </a:cubicBezTo>
                  <a:cubicBezTo>
                    <a:pt x="96" y="32"/>
                    <a:pt x="96" y="32"/>
                    <a:pt x="96" y="32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6" y="30"/>
                    <a:pt x="96" y="30"/>
                    <a:pt x="96" y="30"/>
                  </a:cubicBezTo>
                  <a:cubicBezTo>
                    <a:pt x="96" y="30"/>
                    <a:pt x="96" y="30"/>
                    <a:pt x="96" y="30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4" y="33"/>
                    <a:pt x="103" y="33"/>
                    <a:pt x="102" y="34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4" y="44"/>
                    <a:pt x="84" y="45"/>
                    <a:pt x="84" y="45"/>
                  </a:cubicBezTo>
                  <a:cubicBezTo>
                    <a:pt x="84" y="46"/>
                    <a:pt x="84" y="46"/>
                    <a:pt x="84" y="46"/>
                  </a:cubicBezTo>
                  <a:cubicBezTo>
                    <a:pt x="84" y="46"/>
                    <a:pt x="84" y="46"/>
                    <a:pt x="84" y="46"/>
                  </a:cubicBezTo>
                  <a:cubicBezTo>
                    <a:pt x="84" y="47"/>
                    <a:pt x="84" y="47"/>
                    <a:pt x="84" y="47"/>
                  </a:cubicBezTo>
                  <a:cubicBezTo>
                    <a:pt x="84" y="47"/>
                    <a:pt x="84" y="47"/>
                    <a:pt x="84" y="47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79" y="49"/>
                    <a:pt x="79" y="49"/>
                    <a:pt x="79" y="49"/>
                  </a:cubicBezTo>
                  <a:cubicBezTo>
                    <a:pt x="78" y="48"/>
                    <a:pt x="77" y="48"/>
                    <a:pt x="76" y="49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32" y="74"/>
                    <a:pt x="32" y="75"/>
                    <a:pt x="32" y="75"/>
                  </a:cubicBezTo>
                  <a:cubicBezTo>
                    <a:pt x="32" y="76"/>
                    <a:pt x="32" y="76"/>
                    <a:pt x="32" y="76"/>
                  </a:cubicBezTo>
                  <a:cubicBezTo>
                    <a:pt x="32" y="76"/>
                    <a:pt x="32" y="76"/>
                    <a:pt x="32" y="76"/>
                  </a:cubicBezTo>
                  <a:cubicBezTo>
                    <a:pt x="32" y="77"/>
                    <a:pt x="32" y="77"/>
                    <a:pt x="32" y="77"/>
                  </a:cubicBezTo>
                  <a:cubicBezTo>
                    <a:pt x="32" y="77"/>
                    <a:pt x="32" y="77"/>
                    <a:pt x="32" y="77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79"/>
                    <a:pt x="32" y="79"/>
                    <a:pt x="32" y="79"/>
                  </a:cubicBezTo>
                  <a:cubicBezTo>
                    <a:pt x="32" y="79"/>
                    <a:pt x="32" y="79"/>
                    <a:pt x="32" y="79"/>
                  </a:cubicBezTo>
                  <a:cubicBezTo>
                    <a:pt x="32" y="80"/>
                    <a:pt x="32" y="80"/>
                    <a:pt x="32" y="80"/>
                  </a:cubicBezTo>
                  <a:cubicBezTo>
                    <a:pt x="32" y="80"/>
                    <a:pt x="32" y="80"/>
                    <a:pt x="32" y="80"/>
                  </a:cubicBezTo>
                  <a:cubicBezTo>
                    <a:pt x="32" y="81"/>
                    <a:pt x="32" y="81"/>
                    <a:pt x="32" y="81"/>
                  </a:cubicBezTo>
                  <a:cubicBezTo>
                    <a:pt x="32" y="81"/>
                    <a:pt x="32" y="82"/>
                    <a:pt x="33" y="82"/>
                  </a:cubicBezTo>
                  <a:cubicBezTo>
                    <a:pt x="55" y="95"/>
                    <a:pt x="55" y="95"/>
                    <a:pt x="55" y="95"/>
                  </a:cubicBezTo>
                  <a:cubicBezTo>
                    <a:pt x="56" y="95"/>
                    <a:pt x="57" y="96"/>
                    <a:pt x="58" y="95"/>
                  </a:cubicBezTo>
                  <a:cubicBezTo>
                    <a:pt x="102" y="70"/>
                    <a:pt x="102" y="70"/>
                    <a:pt x="102" y="70"/>
                  </a:cubicBezTo>
                  <a:cubicBezTo>
                    <a:pt x="102" y="69"/>
                    <a:pt x="102" y="69"/>
                    <a:pt x="102" y="69"/>
                  </a:cubicBezTo>
                  <a:cubicBezTo>
                    <a:pt x="102" y="68"/>
                    <a:pt x="102" y="68"/>
                    <a:pt x="102" y="68"/>
                  </a:cubicBezTo>
                  <a:cubicBezTo>
                    <a:pt x="102" y="68"/>
                    <a:pt x="102" y="68"/>
                    <a:pt x="102" y="68"/>
                  </a:cubicBezTo>
                  <a:cubicBezTo>
                    <a:pt x="102" y="67"/>
                    <a:pt x="102" y="67"/>
                    <a:pt x="102" y="67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2" y="65"/>
                    <a:pt x="102" y="65"/>
                    <a:pt x="102" y="65"/>
                  </a:cubicBezTo>
                  <a:cubicBezTo>
                    <a:pt x="102" y="65"/>
                    <a:pt x="102" y="65"/>
                    <a:pt x="102" y="65"/>
                  </a:cubicBezTo>
                  <a:cubicBezTo>
                    <a:pt x="102" y="64"/>
                    <a:pt x="102" y="64"/>
                    <a:pt x="102" y="64"/>
                  </a:cubicBezTo>
                  <a:cubicBezTo>
                    <a:pt x="102" y="63"/>
                    <a:pt x="102" y="63"/>
                    <a:pt x="102" y="63"/>
                  </a:cubicBezTo>
                  <a:cubicBezTo>
                    <a:pt x="102" y="63"/>
                    <a:pt x="102" y="63"/>
                    <a:pt x="102" y="63"/>
                  </a:cubicBezTo>
                  <a:cubicBezTo>
                    <a:pt x="102" y="62"/>
                    <a:pt x="102" y="62"/>
                    <a:pt x="102" y="62"/>
                  </a:cubicBezTo>
                  <a:cubicBezTo>
                    <a:pt x="107" y="65"/>
                    <a:pt x="107" y="65"/>
                    <a:pt x="107" y="65"/>
                  </a:cubicBezTo>
                  <a:cubicBezTo>
                    <a:pt x="108" y="65"/>
                    <a:pt x="109" y="65"/>
                    <a:pt x="110" y="65"/>
                  </a:cubicBezTo>
                  <a:cubicBezTo>
                    <a:pt x="128" y="55"/>
                    <a:pt x="128" y="55"/>
                    <a:pt x="128" y="55"/>
                  </a:cubicBezTo>
                  <a:cubicBezTo>
                    <a:pt x="128" y="54"/>
                    <a:pt x="128" y="54"/>
                    <a:pt x="128" y="54"/>
                  </a:cubicBezTo>
                  <a:cubicBezTo>
                    <a:pt x="128" y="53"/>
                    <a:pt x="128" y="53"/>
                    <a:pt x="128" y="53"/>
                  </a:cubicBezTo>
                  <a:cubicBezTo>
                    <a:pt x="128" y="53"/>
                    <a:pt x="128" y="53"/>
                    <a:pt x="128" y="53"/>
                  </a:cubicBezTo>
                  <a:cubicBezTo>
                    <a:pt x="128" y="52"/>
                    <a:pt x="128" y="52"/>
                    <a:pt x="128" y="52"/>
                  </a:cubicBezTo>
                  <a:cubicBezTo>
                    <a:pt x="128" y="51"/>
                    <a:pt x="128" y="51"/>
                    <a:pt x="128" y="51"/>
                  </a:cubicBezTo>
                  <a:cubicBezTo>
                    <a:pt x="128" y="51"/>
                    <a:pt x="128" y="51"/>
                    <a:pt x="128" y="51"/>
                  </a:cubicBezTo>
                  <a:cubicBezTo>
                    <a:pt x="128" y="50"/>
                    <a:pt x="128" y="50"/>
                    <a:pt x="128" y="50"/>
                  </a:cubicBezTo>
                  <a:cubicBezTo>
                    <a:pt x="128" y="50"/>
                    <a:pt x="128" y="50"/>
                    <a:pt x="128" y="50"/>
                  </a:cubicBezTo>
                  <a:cubicBezTo>
                    <a:pt x="128" y="49"/>
                    <a:pt x="128" y="49"/>
                    <a:pt x="128" y="49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28" y="47"/>
                    <a:pt x="128" y="47"/>
                    <a:pt x="128" y="47"/>
                  </a:cubicBezTo>
                  <a:cubicBezTo>
                    <a:pt x="133" y="50"/>
                    <a:pt x="133" y="50"/>
                    <a:pt x="133" y="50"/>
                  </a:cubicBezTo>
                  <a:cubicBezTo>
                    <a:pt x="134" y="50"/>
                    <a:pt x="135" y="50"/>
                    <a:pt x="136" y="50"/>
                  </a:cubicBezTo>
                  <a:cubicBezTo>
                    <a:pt x="154" y="40"/>
                    <a:pt x="154" y="40"/>
                    <a:pt x="154" y="40"/>
                  </a:cubicBezTo>
                  <a:cubicBezTo>
                    <a:pt x="154" y="39"/>
                    <a:pt x="154" y="39"/>
                    <a:pt x="154" y="39"/>
                  </a:cubicBezTo>
                  <a:cubicBezTo>
                    <a:pt x="154" y="38"/>
                    <a:pt x="154" y="38"/>
                    <a:pt x="154" y="38"/>
                  </a:cubicBezTo>
                  <a:cubicBezTo>
                    <a:pt x="154" y="37"/>
                    <a:pt x="154" y="37"/>
                    <a:pt x="154" y="37"/>
                  </a:cubicBezTo>
                  <a:cubicBezTo>
                    <a:pt x="154" y="37"/>
                    <a:pt x="154" y="37"/>
                    <a:pt x="154" y="37"/>
                  </a:cubicBezTo>
                  <a:cubicBezTo>
                    <a:pt x="154" y="36"/>
                    <a:pt x="154" y="36"/>
                    <a:pt x="154" y="36"/>
                  </a:cubicBezTo>
                  <a:cubicBezTo>
                    <a:pt x="154" y="36"/>
                    <a:pt x="154" y="36"/>
                    <a:pt x="154" y="36"/>
                  </a:cubicBezTo>
                  <a:cubicBezTo>
                    <a:pt x="154" y="35"/>
                    <a:pt x="154" y="35"/>
                    <a:pt x="154" y="35"/>
                  </a:cubicBezTo>
                  <a:cubicBezTo>
                    <a:pt x="154" y="35"/>
                    <a:pt x="154" y="35"/>
                    <a:pt x="154" y="35"/>
                  </a:cubicBezTo>
                  <a:cubicBezTo>
                    <a:pt x="154" y="34"/>
                    <a:pt x="154" y="34"/>
                    <a:pt x="154" y="34"/>
                  </a:cubicBezTo>
                  <a:cubicBezTo>
                    <a:pt x="154" y="33"/>
                    <a:pt x="154" y="33"/>
                    <a:pt x="154" y="33"/>
                  </a:cubicBezTo>
                  <a:close/>
                </a:path>
              </a:pathLst>
            </a:custGeom>
            <a:solidFill>
              <a:srgbClr val="253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lnSpcReduction="10000"/>
            </a:bodyPr>
            <a:lstStyle/>
            <a:p>
              <a:pPr algn="ctr"/>
            </a:p>
          </p:txBody>
        </p:sp>
        <p:sp>
          <p:nvSpPr>
            <p:cNvPr id="321" name="íṧļíḋe"/>
            <p:cNvSpPr/>
            <p:nvPr/>
          </p:nvSpPr>
          <p:spPr bwMode="auto">
            <a:xfrm>
              <a:off x="5183188" y="3921125"/>
              <a:ext cx="1303338" cy="774700"/>
            </a:xfrm>
            <a:custGeom>
              <a:avLst/>
              <a:gdLst>
                <a:gd name="T0" fmla="*/ 342 w 395"/>
                <a:gd name="T1" fmla="*/ 16 h 235"/>
                <a:gd name="T2" fmla="*/ 341 w 395"/>
                <a:gd name="T3" fmla="*/ 19 h 235"/>
                <a:gd name="T4" fmla="*/ 341 w 395"/>
                <a:gd name="T5" fmla="*/ 21 h 235"/>
                <a:gd name="T6" fmla="*/ 341 w 395"/>
                <a:gd name="T7" fmla="*/ 24 h 235"/>
                <a:gd name="T8" fmla="*/ 311 w 395"/>
                <a:gd name="T9" fmla="*/ 34 h 235"/>
                <a:gd name="T10" fmla="*/ 311 w 395"/>
                <a:gd name="T11" fmla="*/ 37 h 235"/>
                <a:gd name="T12" fmla="*/ 311 w 395"/>
                <a:gd name="T13" fmla="*/ 39 h 235"/>
                <a:gd name="T14" fmla="*/ 306 w 395"/>
                <a:gd name="T15" fmla="*/ 38 h 235"/>
                <a:gd name="T16" fmla="*/ 281 w 395"/>
                <a:gd name="T17" fmla="*/ 52 h 235"/>
                <a:gd name="T18" fmla="*/ 281 w 395"/>
                <a:gd name="T19" fmla="*/ 55 h 235"/>
                <a:gd name="T20" fmla="*/ 281 w 395"/>
                <a:gd name="T21" fmla="*/ 57 h 235"/>
                <a:gd name="T22" fmla="*/ 273 w 395"/>
                <a:gd name="T23" fmla="*/ 56 h 235"/>
                <a:gd name="T24" fmla="*/ 251 w 395"/>
                <a:gd name="T25" fmla="*/ 70 h 235"/>
                <a:gd name="T26" fmla="*/ 251 w 395"/>
                <a:gd name="T27" fmla="*/ 73 h 235"/>
                <a:gd name="T28" fmla="*/ 251 w 395"/>
                <a:gd name="T29" fmla="*/ 75 h 235"/>
                <a:gd name="T30" fmla="*/ 96 w 395"/>
                <a:gd name="T31" fmla="*/ 158 h 235"/>
                <a:gd name="T32" fmla="*/ 96 w 395"/>
                <a:gd name="T33" fmla="*/ 160 h 235"/>
                <a:gd name="T34" fmla="*/ 96 w 395"/>
                <a:gd name="T35" fmla="*/ 163 h 235"/>
                <a:gd name="T36" fmla="*/ 96 w 395"/>
                <a:gd name="T37" fmla="*/ 165 h 235"/>
                <a:gd name="T38" fmla="*/ 66 w 395"/>
                <a:gd name="T39" fmla="*/ 176 h 235"/>
                <a:gd name="T40" fmla="*/ 66 w 395"/>
                <a:gd name="T41" fmla="*/ 178 h 235"/>
                <a:gd name="T42" fmla="*/ 66 w 395"/>
                <a:gd name="T43" fmla="*/ 181 h 235"/>
                <a:gd name="T44" fmla="*/ 61 w 395"/>
                <a:gd name="T45" fmla="*/ 180 h 235"/>
                <a:gd name="T46" fmla="*/ 36 w 395"/>
                <a:gd name="T47" fmla="*/ 194 h 235"/>
                <a:gd name="T48" fmla="*/ 36 w 395"/>
                <a:gd name="T49" fmla="*/ 196 h 235"/>
                <a:gd name="T50" fmla="*/ 36 w 395"/>
                <a:gd name="T51" fmla="*/ 199 h 235"/>
                <a:gd name="T52" fmla="*/ 28 w 395"/>
                <a:gd name="T53" fmla="*/ 197 h 235"/>
                <a:gd name="T54" fmla="*/ 0 w 395"/>
                <a:gd name="T55" fmla="*/ 215 h 235"/>
                <a:gd name="T56" fmla="*/ 0 w 395"/>
                <a:gd name="T57" fmla="*/ 218 h 235"/>
                <a:gd name="T58" fmla="*/ 0 w 395"/>
                <a:gd name="T59" fmla="*/ 220 h 235"/>
                <a:gd name="T60" fmla="*/ 53 w 395"/>
                <a:gd name="T61" fmla="*/ 218 h 235"/>
                <a:gd name="T62" fmla="*/ 53 w 395"/>
                <a:gd name="T63" fmla="*/ 216 h 235"/>
                <a:gd name="T64" fmla="*/ 53 w 395"/>
                <a:gd name="T65" fmla="*/ 213 h 235"/>
                <a:gd name="T66" fmla="*/ 53 w 395"/>
                <a:gd name="T67" fmla="*/ 211 h 235"/>
                <a:gd name="T68" fmla="*/ 84 w 395"/>
                <a:gd name="T69" fmla="*/ 200 h 235"/>
                <a:gd name="T70" fmla="*/ 84 w 395"/>
                <a:gd name="T71" fmla="*/ 198 h 235"/>
                <a:gd name="T72" fmla="*/ 84 w 395"/>
                <a:gd name="T73" fmla="*/ 195 h 235"/>
                <a:gd name="T74" fmla="*/ 88 w 395"/>
                <a:gd name="T75" fmla="*/ 196 h 235"/>
                <a:gd name="T76" fmla="*/ 114 w 395"/>
                <a:gd name="T77" fmla="*/ 182 h 235"/>
                <a:gd name="T78" fmla="*/ 114 w 395"/>
                <a:gd name="T79" fmla="*/ 180 h 235"/>
                <a:gd name="T80" fmla="*/ 114 w 395"/>
                <a:gd name="T81" fmla="*/ 177 h 235"/>
                <a:gd name="T82" fmla="*/ 122 w 395"/>
                <a:gd name="T83" fmla="*/ 179 h 235"/>
                <a:gd name="T84" fmla="*/ 269 w 395"/>
                <a:gd name="T85" fmla="*/ 92 h 235"/>
                <a:gd name="T86" fmla="*/ 269 w 395"/>
                <a:gd name="T87" fmla="*/ 90 h 235"/>
                <a:gd name="T88" fmla="*/ 269 w 395"/>
                <a:gd name="T89" fmla="*/ 87 h 235"/>
                <a:gd name="T90" fmla="*/ 298 w 395"/>
                <a:gd name="T91" fmla="*/ 77 h 235"/>
                <a:gd name="T92" fmla="*/ 299 w 395"/>
                <a:gd name="T93" fmla="*/ 74 h 235"/>
                <a:gd name="T94" fmla="*/ 299 w 395"/>
                <a:gd name="T95" fmla="*/ 72 h 235"/>
                <a:gd name="T96" fmla="*/ 299 w 395"/>
                <a:gd name="T97" fmla="*/ 69 h 235"/>
                <a:gd name="T98" fmla="*/ 329 w 395"/>
                <a:gd name="T99" fmla="*/ 58 h 235"/>
                <a:gd name="T100" fmla="*/ 329 w 395"/>
                <a:gd name="T101" fmla="*/ 56 h 235"/>
                <a:gd name="T102" fmla="*/ 329 w 395"/>
                <a:gd name="T103" fmla="*/ 54 h 235"/>
                <a:gd name="T104" fmla="*/ 334 w 395"/>
                <a:gd name="T105" fmla="*/ 54 h 235"/>
                <a:gd name="T106" fmla="*/ 359 w 395"/>
                <a:gd name="T107" fmla="*/ 40 h 235"/>
                <a:gd name="T108" fmla="*/ 359 w 395"/>
                <a:gd name="T109" fmla="*/ 38 h 235"/>
                <a:gd name="T110" fmla="*/ 359 w 395"/>
                <a:gd name="T111" fmla="*/ 36 h 235"/>
                <a:gd name="T112" fmla="*/ 367 w 395"/>
                <a:gd name="T113" fmla="*/ 37 h 235"/>
                <a:gd name="T114" fmla="*/ 395 w 395"/>
                <a:gd name="T115" fmla="*/ 19 h 235"/>
                <a:gd name="T116" fmla="*/ 395 w 395"/>
                <a:gd name="T117" fmla="*/ 17 h 235"/>
                <a:gd name="T118" fmla="*/ 395 w 395"/>
                <a:gd name="T119" fmla="*/ 1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95" h="235">
                  <a:moveTo>
                    <a:pt x="394" y="13"/>
                  </a:moveTo>
                  <a:cubicBezTo>
                    <a:pt x="372" y="0"/>
                    <a:pt x="372" y="0"/>
                    <a:pt x="372" y="0"/>
                  </a:cubicBezTo>
                  <a:cubicBezTo>
                    <a:pt x="371" y="0"/>
                    <a:pt x="370" y="0"/>
                    <a:pt x="369" y="0"/>
                  </a:cubicBezTo>
                  <a:cubicBezTo>
                    <a:pt x="342" y="16"/>
                    <a:pt x="342" y="16"/>
                    <a:pt x="342" y="16"/>
                  </a:cubicBezTo>
                  <a:cubicBezTo>
                    <a:pt x="341" y="16"/>
                    <a:pt x="341" y="17"/>
                    <a:pt x="341" y="17"/>
                  </a:cubicBezTo>
                  <a:cubicBezTo>
                    <a:pt x="341" y="18"/>
                    <a:pt x="341" y="18"/>
                    <a:pt x="341" y="18"/>
                  </a:cubicBezTo>
                  <a:cubicBezTo>
                    <a:pt x="341" y="18"/>
                    <a:pt x="341" y="18"/>
                    <a:pt x="341" y="18"/>
                  </a:cubicBezTo>
                  <a:cubicBezTo>
                    <a:pt x="341" y="19"/>
                    <a:pt x="341" y="19"/>
                    <a:pt x="341" y="19"/>
                  </a:cubicBezTo>
                  <a:cubicBezTo>
                    <a:pt x="341" y="19"/>
                    <a:pt x="341" y="19"/>
                    <a:pt x="341" y="19"/>
                  </a:cubicBezTo>
                  <a:cubicBezTo>
                    <a:pt x="341" y="20"/>
                    <a:pt x="341" y="20"/>
                    <a:pt x="341" y="20"/>
                  </a:cubicBezTo>
                  <a:cubicBezTo>
                    <a:pt x="341" y="21"/>
                    <a:pt x="341" y="21"/>
                    <a:pt x="341" y="21"/>
                  </a:cubicBezTo>
                  <a:cubicBezTo>
                    <a:pt x="341" y="21"/>
                    <a:pt x="341" y="21"/>
                    <a:pt x="341" y="21"/>
                  </a:cubicBezTo>
                  <a:cubicBezTo>
                    <a:pt x="341" y="22"/>
                    <a:pt x="341" y="22"/>
                    <a:pt x="341" y="22"/>
                  </a:cubicBezTo>
                  <a:cubicBezTo>
                    <a:pt x="341" y="22"/>
                    <a:pt x="341" y="22"/>
                    <a:pt x="341" y="22"/>
                  </a:cubicBezTo>
                  <a:cubicBezTo>
                    <a:pt x="341" y="23"/>
                    <a:pt x="341" y="23"/>
                    <a:pt x="341" y="23"/>
                  </a:cubicBezTo>
                  <a:cubicBezTo>
                    <a:pt x="341" y="24"/>
                    <a:pt x="341" y="24"/>
                    <a:pt x="341" y="24"/>
                  </a:cubicBezTo>
                  <a:cubicBezTo>
                    <a:pt x="336" y="21"/>
                    <a:pt x="336" y="21"/>
                    <a:pt x="336" y="21"/>
                  </a:cubicBezTo>
                  <a:cubicBezTo>
                    <a:pt x="335" y="20"/>
                    <a:pt x="334" y="20"/>
                    <a:pt x="333" y="21"/>
                  </a:cubicBezTo>
                  <a:cubicBezTo>
                    <a:pt x="311" y="33"/>
                    <a:pt x="311" y="33"/>
                    <a:pt x="311" y="33"/>
                  </a:cubicBezTo>
                  <a:cubicBezTo>
                    <a:pt x="311" y="34"/>
                    <a:pt x="311" y="34"/>
                    <a:pt x="311" y="34"/>
                  </a:cubicBezTo>
                  <a:cubicBezTo>
                    <a:pt x="311" y="35"/>
                    <a:pt x="311" y="35"/>
                    <a:pt x="311" y="35"/>
                  </a:cubicBezTo>
                  <a:cubicBezTo>
                    <a:pt x="311" y="36"/>
                    <a:pt x="311" y="36"/>
                    <a:pt x="311" y="36"/>
                  </a:cubicBezTo>
                  <a:cubicBezTo>
                    <a:pt x="311" y="36"/>
                    <a:pt x="311" y="36"/>
                    <a:pt x="311" y="36"/>
                  </a:cubicBezTo>
                  <a:cubicBezTo>
                    <a:pt x="311" y="37"/>
                    <a:pt x="311" y="37"/>
                    <a:pt x="311" y="37"/>
                  </a:cubicBezTo>
                  <a:cubicBezTo>
                    <a:pt x="311" y="37"/>
                    <a:pt x="311" y="37"/>
                    <a:pt x="311" y="37"/>
                  </a:cubicBezTo>
                  <a:cubicBezTo>
                    <a:pt x="311" y="38"/>
                    <a:pt x="311" y="38"/>
                    <a:pt x="311" y="38"/>
                  </a:cubicBezTo>
                  <a:cubicBezTo>
                    <a:pt x="311" y="39"/>
                    <a:pt x="311" y="39"/>
                    <a:pt x="311" y="39"/>
                  </a:cubicBezTo>
                  <a:cubicBezTo>
                    <a:pt x="311" y="39"/>
                    <a:pt x="311" y="39"/>
                    <a:pt x="311" y="39"/>
                  </a:cubicBezTo>
                  <a:cubicBezTo>
                    <a:pt x="311" y="40"/>
                    <a:pt x="311" y="40"/>
                    <a:pt x="311" y="40"/>
                  </a:cubicBezTo>
                  <a:cubicBezTo>
                    <a:pt x="311" y="40"/>
                    <a:pt x="311" y="40"/>
                    <a:pt x="311" y="40"/>
                  </a:cubicBezTo>
                  <a:cubicBezTo>
                    <a:pt x="311" y="41"/>
                    <a:pt x="311" y="41"/>
                    <a:pt x="311" y="41"/>
                  </a:cubicBezTo>
                  <a:cubicBezTo>
                    <a:pt x="306" y="38"/>
                    <a:pt x="306" y="38"/>
                    <a:pt x="306" y="38"/>
                  </a:cubicBezTo>
                  <a:cubicBezTo>
                    <a:pt x="305" y="38"/>
                    <a:pt x="304" y="38"/>
                    <a:pt x="303" y="38"/>
                  </a:cubicBezTo>
                  <a:cubicBezTo>
                    <a:pt x="281" y="51"/>
                    <a:pt x="281" y="51"/>
                    <a:pt x="281" y="51"/>
                  </a:cubicBezTo>
                  <a:cubicBezTo>
                    <a:pt x="281" y="51"/>
                    <a:pt x="281" y="51"/>
                    <a:pt x="281" y="52"/>
                  </a:cubicBezTo>
                  <a:cubicBezTo>
                    <a:pt x="281" y="52"/>
                    <a:pt x="281" y="52"/>
                    <a:pt x="281" y="52"/>
                  </a:cubicBezTo>
                  <a:cubicBezTo>
                    <a:pt x="281" y="53"/>
                    <a:pt x="281" y="53"/>
                    <a:pt x="281" y="53"/>
                  </a:cubicBezTo>
                  <a:cubicBezTo>
                    <a:pt x="281" y="54"/>
                    <a:pt x="281" y="54"/>
                    <a:pt x="281" y="54"/>
                  </a:cubicBezTo>
                  <a:cubicBezTo>
                    <a:pt x="281" y="54"/>
                    <a:pt x="281" y="54"/>
                    <a:pt x="281" y="54"/>
                  </a:cubicBezTo>
                  <a:cubicBezTo>
                    <a:pt x="281" y="55"/>
                    <a:pt x="281" y="55"/>
                    <a:pt x="281" y="55"/>
                  </a:cubicBezTo>
                  <a:cubicBezTo>
                    <a:pt x="281" y="55"/>
                    <a:pt x="281" y="55"/>
                    <a:pt x="281" y="55"/>
                  </a:cubicBezTo>
                  <a:cubicBezTo>
                    <a:pt x="281" y="56"/>
                    <a:pt x="281" y="56"/>
                    <a:pt x="281" y="56"/>
                  </a:cubicBezTo>
                  <a:cubicBezTo>
                    <a:pt x="281" y="57"/>
                    <a:pt x="281" y="57"/>
                    <a:pt x="281" y="57"/>
                  </a:cubicBezTo>
                  <a:cubicBezTo>
                    <a:pt x="281" y="57"/>
                    <a:pt x="281" y="57"/>
                    <a:pt x="281" y="57"/>
                  </a:cubicBezTo>
                  <a:cubicBezTo>
                    <a:pt x="281" y="58"/>
                    <a:pt x="281" y="58"/>
                    <a:pt x="281" y="58"/>
                  </a:cubicBezTo>
                  <a:cubicBezTo>
                    <a:pt x="281" y="59"/>
                    <a:pt x="281" y="59"/>
                    <a:pt x="281" y="59"/>
                  </a:cubicBezTo>
                  <a:cubicBezTo>
                    <a:pt x="276" y="56"/>
                    <a:pt x="276" y="56"/>
                    <a:pt x="276" y="56"/>
                  </a:cubicBezTo>
                  <a:cubicBezTo>
                    <a:pt x="275" y="55"/>
                    <a:pt x="274" y="55"/>
                    <a:pt x="273" y="56"/>
                  </a:cubicBezTo>
                  <a:cubicBezTo>
                    <a:pt x="251" y="68"/>
                    <a:pt x="251" y="68"/>
                    <a:pt x="251" y="68"/>
                  </a:cubicBezTo>
                  <a:cubicBezTo>
                    <a:pt x="251" y="68"/>
                    <a:pt x="251" y="69"/>
                    <a:pt x="251" y="69"/>
                  </a:cubicBezTo>
                  <a:cubicBezTo>
                    <a:pt x="251" y="70"/>
                    <a:pt x="251" y="70"/>
                    <a:pt x="251" y="70"/>
                  </a:cubicBezTo>
                  <a:cubicBezTo>
                    <a:pt x="251" y="70"/>
                    <a:pt x="251" y="70"/>
                    <a:pt x="251" y="70"/>
                  </a:cubicBezTo>
                  <a:cubicBezTo>
                    <a:pt x="251" y="71"/>
                    <a:pt x="251" y="71"/>
                    <a:pt x="251" y="71"/>
                  </a:cubicBezTo>
                  <a:cubicBezTo>
                    <a:pt x="251" y="72"/>
                    <a:pt x="251" y="72"/>
                    <a:pt x="251" y="72"/>
                  </a:cubicBezTo>
                  <a:cubicBezTo>
                    <a:pt x="251" y="72"/>
                    <a:pt x="251" y="72"/>
                    <a:pt x="251" y="72"/>
                  </a:cubicBezTo>
                  <a:cubicBezTo>
                    <a:pt x="251" y="73"/>
                    <a:pt x="251" y="73"/>
                    <a:pt x="251" y="73"/>
                  </a:cubicBezTo>
                  <a:cubicBezTo>
                    <a:pt x="251" y="73"/>
                    <a:pt x="251" y="73"/>
                    <a:pt x="251" y="73"/>
                  </a:cubicBezTo>
                  <a:cubicBezTo>
                    <a:pt x="251" y="74"/>
                    <a:pt x="251" y="74"/>
                    <a:pt x="251" y="74"/>
                  </a:cubicBezTo>
                  <a:cubicBezTo>
                    <a:pt x="251" y="75"/>
                    <a:pt x="251" y="75"/>
                    <a:pt x="251" y="75"/>
                  </a:cubicBezTo>
                  <a:cubicBezTo>
                    <a:pt x="251" y="75"/>
                    <a:pt x="251" y="75"/>
                    <a:pt x="251" y="75"/>
                  </a:cubicBezTo>
                  <a:cubicBezTo>
                    <a:pt x="251" y="76"/>
                    <a:pt x="251" y="76"/>
                    <a:pt x="251" y="76"/>
                  </a:cubicBezTo>
                  <a:cubicBezTo>
                    <a:pt x="246" y="73"/>
                    <a:pt x="246" y="73"/>
                    <a:pt x="246" y="73"/>
                  </a:cubicBezTo>
                  <a:cubicBezTo>
                    <a:pt x="245" y="73"/>
                    <a:pt x="244" y="73"/>
                    <a:pt x="243" y="73"/>
                  </a:cubicBezTo>
                  <a:cubicBezTo>
                    <a:pt x="96" y="158"/>
                    <a:pt x="96" y="158"/>
                    <a:pt x="96" y="158"/>
                  </a:cubicBezTo>
                  <a:cubicBezTo>
                    <a:pt x="96" y="158"/>
                    <a:pt x="96" y="158"/>
                    <a:pt x="96" y="159"/>
                  </a:cubicBezTo>
                  <a:cubicBezTo>
                    <a:pt x="96" y="159"/>
                    <a:pt x="96" y="159"/>
                    <a:pt x="96" y="159"/>
                  </a:cubicBezTo>
                  <a:cubicBezTo>
                    <a:pt x="96" y="160"/>
                    <a:pt x="96" y="160"/>
                    <a:pt x="96" y="160"/>
                  </a:cubicBezTo>
                  <a:cubicBezTo>
                    <a:pt x="96" y="160"/>
                    <a:pt x="96" y="160"/>
                    <a:pt x="96" y="160"/>
                  </a:cubicBezTo>
                  <a:cubicBezTo>
                    <a:pt x="96" y="161"/>
                    <a:pt x="96" y="161"/>
                    <a:pt x="96" y="161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5"/>
                    <a:pt x="96" y="165"/>
                    <a:pt x="96" y="165"/>
                  </a:cubicBezTo>
                  <a:cubicBezTo>
                    <a:pt x="96" y="165"/>
                    <a:pt x="96" y="165"/>
                    <a:pt x="96" y="165"/>
                  </a:cubicBezTo>
                  <a:cubicBezTo>
                    <a:pt x="91" y="163"/>
                    <a:pt x="91" y="163"/>
                    <a:pt x="91" y="163"/>
                  </a:cubicBezTo>
                  <a:cubicBezTo>
                    <a:pt x="90" y="162"/>
                    <a:pt x="89" y="162"/>
                    <a:pt x="88" y="162"/>
                  </a:cubicBezTo>
                  <a:cubicBezTo>
                    <a:pt x="66" y="175"/>
                    <a:pt x="66" y="175"/>
                    <a:pt x="66" y="175"/>
                  </a:cubicBezTo>
                  <a:cubicBezTo>
                    <a:pt x="66" y="175"/>
                    <a:pt x="66" y="176"/>
                    <a:pt x="66" y="176"/>
                  </a:cubicBezTo>
                  <a:cubicBezTo>
                    <a:pt x="66" y="177"/>
                    <a:pt x="66" y="177"/>
                    <a:pt x="66" y="177"/>
                  </a:cubicBezTo>
                  <a:cubicBezTo>
                    <a:pt x="66" y="177"/>
                    <a:pt x="66" y="177"/>
                    <a:pt x="66" y="177"/>
                  </a:cubicBezTo>
                  <a:cubicBezTo>
                    <a:pt x="66" y="178"/>
                    <a:pt x="66" y="178"/>
                    <a:pt x="66" y="178"/>
                  </a:cubicBezTo>
                  <a:cubicBezTo>
                    <a:pt x="66" y="178"/>
                    <a:pt x="66" y="178"/>
                    <a:pt x="66" y="178"/>
                  </a:cubicBezTo>
                  <a:cubicBezTo>
                    <a:pt x="66" y="179"/>
                    <a:pt x="66" y="179"/>
                    <a:pt x="66" y="179"/>
                  </a:cubicBezTo>
                  <a:cubicBezTo>
                    <a:pt x="66" y="180"/>
                    <a:pt x="66" y="180"/>
                    <a:pt x="66" y="180"/>
                  </a:cubicBezTo>
                  <a:cubicBezTo>
                    <a:pt x="66" y="180"/>
                    <a:pt x="66" y="180"/>
                    <a:pt x="66" y="180"/>
                  </a:cubicBezTo>
                  <a:cubicBezTo>
                    <a:pt x="66" y="181"/>
                    <a:pt x="66" y="181"/>
                    <a:pt x="66" y="181"/>
                  </a:cubicBezTo>
                  <a:cubicBezTo>
                    <a:pt x="66" y="181"/>
                    <a:pt x="66" y="181"/>
                    <a:pt x="66" y="181"/>
                  </a:cubicBezTo>
                  <a:cubicBezTo>
                    <a:pt x="66" y="182"/>
                    <a:pt x="66" y="182"/>
                    <a:pt x="66" y="182"/>
                  </a:cubicBezTo>
                  <a:cubicBezTo>
                    <a:pt x="66" y="183"/>
                    <a:pt x="66" y="183"/>
                    <a:pt x="66" y="183"/>
                  </a:cubicBezTo>
                  <a:cubicBezTo>
                    <a:pt x="61" y="180"/>
                    <a:pt x="61" y="180"/>
                    <a:pt x="61" y="180"/>
                  </a:cubicBezTo>
                  <a:cubicBezTo>
                    <a:pt x="60" y="179"/>
                    <a:pt x="59" y="179"/>
                    <a:pt x="58" y="180"/>
                  </a:cubicBezTo>
                  <a:cubicBezTo>
                    <a:pt x="36" y="192"/>
                    <a:pt x="36" y="192"/>
                    <a:pt x="36" y="192"/>
                  </a:cubicBezTo>
                  <a:cubicBezTo>
                    <a:pt x="35" y="193"/>
                    <a:pt x="35" y="193"/>
                    <a:pt x="36" y="193"/>
                  </a:cubicBezTo>
                  <a:cubicBezTo>
                    <a:pt x="36" y="194"/>
                    <a:pt x="36" y="194"/>
                    <a:pt x="36" y="194"/>
                  </a:cubicBezTo>
                  <a:cubicBezTo>
                    <a:pt x="36" y="195"/>
                    <a:pt x="36" y="195"/>
                    <a:pt x="36" y="195"/>
                  </a:cubicBezTo>
                  <a:cubicBezTo>
                    <a:pt x="36" y="195"/>
                    <a:pt x="36" y="195"/>
                    <a:pt x="36" y="195"/>
                  </a:cubicBezTo>
                  <a:cubicBezTo>
                    <a:pt x="36" y="196"/>
                    <a:pt x="36" y="196"/>
                    <a:pt x="36" y="196"/>
                  </a:cubicBezTo>
                  <a:cubicBezTo>
                    <a:pt x="36" y="196"/>
                    <a:pt x="36" y="196"/>
                    <a:pt x="36" y="196"/>
                  </a:cubicBezTo>
                  <a:cubicBezTo>
                    <a:pt x="36" y="197"/>
                    <a:pt x="36" y="197"/>
                    <a:pt x="36" y="197"/>
                  </a:cubicBezTo>
                  <a:cubicBezTo>
                    <a:pt x="36" y="198"/>
                    <a:pt x="36" y="198"/>
                    <a:pt x="36" y="198"/>
                  </a:cubicBezTo>
                  <a:cubicBezTo>
                    <a:pt x="36" y="198"/>
                    <a:pt x="36" y="198"/>
                    <a:pt x="36" y="198"/>
                  </a:cubicBezTo>
                  <a:cubicBezTo>
                    <a:pt x="36" y="199"/>
                    <a:pt x="36" y="199"/>
                    <a:pt x="36" y="199"/>
                  </a:cubicBezTo>
                  <a:cubicBezTo>
                    <a:pt x="36" y="199"/>
                    <a:pt x="36" y="199"/>
                    <a:pt x="36" y="199"/>
                  </a:cubicBezTo>
                  <a:cubicBezTo>
                    <a:pt x="36" y="200"/>
                    <a:pt x="36" y="200"/>
                    <a:pt x="36" y="200"/>
                  </a:cubicBezTo>
                  <a:cubicBezTo>
                    <a:pt x="31" y="197"/>
                    <a:pt x="31" y="197"/>
                    <a:pt x="31" y="197"/>
                  </a:cubicBezTo>
                  <a:cubicBezTo>
                    <a:pt x="30" y="197"/>
                    <a:pt x="28" y="197"/>
                    <a:pt x="28" y="197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213"/>
                    <a:pt x="0" y="214"/>
                    <a:pt x="0" y="214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0" y="220"/>
                    <a:pt x="0" y="221"/>
                    <a:pt x="1" y="221"/>
                  </a:cubicBezTo>
                  <a:cubicBezTo>
                    <a:pt x="23" y="234"/>
                    <a:pt x="23" y="234"/>
                    <a:pt x="23" y="234"/>
                  </a:cubicBezTo>
                  <a:cubicBezTo>
                    <a:pt x="24" y="235"/>
                    <a:pt x="25" y="235"/>
                    <a:pt x="26" y="234"/>
                  </a:cubicBezTo>
                  <a:cubicBezTo>
                    <a:pt x="53" y="218"/>
                    <a:pt x="53" y="218"/>
                    <a:pt x="53" y="218"/>
                  </a:cubicBezTo>
                  <a:cubicBezTo>
                    <a:pt x="53" y="218"/>
                    <a:pt x="54" y="218"/>
                    <a:pt x="53" y="217"/>
                  </a:cubicBezTo>
                  <a:cubicBezTo>
                    <a:pt x="53" y="217"/>
                    <a:pt x="53" y="217"/>
                    <a:pt x="53" y="217"/>
                  </a:cubicBezTo>
                  <a:cubicBezTo>
                    <a:pt x="53" y="216"/>
                    <a:pt x="53" y="216"/>
                    <a:pt x="53" y="216"/>
                  </a:cubicBezTo>
                  <a:cubicBezTo>
                    <a:pt x="53" y="216"/>
                    <a:pt x="53" y="216"/>
                    <a:pt x="53" y="216"/>
                  </a:cubicBezTo>
                  <a:cubicBezTo>
                    <a:pt x="53" y="215"/>
                    <a:pt x="53" y="215"/>
                    <a:pt x="53" y="215"/>
                  </a:cubicBezTo>
                  <a:cubicBezTo>
                    <a:pt x="53" y="214"/>
                    <a:pt x="53" y="214"/>
                    <a:pt x="53" y="214"/>
                  </a:cubicBezTo>
                  <a:cubicBezTo>
                    <a:pt x="53" y="214"/>
                    <a:pt x="53" y="214"/>
                    <a:pt x="53" y="214"/>
                  </a:cubicBezTo>
                  <a:cubicBezTo>
                    <a:pt x="53" y="213"/>
                    <a:pt x="53" y="213"/>
                    <a:pt x="53" y="213"/>
                  </a:cubicBezTo>
                  <a:cubicBezTo>
                    <a:pt x="53" y="213"/>
                    <a:pt x="53" y="213"/>
                    <a:pt x="53" y="213"/>
                  </a:cubicBezTo>
                  <a:cubicBezTo>
                    <a:pt x="53" y="212"/>
                    <a:pt x="53" y="212"/>
                    <a:pt x="53" y="212"/>
                  </a:cubicBezTo>
                  <a:cubicBezTo>
                    <a:pt x="53" y="211"/>
                    <a:pt x="53" y="211"/>
                    <a:pt x="53" y="211"/>
                  </a:cubicBezTo>
                  <a:cubicBezTo>
                    <a:pt x="53" y="211"/>
                    <a:pt x="53" y="211"/>
                    <a:pt x="53" y="211"/>
                  </a:cubicBezTo>
                  <a:cubicBezTo>
                    <a:pt x="58" y="213"/>
                    <a:pt x="58" y="213"/>
                    <a:pt x="58" y="213"/>
                  </a:cubicBezTo>
                  <a:cubicBezTo>
                    <a:pt x="59" y="214"/>
                    <a:pt x="60" y="214"/>
                    <a:pt x="61" y="214"/>
                  </a:cubicBezTo>
                  <a:cubicBezTo>
                    <a:pt x="83" y="201"/>
                    <a:pt x="83" y="201"/>
                    <a:pt x="83" y="201"/>
                  </a:cubicBezTo>
                  <a:cubicBezTo>
                    <a:pt x="84" y="201"/>
                    <a:pt x="84" y="200"/>
                    <a:pt x="84" y="200"/>
                  </a:cubicBezTo>
                  <a:cubicBezTo>
                    <a:pt x="84" y="199"/>
                    <a:pt x="84" y="199"/>
                    <a:pt x="84" y="199"/>
                  </a:cubicBezTo>
                  <a:cubicBezTo>
                    <a:pt x="84" y="199"/>
                    <a:pt x="84" y="199"/>
                    <a:pt x="84" y="199"/>
                  </a:cubicBezTo>
                  <a:cubicBezTo>
                    <a:pt x="84" y="198"/>
                    <a:pt x="84" y="198"/>
                    <a:pt x="84" y="198"/>
                  </a:cubicBezTo>
                  <a:cubicBezTo>
                    <a:pt x="84" y="198"/>
                    <a:pt x="84" y="198"/>
                    <a:pt x="84" y="198"/>
                  </a:cubicBezTo>
                  <a:cubicBezTo>
                    <a:pt x="84" y="197"/>
                    <a:pt x="84" y="197"/>
                    <a:pt x="84" y="197"/>
                  </a:cubicBezTo>
                  <a:cubicBezTo>
                    <a:pt x="84" y="196"/>
                    <a:pt x="84" y="196"/>
                    <a:pt x="84" y="196"/>
                  </a:cubicBezTo>
                  <a:cubicBezTo>
                    <a:pt x="84" y="196"/>
                    <a:pt x="84" y="196"/>
                    <a:pt x="84" y="196"/>
                  </a:cubicBezTo>
                  <a:cubicBezTo>
                    <a:pt x="84" y="195"/>
                    <a:pt x="84" y="195"/>
                    <a:pt x="84" y="195"/>
                  </a:cubicBezTo>
                  <a:cubicBezTo>
                    <a:pt x="84" y="195"/>
                    <a:pt x="84" y="195"/>
                    <a:pt x="84" y="195"/>
                  </a:cubicBezTo>
                  <a:cubicBezTo>
                    <a:pt x="84" y="194"/>
                    <a:pt x="84" y="194"/>
                    <a:pt x="84" y="194"/>
                  </a:cubicBezTo>
                  <a:cubicBezTo>
                    <a:pt x="83" y="193"/>
                    <a:pt x="83" y="193"/>
                    <a:pt x="83" y="193"/>
                  </a:cubicBezTo>
                  <a:cubicBezTo>
                    <a:pt x="88" y="196"/>
                    <a:pt x="88" y="196"/>
                    <a:pt x="88" y="196"/>
                  </a:cubicBezTo>
                  <a:cubicBezTo>
                    <a:pt x="89" y="197"/>
                    <a:pt x="91" y="197"/>
                    <a:pt x="91" y="196"/>
                  </a:cubicBezTo>
                  <a:cubicBezTo>
                    <a:pt x="113" y="183"/>
                    <a:pt x="113" y="183"/>
                    <a:pt x="113" y="183"/>
                  </a:cubicBezTo>
                  <a:cubicBezTo>
                    <a:pt x="114" y="183"/>
                    <a:pt x="114" y="183"/>
                    <a:pt x="114" y="182"/>
                  </a:cubicBezTo>
                  <a:cubicBezTo>
                    <a:pt x="114" y="182"/>
                    <a:pt x="114" y="182"/>
                    <a:pt x="114" y="182"/>
                  </a:cubicBezTo>
                  <a:cubicBezTo>
                    <a:pt x="114" y="181"/>
                    <a:pt x="114" y="181"/>
                    <a:pt x="114" y="181"/>
                  </a:cubicBezTo>
                  <a:cubicBezTo>
                    <a:pt x="114" y="181"/>
                    <a:pt x="114" y="181"/>
                    <a:pt x="114" y="181"/>
                  </a:cubicBezTo>
                  <a:cubicBezTo>
                    <a:pt x="114" y="180"/>
                    <a:pt x="114" y="180"/>
                    <a:pt x="114" y="180"/>
                  </a:cubicBezTo>
                  <a:cubicBezTo>
                    <a:pt x="114" y="180"/>
                    <a:pt x="114" y="180"/>
                    <a:pt x="114" y="180"/>
                  </a:cubicBezTo>
                  <a:cubicBezTo>
                    <a:pt x="114" y="179"/>
                    <a:pt x="114" y="179"/>
                    <a:pt x="114" y="179"/>
                  </a:cubicBezTo>
                  <a:cubicBezTo>
                    <a:pt x="114" y="178"/>
                    <a:pt x="114" y="178"/>
                    <a:pt x="114" y="178"/>
                  </a:cubicBezTo>
                  <a:cubicBezTo>
                    <a:pt x="114" y="178"/>
                    <a:pt x="114" y="178"/>
                    <a:pt x="114" y="178"/>
                  </a:cubicBezTo>
                  <a:cubicBezTo>
                    <a:pt x="114" y="177"/>
                    <a:pt x="114" y="177"/>
                    <a:pt x="114" y="177"/>
                  </a:cubicBezTo>
                  <a:cubicBezTo>
                    <a:pt x="114" y="177"/>
                    <a:pt x="114" y="177"/>
                    <a:pt x="114" y="177"/>
                  </a:cubicBezTo>
                  <a:cubicBezTo>
                    <a:pt x="114" y="176"/>
                    <a:pt x="114" y="176"/>
                    <a:pt x="114" y="176"/>
                  </a:cubicBezTo>
                  <a:cubicBezTo>
                    <a:pt x="119" y="179"/>
                    <a:pt x="119" y="179"/>
                    <a:pt x="119" y="179"/>
                  </a:cubicBezTo>
                  <a:cubicBezTo>
                    <a:pt x="119" y="179"/>
                    <a:pt x="121" y="179"/>
                    <a:pt x="122" y="179"/>
                  </a:cubicBezTo>
                  <a:cubicBezTo>
                    <a:pt x="268" y="94"/>
                    <a:pt x="268" y="94"/>
                    <a:pt x="268" y="94"/>
                  </a:cubicBezTo>
                  <a:cubicBezTo>
                    <a:pt x="269" y="94"/>
                    <a:pt x="269" y="93"/>
                    <a:pt x="269" y="93"/>
                  </a:cubicBezTo>
                  <a:cubicBezTo>
                    <a:pt x="269" y="92"/>
                    <a:pt x="269" y="92"/>
                    <a:pt x="269" y="92"/>
                  </a:cubicBezTo>
                  <a:cubicBezTo>
                    <a:pt x="269" y="92"/>
                    <a:pt x="269" y="92"/>
                    <a:pt x="269" y="92"/>
                  </a:cubicBezTo>
                  <a:cubicBezTo>
                    <a:pt x="269" y="91"/>
                    <a:pt x="269" y="91"/>
                    <a:pt x="269" y="91"/>
                  </a:cubicBezTo>
                  <a:cubicBezTo>
                    <a:pt x="269" y="91"/>
                    <a:pt x="269" y="91"/>
                    <a:pt x="269" y="91"/>
                  </a:cubicBezTo>
                  <a:cubicBezTo>
                    <a:pt x="269" y="90"/>
                    <a:pt x="269" y="90"/>
                    <a:pt x="269" y="90"/>
                  </a:cubicBezTo>
                  <a:cubicBezTo>
                    <a:pt x="269" y="90"/>
                    <a:pt x="269" y="90"/>
                    <a:pt x="269" y="90"/>
                  </a:cubicBezTo>
                  <a:cubicBezTo>
                    <a:pt x="269" y="89"/>
                    <a:pt x="269" y="89"/>
                    <a:pt x="269" y="89"/>
                  </a:cubicBezTo>
                  <a:cubicBezTo>
                    <a:pt x="269" y="88"/>
                    <a:pt x="269" y="88"/>
                    <a:pt x="269" y="88"/>
                  </a:cubicBezTo>
                  <a:cubicBezTo>
                    <a:pt x="269" y="88"/>
                    <a:pt x="269" y="88"/>
                    <a:pt x="269" y="88"/>
                  </a:cubicBezTo>
                  <a:cubicBezTo>
                    <a:pt x="269" y="87"/>
                    <a:pt x="269" y="87"/>
                    <a:pt x="269" y="87"/>
                  </a:cubicBezTo>
                  <a:cubicBezTo>
                    <a:pt x="269" y="86"/>
                    <a:pt x="269" y="86"/>
                    <a:pt x="269" y="86"/>
                  </a:cubicBezTo>
                  <a:cubicBezTo>
                    <a:pt x="273" y="89"/>
                    <a:pt x="273" y="89"/>
                    <a:pt x="273" y="89"/>
                  </a:cubicBezTo>
                  <a:cubicBezTo>
                    <a:pt x="274" y="90"/>
                    <a:pt x="276" y="90"/>
                    <a:pt x="276" y="89"/>
                  </a:cubicBezTo>
                  <a:cubicBezTo>
                    <a:pt x="298" y="77"/>
                    <a:pt x="298" y="77"/>
                    <a:pt x="298" y="77"/>
                  </a:cubicBezTo>
                  <a:cubicBezTo>
                    <a:pt x="299" y="76"/>
                    <a:pt x="299" y="76"/>
                    <a:pt x="299" y="76"/>
                  </a:cubicBezTo>
                  <a:cubicBezTo>
                    <a:pt x="299" y="75"/>
                    <a:pt x="299" y="75"/>
                    <a:pt x="299" y="75"/>
                  </a:cubicBezTo>
                  <a:cubicBezTo>
                    <a:pt x="299" y="74"/>
                    <a:pt x="299" y="74"/>
                    <a:pt x="299" y="74"/>
                  </a:cubicBezTo>
                  <a:cubicBezTo>
                    <a:pt x="299" y="74"/>
                    <a:pt x="299" y="74"/>
                    <a:pt x="299" y="74"/>
                  </a:cubicBezTo>
                  <a:cubicBezTo>
                    <a:pt x="299" y="73"/>
                    <a:pt x="299" y="73"/>
                    <a:pt x="299" y="73"/>
                  </a:cubicBezTo>
                  <a:cubicBezTo>
                    <a:pt x="299" y="73"/>
                    <a:pt x="299" y="73"/>
                    <a:pt x="299" y="73"/>
                  </a:cubicBezTo>
                  <a:cubicBezTo>
                    <a:pt x="299" y="72"/>
                    <a:pt x="299" y="72"/>
                    <a:pt x="299" y="72"/>
                  </a:cubicBezTo>
                  <a:cubicBezTo>
                    <a:pt x="299" y="72"/>
                    <a:pt x="299" y="72"/>
                    <a:pt x="299" y="72"/>
                  </a:cubicBezTo>
                  <a:cubicBezTo>
                    <a:pt x="299" y="71"/>
                    <a:pt x="299" y="71"/>
                    <a:pt x="299" y="71"/>
                  </a:cubicBezTo>
                  <a:cubicBezTo>
                    <a:pt x="299" y="70"/>
                    <a:pt x="299" y="70"/>
                    <a:pt x="299" y="70"/>
                  </a:cubicBezTo>
                  <a:cubicBezTo>
                    <a:pt x="299" y="70"/>
                    <a:pt x="299" y="70"/>
                    <a:pt x="299" y="70"/>
                  </a:cubicBezTo>
                  <a:cubicBezTo>
                    <a:pt x="299" y="69"/>
                    <a:pt x="299" y="69"/>
                    <a:pt x="299" y="69"/>
                  </a:cubicBezTo>
                  <a:cubicBezTo>
                    <a:pt x="304" y="72"/>
                    <a:pt x="304" y="72"/>
                    <a:pt x="304" y="72"/>
                  </a:cubicBezTo>
                  <a:cubicBezTo>
                    <a:pt x="305" y="72"/>
                    <a:pt x="306" y="72"/>
                    <a:pt x="307" y="72"/>
                  </a:cubicBezTo>
                  <a:cubicBezTo>
                    <a:pt x="329" y="59"/>
                    <a:pt x="329" y="59"/>
                    <a:pt x="329" y="59"/>
                  </a:cubicBezTo>
                  <a:cubicBezTo>
                    <a:pt x="329" y="59"/>
                    <a:pt x="329" y="59"/>
                    <a:pt x="329" y="58"/>
                  </a:cubicBezTo>
                  <a:cubicBezTo>
                    <a:pt x="329" y="58"/>
                    <a:pt x="329" y="58"/>
                    <a:pt x="329" y="58"/>
                  </a:cubicBezTo>
                  <a:cubicBezTo>
                    <a:pt x="329" y="57"/>
                    <a:pt x="329" y="57"/>
                    <a:pt x="329" y="57"/>
                  </a:cubicBezTo>
                  <a:cubicBezTo>
                    <a:pt x="329" y="56"/>
                    <a:pt x="329" y="56"/>
                    <a:pt x="329" y="56"/>
                  </a:cubicBezTo>
                  <a:cubicBezTo>
                    <a:pt x="329" y="56"/>
                    <a:pt x="329" y="56"/>
                    <a:pt x="329" y="56"/>
                  </a:cubicBezTo>
                  <a:cubicBezTo>
                    <a:pt x="329" y="55"/>
                    <a:pt x="329" y="55"/>
                    <a:pt x="329" y="55"/>
                  </a:cubicBezTo>
                  <a:cubicBezTo>
                    <a:pt x="329" y="55"/>
                    <a:pt x="329" y="55"/>
                    <a:pt x="329" y="55"/>
                  </a:cubicBezTo>
                  <a:cubicBezTo>
                    <a:pt x="329" y="54"/>
                    <a:pt x="329" y="54"/>
                    <a:pt x="329" y="54"/>
                  </a:cubicBezTo>
                  <a:cubicBezTo>
                    <a:pt x="329" y="54"/>
                    <a:pt x="329" y="54"/>
                    <a:pt x="329" y="54"/>
                  </a:cubicBezTo>
                  <a:cubicBezTo>
                    <a:pt x="329" y="53"/>
                    <a:pt x="329" y="53"/>
                    <a:pt x="329" y="53"/>
                  </a:cubicBezTo>
                  <a:cubicBezTo>
                    <a:pt x="329" y="52"/>
                    <a:pt x="329" y="52"/>
                    <a:pt x="329" y="52"/>
                  </a:cubicBezTo>
                  <a:cubicBezTo>
                    <a:pt x="329" y="52"/>
                    <a:pt x="329" y="52"/>
                    <a:pt x="329" y="52"/>
                  </a:cubicBezTo>
                  <a:cubicBezTo>
                    <a:pt x="334" y="54"/>
                    <a:pt x="334" y="54"/>
                    <a:pt x="334" y="54"/>
                  </a:cubicBezTo>
                  <a:cubicBezTo>
                    <a:pt x="335" y="55"/>
                    <a:pt x="336" y="55"/>
                    <a:pt x="337" y="55"/>
                  </a:cubicBezTo>
                  <a:cubicBezTo>
                    <a:pt x="359" y="42"/>
                    <a:pt x="359" y="42"/>
                    <a:pt x="359" y="42"/>
                  </a:cubicBezTo>
                  <a:cubicBezTo>
                    <a:pt x="359" y="42"/>
                    <a:pt x="359" y="41"/>
                    <a:pt x="359" y="41"/>
                  </a:cubicBezTo>
                  <a:cubicBezTo>
                    <a:pt x="359" y="40"/>
                    <a:pt x="359" y="40"/>
                    <a:pt x="359" y="40"/>
                  </a:cubicBezTo>
                  <a:cubicBezTo>
                    <a:pt x="359" y="40"/>
                    <a:pt x="359" y="40"/>
                    <a:pt x="359" y="40"/>
                  </a:cubicBezTo>
                  <a:cubicBezTo>
                    <a:pt x="359" y="39"/>
                    <a:pt x="359" y="39"/>
                    <a:pt x="359" y="39"/>
                  </a:cubicBezTo>
                  <a:cubicBezTo>
                    <a:pt x="359" y="38"/>
                    <a:pt x="359" y="38"/>
                    <a:pt x="359" y="38"/>
                  </a:cubicBezTo>
                  <a:cubicBezTo>
                    <a:pt x="359" y="38"/>
                    <a:pt x="359" y="38"/>
                    <a:pt x="359" y="38"/>
                  </a:cubicBezTo>
                  <a:cubicBezTo>
                    <a:pt x="359" y="37"/>
                    <a:pt x="359" y="37"/>
                    <a:pt x="359" y="37"/>
                  </a:cubicBezTo>
                  <a:cubicBezTo>
                    <a:pt x="359" y="37"/>
                    <a:pt x="359" y="37"/>
                    <a:pt x="359" y="37"/>
                  </a:cubicBezTo>
                  <a:cubicBezTo>
                    <a:pt x="359" y="36"/>
                    <a:pt x="359" y="36"/>
                    <a:pt x="359" y="36"/>
                  </a:cubicBezTo>
                  <a:cubicBezTo>
                    <a:pt x="359" y="36"/>
                    <a:pt x="359" y="36"/>
                    <a:pt x="359" y="36"/>
                  </a:cubicBezTo>
                  <a:cubicBezTo>
                    <a:pt x="359" y="35"/>
                    <a:pt x="359" y="35"/>
                    <a:pt x="359" y="35"/>
                  </a:cubicBezTo>
                  <a:cubicBezTo>
                    <a:pt x="359" y="34"/>
                    <a:pt x="359" y="34"/>
                    <a:pt x="359" y="34"/>
                  </a:cubicBezTo>
                  <a:cubicBezTo>
                    <a:pt x="364" y="37"/>
                    <a:pt x="364" y="37"/>
                    <a:pt x="364" y="37"/>
                  </a:cubicBezTo>
                  <a:cubicBezTo>
                    <a:pt x="365" y="37"/>
                    <a:pt x="366" y="38"/>
                    <a:pt x="367" y="37"/>
                  </a:cubicBezTo>
                  <a:cubicBezTo>
                    <a:pt x="394" y="21"/>
                    <a:pt x="394" y="21"/>
                    <a:pt x="394" y="21"/>
                  </a:cubicBezTo>
                  <a:cubicBezTo>
                    <a:pt x="395" y="21"/>
                    <a:pt x="395" y="21"/>
                    <a:pt x="395" y="20"/>
                  </a:cubicBezTo>
                  <a:cubicBezTo>
                    <a:pt x="395" y="20"/>
                    <a:pt x="395" y="20"/>
                    <a:pt x="395" y="20"/>
                  </a:cubicBezTo>
                  <a:cubicBezTo>
                    <a:pt x="395" y="19"/>
                    <a:pt x="395" y="19"/>
                    <a:pt x="395" y="19"/>
                  </a:cubicBezTo>
                  <a:cubicBezTo>
                    <a:pt x="395" y="18"/>
                    <a:pt x="395" y="18"/>
                    <a:pt x="395" y="18"/>
                  </a:cubicBezTo>
                  <a:cubicBezTo>
                    <a:pt x="395" y="18"/>
                    <a:pt x="395" y="18"/>
                    <a:pt x="395" y="18"/>
                  </a:cubicBezTo>
                  <a:cubicBezTo>
                    <a:pt x="395" y="17"/>
                    <a:pt x="395" y="17"/>
                    <a:pt x="395" y="17"/>
                  </a:cubicBezTo>
                  <a:cubicBezTo>
                    <a:pt x="395" y="17"/>
                    <a:pt x="395" y="17"/>
                    <a:pt x="395" y="17"/>
                  </a:cubicBezTo>
                  <a:cubicBezTo>
                    <a:pt x="395" y="16"/>
                    <a:pt x="395" y="16"/>
                    <a:pt x="395" y="16"/>
                  </a:cubicBezTo>
                  <a:cubicBezTo>
                    <a:pt x="395" y="16"/>
                    <a:pt x="395" y="16"/>
                    <a:pt x="395" y="16"/>
                  </a:cubicBezTo>
                  <a:cubicBezTo>
                    <a:pt x="395" y="15"/>
                    <a:pt x="395" y="15"/>
                    <a:pt x="395" y="15"/>
                  </a:cubicBezTo>
                  <a:cubicBezTo>
                    <a:pt x="395" y="14"/>
                    <a:pt x="395" y="14"/>
                    <a:pt x="395" y="14"/>
                  </a:cubicBezTo>
                  <a:cubicBezTo>
                    <a:pt x="395" y="14"/>
                    <a:pt x="395" y="13"/>
                    <a:pt x="394" y="13"/>
                  </a:cubicBezTo>
                  <a:close/>
                </a:path>
              </a:pathLst>
            </a:custGeom>
            <a:solidFill>
              <a:srgbClr val="253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322" name="îşľîḋe"/>
            <p:cNvSpPr/>
            <p:nvPr/>
          </p:nvSpPr>
          <p:spPr bwMode="auto">
            <a:xfrm>
              <a:off x="6424613" y="3749675"/>
              <a:ext cx="147638" cy="106363"/>
            </a:xfrm>
            <a:custGeom>
              <a:avLst/>
              <a:gdLst>
                <a:gd name="T0" fmla="*/ 44 w 45"/>
                <a:gd name="T1" fmla="*/ 14 h 32"/>
                <a:gd name="T2" fmla="*/ 22 w 45"/>
                <a:gd name="T3" fmla="*/ 1 h 32"/>
                <a:gd name="T4" fmla="*/ 19 w 45"/>
                <a:gd name="T5" fmla="*/ 1 h 32"/>
                <a:gd name="T6" fmla="*/ 1 w 45"/>
                <a:gd name="T7" fmla="*/ 11 h 32"/>
                <a:gd name="T8" fmla="*/ 1 w 45"/>
                <a:gd name="T9" fmla="*/ 12 h 32"/>
                <a:gd name="T10" fmla="*/ 1 w 45"/>
                <a:gd name="T11" fmla="*/ 13 h 32"/>
                <a:gd name="T12" fmla="*/ 1 w 45"/>
                <a:gd name="T13" fmla="*/ 13 h 32"/>
                <a:gd name="T14" fmla="*/ 1 w 45"/>
                <a:gd name="T15" fmla="*/ 14 h 32"/>
                <a:gd name="T16" fmla="*/ 1 w 45"/>
                <a:gd name="T17" fmla="*/ 14 h 32"/>
                <a:gd name="T18" fmla="*/ 1 w 45"/>
                <a:gd name="T19" fmla="*/ 15 h 32"/>
                <a:gd name="T20" fmla="*/ 1 w 45"/>
                <a:gd name="T21" fmla="*/ 15 h 32"/>
                <a:gd name="T22" fmla="*/ 1 w 45"/>
                <a:gd name="T23" fmla="*/ 16 h 32"/>
                <a:gd name="T24" fmla="*/ 1 w 45"/>
                <a:gd name="T25" fmla="*/ 17 h 32"/>
                <a:gd name="T26" fmla="*/ 1 w 45"/>
                <a:gd name="T27" fmla="*/ 17 h 32"/>
                <a:gd name="T28" fmla="*/ 1 w 45"/>
                <a:gd name="T29" fmla="*/ 18 h 32"/>
                <a:gd name="T30" fmla="*/ 1 w 45"/>
                <a:gd name="T31" fmla="*/ 19 h 32"/>
                <a:gd name="T32" fmla="*/ 23 w 45"/>
                <a:gd name="T33" fmla="*/ 32 h 32"/>
                <a:gd name="T34" fmla="*/ 26 w 45"/>
                <a:gd name="T35" fmla="*/ 32 h 32"/>
                <a:gd name="T36" fmla="*/ 44 w 45"/>
                <a:gd name="T37" fmla="*/ 22 h 32"/>
                <a:gd name="T38" fmla="*/ 45 w 45"/>
                <a:gd name="T39" fmla="*/ 21 h 32"/>
                <a:gd name="T40" fmla="*/ 45 w 45"/>
                <a:gd name="T41" fmla="*/ 20 h 32"/>
                <a:gd name="T42" fmla="*/ 45 w 45"/>
                <a:gd name="T43" fmla="*/ 20 h 32"/>
                <a:gd name="T44" fmla="*/ 45 w 45"/>
                <a:gd name="T45" fmla="*/ 19 h 32"/>
                <a:gd name="T46" fmla="*/ 45 w 45"/>
                <a:gd name="T47" fmla="*/ 18 h 32"/>
                <a:gd name="T48" fmla="*/ 45 w 45"/>
                <a:gd name="T49" fmla="*/ 18 h 32"/>
                <a:gd name="T50" fmla="*/ 45 w 45"/>
                <a:gd name="T51" fmla="*/ 17 h 32"/>
                <a:gd name="T52" fmla="*/ 45 w 45"/>
                <a:gd name="T53" fmla="*/ 17 h 32"/>
                <a:gd name="T54" fmla="*/ 45 w 45"/>
                <a:gd name="T55" fmla="*/ 16 h 32"/>
                <a:gd name="T56" fmla="*/ 45 w 45"/>
                <a:gd name="T57" fmla="*/ 15 h 32"/>
                <a:gd name="T58" fmla="*/ 45 w 45"/>
                <a:gd name="T59" fmla="*/ 15 h 32"/>
                <a:gd name="T60" fmla="*/ 44 w 45"/>
                <a:gd name="T61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5" h="32">
                  <a:moveTo>
                    <a:pt x="44" y="14"/>
                  </a:moveTo>
                  <a:cubicBezTo>
                    <a:pt x="22" y="1"/>
                    <a:pt x="22" y="1"/>
                    <a:pt x="22" y="1"/>
                  </a:cubicBezTo>
                  <a:cubicBezTo>
                    <a:pt x="21" y="0"/>
                    <a:pt x="20" y="0"/>
                    <a:pt x="19" y="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2"/>
                    <a:pt x="1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8"/>
                    <a:pt x="1" y="19"/>
                    <a:pt x="1" y="19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4" y="32"/>
                    <a:pt x="26" y="32"/>
                    <a:pt x="26" y="32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4"/>
                    <a:pt x="45" y="14"/>
                    <a:pt x="44" y="14"/>
                  </a:cubicBezTo>
                  <a:close/>
                </a:path>
              </a:pathLst>
            </a:custGeom>
            <a:solidFill>
              <a:srgbClr val="253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23" name="iṣľîḑè"/>
            <p:cNvSpPr/>
            <p:nvPr/>
          </p:nvSpPr>
          <p:spPr bwMode="auto">
            <a:xfrm>
              <a:off x="6443663" y="3760788"/>
              <a:ext cx="320675" cy="206375"/>
            </a:xfrm>
            <a:custGeom>
              <a:avLst/>
              <a:gdLst>
                <a:gd name="T0" fmla="*/ 74 w 97"/>
                <a:gd name="T1" fmla="*/ 1 h 63"/>
                <a:gd name="T2" fmla="*/ 53 w 97"/>
                <a:gd name="T3" fmla="*/ 11 h 63"/>
                <a:gd name="T4" fmla="*/ 52 w 97"/>
                <a:gd name="T5" fmla="*/ 13 h 63"/>
                <a:gd name="T6" fmla="*/ 52 w 97"/>
                <a:gd name="T7" fmla="*/ 14 h 63"/>
                <a:gd name="T8" fmla="*/ 52 w 97"/>
                <a:gd name="T9" fmla="*/ 15 h 63"/>
                <a:gd name="T10" fmla="*/ 52 w 97"/>
                <a:gd name="T11" fmla="*/ 16 h 63"/>
                <a:gd name="T12" fmla="*/ 52 w 97"/>
                <a:gd name="T13" fmla="*/ 17 h 63"/>
                <a:gd name="T14" fmla="*/ 52 w 97"/>
                <a:gd name="T15" fmla="*/ 19 h 63"/>
                <a:gd name="T16" fmla="*/ 45 w 97"/>
                <a:gd name="T17" fmla="*/ 16 h 63"/>
                <a:gd name="T18" fmla="*/ 26 w 97"/>
                <a:gd name="T19" fmla="*/ 27 h 63"/>
                <a:gd name="T20" fmla="*/ 26 w 97"/>
                <a:gd name="T21" fmla="*/ 28 h 63"/>
                <a:gd name="T22" fmla="*/ 26 w 97"/>
                <a:gd name="T23" fmla="*/ 30 h 63"/>
                <a:gd name="T24" fmla="*/ 26 w 97"/>
                <a:gd name="T25" fmla="*/ 31 h 63"/>
                <a:gd name="T26" fmla="*/ 26 w 97"/>
                <a:gd name="T27" fmla="*/ 32 h 63"/>
                <a:gd name="T28" fmla="*/ 26 w 97"/>
                <a:gd name="T29" fmla="*/ 33 h 63"/>
                <a:gd name="T30" fmla="*/ 21 w 97"/>
                <a:gd name="T31" fmla="*/ 31 h 63"/>
                <a:gd name="T32" fmla="*/ 1 w 97"/>
                <a:gd name="T33" fmla="*/ 41 h 63"/>
                <a:gd name="T34" fmla="*/ 0 w 97"/>
                <a:gd name="T35" fmla="*/ 43 h 63"/>
                <a:gd name="T36" fmla="*/ 0 w 97"/>
                <a:gd name="T37" fmla="*/ 44 h 63"/>
                <a:gd name="T38" fmla="*/ 0 w 97"/>
                <a:gd name="T39" fmla="*/ 45 h 63"/>
                <a:gd name="T40" fmla="*/ 0 w 97"/>
                <a:gd name="T41" fmla="*/ 46 h 63"/>
                <a:gd name="T42" fmla="*/ 0 w 97"/>
                <a:gd name="T43" fmla="*/ 48 h 63"/>
                <a:gd name="T44" fmla="*/ 1 w 97"/>
                <a:gd name="T45" fmla="*/ 49 h 63"/>
                <a:gd name="T46" fmla="*/ 26 w 97"/>
                <a:gd name="T47" fmla="*/ 62 h 63"/>
                <a:gd name="T48" fmla="*/ 44 w 97"/>
                <a:gd name="T49" fmla="*/ 51 h 63"/>
                <a:gd name="T50" fmla="*/ 44 w 97"/>
                <a:gd name="T51" fmla="*/ 50 h 63"/>
                <a:gd name="T52" fmla="*/ 44 w 97"/>
                <a:gd name="T53" fmla="*/ 49 h 63"/>
                <a:gd name="T54" fmla="*/ 44 w 97"/>
                <a:gd name="T55" fmla="*/ 48 h 63"/>
                <a:gd name="T56" fmla="*/ 44 w 97"/>
                <a:gd name="T57" fmla="*/ 46 h 63"/>
                <a:gd name="T58" fmla="*/ 44 w 97"/>
                <a:gd name="T59" fmla="*/ 45 h 63"/>
                <a:gd name="T60" fmla="*/ 49 w 97"/>
                <a:gd name="T61" fmla="*/ 47 h 63"/>
                <a:gd name="T62" fmla="*/ 70 w 97"/>
                <a:gd name="T63" fmla="*/ 37 h 63"/>
                <a:gd name="T64" fmla="*/ 70 w 97"/>
                <a:gd name="T65" fmla="*/ 35 h 63"/>
                <a:gd name="T66" fmla="*/ 70 w 97"/>
                <a:gd name="T67" fmla="*/ 34 h 63"/>
                <a:gd name="T68" fmla="*/ 70 w 97"/>
                <a:gd name="T69" fmla="*/ 33 h 63"/>
                <a:gd name="T70" fmla="*/ 70 w 97"/>
                <a:gd name="T71" fmla="*/ 32 h 63"/>
                <a:gd name="T72" fmla="*/ 70 w 97"/>
                <a:gd name="T73" fmla="*/ 31 h 63"/>
                <a:gd name="T74" fmla="*/ 70 w 97"/>
                <a:gd name="T75" fmla="*/ 29 h 63"/>
                <a:gd name="T76" fmla="*/ 78 w 97"/>
                <a:gd name="T77" fmla="*/ 32 h 63"/>
                <a:gd name="T78" fmla="*/ 96 w 97"/>
                <a:gd name="T79" fmla="*/ 21 h 63"/>
                <a:gd name="T80" fmla="*/ 96 w 97"/>
                <a:gd name="T81" fmla="*/ 20 h 63"/>
                <a:gd name="T82" fmla="*/ 96 w 97"/>
                <a:gd name="T83" fmla="*/ 19 h 63"/>
                <a:gd name="T84" fmla="*/ 96 w 97"/>
                <a:gd name="T85" fmla="*/ 17 h 63"/>
                <a:gd name="T86" fmla="*/ 96 w 97"/>
                <a:gd name="T87" fmla="*/ 16 h 63"/>
                <a:gd name="T88" fmla="*/ 96 w 97"/>
                <a:gd name="T89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7" h="63">
                  <a:moveTo>
                    <a:pt x="96" y="14"/>
                  </a:moveTo>
                  <a:cubicBezTo>
                    <a:pt x="74" y="1"/>
                    <a:pt x="74" y="1"/>
                    <a:pt x="74" y="1"/>
                  </a:cubicBezTo>
                  <a:cubicBezTo>
                    <a:pt x="73" y="1"/>
                    <a:pt x="71" y="0"/>
                    <a:pt x="71" y="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2" y="11"/>
                    <a:pt x="52" y="12"/>
                    <a:pt x="52" y="12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7" y="16"/>
                    <a:pt x="45" y="15"/>
                    <a:pt x="45" y="1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6" y="26"/>
                    <a:pt x="26" y="27"/>
                    <a:pt x="26" y="27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19" y="31"/>
                    <a:pt x="19" y="3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9"/>
                    <a:pt x="0" y="49"/>
                    <a:pt x="1" y="49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24" y="63"/>
                    <a:pt x="25" y="63"/>
                    <a:pt x="26" y="62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4" y="52"/>
                    <a:pt x="44" y="51"/>
                    <a:pt x="44" y="51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50" y="48"/>
                    <a:pt x="51" y="48"/>
                    <a:pt x="52" y="47"/>
                  </a:cubicBezTo>
                  <a:cubicBezTo>
                    <a:pt x="70" y="37"/>
                    <a:pt x="70" y="37"/>
                    <a:pt x="70" y="37"/>
                  </a:cubicBezTo>
                  <a:cubicBezTo>
                    <a:pt x="70" y="37"/>
                    <a:pt x="70" y="36"/>
                    <a:pt x="70" y="36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0" y="34"/>
                    <a:pt x="70" y="34"/>
                    <a:pt x="70" y="34"/>
                  </a:cubicBezTo>
                  <a:cubicBezTo>
                    <a:pt x="70" y="34"/>
                    <a:pt x="70" y="34"/>
                    <a:pt x="70" y="34"/>
                  </a:cubicBezTo>
                  <a:cubicBezTo>
                    <a:pt x="70" y="33"/>
                    <a:pt x="70" y="33"/>
                    <a:pt x="70" y="33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31"/>
                    <a:pt x="70" y="31"/>
                    <a:pt x="70" y="31"/>
                  </a:cubicBezTo>
                  <a:cubicBezTo>
                    <a:pt x="70" y="31"/>
                    <a:pt x="70" y="31"/>
                    <a:pt x="70" y="31"/>
                  </a:cubicBezTo>
                  <a:cubicBezTo>
                    <a:pt x="70" y="30"/>
                    <a:pt x="70" y="30"/>
                    <a:pt x="70" y="30"/>
                  </a:cubicBezTo>
                  <a:cubicBezTo>
                    <a:pt x="70" y="29"/>
                    <a:pt x="70" y="29"/>
                    <a:pt x="70" y="29"/>
                  </a:cubicBezTo>
                  <a:cubicBezTo>
                    <a:pt x="75" y="32"/>
                    <a:pt x="75" y="32"/>
                    <a:pt x="75" y="32"/>
                  </a:cubicBezTo>
                  <a:cubicBezTo>
                    <a:pt x="76" y="33"/>
                    <a:pt x="77" y="33"/>
                    <a:pt x="78" y="3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7" y="21"/>
                    <a:pt x="96" y="21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96" y="18"/>
                    <a:pt x="96" y="18"/>
                    <a:pt x="96" y="18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6" y="16"/>
                    <a:pt x="96" y="16"/>
                    <a:pt x="96" y="16"/>
                  </a:cubicBezTo>
                  <a:cubicBezTo>
                    <a:pt x="96" y="16"/>
                    <a:pt x="96" y="16"/>
                    <a:pt x="96" y="16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7" y="15"/>
                    <a:pt x="96" y="14"/>
                    <a:pt x="96" y="14"/>
                  </a:cubicBezTo>
                  <a:close/>
                </a:path>
              </a:pathLst>
            </a:custGeom>
            <a:solidFill>
              <a:srgbClr val="253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</a:p>
          </p:txBody>
        </p:sp>
        <p:sp>
          <p:nvSpPr>
            <p:cNvPr id="324" name="îṥ1ïďê"/>
            <p:cNvSpPr/>
            <p:nvPr/>
          </p:nvSpPr>
          <p:spPr bwMode="auto">
            <a:xfrm>
              <a:off x="6407150" y="3371850"/>
              <a:ext cx="509588" cy="315913"/>
            </a:xfrm>
            <a:custGeom>
              <a:avLst/>
              <a:gdLst>
                <a:gd name="T0" fmla="*/ 78 w 154"/>
                <a:gd name="T1" fmla="*/ 14 h 96"/>
                <a:gd name="T2" fmla="*/ 78 w 154"/>
                <a:gd name="T3" fmla="*/ 16 h 96"/>
                <a:gd name="T4" fmla="*/ 78 w 154"/>
                <a:gd name="T5" fmla="*/ 19 h 96"/>
                <a:gd name="T6" fmla="*/ 52 w 154"/>
                <a:gd name="T7" fmla="*/ 27 h 96"/>
                <a:gd name="T8" fmla="*/ 52 w 154"/>
                <a:gd name="T9" fmla="*/ 29 h 96"/>
                <a:gd name="T10" fmla="*/ 52 w 154"/>
                <a:gd name="T11" fmla="*/ 32 h 96"/>
                <a:gd name="T12" fmla="*/ 47 w 154"/>
                <a:gd name="T13" fmla="*/ 31 h 96"/>
                <a:gd name="T14" fmla="*/ 26 w 154"/>
                <a:gd name="T15" fmla="*/ 43 h 96"/>
                <a:gd name="T16" fmla="*/ 26 w 154"/>
                <a:gd name="T17" fmla="*/ 45 h 96"/>
                <a:gd name="T18" fmla="*/ 26 w 154"/>
                <a:gd name="T19" fmla="*/ 47 h 96"/>
                <a:gd name="T20" fmla="*/ 18 w 154"/>
                <a:gd name="T21" fmla="*/ 46 h 96"/>
                <a:gd name="T22" fmla="*/ 0 w 154"/>
                <a:gd name="T23" fmla="*/ 58 h 96"/>
                <a:gd name="T24" fmla="*/ 0 w 154"/>
                <a:gd name="T25" fmla="*/ 61 h 96"/>
                <a:gd name="T26" fmla="*/ 0 w 154"/>
                <a:gd name="T27" fmla="*/ 63 h 96"/>
                <a:gd name="T28" fmla="*/ 44 w 154"/>
                <a:gd name="T29" fmla="*/ 67 h 96"/>
                <a:gd name="T30" fmla="*/ 44 w 154"/>
                <a:gd name="T31" fmla="*/ 64 h 96"/>
                <a:gd name="T32" fmla="*/ 44 w 154"/>
                <a:gd name="T33" fmla="*/ 62 h 96"/>
                <a:gd name="T34" fmla="*/ 44 w 154"/>
                <a:gd name="T35" fmla="*/ 59 h 96"/>
                <a:gd name="T36" fmla="*/ 70 w 154"/>
                <a:gd name="T37" fmla="*/ 51 h 96"/>
                <a:gd name="T38" fmla="*/ 70 w 154"/>
                <a:gd name="T39" fmla="*/ 49 h 96"/>
                <a:gd name="T40" fmla="*/ 70 w 154"/>
                <a:gd name="T41" fmla="*/ 46 h 96"/>
                <a:gd name="T42" fmla="*/ 75 w 154"/>
                <a:gd name="T43" fmla="*/ 47 h 96"/>
                <a:gd name="T44" fmla="*/ 96 w 154"/>
                <a:gd name="T45" fmla="*/ 35 h 96"/>
                <a:gd name="T46" fmla="*/ 96 w 154"/>
                <a:gd name="T47" fmla="*/ 33 h 96"/>
                <a:gd name="T48" fmla="*/ 96 w 154"/>
                <a:gd name="T49" fmla="*/ 31 h 96"/>
                <a:gd name="T50" fmla="*/ 102 w 154"/>
                <a:gd name="T51" fmla="*/ 34 h 96"/>
                <a:gd name="T52" fmla="*/ 84 w 154"/>
                <a:gd name="T53" fmla="*/ 47 h 96"/>
                <a:gd name="T54" fmla="*/ 84 w 154"/>
                <a:gd name="T55" fmla="*/ 49 h 96"/>
                <a:gd name="T56" fmla="*/ 84 w 154"/>
                <a:gd name="T57" fmla="*/ 51 h 96"/>
                <a:gd name="T58" fmla="*/ 58 w 154"/>
                <a:gd name="T59" fmla="*/ 59 h 96"/>
                <a:gd name="T60" fmla="*/ 58 w 154"/>
                <a:gd name="T61" fmla="*/ 62 h 96"/>
                <a:gd name="T62" fmla="*/ 58 w 154"/>
                <a:gd name="T63" fmla="*/ 65 h 96"/>
                <a:gd name="T64" fmla="*/ 58 w 154"/>
                <a:gd name="T65" fmla="*/ 67 h 96"/>
                <a:gd name="T66" fmla="*/ 32 w 154"/>
                <a:gd name="T67" fmla="*/ 75 h 96"/>
                <a:gd name="T68" fmla="*/ 32 w 154"/>
                <a:gd name="T69" fmla="*/ 78 h 96"/>
                <a:gd name="T70" fmla="*/ 32 w 154"/>
                <a:gd name="T71" fmla="*/ 80 h 96"/>
                <a:gd name="T72" fmla="*/ 54 w 154"/>
                <a:gd name="T73" fmla="*/ 95 h 96"/>
                <a:gd name="T74" fmla="*/ 76 w 154"/>
                <a:gd name="T75" fmla="*/ 84 h 96"/>
                <a:gd name="T76" fmla="*/ 76 w 154"/>
                <a:gd name="T77" fmla="*/ 81 h 96"/>
                <a:gd name="T78" fmla="*/ 76 w 154"/>
                <a:gd name="T79" fmla="*/ 79 h 96"/>
                <a:gd name="T80" fmla="*/ 83 w 154"/>
                <a:gd name="T81" fmla="*/ 80 h 96"/>
                <a:gd name="T82" fmla="*/ 102 w 154"/>
                <a:gd name="T83" fmla="*/ 68 h 96"/>
                <a:gd name="T84" fmla="*/ 102 w 154"/>
                <a:gd name="T85" fmla="*/ 66 h 96"/>
                <a:gd name="T86" fmla="*/ 102 w 154"/>
                <a:gd name="T87" fmla="*/ 63 h 96"/>
                <a:gd name="T88" fmla="*/ 127 w 154"/>
                <a:gd name="T89" fmla="*/ 55 h 96"/>
                <a:gd name="T90" fmla="*/ 128 w 154"/>
                <a:gd name="T91" fmla="*/ 52 h 96"/>
                <a:gd name="T92" fmla="*/ 128 w 154"/>
                <a:gd name="T93" fmla="*/ 50 h 96"/>
                <a:gd name="T94" fmla="*/ 128 w 154"/>
                <a:gd name="T95" fmla="*/ 47 h 96"/>
                <a:gd name="T96" fmla="*/ 154 w 154"/>
                <a:gd name="T97" fmla="*/ 39 h 96"/>
                <a:gd name="T98" fmla="*/ 154 w 154"/>
                <a:gd name="T99" fmla="*/ 37 h 96"/>
                <a:gd name="T100" fmla="*/ 154 w 154"/>
                <a:gd name="T101" fmla="*/ 34 h 96"/>
                <a:gd name="T102" fmla="*/ 99 w 154"/>
                <a:gd name="T103" fmla="*/ 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4" h="96">
                  <a:moveTo>
                    <a:pt x="78" y="12"/>
                  </a:moveTo>
                  <a:cubicBezTo>
                    <a:pt x="78" y="13"/>
                    <a:pt x="78" y="13"/>
                    <a:pt x="78" y="13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2" y="15"/>
                    <a:pt x="71" y="15"/>
                    <a:pt x="70" y="16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52" y="26"/>
                    <a:pt x="52" y="27"/>
                    <a:pt x="52" y="27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6" y="30"/>
                    <a:pt x="45" y="30"/>
                    <a:pt x="44" y="3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6" y="41"/>
                    <a:pt x="26" y="42"/>
                    <a:pt x="26" y="42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0" y="45"/>
                    <a:pt x="19" y="45"/>
                    <a:pt x="18" y="4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7"/>
                    <a:pt x="0" y="57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0" y="64"/>
                    <a:pt x="1" y="64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24" y="78"/>
                    <a:pt x="25" y="78"/>
                    <a:pt x="26" y="7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4" y="67"/>
                    <a:pt x="44" y="66"/>
                    <a:pt x="44" y="66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4" y="64"/>
                    <a:pt x="44" y="64"/>
                    <a:pt x="44" y="64"/>
                  </a:cubicBezTo>
                  <a:cubicBezTo>
                    <a:pt x="44" y="64"/>
                    <a:pt x="44" y="64"/>
                    <a:pt x="44" y="64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50" y="63"/>
                    <a:pt x="51" y="63"/>
                    <a:pt x="52" y="62"/>
                  </a:cubicBezTo>
                  <a:cubicBezTo>
                    <a:pt x="70" y="52"/>
                    <a:pt x="70" y="52"/>
                    <a:pt x="70" y="52"/>
                  </a:cubicBezTo>
                  <a:cubicBezTo>
                    <a:pt x="70" y="52"/>
                    <a:pt x="70" y="51"/>
                    <a:pt x="70" y="51"/>
                  </a:cubicBezTo>
                  <a:cubicBezTo>
                    <a:pt x="70" y="50"/>
                    <a:pt x="70" y="50"/>
                    <a:pt x="70" y="50"/>
                  </a:cubicBezTo>
                  <a:cubicBezTo>
                    <a:pt x="70" y="50"/>
                    <a:pt x="70" y="50"/>
                    <a:pt x="70" y="50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70" y="47"/>
                    <a:pt x="70" y="47"/>
                    <a:pt x="70" y="47"/>
                  </a:cubicBezTo>
                  <a:cubicBezTo>
                    <a:pt x="70" y="47"/>
                    <a:pt x="70" y="47"/>
                    <a:pt x="70" y="47"/>
                  </a:cubicBezTo>
                  <a:cubicBezTo>
                    <a:pt x="70" y="46"/>
                    <a:pt x="70" y="46"/>
                    <a:pt x="70" y="46"/>
                  </a:cubicBezTo>
                  <a:cubicBezTo>
                    <a:pt x="70" y="46"/>
                    <a:pt x="70" y="46"/>
                    <a:pt x="70" y="46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6" y="48"/>
                    <a:pt x="77" y="48"/>
                    <a:pt x="78" y="47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6" y="36"/>
                    <a:pt x="96" y="36"/>
                  </a:cubicBezTo>
                  <a:cubicBezTo>
                    <a:pt x="96" y="35"/>
                    <a:pt x="96" y="35"/>
                    <a:pt x="96" y="35"/>
                  </a:cubicBezTo>
                  <a:cubicBezTo>
                    <a:pt x="96" y="35"/>
                    <a:pt x="96" y="35"/>
                    <a:pt x="96" y="35"/>
                  </a:cubicBezTo>
                  <a:cubicBezTo>
                    <a:pt x="96" y="34"/>
                    <a:pt x="96" y="34"/>
                    <a:pt x="96" y="34"/>
                  </a:cubicBezTo>
                  <a:cubicBezTo>
                    <a:pt x="96" y="34"/>
                    <a:pt x="96" y="34"/>
                    <a:pt x="96" y="34"/>
                  </a:cubicBezTo>
                  <a:cubicBezTo>
                    <a:pt x="96" y="33"/>
                    <a:pt x="96" y="33"/>
                    <a:pt x="96" y="33"/>
                  </a:cubicBezTo>
                  <a:cubicBezTo>
                    <a:pt x="96" y="32"/>
                    <a:pt x="96" y="32"/>
                    <a:pt x="96" y="32"/>
                  </a:cubicBezTo>
                  <a:cubicBezTo>
                    <a:pt x="96" y="32"/>
                    <a:pt x="96" y="32"/>
                    <a:pt x="96" y="32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6" y="30"/>
                    <a:pt x="96" y="30"/>
                    <a:pt x="96" y="30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104" y="34"/>
                    <a:pt x="104" y="34"/>
                    <a:pt x="104" y="34"/>
                  </a:cubicBezTo>
                  <a:cubicBezTo>
                    <a:pt x="104" y="34"/>
                    <a:pt x="103" y="34"/>
                    <a:pt x="102" y="34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4" y="45"/>
                    <a:pt x="84" y="45"/>
                    <a:pt x="84" y="45"/>
                  </a:cubicBezTo>
                  <a:cubicBezTo>
                    <a:pt x="84" y="46"/>
                    <a:pt x="84" y="46"/>
                    <a:pt x="84" y="46"/>
                  </a:cubicBezTo>
                  <a:cubicBezTo>
                    <a:pt x="84" y="47"/>
                    <a:pt x="84" y="47"/>
                    <a:pt x="84" y="47"/>
                  </a:cubicBezTo>
                  <a:cubicBezTo>
                    <a:pt x="84" y="47"/>
                    <a:pt x="84" y="47"/>
                    <a:pt x="84" y="47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79" y="49"/>
                    <a:pt x="79" y="49"/>
                    <a:pt x="79" y="49"/>
                  </a:cubicBezTo>
                  <a:cubicBezTo>
                    <a:pt x="78" y="49"/>
                    <a:pt x="77" y="49"/>
                    <a:pt x="76" y="49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8" y="60"/>
                    <a:pt x="57" y="60"/>
                    <a:pt x="58" y="60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8" y="62"/>
                    <a:pt x="58" y="62"/>
                  </a:cubicBezTo>
                  <a:cubicBezTo>
                    <a:pt x="58" y="62"/>
                    <a:pt x="58" y="62"/>
                    <a:pt x="58" y="62"/>
                  </a:cubicBezTo>
                  <a:cubicBezTo>
                    <a:pt x="58" y="63"/>
                    <a:pt x="58" y="63"/>
                    <a:pt x="58" y="63"/>
                  </a:cubicBezTo>
                  <a:cubicBezTo>
                    <a:pt x="58" y="63"/>
                    <a:pt x="58" y="63"/>
                    <a:pt x="58" y="63"/>
                  </a:cubicBezTo>
                  <a:cubicBezTo>
                    <a:pt x="58" y="64"/>
                    <a:pt x="58" y="64"/>
                    <a:pt x="58" y="64"/>
                  </a:cubicBezTo>
                  <a:cubicBezTo>
                    <a:pt x="58" y="65"/>
                    <a:pt x="58" y="65"/>
                    <a:pt x="58" y="65"/>
                  </a:cubicBezTo>
                  <a:cubicBezTo>
                    <a:pt x="58" y="65"/>
                    <a:pt x="58" y="65"/>
                    <a:pt x="58" y="65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58" y="67"/>
                    <a:pt x="58" y="67"/>
                    <a:pt x="58" y="67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2" y="64"/>
                    <a:pt x="51" y="64"/>
                    <a:pt x="50" y="64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32" y="75"/>
                    <a:pt x="31" y="75"/>
                    <a:pt x="32" y="75"/>
                  </a:cubicBezTo>
                  <a:cubicBezTo>
                    <a:pt x="32" y="76"/>
                    <a:pt x="32" y="76"/>
                    <a:pt x="32" y="76"/>
                  </a:cubicBezTo>
                  <a:cubicBezTo>
                    <a:pt x="32" y="77"/>
                    <a:pt x="32" y="77"/>
                    <a:pt x="32" y="77"/>
                  </a:cubicBezTo>
                  <a:cubicBezTo>
                    <a:pt x="32" y="77"/>
                    <a:pt x="32" y="77"/>
                    <a:pt x="32" y="77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79"/>
                    <a:pt x="32" y="79"/>
                    <a:pt x="32" y="79"/>
                  </a:cubicBezTo>
                  <a:cubicBezTo>
                    <a:pt x="32" y="80"/>
                    <a:pt x="32" y="80"/>
                    <a:pt x="32" y="80"/>
                  </a:cubicBezTo>
                  <a:cubicBezTo>
                    <a:pt x="32" y="80"/>
                    <a:pt x="32" y="80"/>
                    <a:pt x="32" y="80"/>
                  </a:cubicBezTo>
                  <a:cubicBezTo>
                    <a:pt x="32" y="81"/>
                    <a:pt x="32" y="81"/>
                    <a:pt x="32" y="81"/>
                  </a:cubicBezTo>
                  <a:cubicBezTo>
                    <a:pt x="32" y="81"/>
                    <a:pt x="32" y="81"/>
                    <a:pt x="32" y="81"/>
                  </a:cubicBezTo>
                  <a:cubicBezTo>
                    <a:pt x="31" y="82"/>
                    <a:pt x="32" y="82"/>
                    <a:pt x="32" y="83"/>
                  </a:cubicBezTo>
                  <a:cubicBezTo>
                    <a:pt x="54" y="95"/>
                    <a:pt x="54" y="95"/>
                    <a:pt x="54" y="95"/>
                  </a:cubicBezTo>
                  <a:cubicBezTo>
                    <a:pt x="55" y="96"/>
                    <a:pt x="57" y="96"/>
                    <a:pt x="57" y="96"/>
                  </a:cubicBezTo>
                  <a:cubicBezTo>
                    <a:pt x="75" y="85"/>
                    <a:pt x="75" y="85"/>
                    <a:pt x="75" y="85"/>
                  </a:cubicBezTo>
                  <a:cubicBezTo>
                    <a:pt x="76" y="85"/>
                    <a:pt x="76" y="85"/>
                    <a:pt x="76" y="84"/>
                  </a:cubicBezTo>
                  <a:cubicBezTo>
                    <a:pt x="76" y="84"/>
                    <a:pt x="76" y="84"/>
                    <a:pt x="76" y="84"/>
                  </a:cubicBezTo>
                  <a:cubicBezTo>
                    <a:pt x="76" y="83"/>
                    <a:pt x="76" y="83"/>
                    <a:pt x="76" y="83"/>
                  </a:cubicBezTo>
                  <a:cubicBezTo>
                    <a:pt x="76" y="82"/>
                    <a:pt x="76" y="82"/>
                    <a:pt x="76" y="82"/>
                  </a:cubicBezTo>
                  <a:cubicBezTo>
                    <a:pt x="76" y="82"/>
                    <a:pt x="76" y="82"/>
                    <a:pt x="76" y="82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76" y="80"/>
                    <a:pt x="76" y="80"/>
                    <a:pt x="76" y="80"/>
                  </a:cubicBezTo>
                  <a:cubicBezTo>
                    <a:pt x="76" y="80"/>
                    <a:pt x="76" y="80"/>
                    <a:pt x="76" y="80"/>
                  </a:cubicBezTo>
                  <a:cubicBezTo>
                    <a:pt x="76" y="79"/>
                    <a:pt x="76" y="79"/>
                    <a:pt x="76" y="79"/>
                  </a:cubicBezTo>
                  <a:cubicBezTo>
                    <a:pt x="76" y="78"/>
                    <a:pt x="76" y="78"/>
                    <a:pt x="76" y="78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80" y="80"/>
                    <a:pt x="80" y="80"/>
                    <a:pt x="80" y="80"/>
                  </a:cubicBezTo>
                  <a:cubicBezTo>
                    <a:pt x="81" y="81"/>
                    <a:pt x="83" y="81"/>
                    <a:pt x="83" y="80"/>
                  </a:cubicBezTo>
                  <a:cubicBezTo>
                    <a:pt x="101" y="70"/>
                    <a:pt x="101" y="70"/>
                    <a:pt x="101" y="70"/>
                  </a:cubicBezTo>
                  <a:cubicBezTo>
                    <a:pt x="102" y="70"/>
                    <a:pt x="102" y="70"/>
                    <a:pt x="102" y="69"/>
                  </a:cubicBezTo>
                  <a:cubicBezTo>
                    <a:pt x="102" y="69"/>
                    <a:pt x="102" y="69"/>
                    <a:pt x="102" y="69"/>
                  </a:cubicBezTo>
                  <a:cubicBezTo>
                    <a:pt x="102" y="68"/>
                    <a:pt x="102" y="68"/>
                    <a:pt x="102" y="68"/>
                  </a:cubicBezTo>
                  <a:cubicBezTo>
                    <a:pt x="102" y="67"/>
                    <a:pt x="102" y="67"/>
                    <a:pt x="102" y="67"/>
                  </a:cubicBezTo>
                  <a:cubicBezTo>
                    <a:pt x="102" y="67"/>
                    <a:pt x="102" y="67"/>
                    <a:pt x="102" y="67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2" y="65"/>
                    <a:pt x="102" y="65"/>
                    <a:pt x="102" y="65"/>
                  </a:cubicBezTo>
                  <a:cubicBezTo>
                    <a:pt x="102" y="64"/>
                    <a:pt x="102" y="64"/>
                    <a:pt x="102" y="64"/>
                  </a:cubicBezTo>
                  <a:cubicBezTo>
                    <a:pt x="102" y="64"/>
                    <a:pt x="102" y="64"/>
                    <a:pt x="102" y="64"/>
                  </a:cubicBezTo>
                  <a:cubicBezTo>
                    <a:pt x="102" y="63"/>
                    <a:pt x="102" y="63"/>
                    <a:pt x="102" y="63"/>
                  </a:cubicBezTo>
                  <a:cubicBezTo>
                    <a:pt x="102" y="62"/>
                    <a:pt x="102" y="62"/>
                    <a:pt x="102" y="62"/>
                  </a:cubicBezTo>
                  <a:cubicBezTo>
                    <a:pt x="106" y="65"/>
                    <a:pt x="106" y="65"/>
                    <a:pt x="106" y="65"/>
                  </a:cubicBezTo>
                  <a:cubicBezTo>
                    <a:pt x="107" y="66"/>
                    <a:pt x="109" y="66"/>
                    <a:pt x="109" y="65"/>
                  </a:cubicBezTo>
                  <a:cubicBezTo>
                    <a:pt x="127" y="55"/>
                    <a:pt x="127" y="55"/>
                    <a:pt x="127" y="55"/>
                  </a:cubicBezTo>
                  <a:cubicBezTo>
                    <a:pt x="128" y="55"/>
                    <a:pt x="128" y="55"/>
                    <a:pt x="128" y="54"/>
                  </a:cubicBezTo>
                  <a:cubicBezTo>
                    <a:pt x="128" y="54"/>
                    <a:pt x="128" y="54"/>
                    <a:pt x="128" y="54"/>
                  </a:cubicBezTo>
                  <a:cubicBezTo>
                    <a:pt x="128" y="53"/>
                    <a:pt x="128" y="53"/>
                    <a:pt x="128" y="53"/>
                  </a:cubicBezTo>
                  <a:cubicBezTo>
                    <a:pt x="128" y="52"/>
                    <a:pt x="128" y="52"/>
                    <a:pt x="128" y="52"/>
                  </a:cubicBezTo>
                  <a:cubicBezTo>
                    <a:pt x="128" y="52"/>
                    <a:pt x="128" y="52"/>
                    <a:pt x="128" y="52"/>
                  </a:cubicBezTo>
                  <a:cubicBezTo>
                    <a:pt x="128" y="51"/>
                    <a:pt x="128" y="51"/>
                    <a:pt x="128" y="51"/>
                  </a:cubicBezTo>
                  <a:cubicBezTo>
                    <a:pt x="128" y="51"/>
                    <a:pt x="128" y="51"/>
                    <a:pt x="128" y="51"/>
                  </a:cubicBezTo>
                  <a:cubicBezTo>
                    <a:pt x="128" y="50"/>
                    <a:pt x="128" y="50"/>
                    <a:pt x="128" y="50"/>
                  </a:cubicBezTo>
                  <a:cubicBezTo>
                    <a:pt x="128" y="49"/>
                    <a:pt x="128" y="49"/>
                    <a:pt x="128" y="49"/>
                  </a:cubicBezTo>
                  <a:cubicBezTo>
                    <a:pt x="128" y="49"/>
                    <a:pt x="128" y="49"/>
                    <a:pt x="128" y="49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28" y="47"/>
                    <a:pt x="128" y="47"/>
                    <a:pt x="128" y="47"/>
                  </a:cubicBezTo>
                  <a:cubicBezTo>
                    <a:pt x="133" y="50"/>
                    <a:pt x="133" y="50"/>
                    <a:pt x="133" y="50"/>
                  </a:cubicBezTo>
                  <a:cubicBezTo>
                    <a:pt x="133" y="51"/>
                    <a:pt x="135" y="51"/>
                    <a:pt x="135" y="50"/>
                  </a:cubicBezTo>
                  <a:cubicBezTo>
                    <a:pt x="153" y="40"/>
                    <a:pt x="153" y="40"/>
                    <a:pt x="153" y="40"/>
                  </a:cubicBezTo>
                  <a:cubicBezTo>
                    <a:pt x="154" y="40"/>
                    <a:pt x="154" y="39"/>
                    <a:pt x="154" y="39"/>
                  </a:cubicBezTo>
                  <a:cubicBezTo>
                    <a:pt x="154" y="39"/>
                    <a:pt x="154" y="39"/>
                    <a:pt x="154" y="39"/>
                  </a:cubicBezTo>
                  <a:cubicBezTo>
                    <a:pt x="154" y="38"/>
                    <a:pt x="154" y="38"/>
                    <a:pt x="154" y="38"/>
                  </a:cubicBezTo>
                  <a:cubicBezTo>
                    <a:pt x="154" y="37"/>
                    <a:pt x="154" y="37"/>
                    <a:pt x="154" y="37"/>
                  </a:cubicBezTo>
                  <a:cubicBezTo>
                    <a:pt x="154" y="37"/>
                    <a:pt x="154" y="37"/>
                    <a:pt x="154" y="37"/>
                  </a:cubicBezTo>
                  <a:cubicBezTo>
                    <a:pt x="154" y="36"/>
                    <a:pt x="154" y="36"/>
                    <a:pt x="154" y="36"/>
                  </a:cubicBezTo>
                  <a:cubicBezTo>
                    <a:pt x="154" y="36"/>
                    <a:pt x="154" y="36"/>
                    <a:pt x="154" y="36"/>
                  </a:cubicBezTo>
                  <a:cubicBezTo>
                    <a:pt x="154" y="35"/>
                    <a:pt x="154" y="35"/>
                    <a:pt x="154" y="35"/>
                  </a:cubicBezTo>
                  <a:cubicBezTo>
                    <a:pt x="154" y="34"/>
                    <a:pt x="154" y="34"/>
                    <a:pt x="154" y="34"/>
                  </a:cubicBezTo>
                  <a:cubicBezTo>
                    <a:pt x="154" y="34"/>
                    <a:pt x="154" y="34"/>
                    <a:pt x="154" y="34"/>
                  </a:cubicBezTo>
                  <a:cubicBezTo>
                    <a:pt x="154" y="33"/>
                    <a:pt x="154" y="33"/>
                    <a:pt x="154" y="33"/>
                  </a:cubicBezTo>
                  <a:cubicBezTo>
                    <a:pt x="154" y="33"/>
                    <a:pt x="154" y="32"/>
                    <a:pt x="153" y="32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8" y="0"/>
                    <a:pt x="97" y="0"/>
                    <a:pt x="96" y="1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78" y="11"/>
                    <a:pt x="78" y="12"/>
                    <a:pt x="78" y="12"/>
                  </a:cubicBezTo>
                  <a:close/>
                </a:path>
              </a:pathLst>
            </a:custGeom>
            <a:solidFill>
              <a:srgbClr val="253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92500" lnSpcReduction="10000"/>
            </a:bodyPr>
            <a:lstStyle/>
            <a:p>
              <a:pPr algn="ctr"/>
            </a:p>
          </p:txBody>
        </p:sp>
        <p:sp>
          <p:nvSpPr>
            <p:cNvPr id="325" name="îṣḷíḑe"/>
            <p:cNvSpPr/>
            <p:nvPr/>
          </p:nvSpPr>
          <p:spPr bwMode="auto">
            <a:xfrm>
              <a:off x="6216650" y="3632200"/>
              <a:ext cx="147638" cy="82550"/>
            </a:xfrm>
            <a:custGeom>
              <a:avLst/>
              <a:gdLst>
                <a:gd name="T0" fmla="*/ 26 w 45"/>
                <a:gd name="T1" fmla="*/ 25 h 25"/>
                <a:gd name="T2" fmla="*/ 44 w 45"/>
                <a:gd name="T3" fmla="*/ 15 h 25"/>
                <a:gd name="T4" fmla="*/ 44 w 45"/>
                <a:gd name="T5" fmla="*/ 13 h 25"/>
                <a:gd name="T6" fmla="*/ 22 w 45"/>
                <a:gd name="T7" fmla="*/ 0 h 25"/>
                <a:gd name="T8" fmla="*/ 19 w 45"/>
                <a:gd name="T9" fmla="*/ 0 h 25"/>
                <a:gd name="T10" fmla="*/ 1 w 45"/>
                <a:gd name="T11" fmla="*/ 10 h 25"/>
                <a:gd name="T12" fmla="*/ 1 w 45"/>
                <a:gd name="T13" fmla="*/ 12 h 25"/>
                <a:gd name="T14" fmla="*/ 23 w 45"/>
                <a:gd name="T15" fmla="*/ 25 h 25"/>
                <a:gd name="T16" fmla="*/ 26 w 45"/>
                <a:gd name="T1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5">
                  <a:moveTo>
                    <a:pt x="26" y="25"/>
                  </a:moveTo>
                  <a:cubicBezTo>
                    <a:pt x="44" y="15"/>
                    <a:pt x="44" y="15"/>
                    <a:pt x="44" y="15"/>
                  </a:cubicBezTo>
                  <a:cubicBezTo>
                    <a:pt x="45" y="14"/>
                    <a:pt x="45" y="14"/>
                    <a:pt x="44" y="1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19" y="0"/>
                    <a:pt x="19" y="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5"/>
                    <a:pt x="25" y="25"/>
                    <a:pt x="26" y="25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26" name="îṣḷiḋê"/>
            <p:cNvSpPr/>
            <p:nvPr/>
          </p:nvSpPr>
          <p:spPr bwMode="auto">
            <a:xfrm>
              <a:off x="6110288" y="3568700"/>
              <a:ext cx="149225" cy="85725"/>
            </a:xfrm>
            <a:custGeom>
              <a:avLst/>
              <a:gdLst>
                <a:gd name="T0" fmla="*/ 19 w 45"/>
                <a:gd name="T1" fmla="*/ 1 h 26"/>
                <a:gd name="T2" fmla="*/ 1 w 45"/>
                <a:gd name="T3" fmla="*/ 11 h 26"/>
                <a:gd name="T4" fmla="*/ 1 w 45"/>
                <a:gd name="T5" fmla="*/ 13 h 26"/>
                <a:gd name="T6" fmla="*/ 24 w 45"/>
                <a:gd name="T7" fmla="*/ 26 h 26"/>
                <a:gd name="T8" fmla="*/ 26 w 45"/>
                <a:gd name="T9" fmla="*/ 26 h 26"/>
                <a:gd name="T10" fmla="*/ 44 w 45"/>
                <a:gd name="T11" fmla="*/ 15 h 26"/>
                <a:gd name="T12" fmla="*/ 44 w 45"/>
                <a:gd name="T13" fmla="*/ 14 h 26"/>
                <a:gd name="T14" fmla="*/ 22 w 45"/>
                <a:gd name="T15" fmla="*/ 1 h 26"/>
                <a:gd name="T16" fmla="*/ 19 w 45"/>
                <a:gd name="T17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6">
                  <a:moveTo>
                    <a:pt x="19" y="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0" y="12"/>
                    <a:pt x="0" y="12"/>
                    <a:pt x="1" y="13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6"/>
                    <a:pt x="26" y="26"/>
                    <a:pt x="26" y="26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5" y="15"/>
                    <a:pt x="45" y="14"/>
                    <a:pt x="44" y="14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0"/>
                    <a:pt x="20" y="0"/>
                    <a:pt x="19" y="1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27" name="îṥḻîḍe"/>
            <p:cNvSpPr/>
            <p:nvPr/>
          </p:nvSpPr>
          <p:spPr bwMode="auto">
            <a:xfrm>
              <a:off x="5880100" y="3681413"/>
              <a:ext cx="187325" cy="107950"/>
            </a:xfrm>
            <a:custGeom>
              <a:avLst/>
              <a:gdLst>
                <a:gd name="T0" fmla="*/ 31 w 57"/>
                <a:gd name="T1" fmla="*/ 0 h 33"/>
                <a:gd name="T2" fmla="*/ 1 w 57"/>
                <a:gd name="T3" fmla="*/ 17 h 33"/>
                <a:gd name="T4" fmla="*/ 1 w 57"/>
                <a:gd name="T5" fmla="*/ 19 h 33"/>
                <a:gd name="T6" fmla="*/ 24 w 57"/>
                <a:gd name="T7" fmla="*/ 32 h 33"/>
                <a:gd name="T8" fmla="*/ 27 w 57"/>
                <a:gd name="T9" fmla="*/ 32 h 33"/>
                <a:gd name="T10" fmla="*/ 57 w 57"/>
                <a:gd name="T11" fmla="*/ 15 h 33"/>
                <a:gd name="T12" fmla="*/ 56 w 57"/>
                <a:gd name="T13" fmla="*/ 13 h 33"/>
                <a:gd name="T14" fmla="*/ 34 w 57"/>
                <a:gd name="T15" fmla="*/ 0 h 33"/>
                <a:gd name="T16" fmla="*/ 31 w 57"/>
                <a:gd name="T1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33">
                  <a:moveTo>
                    <a:pt x="31" y="0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0" y="18"/>
                    <a:pt x="1" y="19"/>
                    <a:pt x="1" y="19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6" y="33"/>
                    <a:pt x="27" y="32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7" y="14"/>
                    <a:pt x="57" y="13"/>
                    <a:pt x="56" y="13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2" y="0"/>
                    <a:pt x="31" y="0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28" name="iṡľïḍê"/>
            <p:cNvSpPr/>
            <p:nvPr/>
          </p:nvSpPr>
          <p:spPr bwMode="auto">
            <a:xfrm>
              <a:off x="6024563" y="3617913"/>
              <a:ext cx="149225" cy="85725"/>
            </a:xfrm>
            <a:custGeom>
              <a:avLst/>
              <a:gdLst>
                <a:gd name="T0" fmla="*/ 19 w 45"/>
                <a:gd name="T1" fmla="*/ 1 h 26"/>
                <a:gd name="T2" fmla="*/ 1 w 45"/>
                <a:gd name="T3" fmla="*/ 11 h 26"/>
                <a:gd name="T4" fmla="*/ 1 w 45"/>
                <a:gd name="T5" fmla="*/ 13 h 26"/>
                <a:gd name="T6" fmla="*/ 23 w 45"/>
                <a:gd name="T7" fmla="*/ 26 h 26"/>
                <a:gd name="T8" fmla="*/ 26 w 45"/>
                <a:gd name="T9" fmla="*/ 26 h 26"/>
                <a:gd name="T10" fmla="*/ 44 w 45"/>
                <a:gd name="T11" fmla="*/ 15 h 26"/>
                <a:gd name="T12" fmla="*/ 44 w 45"/>
                <a:gd name="T13" fmla="*/ 14 h 26"/>
                <a:gd name="T14" fmla="*/ 22 w 45"/>
                <a:gd name="T15" fmla="*/ 1 h 26"/>
                <a:gd name="T16" fmla="*/ 19 w 45"/>
                <a:gd name="T17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6">
                  <a:moveTo>
                    <a:pt x="19" y="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0" y="12"/>
                    <a:pt x="0" y="12"/>
                    <a:pt x="1" y="13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4" y="26"/>
                    <a:pt x="26" y="26"/>
                    <a:pt x="26" y="26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5" y="15"/>
                    <a:pt x="45" y="14"/>
                    <a:pt x="44" y="14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0"/>
                    <a:pt x="20" y="0"/>
                    <a:pt x="19" y="1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29" name="ïṡḷïḓè"/>
            <p:cNvSpPr/>
            <p:nvPr/>
          </p:nvSpPr>
          <p:spPr bwMode="auto">
            <a:xfrm>
              <a:off x="5794375" y="3752850"/>
              <a:ext cx="147638" cy="85725"/>
            </a:xfrm>
            <a:custGeom>
              <a:avLst/>
              <a:gdLst>
                <a:gd name="T0" fmla="*/ 19 w 45"/>
                <a:gd name="T1" fmla="*/ 0 h 26"/>
                <a:gd name="T2" fmla="*/ 1 w 45"/>
                <a:gd name="T3" fmla="*/ 11 h 26"/>
                <a:gd name="T4" fmla="*/ 1 w 45"/>
                <a:gd name="T5" fmla="*/ 12 h 26"/>
                <a:gd name="T6" fmla="*/ 24 w 45"/>
                <a:gd name="T7" fmla="*/ 25 h 26"/>
                <a:gd name="T8" fmla="*/ 27 w 45"/>
                <a:gd name="T9" fmla="*/ 25 h 26"/>
                <a:gd name="T10" fmla="*/ 44 w 45"/>
                <a:gd name="T11" fmla="*/ 15 h 26"/>
                <a:gd name="T12" fmla="*/ 44 w 45"/>
                <a:gd name="T13" fmla="*/ 13 h 26"/>
                <a:gd name="T14" fmla="*/ 22 w 45"/>
                <a:gd name="T15" fmla="*/ 0 h 26"/>
                <a:gd name="T16" fmla="*/ 19 w 45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6">
                  <a:moveTo>
                    <a:pt x="19" y="0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1" y="12"/>
                    <a:pt x="1" y="12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6"/>
                    <a:pt x="26" y="26"/>
                    <a:pt x="27" y="2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5" y="14"/>
                    <a:pt x="45" y="14"/>
                    <a:pt x="44" y="1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0" y="0"/>
                    <a:pt x="19" y="0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30" name="íṩḻîḓé"/>
            <p:cNvSpPr/>
            <p:nvPr/>
          </p:nvSpPr>
          <p:spPr bwMode="auto">
            <a:xfrm>
              <a:off x="5708650" y="3803650"/>
              <a:ext cx="147638" cy="85725"/>
            </a:xfrm>
            <a:custGeom>
              <a:avLst/>
              <a:gdLst>
                <a:gd name="T0" fmla="*/ 19 w 45"/>
                <a:gd name="T1" fmla="*/ 0 h 26"/>
                <a:gd name="T2" fmla="*/ 1 w 45"/>
                <a:gd name="T3" fmla="*/ 11 h 26"/>
                <a:gd name="T4" fmla="*/ 1 w 45"/>
                <a:gd name="T5" fmla="*/ 12 h 26"/>
                <a:gd name="T6" fmla="*/ 24 w 45"/>
                <a:gd name="T7" fmla="*/ 25 h 26"/>
                <a:gd name="T8" fmla="*/ 26 w 45"/>
                <a:gd name="T9" fmla="*/ 25 h 26"/>
                <a:gd name="T10" fmla="*/ 44 w 45"/>
                <a:gd name="T11" fmla="*/ 15 h 26"/>
                <a:gd name="T12" fmla="*/ 44 w 45"/>
                <a:gd name="T13" fmla="*/ 13 h 26"/>
                <a:gd name="T14" fmla="*/ 22 w 45"/>
                <a:gd name="T15" fmla="*/ 0 h 26"/>
                <a:gd name="T16" fmla="*/ 19 w 45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6">
                  <a:moveTo>
                    <a:pt x="19" y="0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6"/>
                    <a:pt x="26" y="26"/>
                    <a:pt x="26" y="2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5" y="14"/>
                    <a:pt x="45" y="14"/>
                    <a:pt x="44" y="1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0" y="0"/>
                    <a:pt x="19" y="0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31" name="í$ľidé"/>
            <p:cNvSpPr/>
            <p:nvPr/>
          </p:nvSpPr>
          <p:spPr bwMode="auto">
            <a:xfrm>
              <a:off x="5972175" y="3892550"/>
              <a:ext cx="149225" cy="85725"/>
            </a:xfrm>
            <a:custGeom>
              <a:avLst/>
              <a:gdLst>
                <a:gd name="T0" fmla="*/ 26 w 45"/>
                <a:gd name="T1" fmla="*/ 25 h 26"/>
                <a:gd name="T2" fmla="*/ 44 w 45"/>
                <a:gd name="T3" fmla="*/ 15 h 26"/>
                <a:gd name="T4" fmla="*/ 44 w 45"/>
                <a:gd name="T5" fmla="*/ 13 h 26"/>
                <a:gd name="T6" fmla="*/ 22 w 45"/>
                <a:gd name="T7" fmla="*/ 0 h 26"/>
                <a:gd name="T8" fmla="*/ 19 w 45"/>
                <a:gd name="T9" fmla="*/ 0 h 26"/>
                <a:gd name="T10" fmla="*/ 1 w 45"/>
                <a:gd name="T11" fmla="*/ 11 h 26"/>
                <a:gd name="T12" fmla="*/ 1 w 45"/>
                <a:gd name="T13" fmla="*/ 12 h 26"/>
                <a:gd name="T14" fmla="*/ 23 w 45"/>
                <a:gd name="T15" fmla="*/ 25 h 26"/>
                <a:gd name="T16" fmla="*/ 26 w 45"/>
                <a:gd name="T17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6">
                  <a:moveTo>
                    <a:pt x="26" y="25"/>
                  </a:moveTo>
                  <a:cubicBezTo>
                    <a:pt x="44" y="15"/>
                    <a:pt x="44" y="15"/>
                    <a:pt x="44" y="15"/>
                  </a:cubicBezTo>
                  <a:cubicBezTo>
                    <a:pt x="45" y="14"/>
                    <a:pt x="45" y="14"/>
                    <a:pt x="44" y="1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19" y="0"/>
                    <a:pt x="19" y="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6"/>
                    <a:pt x="25" y="26"/>
                    <a:pt x="26" y="25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32" name="íSľîďe"/>
            <p:cNvSpPr/>
            <p:nvPr/>
          </p:nvSpPr>
          <p:spPr bwMode="auto">
            <a:xfrm>
              <a:off x="5886450" y="3941763"/>
              <a:ext cx="149225" cy="85725"/>
            </a:xfrm>
            <a:custGeom>
              <a:avLst/>
              <a:gdLst>
                <a:gd name="T0" fmla="*/ 26 w 45"/>
                <a:gd name="T1" fmla="*/ 25 h 26"/>
                <a:gd name="T2" fmla="*/ 44 w 45"/>
                <a:gd name="T3" fmla="*/ 15 h 26"/>
                <a:gd name="T4" fmla="*/ 44 w 45"/>
                <a:gd name="T5" fmla="*/ 13 h 26"/>
                <a:gd name="T6" fmla="*/ 22 w 45"/>
                <a:gd name="T7" fmla="*/ 0 h 26"/>
                <a:gd name="T8" fmla="*/ 19 w 45"/>
                <a:gd name="T9" fmla="*/ 0 h 26"/>
                <a:gd name="T10" fmla="*/ 1 w 45"/>
                <a:gd name="T11" fmla="*/ 11 h 26"/>
                <a:gd name="T12" fmla="*/ 1 w 45"/>
                <a:gd name="T13" fmla="*/ 12 h 26"/>
                <a:gd name="T14" fmla="*/ 23 w 45"/>
                <a:gd name="T15" fmla="*/ 25 h 26"/>
                <a:gd name="T16" fmla="*/ 26 w 45"/>
                <a:gd name="T17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6">
                  <a:moveTo>
                    <a:pt x="26" y="25"/>
                  </a:moveTo>
                  <a:cubicBezTo>
                    <a:pt x="44" y="15"/>
                    <a:pt x="44" y="15"/>
                    <a:pt x="44" y="15"/>
                  </a:cubicBezTo>
                  <a:cubicBezTo>
                    <a:pt x="45" y="15"/>
                    <a:pt x="45" y="14"/>
                    <a:pt x="44" y="1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19" y="0"/>
                    <a:pt x="19" y="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6"/>
                    <a:pt x="25" y="26"/>
                    <a:pt x="26" y="25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33" name="íş1iḑé"/>
            <p:cNvSpPr/>
            <p:nvPr/>
          </p:nvSpPr>
          <p:spPr bwMode="auto">
            <a:xfrm>
              <a:off x="5800725" y="3990975"/>
              <a:ext cx="149225" cy="85725"/>
            </a:xfrm>
            <a:custGeom>
              <a:avLst/>
              <a:gdLst>
                <a:gd name="T0" fmla="*/ 26 w 45"/>
                <a:gd name="T1" fmla="*/ 25 h 26"/>
                <a:gd name="T2" fmla="*/ 44 w 45"/>
                <a:gd name="T3" fmla="*/ 15 h 26"/>
                <a:gd name="T4" fmla="*/ 44 w 45"/>
                <a:gd name="T5" fmla="*/ 13 h 26"/>
                <a:gd name="T6" fmla="*/ 22 w 45"/>
                <a:gd name="T7" fmla="*/ 0 h 26"/>
                <a:gd name="T8" fmla="*/ 19 w 45"/>
                <a:gd name="T9" fmla="*/ 0 h 26"/>
                <a:gd name="T10" fmla="*/ 1 w 45"/>
                <a:gd name="T11" fmla="*/ 11 h 26"/>
                <a:gd name="T12" fmla="*/ 1 w 45"/>
                <a:gd name="T13" fmla="*/ 12 h 26"/>
                <a:gd name="T14" fmla="*/ 23 w 45"/>
                <a:gd name="T15" fmla="*/ 25 h 26"/>
                <a:gd name="T16" fmla="*/ 26 w 45"/>
                <a:gd name="T17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6">
                  <a:moveTo>
                    <a:pt x="26" y="25"/>
                  </a:moveTo>
                  <a:cubicBezTo>
                    <a:pt x="44" y="15"/>
                    <a:pt x="44" y="15"/>
                    <a:pt x="44" y="15"/>
                  </a:cubicBezTo>
                  <a:cubicBezTo>
                    <a:pt x="45" y="15"/>
                    <a:pt x="45" y="14"/>
                    <a:pt x="44" y="1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19" y="0"/>
                    <a:pt x="19" y="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6"/>
                    <a:pt x="25" y="26"/>
                    <a:pt x="26" y="25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34" name="íšliḑe"/>
            <p:cNvSpPr/>
            <p:nvPr/>
          </p:nvSpPr>
          <p:spPr bwMode="auto">
            <a:xfrm>
              <a:off x="5715000" y="4040188"/>
              <a:ext cx="147638" cy="85725"/>
            </a:xfrm>
            <a:custGeom>
              <a:avLst/>
              <a:gdLst>
                <a:gd name="T0" fmla="*/ 26 w 45"/>
                <a:gd name="T1" fmla="*/ 25 h 26"/>
                <a:gd name="T2" fmla="*/ 44 w 45"/>
                <a:gd name="T3" fmla="*/ 15 h 26"/>
                <a:gd name="T4" fmla="*/ 44 w 45"/>
                <a:gd name="T5" fmla="*/ 13 h 26"/>
                <a:gd name="T6" fmla="*/ 22 w 45"/>
                <a:gd name="T7" fmla="*/ 1 h 26"/>
                <a:gd name="T8" fmla="*/ 19 w 45"/>
                <a:gd name="T9" fmla="*/ 0 h 26"/>
                <a:gd name="T10" fmla="*/ 1 w 45"/>
                <a:gd name="T11" fmla="*/ 11 h 26"/>
                <a:gd name="T12" fmla="*/ 1 w 45"/>
                <a:gd name="T13" fmla="*/ 12 h 26"/>
                <a:gd name="T14" fmla="*/ 23 w 45"/>
                <a:gd name="T15" fmla="*/ 25 h 26"/>
                <a:gd name="T16" fmla="*/ 26 w 45"/>
                <a:gd name="T17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6">
                  <a:moveTo>
                    <a:pt x="26" y="25"/>
                  </a:moveTo>
                  <a:cubicBezTo>
                    <a:pt x="44" y="15"/>
                    <a:pt x="44" y="15"/>
                    <a:pt x="44" y="15"/>
                  </a:cubicBezTo>
                  <a:cubicBezTo>
                    <a:pt x="45" y="15"/>
                    <a:pt x="45" y="14"/>
                    <a:pt x="44" y="13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0"/>
                    <a:pt x="19" y="0"/>
                    <a:pt x="19" y="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6"/>
                    <a:pt x="25" y="26"/>
                    <a:pt x="26" y="25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35" name="íšḻíḑé"/>
            <p:cNvSpPr/>
            <p:nvPr/>
          </p:nvSpPr>
          <p:spPr bwMode="auto">
            <a:xfrm>
              <a:off x="6130925" y="3681413"/>
              <a:ext cx="147638" cy="82550"/>
            </a:xfrm>
            <a:custGeom>
              <a:avLst/>
              <a:gdLst>
                <a:gd name="T0" fmla="*/ 26 w 45"/>
                <a:gd name="T1" fmla="*/ 25 h 25"/>
                <a:gd name="T2" fmla="*/ 44 w 45"/>
                <a:gd name="T3" fmla="*/ 15 h 25"/>
                <a:gd name="T4" fmla="*/ 44 w 45"/>
                <a:gd name="T5" fmla="*/ 13 h 25"/>
                <a:gd name="T6" fmla="*/ 22 w 45"/>
                <a:gd name="T7" fmla="*/ 0 h 25"/>
                <a:gd name="T8" fmla="*/ 19 w 45"/>
                <a:gd name="T9" fmla="*/ 0 h 25"/>
                <a:gd name="T10" fmla="*/ 1 w 45"/>
                <a:gd name="T11" fmla="*/ 10 h 25"/>
                <a:gd name="T12" fmla="*/ 1 w 45"/>
                <a:gd name="T13" fmla="*/ 12 h 25"/>
                <a:gd name="T14" fmla="*/ 23 w 45"/>
                <a:gd name="T15" fmla="*/ 25 h 25"/>
                <a:gd name="T16" fmla="*/ 26 w 45"/>
                <a:gd name="T1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5">
                  <a:moveTo>
                    <a:pt x="26" y="25"/>
                  </a:moveTo>
                  <a:cubicBezTo>
                    <a:pt x="44" y="15"/>
                    <a:pt x="44" y="15"/>
                    <a:pt x="44" y="15"/>
                  </a:cubicBezTo>
                  <a:cubicBezTo>
                    <a:pt x="45" y="14"/>
                    <a:pt x="45" y="14"/>
                    <a:pt x="44" y="1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19" y="0"/>
                    <a:pt x="19" y="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5"/>
                    <a:pt x="25" y="25"/>
                    <a:pt x="26" y="25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36" name="ïşḷíḍe"/>
            <p:cNvSpPr/>
            <p:nvPr/>
          </p:nvSpPr>
          <p:spPr bwMode="auto">
            <a:xfrm>
              <a:off x="6018213" y="3740150"/>
              <a:ext cx="260350" cy="187325"/>
            </a:xfrm>
            <a:custGeom>
              <a:avLst/>
              <a:gdLst>
                <a:gd name="T0" fmla="*/ 38 w 79"/>
                <a:gd name="T1" fmla="*/ 56 h 57"/>
                <a:gd name="T2" fmla="*/ 78 w 79"/>
                <a:gd name="T3" fmla="*/ 33 h 57"/>
                <a:gd name="T4" fmla="*/ 78 w 79"/>
                <a:gd name="T5" fmla="*/ 32 h 57"/>
                <a:gd name="T6" fmla="*/ 24 w 79"/>
                <a:gd name="T7" fmla="*/ 0 h 57"/>
                <a:gd name="T8" fmla="*/ 21 w 79"/>
                <a:gd name="T9" fmla="*/ 0 h 57"/>
                <a:gd name="T10" fmla="*/ 0 w 79"/>
                <a:gd name="T11" fmla="*/ 12 h 57"/>
                <a:gd name="T12" fmla="*/ 1 w 79"/>
                <a:gd name="T13" fmla="*/ 14 h 57"/>
                <a:gd name="T14" fmla="*/ 29 w 79"/>
                <a:gd name="T15" fmla="*/ 30 h 57"/>
                <a:gd name="T16" fmla="*/ 29 w 79"/>
                <a:gd name="T17" fmla="*/ 32 h 57"/>
                <a:gd name="T18" fmla="*/ 13 w 79"/>
                <a:gd name="T19" fmla="*/ 42 h 57"/>
                <a:gd name="T20" fmla="*/ 13 w 79"/>
                <a:gd name="T21" fmla="*/ 43 h 57"/>
                <a:gd name="T22" fmla="*/ 35 w 79"/>
                <a:gd name="T23" fmla="*/ 56 h 57"/>
                <a:gd name="T24" fmla="*/ 38 w 79"/>
                <a:gd name="T25" fmla="*/ 5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57">
                  <a:moveTo>
                    <a:pt x="38" y="56"/>
                  </a:moveTo>
                  <a:cubicBezTo>
                    <a:pt x="78" y="33"/>
                    <a:pt x="78" y="33"/>
                    <a:pt x="78" y="33"/>
                  </a:cubicBezTo>
                  <a:cubicBezTo>
                    <a:pt x="79" y="33"/>
                    <a:pt x="79" y="32"/>
                    <a:pt x="78" y="32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2" y="0"/>
                    <a:pt x="21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1" y="14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30" y="31"/>
                    <a:pt x="30" y="32"/>
                    <a:pt x="29" y="3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2" y="42"/>
                    <a:pt x="12" y="43"/>
                    <a:pt x="13" y="43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6" y="57"/>
                    <a:pt x="38" y="57"/>
                    <a:pt x="38" y="56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47500" lnSpcReduction="20000"/>
            </a:bodyPr>
            <a:lstStyle/>
            <a:p>
              <a:pPr algn="ctr"/>
            </a:p>
          </p:txBody>
        </p:sp>
        <p:sp>
          <p:nvSpPr>
            <p:cNvPr id="337" name="îşlïḋè"/>
            <p:cNvSpPr/>
            <p:nvPr/>
          </p:nvSpPr>
          <p:spPr bwMode="auto">
            <a:xfrm>
              <a:off x="5622925" y="3852863"/>
              <a:ext cx="147638" cy="85725"/>
            </a:xfrm>
            <a:custGeom>
              <a:avLst/>
              <a:gdLst>
                <a:gd name="T0" fmla="*/ 19 w 45"/>
                <a:gd name="T1" fmla="*/ 0 h 26"/>
                <a:gd name="T2" fmla="*/ 1 w 45"/>
                <a:gd name="T3" fmla="*/ 11 h 26"/>
                <a:gd name="T4" fmla="*/ 1 w 45"/>
                <a:gd name="T5" fmla="*/ 12 h 26"/>
                <a:gd name="T6" fmla="*/ 23 w 45"/>
                <a:gd name="T7" fmla="*/ 25 h 26"/>
                <a:gd name="T8" fmla="*/ 26 w 45"/>
                <a:gd name="T9" fmla="*/ 25 h 26"/>
                <a:gd name="T10" fmla="*/ 44 w 45"/>
                <a:gd name="T11" fmla="*/ 15 h 26"/>
                <a:gd name="T12" fmla="*/ 44 w 45"/>
                <a:gd name="T13" fmla="*/ 13 h 26"/>
                <a:gd name="T14" fmla="*/ 22 w 45"/>
                <a:gd name="T15" fmla="*/ 0 h 26"/>
                <a:gd name="T16" fmla="*/ 19 w 45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6">
                  <a:moveTo>
                    <a:pt x="19" y="0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6"/>
                    <a:pt x="26" y="26"/>
                    <a:pt x="26" y="2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5" y="14"/>
                    <a:pt x="45" y="14"/>
                    <a:pt x="44" y="1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0" y="0"/>
                    <a:pt x="19" y="0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38" name="íśļïḋê"/>
            <p:cNvSpPr/>
            <p:nvPr/>
          </p:nvSpPr>
          <p:spPr bwMode="auto">
            <a:xfrm>
              <a:off x="5537200" y="3902075"/>
              <a:ext cx="147638" cy="85725"/>
            </a:xfrm>
            <a:custGeom>
              <a:avLst/>
              <a:gdLst>
                <a:gd name="T0" fmla="*/ 19 w 45"/>
                <a:gd name="T1" fmla="*/ 0 h 26"/>
                <a:gd name="T2" fmla="*/ 1 w 45"/>
                <a:gd name="T3" fmla="*/ 11 h 26"/>
                <a:gd name="T4" fmla="*/ 1 w 45"/>
                <a:gd name="T5" fmla="*/ 12 h 26"/>
                <a:gd name="T6" fmla="*/ 23 w 45"/>
                <a:gd name="T7" fmla="*/ 25 h 26"/>
                <a:gd name="T8" fmla="*/ 26 w 45"/>
                <a:gd name="T9" fmla="*/ 25 h 26"/>
                <a:gd name="T10" fmla="*/ 44 w 45"/>
                <a:gd name="T11" fmla="*/ 15 h 26"/>
                <a:gd name="T12" fmla="*/ 44 w 45"/>
                <a:gd name="T13" fmla="*/ 13 h 26"/>
                <a:gd name="T14" fmla="*/ 22 w 45"/>
                <a:gd name="T15" fmla="*/ 0 h 26"/>
                <a:gd name="T16" fmla="*/ 19 w 45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6">
                  <a:moveTo>
                    <a:pt x="19" y="0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6"/>
                    <a:pt x="26" y="26"/>
                    <a:pt x="26" y="2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5" y="15"/>
                    <a:pt x="45" y="14"/>
                    <a:pt x="44" y="1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0" y="0"/>
                    <a:pt x="19" y="0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39" name="iśḻíḋê"/>
            <p:cNvSpPr/>
            <p:nvPr/>
          </p:nvSpPr>
          <p:spPr bwMode="auto">
            <a:xfrm>
              <a:off x="5114925" y="4386263"/>
              <a:ext cx="144463" cy="85725"/>
            </a:xfrm>
            <a:custGeom>
              <a:avLst/>
              <a:gdLst>
                <a:gd name="T0" fmla="*/ 23 w 44"/>
                <a:gd name="T1" fmla="*/ 25 h 26"/>
                <a:gd name="T2" fmla="*/ 26 w 44"/>
                <a:gd name="T3" fmla="*/ 26 h 26"/>
                <a:gd name="T4" fmla="*/ 44 w 44"/>
                <a:gd name="T5" fmla="*/ 15 h 26"/>
                <a:gd name="T6" fmla="*/ 43 w 44"/>
                <a:gd name="T7" fmla="*/ 14 h 26"/>
                <a:gd name="T8" fmla="*/ 21 w 44"/>
                <a:gd name="T9" fmla="*/ 1 h 26"/>
                <a:gd name="T10" fmla="*/ 18 w 44"/>
                <a:gd name="T11" fmla="*/ 1 h 26"/>
                <a:gd name="T12" fmla="*/ 0 w 44"/>
                <a:gd name="T13" fmla="*/ 11 h 26"/>
                <a:gd name="T14" fmla="*/ 1 w 44"/>
                <a:gd name="T15" fmla="*/ 13 h 26"/>
                <a:gd name="T16" fmla="*/ 23 w 44"/>
                <a:gd name="T17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6">
                  <a:moveTo>
                    <a:pt x="23" y="25"/>
                  </a:moveTo>
                  <a:cubicBezTo>
                    <a:pt x="24" y="26"/>
                    <a:pt x="25" y="26"/>
                    <a:pt x="26" y="26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4"/>
                    <a:pt x="43" y="14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0"/>
                    <a:pt x="19" y="0"/>
                    <a:pt x="18" y="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2"/>
                    <a:pt x="1" y="13"/>
                  </a:cubicBezTo>
                  <a:lnTo>
                    <a:pt x="23" y="25"/>
                  </a:ln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40" name="íśļiďe"/>
            <p:cNvSpPr/>
            <p:nvPr/>
          </p:nvSpPr>
          <p:spPr bwMode="auto">
            <a:xfrm>
              <a:off x="4849813" y="4297363"/>
              <a:ext cx="149225" cy="85725"/>
            </a:xfrm>
            <a:custGeom>
              <a:avLst/>
              <a:gdLst>
                <a:gd name="T0" fmla="*/ 19 w 45"/>
                <a:gd name="T1" fmla="*/ 1 h 26"/>
                <a:gd name="T2" fmla="*/ 1 w 45"/>
                <a:gd name="T3" fmla="*/ 11 h 26"/>
                <a:gd name="T4" fmla="*/ 1 w 45"/>
                <a:gd name="T5" fmla="*/ 13 h 26"/>
                <a:gd name="T6" fmla="*/ 23 w 45"/>
                <a:gd name="T7" fmla="*/ 25 h 26"/>
                <a:gd name="T8" fmla="*/ 26 w 45"/>
                <a:gd name="T9" fmla="*/ 26 h 26"/>
                <a:gd name="T10" fmla="*/ 44 w 45"/>
                <a:gd name="T11" fmla="*/ 15 h 26"/>
                <a:gd name="T12" fmla="*/ 44 w 45"/>
                <a:gd name="T13" fmla="*/ 14 h 26"/>
                <a:gd name="T14" fmla="*/ 21 w 45"/>
                <a:gd name="T15" fmla="*/ 1 h 26"/>
                <a:gd name="T16" fmla="*/ 19 w 45"/>
                <a:gd name="T17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6">
                  <a:moveTo>
                    <a:pt x="19" y="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2"/>
                    <a:pt x="1" y="13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6"/>
                    <a:pt x="25" y="26"/>
                    <a:pt x="26" y="26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5" y="15"/>
                    <a:pt x="45" y="14"/>
                    <a:pt x="44" y="14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0"/>
                    <a:pt x="19" y="0"/>
                    <a:pt x="19" y="1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41" name="îSľîḓê"/>
            <p:cNvSpPr/>
            <p:nvPr/>
          </p:nvSpPr>
          <p:spPr bwMode="auto">
            <a:xfrm>
              <a:off x="4986338" y="4340225"/>
              <a:ext cx="147638" cy="85725"/>
            </a:xfrm>
            <a:custGeom>
              <a:avLst/>
              <a:gdLst>
                <a:gd name="T0" fmla="*/ 23 w 45"/>
                <a:gd name="T1" fmla="*/ 25 h 26"/>
                <a:gd name="T2" fmla="*/ 26 w 45"/>
                <a:gd name="T3" fmla="*/ 25 h 26"/>
                <a:gd name="T4" fmla="*/ 44 w 45"/>
                <a:gd name="T5" fmla="*/ 15 h 26"/>
                <a:gd name="T6" fmla="*/ 44 w 45"/>
                <a:gd name="T7" fmla="*/ 13 h 26"/>
                <a:gd name="T8" fmla="*/ 22 w 45"/>
                <a:gd name="T9" fmla="*/ 0 h 26"/>
                <a:gd name="T10" fmla="*/ 19 w 45"/>
                <a:gd name="T11" fmla="*/ 0 h 26"/>
                <a:gd name="T12" fmla="*/ 1 w 45"/>
                <a:gd name="T13" fmla="*/ 11 h 26"/>
                <a:gd name="T14" fmla="*/ 1 w 45"/>
                <a:gd name="T15" fmla="*/ 12 h 26"/>
                <a:gd name="T16" fmla="*/ 23 w 45"/>
                <a:gd name="T17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6">
                  <a:moveTo>
                    <a:pt x="23" y="25"/>
                  </a:moveTo>
                  <a:cubicBezTo>
                    <a:pt x="24" y="26"/>
                    <a:pt x="26" y="26"/>
                    <a:pt x="26" y="2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5" y="15"/>
                    <a:pt x="45" y="14"/>
                    <a:pt x="44" y="1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2"/>
                    <a:pt x="1" y="12"/>
                  </a:cubicBezTo>
                  <a:lnTo>
                    <a:pt x="23" y="25"/>
                  </a:ln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42" name="ísļiḍé"/>
            <p:cNvSpPr/>
            <p:nvPr/>
          </p:nvSpPr>
          <p:spPr bwMode="auto">
            <a:xfrm>
              <a:off x="5262563" y="4422775"/>
              <a:ext cx="149225" cy="82550"/>
            </a:xfrm>
            <a:custGeom>
              <a:avLst/>
              <a:gdLst>
                <a:gd name="T0" fmla="*/ 26 w 45"/>
                <a:gd name="T1" fmla="*/ 25 h 25"/>
                <a:gd name="T2" fmla="*/ 44 w 45"/>
                <a:gd name="T3" fmla="*/ 15 h 25"/>
                <a:gd name="T4" fmla="*/ 44 w 45"/>
                <a:gd name="T5" fmla="*/ 13 h 25"/>
                <a:gd name="T6" fmla="*/ 22 w 45"/>
                <a:gd name="T7" fmla="*/ 0 h 25"/>
                <a:gd name="T8" fmla="*/ 19 w 45"/>
                <a:gd name="T9" fmla="*/ 0 h 25"/>
                <a:gd name="T10" fmla="*/ 1 w 45"/>
                <a:gd name="T11" fmla="*/ 10 h 25"/>
                <a:gd name="T12" fmla="*/ 1 w 45"/>
                <a:gd name="T13" fmla="*/ 12 h 25"/>
                <a:gd name="T14" fmla="*/ 23 w 45"/>
                <a:gd name="T15" fmla="*/ 25 h 25"/>
                <a:gd name="T16" fmla="*/ 26 w 45"/>
                <a:gd name="T1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5">
                  <a:moveTo>
                    <a:pt x="26" y="25"/>
                  </a:moveTo>
                  <a:cubicBezTo>
                    <a:pt x="44" y="15"/>
                    <a:pt x="44" y="15"/>
                    <a:pt x="44" y="15"/>
                  </a:cubicBezTo>
                  <a:cubicBezTo>
                    <a:pt x="45" y="14"/>
                    <a:pt x="45" y="13"/>
                    <a:pt x="44" y="1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19" y="0"/>
                    <a:pt x="19" y="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5"/>
                    <a:pt x="25" y="25"/>
                    <a:pt x="26" y="25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43" name="iṣļïḑe"/>
            <p:cNvSpPr/>
            <p:nvPr/>
          </p:nvSpPr>
          <p:spPr bwMode="auto">
            <a:xfrm>
              <a:off x="5176838" y="4471988"/>
              <a:ext cx="149225" cy="82550"/>
            </a:xfrm>
            <a:custGeom>
              <a:avLst/>
              <a:gdLst>
                <a:gd name="T0" fmla="*/ 23 w 45"/>
                <a:gd name="T1" fmla="*/ 25 h 25"/>
                <a:gd name="T2" fmla="*/ 26 w 45"/>
                <a:gd name="T3" fmla="*/ 25 h 25"/>
                <a:gd name="T4" fmla="*/ 44 w 45"/>
                <a:gd name="T5" fmla="*/ 15 h 25"/>
                <a:gd name="T6" fmla="*/ 44 w 45"/>
                <a:gd name="T7" fmla="*/ 13 h 25"/>
                <a:gd name="T8" fmla="*/ 22 w 45"/>
                <a:gd name="T9" fmla="*/ 0 h 25"/>
                <a:gd name="T10" fmla="*/ 19 w 45"/>
                <a:gd name="T11" fmla="*/ 0 h 25"/>
                <a:gd name="T12" fmla="*/ 1 w 45"/>
                <a:gd name="T13" fmla="*/ 10 h 25"/>
                <a:gd name="T14" fmla="*/ 1 w 45"/>
                <a:gd name="T15" fmla="*/ 12 h 25"/>
                <a:gd name="T16" fmla="*/ 23 w 45"/>
                <a:gd name="T1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5">
                  <a:moveTo>
                    <a:pt x="23" y="25"/>
                  </a:moveTo>
                  <a:cubicBezTo>
                    <a:pt x="24" y="25"/>
                    <a:pt x="25" y="25"/>
                    <a:pt x="26" y="2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5" y="14"/>
                    <a:pt x="45" y="13"/>
                    <a:pt x="44" y="1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19" y="0"/>
                    <a:pt x="19" y="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1"/>
                    <a:pt x="0" y="12"/>
                    <a:pt x="1" y="12"/>
                  </a:cubicBezTo>
                  <a:lnTo>
                    <a:pt x="23" y="25"/>
                  </a:ln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44" name="îṥļiḋè"/>
            <p:cNvSpPr/>
            <p:nvPr/>
          </p:nvSpPr>
          <p:spPr bwMode="auto">
            <a:xfrm>
              <a:off x="4935538" y="4248150"/>
              <a:ext cx="149225" cy="85725"/>
            </a:xfrm>
            <a:custGeom>
              <a:avLst/>
              <a:gdLst>
                <a:gd name="T0" fmla="*/ 19 w 45"/>
                <a:gd name="T1" fmla="*/ 1 h 26"/>
                <a:gd name="T2" fmla="*/ 1 w 45"/>
                <a:gd name="T3" fmla="*/ 11 h 26"/>
                <a:gd name="T4" fmla="*/ 1 w 45"/>
                <a:gd name="T5" fmla="*/ 13 h 26"/>
                <a:gd name="T6" fmla="*/ 23 w 45"/>
                <a:gd name="T7" fmla="*/ 25 h 26"/>
                <a:gd name="T8" fmla="*/ 26 w 45"/>
                <a:gd name="T9" fmla="*/ 25 h 26"/>
                <a:gd name="T10" fmla="*/ 44 w 45"/>
                <a:gd name="T11" fmla="*/ 15 h 26"/>
                <a:gd name="T12" fmla="*/ 44 w 45"/>
                <a:gd name="T13" fmla="*/ 13 h 26"/>
                <a:gd name="T14" fmla="*/ 22 w 45"/>
                <a:gd name="T15" fmla="*/ 1 h 26"/>
                <a:gd name="T16" fmla="*/ 19 w 45"/>
                <a:gd name="T17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6">
                  <a:moveTo>
                    <a:pt x="19" y="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2"/>
                    <a:pt x="1" y="13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6"/>
                    <a:pt x="25" y="26"/>
                    <a:pt x="26" y="2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5" y="15"/>
                    <a:pt x="45" y="14"/>
                    <a:pt x="44" y="13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0"/>
                    <a:pt x="19" y="0"/>
                    <a:pt x="19" y="1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45" name="ïṩḷïďe"/>
            <p:cNvSpPr/>
            <p:nvPr/>
          </p:nvSpPr>
          <p:spPr bwMode="auto">
            <a:xfrm>
              <a:off x="5365750" y="4000500"/>
              <a:ext cx="147638" cy="85725"/>
            </a:xfrm>
            <a:custGeom>
              <a:avLst/>
              <a:gdLst>
                <a:gd name="T0" fmla="*/ 19 w 45"/>
                <a:gd name="T1" fmla="*/ 0 h 26"/>
                <a:gd name="T2" fmla="*/ 1 w 45"/>
                <a:gd name="T3" fmla="*/ 11 h 26"/>
                <a:gd name="T4" fmla="*/ 1 w 45"/>
                <a:gd name="T5" fmla="*/ 12 h 26"/>
                <a:gd name="T6" fmla="*/ 23 w 45"/>
                <a:gd name="T7" fmla="*/ 25 h 26"/>
                <a:gd name="T8" fmla="*/ 26 w 45"/>
                <a:gd name="T9" fmla="*/ 25 h 26"/>
                <a:gd name="T10" fmla="*/ 44 w 45"/>
                <a:gd name="T11" fmla="*/ 15 h 26"/>
                <a:gd name="T12" fmla="*/ 44 w 45"/>
                <a:gd name="T13" fmla="*/ 13 h 26"/>
                <a:gd name="T14" fmla="*/ 22 w 45"/>
                <a:gd name="T15" fmla="*/ 1 h 26"/>
                <a:gd name="T16" fmla="*/ 19 w 45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6">
                  <a:moveTo>
                    <a:pt x="19" y="0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6"/>
                    <a:pt x="26" y="26"/>
                    <a:pt x="26" y="2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5" y="15"/>
                    <a:pt x="45" y="14"/>
                    <a:pt x="44" y="13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0"/>
                    <a:pt x="20" y="0"/>
                    <a:pt x="19" y="0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46" name="íṩ1idè"/>
            <p:cNvSpPr/>
            <p:nvPr/>
          </p:nvSpPr>
          <p:spPr bwMode="auto">
            <a:xfrm>
              <a:off x="5021263" y="4198938"/>
              <a:ext cx="149225" cy="85725"/>
            </a:xfrm>
            <a:custGeom>
              <a:avLst/>
              <a:gdLst>
                <a:gd name="T0" fmla="*/ 19 w 45"/>
                <a:gd name="T1" fmla="*/ 1 h 26"/>
                <a:gd name="T2" fmla="*/ 1 w 45"/>
                <a:gd name="T3" fmla="*/ 11 h 26"/>
                <a:gd name="T4" fmla="*/ 1 w 45"/>
                <a:gd name="T5" fmla="*/ 13 h 26"/>
                <a:gd name="T6" fmla="*/ 23 w 45"/>
                <a:gd name="T7" fmla="*/ 25 h 26"/>
                <a:gd name="T8" fmla="*/ 26 w 45"/>
                <a:gd name="T9" fmla="*/ 25 h 26"/>
                <a:gd name="T10" fmla="*/ 44 w 45"/>
                <a:gd name="T11" fmla="*/ 15 h 26"/>
                <a:gd name="T12" fmla="*/ 44 w 45"/>
                <a:gd name="T13" fmla="*/ 13 h 26"/>
                <a:gd name="T14" fmla="*/ 22 w 45"/>
                <a:gd name="T15" fmla="*/ 1 h 26"/>
                <a:gd name="T16" fmla="*/ 19 w 45"/>
                <a:gd name="T17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6">
                  <a:moveTo>
                    <a:pt x="19" y="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2"/>
                    <a:pt x="1" y="13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6"/>
                    <a:pt x="25" y="26"/>
                    <a:pt x="26" y="2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5" y="15"/>
                    <a:pt x="45" y="14"/>
                    <a:pt x="44" y="13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0"/>
                    <a:pt x="19" y="0"/>
                    <a:pt x="19" y="1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47" name="iŝļîḑe"/>
            <p:cNvSpPr/>
            <p:nvPr/>
          </p:nvSpPr>
          <p:spPr bwMode="auto">
            <a:xfrm>
              <a:off x="5451475" y="3951288"/>
              <a:ext cx="147638" cy="85725"/>
            </a:xfrm>
            <a:custGeom>
              <a:avLst/>
              <a:gdLst>
                <a:gd name="T0" fmla="*/ 19 w 45"/>
                <a:gd name="T1" fmla="*/ 0 h 26"/>
                <a:gd name="T2" fmla="*/ 1 w 45"/>
                <a:gd name="T3" fmla="*/ 11 h 26"/>
                <a:gd name="T4" fmla="*/ 1 w 45"/>
                <a:gd name="T5" fmla="*/ 12 h 26"/>
                <a:gd name="T6" fmla="*/ 23 w 45"/>
                <a:gd name="T7" fmla="*/ 25 h 26"/>
                <a:gd name="T8" fmla="*/ 26 w 45"/>
                <a:gd name="T9" fmla="*/ 25 h 26"/>
                <a:gd name="T10" fmla="*/ 44 w 45"/>
                <a:gd name="T11" fmla="*/ 15 h 26"/>
                <a:gd name="T12" fmla="*/ 44 w 45"/>
                <a:gd name="T13" fmla="*/ 13 h 26"/>
                <a:gd name="T14" fmla="*/ 22 w 45"/>
                <a:gd name="T15" fmla="*/ 0 h 26"/>
                <a:gd name="T16" fmla="*/ 19 w 45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6">
                  <a:moveTo>
                    <a:pt x="19" y="0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6"/>
                    <a:pt x="26" y="26"/>
                    <a:pt x="26" y="2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5" y="15"/>
                    <a:pt x="45" y="14"/>
                    <a:pt x="44" y="1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0" y="0"/>
                    <a:pt x="19" y="0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48" name="isḻiḋé"/>
            <p:cNvSpPr/>
            <p:nvPr/>
          </p:nvSpPr>
          <p:spPr bwMode="auto">
            <a:xfrm>
              <a:off x="5280025" y="4049713"/>
              <a:ext cx="147638" cy="85725"/>
            </a:xfrm>
            <a:custGeom>
              <a:avLst/>
              <a:gdLst>
                <a:gd name="T0" fmla="*/ 19 w 45"/>
                <a:gd name="T1" fmla="*/ 0 h 26"/>
                <a:gd name="T2" fmla="*/ 1 w 45"/>
                <a:gd name="T3" fmla="*/ 11 h 26"/>
                <a:gd name="T4" fmla="*/ 1 w 45"/>
                <a:gd name="T5" fmla="*/ 12 h 26"/>
                <a:gd name="T6" fmla="*/ 23 w 45"/>
                <a:gd name="T7" fmla="*/ 25 h 26"/>
                <a:gd name="T8" fmla="*/ 26 w 45"/>
                <a:gd name="T9" fmla="*/ 25 h 26"/>
                <a:gd name="T10" fmla="*/ 44 w 45"/>
                <a:gd name="T11" fmla="*/ 15 h 26"/>
                <a:gd name="T12" fmla="*/ 44 w 45"/>
                <a:gd name="T13" fmla="*/ 13 h 26"/>
                <a:gd name="T14" fmla="*/ 22 w 45"/>
                <a:gd name="T15" fmla="*/ 1 h 26"/>
                <a:gd name="T16" fmla="*/ 19 w 45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6">
                  <a:moveTo>
                    <a:pt x="19" y="0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6"/>
                    <a:pt x="25" y="26"/>
                    <a:pt x="26" y="2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5" y="15"/>
                    <a:pt x="45" y="14"/>
                    <a:pt x="44" y="13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0"/>
                    <a:pt x="20" y="0"/>
                    <a:pt x="19" y="0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49" name="íṥļíḍè"/>
            <p:cNvSpPr/>
            <p:nvPr/>
          </p:nvSpPr>
          <p:spPr bwMode="auto">
            <a:xfrm>
              <a:off x="5192713" y="4098925"/>
              <a:ext cx="149225" cy="85725"/>
            </a:xfrm>
            <a:custGeom>
              <a:avLst/>
              <a:gdLst>
                <a:gd name="T0" fmla="*/ 19 w 45"/>
                <a:gd name="T1" fmla="*/ 0 h 26"/>
                <a:gd name="T2" fmla="*/ 1 w 45"/>
                <a:gd name="T3" fmla="*/ 11 h 26"/>
                <a:gd name="T4" fmla="*/ 1 w 45"/>
                <a:gd name="T5" fmla="*/ 12 h 26"/>
                <a:gd name="T6" fmla="*/ 23 w 45"/>
                <a:gd name="T7" fmla="*/ 25 h 26"/>
                <a:gd name="T8" fmla="*/ 26 w 45"/>
                <a:gd name="T9" fmla="*/ 25 h 26"/>
                <a:gd name="T10" fmla="*/ 44 w 45"/>
                <a:gd name="T11" fmla="*/ 15 h 26"/>
                <a:gd name="T12" fmla="*/ 44 w 45"/>
                <a:gd name="T13" fmla="*/ 13 h 26"/>
                <a:gd name="T14" fmla="*/ 22 w 45"/>
                <a:gd name="T15" fmla="*/ 1 h 26"/>
                <a:gd name="T16" fmla="*/ 19 w 45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6">
                  <a:moveTo>
                    <a:pt x="19" y="0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6"/>
                    <a:pt x="25" y="26"/>
                    <a:pt x="26" y="2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5" y="15"/>
                    <a:pt x="45" y="14"/>
                    <a:pt x="44" y="13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0"/>
                    <a:pt x="19" y="0"/>
                    <a:pt x="19" y="0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50" name="îṣḷïḓè"/>
            <p:cNvSpPr/>
            <p:nvPr/>
          </p:nvSpPr>
          <p:spPr bwMode="auto">
            <a:xfrm>
              <a:off x="5106988" y="4149725"/>
              <a:ext cx="149225" cy="85725"/>
            </a:xfrm>
            <a:custGeom>
              <a:avLst/>
              <a:gdLst>
                <a:gd name="T0" fmla="*/ 19 w 45"/>
                <a:gd name="T1" fmla="*/ 1 h 26"/>
                <a:gd name="T2" fmla="*/ 1 w 45"/>
                <a:gd name="T3" fmla="*/ 11 h 26"/>
                <a:gd name="T4" fmla="*/ 1 w 45"/>
                <a:gd name="T5" fmla="*/ 12 h 26"/>
                <a:gd name="T6" fmla="*/ 23 w 45"/>
                <a:gd name="T7" fmla="*/ 25 h 26"/>
                <a:gd name="T8" fmla="*/ 26 w 45"/>
                <a:gd name="T9" fmla="*/ 25 h 26"/>
                <a:gd name="T10" fmla="*/ 44 w 45"/>
                <a:gd name="T11" fmla="*/ 15 h 26"/>
                <a:gd name="T12" fmla="*/ 44 w 45"/>
                <a:gd name="T13" fmla="*/ 13 h 26"/>
                <a:gd name="T14" fmla="*/ 22 w 45"/>
                <a:gd name="T15" fmla="*/ 1 h 26"/>
                <a:gd name="T16" fmla="*/ 19 w 45"/>
                <a:gd name="T17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6">
                  <a:moveTo>
                    <a:pt x="19" y="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6"/>
                    <a:pt x="25" y="26"/>
                    <a:pt x="26" y="2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5" y="15"/>
                    <a:pt x="45" y="14"/>
                    <a:pt x="44" y="13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0"/>
                    <a:pt x="19" y="0"/>
                    <a:pt x="19" y="1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51" name="iṡlíḑê"/>
            <p:cNvSpPr/>
            <p:nvPr/>
          </p:nvSpPr>
          <p:spPr bwMode="auto">
            <a:xfrm>
              <a:off x="5543550" y="4138613"/>
              <a:ext cx="147638" cy="85725"/>
            </a:xfrm>
            <a:custGeom>
              <a:avLst/>
              <a:gdLst>
                <a:gd name="T0" fmla="*/ 26 w 45"/>
                <a:gd name="T1" fmla="*/ 25 h 26"/>
                <a:gd name="T2" fmla="*/ 44 w 45"/>
                <a:gd name="T3" fmla="*/ 15 h 26"/>
                <a:gd name="T4" fmla="*/ 44 w 45"/>
                <a:gd name="T5" fmla="*/ 13 h 26"/>
                <a:gd name="T6" fmla="*/ 21 w 45"/>
                <a:gd name="T7" fmla="*/ 1 h 26"/>
                <a:gd name="T8" fmla="*/ 19 w 45"/>
                <a:gd name="T9" fmla="*/ 0 h 26"/>
                <a:gd name="T10" fmla="*/ 1 w 45"/>
                <a:gd name="T11" fmla="*/ 11 h 26"/>
                <a:gd name="T12" fmla="*/ 1 w 45"/>
                <a:gd name="T13" fmla="*/ 12 h 26"/>
                <a:gd name="T14" fmla="*/ 23 w 45"/>
                <a:gd name="T15" fmla="*/ 25 h 26"/>
                <a:gd name="T16" fmla="*/ 26 w 45"/>
                <a:gd name="T17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6">
                  <a:moveTo>
                    <a:pt x="26" y="25"/>
                  </a:moveTo>
                  <a:cubicBezTo>
                    <a:pt x="44" y="15"/>
                    <a:pt x="44" y="15"/>
                    <a:pt x="44" y="15"/>
                  </a:cubicBezTo>
                  <a:cubicBezTo>
                    <a:pt x="45" y="15"/>
                    <a:pt x="44" y="14"/>
                    <a:pt x="44" y="13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0"/>
                    <a:pt x="19" y="0"/>
                    <a:pt x="19" y="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6"/>
                    <a:pt x="25" y="26"/>
                    <a:pt x="26" y="25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52" name="îSļíḓê"/>
            <p:cNvSpPr/>
            <p:nvPr/>
          </p:nvSpPr>
          <p:spPr bwMode="auto">
            <a:xfrm>
              <a:off x="6302375" y="3460750"/>
              <a:ext cx="147638" cy="85725"/>
            </a:xfrm>
            <a:custGeom>
              <a:avLst/>
              <a:gdLst>
                <a:gd name="T0" fmla="*/ 19 w 45"/>
                <a:gd name="T1" fmla="*/ 1 h 26"/>
                <a:gd name="T2" fmla="*/ 1 w 45"/>
                <a:gd name="T3" fmla="*/ 11 h 26"/>
                <a:gd name="T4" fmla="*/ 1 w 45"/>
                <a:gd name="T5" fmla="*/ 13 h 26"/>
                <a:gd name="T6" fmla="*/ 23 w 45"/>
                <a:gd name="T7" fmla="*/ 25 h 26"/>
                <a:gd name="T8" fmla="*/ 26 w 45"/>
                <a:gd name="T9" fmla="*/ 25 h 26"/>
                <a:gd name="T10" fmla="*/ 44 w 45"/>
                <a:gd name="T11" fmla="*/ 15 h 26"/>
                <a:gd name="T12" fmla="*/ 44 w 45"/>
                <a:gd name="T13" fmla="*/ 13 h 26"/>
                <a:gd name="T14" fmla="*/ 21 w 45"/>
                <a:gd name="T15" fmla="*/ 1 h 26"/>
                <a:gd name="T16" fmla="*/ 19 w 45"/>
                <a:gd name="T17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6">
                  <a:moveTo>
                    <a:pt x="19" y="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2"/>
                    <a:pt x="1" y="13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6"/>
                    <a:pt x="25" y="26"/>
                    <a:pt x="26" y="2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5" y="15"/>
                    <a:pt x="45" y="14"/>
                    <a:pt x="44" y="13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0"/>
                    <a:pt x="19" y="0"/>
                    <a:pt x="19" y="1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53" name="îS1íďe"/>
            <p:cNvSpPr/>
            <p:nvPr/>
          </p:nvSpPr>
          <p:spPr bwMode="auto">
            <a:xfrm>
              <a:off x="6196013" y="3519488"/>
              <a:ext cx="149225" cy="85725"/>
            </a:xfrm>
            <a:custGeom>
              <a:avLst/>
              <a:gdLst>
                <a:gd name="T0" fmla="*/ 19 w 45"/>
                <a:gd name="T1" fmla="*/ 1 h 26"/>
                <a:gd name="T2" fmla="*/ 1 w 45"/>
                <a:gd name="T3" fmla="*/ 11 h 26"/>
                <a:gd name="T4" fmla="*/ 1 w 45"/>
                <a:gd name="T5" fmla="*/ 13 h 26"/>
                <a:gd name="T6" fmla="*/ 24 w 45"/>
                <a:gd name="T7" fmla="*/ 26 h 26"/>
                <a:gd name="T8" fmla="*/ 27 w 45"/>
                <a:gd name="T9" fmla="*/ 26 h 26"/>
                <a:gd name="T10" fmla="*/ 44 w 45"/>
                <a:gd name="T11" fmla="*/ 15 h 26"/>
                <a:gd name="T12" fmla="*/ 44 w 45"/>
                <a:gd name="T13" fmla="*/ 14 h 26"/>
                <a:gd name="T14" fmla="*/ 22 w 45"/>
                <a:gd name="T15" fmla="*/ 1 h 26"/>
                <a:gd name="T16" fmla="*/ 19 w 45"/>
                <a:gd name="T17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6">
                  <a:moveTo>
                    <a:pt x="19" y="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0" y="12"/>
                    <a:pt x="1" y="12"/>
                    <a:pt x="1" y="13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6"/>
                    <a:pt x="26" y="26"/>
                    <a:pt x="27" y="26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5" y="15"/>
                    <a:pt x="45" y="14"/>
                    <a:pt x="44" y="14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0"/>
                    <a:pt x="20" y="0"/>
                    <a:pt x="19" y="1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54" name="îṧlíḑè"/>
            <p:cNvSpPr/>
            <p:nvPr/>
          </p:nvSpPr>
          <p:spPr bwMode="auto">
            <a:xfrm>
              <a:off x="6388100" y="3411538"/>
              <a:ext cx="149225" cy="85725"/>
            </a:xfrm>
            <a:custGeom>
              <a:avLst/>
              <a:gdLst>
                <a:gd name="T0" fmla="*/ 19 w 45"/>
                <a:gd name="T1" fmla="*/ 1 h 26"/>
                <a:gd name="T2" fmla="*/ 1 w 45"/>
                <a:gd name="T3" fmla="*/ 11 h 26"/>
                <a:gd name="T4" fmla="*/ 1 w 45"/>
                <a:gd name="T5" fmla="*/ 13 h 26"/>
                <a:gd name="T6" fmla="*/ 23 w 45"/>
                <a:gd name="T7" fmla="*/ 25 h 26"/>
                <a:gd name="T8" fmla="*/ 26 w 45"/>
                <a:gd name="T9" fmla="*/ 25 h 26"/>
                <a:gd name="T10" fmla="*/ 44 w 45"/>
                <a:gd name="T11" fmla="*/ 15 h 26"/>
                <a:gd name="T12" fmla="*/ 44 w 45"/>
                <a:gd name="T13" fmla="*/ 13 h 26"/>
                <a:gd name="T14" fmla="*/ 22 w 45"/>
                <a:gd name="T15" fmla="*/ 1 h 26"/>
                <a:gd name="T16" fmla="*/ 19 w 45"/>
                <a:gd name="T17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6">
                  <a:moveTo>
                    <a:pt x="19" y="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2"/>
                    <a:pt x="1" y="13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6"/>
                    <a:pt x="25" y="26"/>
                    <a:pt x="26" y="2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5" y="15"/>
                    <a:pt x="45" y="14"/>
                    <a:pt x="44" y="13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0"/>
                    <a:pt x="19" y="0"/>
                    <a:pt x="19" y="1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55" name="îS1ïḑè"/>
            <p:cNvSpPr/>
            <p:nvPr/>
          </p:nvSpPr>
          <p:spPr bwMode="auto">
            <a:xfrm>
              <a:off x="5932488" y="3795713"/>
              <a:ext cx="146050" cy="82550"/>
            </a:xfrm>
            <a:custGeom>
              <a:avLst/>
              <a:gdLst>
                <a:gd name="T0" fmla="*/ 26 w 44"/>
                <a:gd name="T1" fmla="*/ 25 h 25"/>
                <a:gd name="T2" fmla="*/ 44 w 44"/>
                <a:gd name="T3" fmla="*/ 15 h 25"/>
                <a:gd name="T4" fmla="*/ 43 w 44"/>
                <a:gd name="T5" fmla="*/ 13 h 25"/>
                <a:gd name="T6" fmla="*/ 21 w 44"/>
                <a:gd name="T7" fmla="*/ 0 h 25"/>
                <a:gd name="T8" fmla="*/ 18 w 44"/>
                <a:gd name="T9" fmla="*/ 0 h 25"/>
                <a:gd name="T10" fmla="*/ 0 w 44"/>
                <a:gd name="T11" fmla="*/ 10 h 25"/>
                <a:gd name="T12" fmla="*/ 1 w 44"/>
                <a:gd name="T13" fmla="*/ 12 h 25"/>
                <a:gd name="T14" fmla="*/ 23 w 44"/>
                <a:gd name="T15" fmla="*/ 25 h 25"/>
                <a:gd name="T16" fmla="*/ 26 w 44"/>
                <a:gd name="T1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5">
                  <a:moveTo>
                    <a:pt x="26" y="25"/>
                  </a:moveTo>
                  <a:cubicBezTo>
                    <a:pt x="44" y="15"/>
                    <a:pt x="44" y="15"/>
                    <a:pt x="44" y="15"/>
                  </a:cubicBezTo>
                  <a:cubicBezTo>
                    <a:pt x="44" y="14"/>
                    <a:pt x="44" y="13"/>
                    <a:pt x="43" y="13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0"/>
                    <a:pt x="19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1" y="12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5"/>
                    <a:pt x="25" y="25"/>
                    <a:pt x="26" y="25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56" name="íS1iḑe"/>
            <p:cNvSpPr/>
            <p:nvPr/>
          </p:nvSpPr>
          <p:spPr bwMode="auto">
            <a:xfrm>
              <a:off x="6473825" y="3360738"/>
              <a:ext cx="149225" cy="85725"/>
            </a:xfrm>
            <a:custGeom>
              <a:avLst/>
              <a:gdLst>
                <a:gd name="T0" fmla="*/ 22 w 45"/>
                <a:gd name="T1" fmla="*/ 1 h 26"/>
                <a:gd name="T2" fmla="*/ 19 w 45"/>
                <a:gd name="T3" fmla="*/ 1 h 26"/>
                <a:gd name="T4" fmla="*/ 1 w 45"/>
                <a:gd name="T5" fmla="*/ 11 h 26"/>
                <a:gd name="T6" fmla="*/ 1 w 45"/>
                <a:gd name="T7" fmla="*/ 13 h 26"/>
                <a:gd name="T8" fmla="*/ 23 w 45"/>
                <a:gd name="T9" fmla="*/ 25 h 26"/>
                <a:gd name="T10" fmla="*/ 26 w 45"/>
                <a:gd name="T11" fmla="*/ 25 h 26"/>
                <a:gd name="T12" fmla="*/ 44 w 45"/>
                <a:gd name="T13" fmla="*/ 15 h 26"/>
                <a:gd name="T14" fmla="*/ 44 w 45"/>
                <a:gd name="T15" fmla="*/ 13 h 26"/>
                <a:gd name="T16" fmla="*/ 22 w 45"/>
                <a:gd name="T17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6">
                  <a:moveTo>
                    <a:pt x="22" y="1"/>
                  </a:moveTo>
                  <a:cubicBezTo>
                    <a:pt x="21" y="0"/>
                    <a:pt x="19" y="0"/>
                    <a:pt x="19" y="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2"/>
                    <a:pt x="1" y="13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6"/>
                    <a:pt x="25" y="26"/>
                    <a:pt x="26" y="2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5" y="15"/>
                    <a:pt x="45" y="14"/>
                    <a:pt x="44" y="13"/>
                  </a:cubicBezTo>
                  <a:lnTo>
                    <a:pt x="22" y="1"/>
                  </a:ln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57" name="ïṧļïḑe"/>
            <p:cNvSpPr/>
            <p:nvPr/>
          </p:nvSpPr>
          <p:spPr bwMode="auto">
            <a:xfrm>
              <a:off x="5629275" y="4089400"/>
              <a:ext cx="147638" cy="85725"/>
            </a:xfrm>
            <a:custGeom>
              <a:avLst/>
              <a:gdLst>
                <a:gd name="T0" fmla="*/ 26 w 45"/>
                <a:gd name="T1" fmla="*/ 25 h 26"/>
                <a:gd name="T2" fmla="*/ 44 w 45"/>
                <a:gd name="T3" fmla="*/ 15 h 26"/>
                <a:gd name="T4" fmla="*/ 44 w 45"/>
                <a:gd name="T5" fmla="*/ 13 h 26"/>
                <a:gd name="T6" fmla="*/ 22 w 45"/>
                <a:gd name="T7" fmla="*/ 1 h 26"/>
                <a:gd name="T8" fmla="*/ 19 w 45"/>
                <a:gd name="T9" fmla="*/ 0 h 26"/>
                <a:gd name="T10" fmla="*/ 1 w 45"/>
                <a:gd name="T11" fmla="*/ 11 h 26"/>
                <a:gd name="T12" fmla="*/ 1 w 45"/>
                <a:gd name="T13" fmla="*/ 12 h 26"/>
                <a:gd name="T14" fmla="*/ 23 w 45"/>
                <a:gd name="T15" fmla="*/ 25 h 26"/>
                <a:gd name="T16" fmla="*/ 26 w 45"/>
                <a:gd name="T17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6">
                  <a:moveTo>
                    <a:pt x="26" y="25"/>
                  </a:moveTo>
                  <a:cubicBezTo>
                    <a:pt x="44" y="15"/>
                    <a:pt x="44" y="15"/>
                    <a:pt x="44" y="15"/>
                  </a:cubicBezTo>
                  <a:cubicBezTo>
                    <a:pt x="45" y="15"/>
                    <a:pt x="45" y="14"/>
                    <a:pt x="44" y="13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0"/>
                    <a:pt x="19" y="0"/>
                    <a:pt x="19" y="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6"/>
                    <a:pt x="25" y="26"/>
                    <a:pt x="26" y="25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58" name="ïsḷîḓè"/>
            <p:cNvSpPr/>
            <p:nvPr/>
          </p:nvSpPr>
          <p:spPr bwMode="auto">
            <a:xfrm>
              <a:off x="6681788" y="3482975"/>
              <a:ext cx="149225" cy="82550"/>
            </a:xfrm>
            <a:custGeom>
              <a:avLst/>
              <a:gdLst>
                <a:gd name="T0" fmla="*/ 26 w 45"/>
                <a:gd name="T1" fmla="*/ 25 h 25"/>
                <a:gd name="T2" fmla="*/ 44 w 45"/>
                <a:gd name="T3" fmla="*/ 15 h 25"/>
                <a:gd name="T4" fmla="*/ 44 w 45"/>
                <a:gd name="T5" fmla="*/ 13 h 25"/>
                <a:gd name="T6" fmla="*/ 22 w 45"/>
                <a:gd name="T7" fmla="*/ 0 h 25"/>
                <a:gd name="T8" fmla="*/ 19 w 45"/>
                <a:gd name="T9" fmla="*/ 0 h 25"/>
                <a:gd name="T10" fmla="*/ 1 w 45"/>
                <a:gd name="T11" fmla="*/ 10 h 25"/>
                <a:gd name="T12" fmla="*/ 1 w 45"/>
                <a:gd name="T13" fmla="*/ 12 h 25"/>
                <a:gd name="T14" fmla="*/ 23 w 45"/>
                <a:gd name="T15" fmla="*/ 25 h 25"/>
                <a:gd name="T16" fmla="*/ 26 w 45"/>
                <a:gd name="T1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5">
                  <a:moveTo>
                    <a:pt x="26" y="25"/>
                  </a:moveTo>
                  <a:cubicBezTo>
                    <a:pt x="44" y="15"/>
                    <a:pt x="44" y="15"/>
                    <a:pt x="44" y="15"/>
                  </a:cubicBezTo>
                  <a:cubicBezTo>
                    <a:pt x="45" y="14"/>
                    <a:pt x="45" y="13"/>
                    <a:pt x="44" y="1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5"/>
                    <a:pt x="26" y="25"/>
                    <a:pt x="26" y="25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59" name="ísḷîḍê"/>
            <p:cNvSpPr/>
            <p:nvPr/>
          </p:nvSpPr>
          <p:spPr bwMode="auto">
            <a:xfrm>
              <a:off x="6494463" y="3470275"/>
              <a:ext cx="144463" cy="85725"/>
            </a:xfrm>
            <a:custGeom>
              <a:avLst/>
              <a:gdLst>
                <a:gd name="T0" fmla="*/ 26 w 44"/>
                <a:gd name="T1" fmla="*/ 26 h 26"/>
                <a:gd name="T2" fmla="*/ 44 w 44"/>
                <a:gd name="T3" fmla="*/ 15 h 26"/>
                <a:gd name="T4" fmla="*/ 43 w 44"/>
                <a:gd name="T5" fmla="*/ 14 h 26"/>
                <a:gd name="T6" fmla="*/ 21 w 44"/>
                <a:gd name="T7" fmla="*/ 1 h 26"/>
                <a:gd name="T8" fmla="*/ 18 w 44"/>
                <a:gd name="T9" fmla="*/ 1 h 26"/>
                <a:gd name="T10" fmla="*/ 0 w 44"/>
                <a:gd name="T11" fmla="*/ 11 h 26"/>
                <a:gd name="T12" fmla="*/ 1 w 44"/>
                <a:gd name="T13" fmla="*/ 13 h 26"/>
                <a:gd name="T14" fmla="*/ 23 w 44"/>
                <a:gd name="T15" fmla="*/ 26 h 26"/>
                <a:gd name="T16" fmla="*/ 26 w 44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6">
                  <a:moveTo>
                    <a:pt x="26" y="26"/>
                  </a:move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4"/>
                    <a:pt x="43" y="14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0"/>
                    <a:pt x="19" y="0"/>
                    <a:pt x="18" y="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3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4" y="26"/>
                    <a:pt x="25" y="26"/>
                    <a:pt x="26" y="26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60" name="iṧḻïďè"/>
            <p:cNvSpPr/>
            <p:nvPr/>
          </p:nvSpPr>
          <p:spPr bwMode="auto">
            <a:xfrm>
              <a:off x="6580188" y="3421063"/>
              <a:ext cx="144463" cy="85725"/>
            </a:xfrm>
            <a:custGeom>
              <a:avLst/>
              <a:gdLst>
                <a:gd name="T0" fmla="*/ 21 w 44"/>
                <a:gd name="T1" fmla="*/ 1 h 26"/>
                <a:gd name="T2" fmla="*/ 18 w 44"/>
                <a:gd name="T3" fmla="*/ 1 h 26"/>
                <a:gd name="T4" fmla="*/ 0 w 44"/>
                <a:gd name="T5" fmla="*/ 11 h 26"/>
                <a:gd name="T6" fmla="*/ 1 w 44"/>
                <a:gd name="T7" fmla="*/ 13 h 26"/>
                <a:gd name="T8" fmla="*/ 23 w 44"/>
                <a:gd name="T9" fmla="*/ 26 h 26"/>
                <a:gd name="T10" fmla="*/ 26 w 44"/>
                <a:gd name="T11" fmla="*/ 26 h 26"/>
                <a:gd name="T12" fmla="*/ 44 w 44"/>
                <a:gd name="T13" fmla="*/ 15 h 26"/>
                <a:gd name="T14" fmla="*/ 43 w 44"/>
                <a:gd name="T15" fmla="*/ 14 h 26"/>
                <a:gd name="T16" fmla="*/ 21 w 44"/>
                <a:gd name="T17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6">
                  <a:moveTo>
                    <a:pt x="21" y="1"/>
                  </a:moveTo>
                  <a:cubicBezTo>
                    <a:pt x="20" y="0"/>
                    <a:pt x="19" y="0"/>
                    <a:pt x="18" y="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3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4" y="26"/>
                    <a:pt x="25" y="26"/>
                    <a:pt x="26" y="26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4"/>
                    <a:pt x="43" y="14"/>
                  </a:cubicBezTo>
                  <a:lnTo>
                    <a:pt x="21" y="1"/>
                  </a:ln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61" name="ïṧľiḓê"/>
            <p:cNvSpPr/>
            <p:nvPr/>
          </p:nvSpPr>
          <p:spPr bwMode="auto">
            <a:xfrm>
              <a:off x="6665913" y="3371850"/>
              <a:ext cx="250825" cy="144463"/>
            </a:xfrm>
            <a:custGeom>
              <a:avLst/>
              <a:gdLst>
                <a:gd name="T0" fmla="*/ 1 w 76"/>
                <a:gd name="T1" fmla="*/ 13 h 44"/>
                <a:gd name="T2" fmla="*/ 55 w 76"/>
                <a:gd name="T3" fmla="*/ 44 h 44"/>
                <a:gd name="T4" fmla="*/ 57 w 76"/>
                <a:gd name="T5" fmla="*/ 44 h 44"/>
                <a:gd name="T6" fmla="*/ 75 w 76"/>
                <a:gd name="T7" fmla="*/ 34 h 44"/>
                <a:gd name="T8" fmla="*/ 75 w 76"/>
                <a:gd name="T9" fmla="*/ 32 h 44"/>
                <a:gd name="T10" fmla="*/ 21 w 76"/>
                <a:gd name="T11" fmla="*/ 1 h 44"/>
                <a:gd name="T12" fmla="*/ 18 w 76"/>
                <a:gd name="T13" fmla="*/ 1 h 44"/>
                <a:gd name="T14" fmla="*/ 0 w 76"/>
                <a:gd name="T15" fmla="*/ 11 h 44"/>
                <a:gd name="T16" fmla="*/ 1 w 76"/>
                <a:gd name="T17" fmla="*/ 1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44">
                  <a:moveTo>
                    <a:pt x="1" y="13"/>
                  </a:moveTo>
                  <a:cubicBezTo>
                    <a:pt x="55" y="44"/>
                    <a:pt x="55" y="44"/>
                    <a:pt x="55" y="44"/>
                  </a:cubicBezTo>
                  <a:cubicBezTo>
                    <a:pt x="55" y="44"/>
                    <a:pt x="57" y="44"/>
                    <a:pt x="57" y="44"/>
                  </a:cubicBezTo>
                  <a:cubicBezTo>
                    <a:pt x="75" y="34"/>
                    <a:pt x="75" y="34"/>
                    <a:pt x="75" y="34"/>
                  </a:cubicBezTo>
                  <a:cubicBezTo>
                    <a:pt x="76" y="33"/>
                    <a:pt x="76" y="32"/>
                    <a:pt x="75" y="32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0"/>
                    <a:pt x="19" y="0"/>
                    <a:pt x="18" y="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2"/>
                    <a:pt x="1" y="13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62" name="ïṥľïḍe"/>
            <p:cNvSpPr/>
            <p:nvPr/>
          </p:nvSpPr>
          <p:spPr bwMode="auto">
            <a:xfrm>
              <a:off x="6407150" y="3519488"/>
              <a:ext cx="146050" cy="85725"/>
            </a:xfrm>
            <a:custGeom>
              <a:avLst/>
              <a:gdLst>
                <a:gd name="T0" fmla="*/ 18 w 44"/>
                <a:gd name="T1" fmla="*/ 1 h 26"/>
                <a:gd name="T2" fmla="*/ 0 w 44"/>
                <a:gd name="T3" fmla="*/ 11 h 26"/>
                <a:gd name="T4" fmla="*/ 1 w 44"/>
                <a:gd name="T5" fmla="*/ 13 h 26"/>
                <a:gd name="T6" fmla="*/ 23 w 44"/>
                <a:gd name="T7" fmla="*/ 26 h 26"/>
                <a:gd name="T8" fmla="*/ 26 w 44"/>
                <a:gd name="T9" fmla="*/ 26 h 26"/>
                <a:gd name="T10" fmla="*/ 44 w 44"/>
                <a:gd name="T11" fmla="*/ 15 h 26"/>
                <a:gd name="T12" fmla="*/ 43 w 44"/>
                <a:gd name="T13" fmla="*/ 14 h 26"/>
                <a:gd name="T14" fmla="*/ 21 w 44"/>
                <a:gd name="T15" fmla="*/ 1 h 26"/>
                <a:gd name="T16" fmla="*/ 18 w 44"/>
                <a:gd name="T17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6">
                  <a:moveTo>
                    <a:pt x="18" y="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3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4" y="26"/>
                    <a:pt x="25" y="26"/>
                    <a:pt x="26" y="26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4"/>
                    <a:pt x="43" y="14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0"/>
                    <a:pt x="19" y="0"/>
                    <a:pt x="18" y="1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63" name="îṣlïḋè"/>
            <p:cNvSpPr/>
            <p:nvPr/>
          </p:nvSpPr>
          <p:spPr bwMode="auto">
            <a:xfrm>
              <a:off x="5761038" y="3895725"/>
              <a:ext cx="144463" cy="82550"/>
            </a:xfrm>
            <a:custGeom>
              <a:avLst/>
              <a:gdLst>
                <a:gd name="T0" fmla="*/ 18 w 44"/>
                <a:gd name="T1" fmla="*/ 0 h 25"/>
                <a:gd name="T2" fmla="*/ 0 w 44"/>
                <a:gd name="T3" fmla="*/ 10 h 25"/>
                <a:gd name="T4" fmla="*/ 1 w 44"/>
                <a:gd name="T5" fmla="*/ 12 h 25"/>
                <a:gd name="T6" fmla="*/ 23 w 44"/>
                <a:gd name="T7" fmla="*/ 25 h 25"/>
                <a:gd name="T8" fmla="*/ 26 w 44"/>
                <a:gd name="T9" fmla="*/ 25 h 25"/>
                <a:gd name="T10" fmla="*/ 43 w 44"/>
                <a:gd name="T11" fmla="*/ 15 h 25"/>
                <a:gd name="T12" fmla="*/ 43 w 44"/>
                <a:gd name="T13" fmla="*/ 13 h 25"/>
                <a:gd name="T14" fmla="*/ 21 w 44"/>
                <a:gd name="T15" fmla="*/ 0 h 25"/>
                <a:gd name="T16" fmla="*/ 18 w 44"/>
                <a:gd name="T1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5">
                  <a:moveTo>
                    <a:pt x="18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5"/>
                    <a:pt x="25" y="25"/>
                    <a:pt x="26" y="2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4" y="14"/>
                    <a:pt x="44" y="13"/>
                    <a:pt x="43" y="13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0"/>
                    <a:pt x="19" y="0"/>
                    <a:pt x="18" y="0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64" name="îṧlîḍè"/>
            <p:cNvSpPr/>
            <p:nvPr/>
          </p:nvSpPr>
          <p:spPr bwMode="auto">
            <a:xfrm>
              <a:off x="6596063" y="3532188"/>
              <a:ext cx="149225" cy="82550"/>
            </a:xfrm>
            <a:custGeom>
              <a:avLst/>
              <a:gdLst>
                <a:gd name="T0" fmla="*/ 23 w 45"/>
                <a:gd name="T1" fmla="*/ 25 h 25"/>
                <a:gd name="T2" fmla="*/ 26 w 45"/>
                <a:gd name="T3" fmla="*/ 25 h 25"/>
                <a:gd name="T4" fmla="*/ 44 w 45"/>
                <a:gd name="T5" fmla="*/ 15 h 25"/>
                <a:gd name="T6" fmla="*/ 44 w 45"/>
                <a:gd name="T7" fmla="*/ 13 h 25"/>
                <a:gd name="T8" fmla="*/ 22 w 45"/>
                <a:gd name="T9" fmla="*/ 0 h 25"/>
                <a:gd name="T10" fmla="*/ 19 w 45"/>
                <a:gd name="T11" fmla="*/ 0 h 25"/>
                <a:gd name="T12" fmla="*/ 1 w 45"/>
                <a:gd name="T13" fmla="*/ 10 h 25"/>
                <a:gd name="T14" fmla="*/ 1 w 45"/>
                <a:gd name="T15" fmla="*/ 12 h 25"/>
                <a:gd name="T16" fmla="*/ 23 w 45"/>
                <a:gd name="T1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5">
                  <a:moveTo>
                    <a:pt x="23" y="25"/>
                  </a:moveTo>
                  <a:cubicBezTo>
                    <a:pt x="24" y="25"/>
                    <a:pt x="26" y="25"/>
                    <a:pt x="26" y="2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5" y="14"/>
                    <a:pt x="45" y="14"/>
                    <a:pt x="44" y="1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1"/>
                    <a:pt x="0" y="12"/>
                    <a:pt x="1" y="12"/>
                  </a:cubicBezTo>
                  <a:lnTo>
                    <a:pt x="23" y="25"/>
                  </a:ln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65" name="îšļiďê"/>
            <p:cNvSpPr/>
            <p:nvPr/>
          </p:nvSpPr>
          <p:spPr bwMode="auto">
            <a:xfrm>
              <a:off x="5846763" y="3846513"/>
              <a:ext cx="146050" cy="80963"/>
            </a:xfrm>
            <a:custGeom>
              <a:avLst/>
              <a:gdLst>
                <a:gd name="T0" fmla="*/ 18 w 44"/>
                <a:gd name="T1" fmla="*/ 0 h 25"/>
                <a:gd name="T2" fmla="*/ 0 w 44"/>
                <a:gd name="T3" fmla="*/ 10 h 25"/>
                <a:gd name="T4" fmla="*/ 1 w 44"/>
                <a:gd name="T5" fmla="*/ 12 h 25"/>
                <a:gd name="T6" fmla="*/ 23 w 44"/>
                <a:gd name="T7" fmla="*/ 25 h 25"/>
                <a:gd name="T8" fmla="*/ 26 w 44"/>
                <a:gd name="T9" fmla="*/ 25 h 25"/>
                <a:gd name="T10" fmla="*/ 44 w 44"/>
                <a:gd name="T11" fmla="*/ 15 h 25"/>
                <a:gd name="T12" fmla="*/ 43 w 44"/>
                <a:gd name="T13" fmla="*/ 13 h 25"/>
                <a:gd name="T14" fmla="*/ 21 w 44"/>
                <a:gd name="T15" fmla="*/ 0 h 25"/>
                <a:gd name="T16" fmla="*/ 18 w 44"/>
                <a:gd name="T1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5">
                  <a:moveTo>
                    <a:pt x="18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1" y="12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5"/>
                    <a:pt x="25" y="25"/>
                    <a:pt x="26" y="2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4"/>
                    <a:pt x="44" y="13"/>
                    <a:pt x="43" y="13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0"/>
                    <a:pt x="19" y="0"/>
                    <a:pt x="18" y="0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66" name="í$ḻiďê"/>
            <p:cNvSpPr/>
            <p:nvPr/>
          </p:nvSpPr>
          <p:spPr bwMode="auto">
            <a:xfrm>
              <a:off x="5200650" y="4337050"/>
              <a:ext cx="144463" cy="85725"/>
            </a:xfrm>
            <a:custGeom>
              <a:avLst/>
              <a:gdLst>
                <a:gd name="T0" fmla="*/ 23 w 44"/>
                <a:gd name="T1" fmla="*/ 25 h 26"/>
                <a:gd name="T2" fmla="*/ 26 w 44"/>
                <a:gd name="T3" fmla="*/ 26 h 26"/>
                <a:gd name="T4" fmla="*/ 44 w 44"/>
                <a:gd name="T5" fmla="*/ 15 h 26"/>
                <a:gd name="T6" fmla="*/ 43 w 44"/>
                <a:gd name="T7" fmla="*/ 14 h 26"/>
                <a:gd name="T8" fmla="*/ 21 w 44"/>
                <a:gd name="T9" fmla="*/ 1 h 26"/>
                <a:gd name="T10" fmla="*/ 18 w 44"/>
                <a:gd name="T11" fmla="*/ 1 h 26"/>
                <a:gd name="T12" fmla="*/ 1 w 44"/>
                <a:gd name="T13" fmla="*/ 11 h 26"/>
                <a:gd name="T14" fmla="*/ 1 w 44"/>
                <a:gd name="T15" fmla="*/ 13 h 26"/>
                <a:gd name="T16" fmla="*/ 23 w 44"/>
                <a:gd name="T17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6">
                  <a:moveTo>
                    <a:pt x="23" y="25"/>
                  </a:moveTo>
                  <a:cubicBezTo>
                    <a:pt x="24" y="26"/>
                    <a:pt x="25" y="26"/>
                    <a:pt x="26" y="26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4"/>
                    <a:pt x="43" y="14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0"/>
                    <a:pt x="19" y="0"/>
                    <a:pt x="18" y="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2"/>
                    <a:pt x="1" y="13"/>
                  </a:cubicBezTo>
                  <a:lnTo>
                    <a:pt x="23" y="25"/>
                  </a:ln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67" name="îṧlïḓè"/>
            <p:cNvSpPr/>
            <p:nvPr/>
          </p:nvSpPr>
          <p:spPr bwMode="auto">
            <a:xfrm>
              <a:off x="5072063" y="4291013"/>
              <a:ext cx="147638" cy="85725"/>
            </a:xfrm>
            <a:custGeom>
              <a:avLst/>
              <a:gdLst>
                <a:gd name="T0" fmla="*/ 19 w 45"/>
                <a:gd name="T1" fmla="*/ 0 h 26"/>
                <a:gd name="T2" fmla="*/ 1 w 45"/>
                <a:gd name="T3" fmla="*/ 11 h 26"/>
                <a:gd name="T4" fmla="*/ 1 w 45"/>
                <a:gd name="T5" fmla="*/ 12 h 26"/>
                <a:gd name="T6" fmla="*/ 23 w 45"/>
                <a:gd name="T7" fmla="*/ 25 h 26"/>
                <a:gd name="T8" fmla="*/ 26 w 45"/>
                <a:gd name="T9" fmla="*/ 25 h 26"/>
                <a:gd name="T10" fmla="*/ 44 w 45"/>
                <a:gd name="T11" fmla="*/ 15 h 26"/>
                <a:gd name="T12" fmla="*/ 44 w 45"/>
                <a:gd name="T13" fmla="*/ 13 h 26"/>
                <a:gd name="T14" fmla="*/ 22 w 45"/>
                <a:gd name="T15" fmla="*/ 0 h 26"/>
                <a:gd name="T16" fmla="*/ 19 w 45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6">
                  <a:moveTo>
                    <a:pt x="19" y="0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6"/>
                    <a:pt x="26" y="26"/>
                    <a:pt x="26" y="2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5" y="14"/>
                    <a:pt x="45" y="14"/>
                    <a:pt x="44" y="1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0" y="0"/>
                    <a:pt x="19" y="0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68" name="iṩļîdê"/>
            <p:cNvSpPr/>
            <p:nvPr/>
          </p:nvSpPr>
          <p:spPr bwMode="auto">
            <a:xfrm>
              <a:off x="5286375" y="4287838"/>
              <a:ext cx="144463" cy="85725"/>
            </a:xfrm>
            <a:custGeom>
              <a:avLst/>
              <a:gdLst>
                <a:gd name="T0" fmla="*/ 26 w 44"/>
                <a:gd name="T1" fmla="*/ 26 h 26"/>
                <a:gd name="T2" fmla="*/ 44 w 44"/>
                <a:gd name="T3" fmla="*/ 15 h 26"/>
                <a:gd name="T4" fmla="*/ 43 w 44"/>
                <a:gd name="T5" fmla="*/ 14 h 26"/>
                <a:gd name="T6" fmla="*/ 21 w 44"/>
                <a:gd name="T7" fmla="*/ 1 h 26"/>
                <a:gd name="T8" fmla="*/ 18 w 44"/>
                <a:gd name="T9" fmla="*/ 1 h 26"/>
                <a:gd name="T10" fmla="*/ 1 w 44"/>
                <a:gd name="T11" fmla="*/ 11 h 26"/>
                <a:gd name="T12" fmla="*/ 1 w 44"/>
                <a:gd name="T13" fmla="*/ 13 h 26"/>
                <a:gd name="T14" fmla="*/ 23 w 44"/>
                <a:gd name="T15" fmla="*/ 25 h 26"/>
                <a:gd name="T16" fmla="*/ 26 w 44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6">
                  <a:moveTo>
                    <a:pt x="26" y="26"/>
                  </a:move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4"/>
                    <a:pt x="43" y="14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0"/>
                    <a:pt x="19" y="0"/>
                    <a:pt x="18" y="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2"/>
                    <a:pt x="1" y="13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6"/>
                    <a:pt x="25" y="26"/>
                    <a:pt x="26" y="26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69" name="ï$ļíde"/>
            <p:cNvSpPr/>
            <p:nvPr/>
          </p:nvSpPr>
          <p:spPr bwMode="auto">
            <a:xfrm>
              <a:off x="5372100" y="4238625"/>
              <a:ext cx="147638" cy="85725"/>
            </a:xfrm>
            <a:custGeom>
              <a:avLst/>
              <a:gdLst>
                <a:gd name="T0" fmla="*/ 26 w 45"/>
                <a:gd name="T1" fmla="*/ 25 h 26"/>
                <a:gd name="T2" fmla="*/ 44 w 45"/>
                <a:gd name="T3" fmla="*/ 15 h 26"/>
                <a:gd name="T4" fmla="*/ 44 w 45"/>
                <a:gd name="T5" fmla="*/ 13 h 26"/>
                <a:gd name="T6" fmla="*/ 21 w 45"/>
                <a:gd name="T7" fmla="*/ 1 h 26"/>
                <a:gd name="T8" fmla="*/ 18 w 45"/>
                <a:gd name="T9" fmla="*/ 1 h 26"/>
                <a:gd name="T10" fmla="*/ 1 w 45"/>
                <a:gd name="T11" fmla="*/ 11 h 26"/>
                <a:gd name="T12" fmla="*/ 1 w 45"/>
                <a:gd name="T13" fmla="*/ 13 h 26"/>
                <a:gd name="T14" fmla="*/ 23 w 45"/>
                <a:gd name="T15" fmla="*/ 25 h 26"/>
                <a:gd name="T16" fmla="*/ 26 w 45"/>
                <a:gd name="T17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6">
                  <a:moveTo>
                    <a:pt x="26" y="25"/>
                  </a:moveTo>
                  <a:cubicBezTo>
                    <a:pt x="44" y="15"/>
                    <a:pt x="44" y="15"/>
                    <a:pt x="44" y="15"/>
                  </a:cubicBezTo>
                  <a:cubicBezTo>
                    <a:pt x="45" y="15"/>
                    <a:pt x="44" y="14"/>
                    <a:pt x="44" y="13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0"/>
                    <a:pt x="19" y="0"/>
                    <a:pt x="18" y="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2"/>
                    <a:pt x="1" y="13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6"/>
                    <a:pt x="25" y="26"/>
                    <a:pt x="26" y="25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70" name="iṡliḑê"/>
            <p:cNvSpPr/>
            <p:nvPr/>
          </p:nvSpPr>
          <p:spPr bwMode="auto">
            <a:xfrm>
              <a:off x="5457825" y="4187825"/>
              <a:ext cx="147638" cy="85725"/>
            </a:xfrm>
            <a:custGeom>
              <a:avLst/>
              <a:gdLst>
                <a:gd name="T0" fmla="*/ 26 w 45"/>
                <a:gd name="T1" fmla="*/ 25 h 26"/>
                <a:gd name="T2" fmla="*/ 44 w 45"/>
                <a:gd name="T3" fmla="*/ 15 h 26"/>
                <a:gd name="T4" fmla="*/ 44 w 45"/>
                <a:gd name="T5" fmla="*/ 13 h 26"/>
                <a:gd name="T6" fmla="*/ 21 w 45"/>
                <a:gd name="T7" fmla="*/ 1 h 26"/>
                <a:gd name="T8" fmla="*/ 18 w 45"/>
                <a:gd name="T9" fmla="*/ 1 h 26"/>
                <a:gd name="T10" fmla="*/ 1 w 45"/>
                <a:gd name="T11" fmla="*/ 11 h 26"/>
                <a:gd name="T12" fmla="*/ 1 w 45"/>
                <a:gd name="T13" fmla="*/ 13 h 26"/>
                <a:gd name="T14" fmla="*/ 23 w 45"/>
                <a:gd name="T15" fmla="*/ 25 h 26"/>
                <a:gd name="T16" fmla="*/ 26 w 45"/>
                <a:gd name="T17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6">
                  <a:moveTo>
                    <a:pt x="26" y="25"/>
                  </a:moveTo>
                  <a:cubicBezTo>
                    <a:pt x="44" y="15"/>
                    <a:pt x="44" y="15"/>
                    <a:pt x="44" y="15"/>
                  </a:cubicBezTo>
                  <a:cubicBezTo>
                    <a:pt x="45" y="15"/>
                    <a:pt x="44" y="14"/>
                    <a:pt x="44" y="13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0"/>
                    <a:pt x="19" y="0"/>
                    <a:pt x="18" y="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2"/>
                    <a:pt x="1" y="13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6"/>
                    <a:pt x="25" y="26"/>
                    <a:pt x="26" y="25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71" name="išļîḑè"/>
            <p:cNvSpPr/>
            <p:nvPr/>
          </p:nvSpPr>
          <p:spPr bwMode="auto">
            <a:xfrm>
              <a:off x="5157788" y="4241800"/>
              <a:ext cx="147638" cy="85725"/>
            </a:xfrm>
            <a:custGeom>
              <a:avLst/>
              <a:gdLst>
                <a:gd name="T0" fmla="*/ 19 w 45"/>
                <a:gd name="T1" fmla="*/ 0 h 26"/>
                <a:gd name="T2" fmla="*/ 1 w 45"/>
                <a:gd name="T3" fmla="*/ 11 h 26"/>
                <a:gd name="T4" fmla="*/ 1 w 45"/>
                <a:gd name="T5" fmla="*/ 12 h 26"/>
                <a:gd name="T6" fmla="*/ 23 w 45"/>
                <a:gd name="T7" fmla="*/ 25 h 26"/>
                <a:gd name="T8" fmla="*/ 26 w 45"/>
                <a:gd name="T9" fmla="*/ 25 h 26"/>
                <a:gd name="T10" fmla="*/ 44 w 45"/>
                <a:gd name="T11" fmla="*/ 15 h 26"/>
                <a:gd name="T12" fmla="*/ 44 w 45"/>
                <a:gd name="T13" fmla="*/ 13 h 26"/>
                <a:gd name="T14" fmla="*/ 22 w 45"/>
                <a:gd name="T15" fmla="*/ 0 h 26"/>
                <a:gd name="T16" fmla="*/ 19 w 45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6">
                  <a:moveTo>
                    <a:pt x="19" y="0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6"/>
                    <a:pt x="26" y="26"/>
                    <a:pt x="26" y="2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5" y="14"/>
                    <a:pt x="45" y="14"/>
                    <a:pt x="44" y="1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0" y="0"/>
                    <a:pt x="19" y="0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72" name="iṡḷíḋè"/>
            <p:cNvSpPr/>
            <p:nvPr/>
          </p:nvSpPr>
          <p:spPr bwMode="auto">
            <a:xfrm>
              <a:off x="5243513" y="4192588"/>
              <a:ext cx="147638" cy="85725"/>
            </a:xfrm>
            <a:custGeom>
              <a:avLst/>
              <a:gdLst>
                <a:gd name="T0" fmla="*/ 19 w 45"/>
                <a:gd name="T1" fmla="*/ 0 h 26"/>
                <a:gd name="T2" fmla="*/ 1 w 45"/>
                <a:gd name="T3" fmla="*/ 11 h 26"/>
                <a:gd name="T4" fmla="*/ 1 w 45"/>
                <a:gd name="T5" fmla="*/ 12 h 26"/>
                <a:gd name="T6" fmla="*/ 23 w 45"/>
                <a:gd name="T7" fmla="*/ 25 h 26"/>
                <a:gd name="T8" fmla="*/ 26 w 45"/>
                <a:gd name="T9" fmla="*/ 25 h 26"/>
                <a:gd name="T10" fmla="*/ 44 w 45"/>
                <a:gd name="T11" fmla="*/ 15 h 26"/>
                <a:gd name="T12" fmla="*/ 44 w 45"/>
                <a:gd name="T13" fmla="*/ 13 h 26"/>
                <a:gd name="T14" fmla="*/ 22 w 45"/>
                <a:gd name="T15" fmla="*/ 0 h 26"/>
                <a:gd name="T16" fmla="*/ 19 w 45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6">
                  <a:moveTo>
                    <a:pt x="19" y="0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6"/>
                    <a:pt x="26" y="26"/>
                    <a:pt x="26" y="2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5" y="14"/>
                    <a:pt x="45" y="14"/>
                    <a:pt x="44" y="1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0" y="0"/>
                    <a:pt x="19" y="0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73" name="iŝḻiḑe"/>
            <p:cNvSpPr/>
            <p:nvPr/>
          </p:nvSpPr>
          <p:spPr bwMode="auto">
            <a:xfrm>
              <a:off x="5589588" y="3994150"/>
              <a:ext cx="144463" cy="82550"/>
            </a:xfrm>
            <a:custGeom>
              <a:avLst/>
              <a:gdLst>
                <a:gd name="T0" fmla="*/ 18 w 44"/>
                <a:gd name="T1" fmla="*/ 0 h 25"/>
                <a:gd name="T2" fmla="*/ 0 w 44"/>
                <a:gd name="T3" fmla="*/ 10 h 25"/>
                <a:gd name="T4" fmla="*/ 0 w 44"/>
                <a:gd name="T5" fmla="*/ 12 h 25"/>
                <a:gd name="T6" fmla="*/ 23 w 44"/>
                <a:gd name="T7" fmla="*/ 25 h 25"/>
                <a:gd name="T8" fmla="*/ 26 w 44"/>
                <a:gd name="T9" fmla="*/ 25 h 25"/>
                <a:gd name="T10" fmla="*/ 43 w 44"/>
                <a:gd name="T11" fmla="*/ 15 h 25"/>
                <a:gd name="T12" fmla="*/ 43 w 44"/>
                <a:gd name="T13" fmla="*/ 13 h 25"/>
                <a:gd name="T14" fmla="*/ 21 w 44"/>
                <a:gd name="T15" fmla="*/ 0 h 25"/>
                <a:gd name="T16" fmla="*/ 18 w 44"/>
                <a:gd name="T1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5">
                  <a:moveTo>
                    <a:pt x="18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0" y="12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5"/>
                    <a:pt x="25" y="25"/>
                    <a:pt x="26" y="2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4" y="14"/>
                    <a:pt x="44" y="14"/>
                    <a:pt x="43" y="13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0"/>
                    <a:pt x="19" y="0"/>
                    <a:pt x="18" y="0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74" name="ïšḷïḋê"/>
            <p:cNvSpPr/>
            <p:nvPr/>
          </p:nvSpPr>
          <p:spPr bwMode="auto">
            <a:xfrm>
              <a:off x="5500688" y="4043363"/>
              <a:ext cx="147638" cy="82550"/>
            </a:xfrm>
            <a:custGeom>
              <a:avLst/>
              <a:gdLst>
                <a:gd name="T0" fmla="*/ 19 w 45"/>
                <a:gd name="T1" fmla="*/ 0 h 25"/>
                <a:gd name="T2" fmla="*/ 1 w 45"/>
                <a:gd name="T3" fmla="*/ 10 h 25"/>
                <a:gd name="T4" fmla="*/ 1 w 45"/>
                <a:gd name="T5" fmla="*/ 12 h 25"/>
                <a:gd name="T6" fmla="*/ 24 w 45"/>
                <a:gd name="T7" fmla="*/ 25 h 25"/>
                <a:gd name="T8" fmla="*/ 27 w 45"/>
                <a:gd name="T9" fmla="*/ 25 h 25"/>
                <a:gd name="T10" fmla="*/ 44 w 45"/>
                <a:gd name="T11" fmla="*/ 15 h 25"/>
                <a:gd name="T12" fmla="*/ 44 w 45"/>
                <a:gd name="T13" fmla="*/ 13 h 25"/>
                <a:gd name="T14" fmla="*/ 22 w 45"/>
                <a:gd name="T15" fmla="*/ 0 h 25"/>
                <a:gd name="T16" fmla="*/ 19 w 45"/>
                <a:gd name="T1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5">
                  <a:moveTo>
                    <a:pt x="19" y="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0" y="11"/>
                    <a:pt x="1" y="12"/>
                    <a:pt x="1" y="12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6" y="25"/>
                    <a:pt x="27" y="2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5" y="14"/>
                    <a:pt x="45" y="14"/>
                    <a:pt x="44" y="1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0" y="0"/>
                    <a:pt x="19" y="0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75" name="íṧ1îďé"/>
            <p:cNvSpPr/>
            <p:nvPr/>
          </p:nvSpPr>
          <p:spPr bwMode="auto">
            <a:xfrm>
              <a:off x="5675313" y="3944938"/>
              <a:ext cx="144463" cy="82550"/>
            </a:xfrm>
            <a:custGeom>
              <a:avLst/>
              <a:gdLst>
                <a:gd name="T0" fmla="*/ 18 w 44"/>
                <a:gd name="T1" fmla="*/ 0 h 25"/>
                <a:gd name="T2" fmla="*/ 0 w 44"/>
                <a:gd name="T3" fmla="*/ 10 h 25"/>
                <a:gd name="T4" fmla="*/ 1 w 44"/>
                <a:gd name="T5" fmla="*/ 12 h 25"/>
                <a:gd name="T6" fmla="*/ 23 w 44"/>
                <a:gd name="T7" fmla="*/ 25 h 25"/>
                <a:gd name="T8" fmla="*/ 26 w 44"/>
                <a:gd name="T9" fmla="*/ 25 h 25"/>
                <a:gd name="T10" fmla="*/ 43 w 44"/>
                <a:gd name="T11" fmla="*/ 15 h 25"/>
                <a:gd name="T12" fmla="*/ 43 w 44"/>
                <a:gd name="T13" fmla="*/ 13 h 25"/>
                <a:gd name="T14" fmla="*/ 21 w 44"/>
                <a:gd name="T15" fmla="*/ 0 h 25"/>
                <a:gd name="T16" fmla="*/ 18 w 44"/>
                <a:gd name="T1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5">
                  <a:moveTo>
                    <a:pt x="18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5"/>
                    <a:pt x="25" y="25"/>
                    <a:pt x="26" y="2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4" y="14"/>
                    <a:pt x="44" y="13"/>
                    <a:pt x="43" y="13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0"/>
                    <a:pt x="19" y="0"/>
                    <a:pt x="18" y="0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76" name="îŝlíḓê"/>
            <p:cNvSpPr/>
            <p:nvPr/>
          </p:nvSpPr>
          <p:spPr bwMode="auto">
            <a:xfrm>
              <a:off x="5329238" y="4141788"/>
              <a:ext cx="147638" cy="85725"/>
            </a:xfrm>
            <a:custGeom>
              <a:avLst/>
              <a:gdLst>
                <a:gd name="T0" fmla="*/ 19 w 45"/>
                <a:gd name="T1" fmla="*/ 0 h 26"/>
                <a:gd name="T2" fmla="*/ 1 w 45"/>
                <a:gd name="T3" fmla="*/ 10 h 26"/>
                <a:gd name="T4" fmla="*/ 1 w 45"/>
                <a:gd name="T5" fmla="*/ 12 h 26"/>
                <a:gd name="T6" fmla="*/ 24 w 45"/>
                <a:gd name="T7" fmla="*/ 25 h 26"/>
                <a:gd name="T8" fmla="*/ 26 w 45"/>
                <a:gd name="T9" fmla="*/ 25 h 26"/>
                <a:gd name="T10" fmla="*/ 44 w 45"/>
                <a:gd name="T11" fmla="*/ 15 h 26"/>
                <a:gd name="T12" fmla="*/ 44 w 45"/>
                <a:gd name="T13" fmla="*/ 13 h 26"/>
                <a:gd name="T14" fmla="*/ 22 w 45"/>
                <a:gd name="T15" fmla="*/ 0 h 26"/>
                <a:gd name="T16" fmla="*/ 19 w 45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6">
                  <a:moveTo>
                    <a:pt x="19" y="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6" y="26"/>
                    <a:pt x="26" y="2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5" y="14"/>
                    <a:pt x="45" y="14"/>
                    <a:pt x="44" y="1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0" y="0"/>
                    <a:pt x="19" y="0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77" name="îṥḻíḍé"/>
            <p:cNvSpPr/>
            <p:nvPr/>
          </p:nvSpPr>
          <p:spPr bwMode="auto">
            <a:xfrm>
              <a:off x="5414963" y="4092575"/>
              <a:ext cx="147638" cy="85725"/>
            </a:xfrm>
            <a:custGeom>
              <a:avLst/>
              <a:gdLst>
                <a:gd name="T0" fmla="*/ 19 w 45"/>
                <a:gd name="T1" fmla="*/ 0 h 26"/>
                <a:gd name="T2" fmla="*/ 1 w 45"/>
                <a:gd name="T3" fmla="*/ 10 h 26"/>
                <a:gd name="T4" fmla="*/ 1 w 45"/>
                <a:gd name="T5" fmla="*/ 12 h 26"/>
                <a:gd name="T6" fmla="*/ 24 w 45"/>
                <a:gd name="T7" fmla="*/ 25 h 26"/>
                <a:gd name="T8" fmla="*/ 27 w 45"/>
                <a:gd name="T9" fmla="*/ 25 h 26"/>
                <a:gd name="T10" fmla="*/ 44 w 45"/>
                <a:gd name="T11" fmla="*/ 15 h 26"/>
                <a:gd name="T12" fmla="*/ 44 w 45"/>
                <a:gd name="T13" fmla="*/ 13 h 26"/>
                <a:gd name="T14" fmla="*/ 22 w 45"/>
                <a:gd name="T15" fmla="*/ 0 h 26"/>
                <a:gd name="T16" fmla="*/ 19 w 45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6">
                  <a:moveTo>
                    <a:pt x="19" y="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0" y="11"/>
                    <a:pt x="1" y="12"/>
                    <a:pt x="1" y="12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6" y="26"/>
                    <a:pt x="27" y="2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5" y="14"/>
                    <a:pt x="45" y="14"/>
                    <a:pt x="44" y="1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0" y="0"/>
                    <a:pt x="19" y="0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78" name="iṩḻiḍè"/>
            <p:cNvSpPr/>
            <p:nvPr/>
          </p:nvSpPr>
          <p:spPr bwMode="auto">
            <a:xfrm>
              <a:off x="5348288" y="4373563"/>
              <a:ext cx="149225" cy="82550"/>
            </a:xfrm>
            <a:custGeom>
              <a:avLst/>
              <a:gdLst>
                <a:gd name="T0" fmla="*/ 26 w 45"/>
                <a:gd name="T1" fmla="*/ 25 h 25"/>
                <a:gd name="T2" fmla="*/ 44 w 45"/>
                <a:gd name="T3" fmla="*/ 15 h 25"/>
                <a:gd name="T4" fmla="*/ 44 w 45"/>
                <a:gd name="T5" fmla="*/ 13 h 25"/>
                <a:gd name="T6" fmla="*/ 22 w 45"/>
                <a:gd name="T7" fmla="*/ 0 h 25"/>
                <a:gd name="T8" fmla="*/ 19 w 45"/>
                <a:gd name="T9" fmla="*/ 0 h 25"/>
                <a:gd name="T10" fmla="*/ 1 w 45"/>
                <a:gd name="T11" fmla="*/ 10 h 25"/>
                <a:gd name="T12" fmla="*/ 1 w 45"/>
                <a:gd name="T13" fmla="*/ 12 h 25"/>
                <a:gd name="T14" fmla="*/ 23 w 45"/>
                <a:gd name="T15" fmla="*/ 25 h 25"/>
                <a:gd name="T16" fmla="*/ 26 w 45"/>
                <a:gd name="T1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5">
                  <a:moveTo>
                    <a:pt x="26" y="25"/>
                  </a:moveTo>
                  <a:cubicBezTo>
                    <a:pt x="44" y="15"/>
                    <a:pt x="44" y="15"/>
                    <a:pt x="44" y="15"/>
                  </a:cubicBezTo>
                  <a:cubicBezTo>
                    <a:pt x="45" y="14"/>
                    <a:pt x="45" y="13"/>
                    <a:pt x="44" y="1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19" y="0"/>
                    <a:pt x="19" y="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1"/>
                    <a:pt x="0" y="11"/>
                    <a:pt x="1" y="12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5"/>
                    <a:pt x="25" y="25"/>
                    <a:pt x="26" y="25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79" name="isḻíḋé"/>
            <p:cNvSpPr/>
            <p:nvPr/>
          </p:nvSpPr>
          <p:spPr bwMode="auto">
            <a:xfrm>
              <a:off x="4764088" y="4346575"/>
              <a:ext cx="149225" cy="85725"/>
            </a:xfrm>
            <a:custGeom>
              <a:avLst/>
              <a:gdLst>
                <a:gd name="T0" fmla="*/ 44 w 45"/>
                <a:gd name="T1" fmla="*/ 14 h 26"/>
                <a:gd name="T2" fmla="*/ 21 w 45"/>
                <a:gd name="T3" fmla="*/ 1 h 26"/>
                <a:gd name="T4" fmla="*/ 18 w 45"/>
                <a:gd name="T5" fmla="*/ 1 h 26"/>
                <a:gd name="T6" fmla="*/ 1 w 45"/>
                <a:gd name="T7" fmla="*/ 11 h 26"/>
                <a:gd name="T8" fmla="*/ 1 w 45"/>
                <a:gd name="T9" fmla="*/ 13 h 26"/>
                <a:gd name="T10" fmla="*/ 23 w 45"/>
                <a:gd name="T11" fmla="*/ 25 h 26"/>
                <a:gd name="T12" fmla="*/ 26 w 45"/>
                <a:gd name="T13" fmla="*/ 26 h 26"/>
                <a:gd name="T14" fmla="*/ 44 w 45"/>
                <a:gd name="T15" fmla="*/ 15 h 26"/>
                <a:gd name="T16" fmla="*/ 44 w 45"/>
                <a:gd name="T17" fmla="*/ 1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6">
                  <a:moveTo>
                    <a:pt x="44" y="14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0"/>
                    <a:pt x="19" y="0"/>
                    <a:pt x="18" y="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2"/>
                    <a:pt x="1" y="13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6"/>
                    <a:pt x="25" y="26"/>
                    <a:pt x="26" y="26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5" y="15"/>
                    <a:pt x="44" y="14"/>
                    <a:pt x="44" y="14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80" name="iṡḷïḋê"/>
            <p:cNvSpPr/>
            <p:nvPr/>
          </p:nvSpPr>
          <p:spPr bwMode="auto">
            <a:xfrm>
              <a:off x="4870450" y="4389438"/>
              <a:ext cx="177800" cy="101600"/>
            </a:xfrm>
            <a:custGeom>
              <a:avLst/>
              <a:gdLst>
                <a:gd name="T0" fmla="*/ 53 w 54"/>
                <a:gd name="T1" fmla="*/ 13 h 31"/>
                <a:gd name="T2" fmla="*/ 31 w 54"/>
                <a:gd name="T3" fmla="*/ 1 h 31"/>
                <a:gd name="T4" fmla="*/ 28 w 54"/>
                <a:gd name="T5" fmla="*/ 0 h 31"/>
                <a:gd name="T6" fmla="*/ 0 w 54"/>
                <a:gd name="T7" fmla="*/ 16 h 31"/>
                <a:gd name="T8" fmla="*/ 1 w 54"/>
                <a:gd name="T9" fmla="*/ 18 h 31"/>
                <a:gd name="T10" fmla="*/ 23 w 54"/>
                <a:gd name="T11" fmla="*/ 31 h 31"/>
                <a:gd name="T12" fmla="*/ 26 w 54"/>
                <a:gd name="T13" fmla="*/ 31 h 31"/>
                <a:gd name="T14" fmla="*/ 53 w 54"/>
                <a:gd name="T15" fmla="*/ 15 h 31"/>
                <a:gd name="T16" fmla="*/ 53 w 54"/>
                <a:gd name="T1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31">
                  <a:moveTo>
                    <a:pt x="53" y="13"/>
                  </a:moveTo>
                  <a:cubicBezTo>
                    <a:pt x="31" y="1"/>
                    <a:pt x="31" y="1"/>
                    <a:pt x="31" y="1"/>
                  </a:cubicBezTo>
                  <a:cubicBezTo>
                    <a:pt x="30" y="0"/>
                    <a:pt x="28" y="0"/>
                    <a:pt x="28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0" y="17"/>
                    <a:pt x="1" y="18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4" y="31"/>
                    <a:pt x="25" y="31"/>
                    <a:pt x="26" y="31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4" y="15"/>
                    <a:pt x="54" y="14"/>
                    <a:pt x="53" y="13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81" name="iṩľiďé"/>
            <p:cNvSpPr/>
            <p:nvPr/>
          </p:nvSpPr>
          <p:spPr bwMode="auto">
            <a:xfrm>
              <a:off x="4635500" y="4267200"/>
              <a:ext cx="161925" cy="92075"/>
            </a:xfrm>
            <a:custGeom>
              <a:avLst/>
              <a:gdLst>
                <a:gd name="T0" fmla="*/ 48 w 49"/>
                <a:gd name="T1" fmla="*/ 13 h 28"/>
                <a:gd name="T2" fmla="*/ 26 w 49"/>
                <a:gd name="T3" fmla="*/ 0 h 28"/>
                <a:gd name="T4" fmla="*/ 23 w 49"/>
                <a:gd name="T5" fmla="*/ 0 h 28"/>
                <a:gd name="T6" fmla="*/ 1 w 49"/>
                <a:gd name="T7" fmla="*/ 13 h 28"/>
                <a:gd name="T8" fmla="*/ 1 w 49"/>
                <a:gd name="T9" fmla="*/ 14 h 28"/>
                <a:gd name="T10" fmla="*/ 24 w 49"/>
                <a:gd name="T11" fmla="*/ 27 h 28"/>
                <a:gd name="T12" fmla="*/ 27 w 49"/>
                <a:gd name="T13" fmla="*/ 27 h 28"/>
                <a:gd name="T14" fmla="*/ 49 w 49"/>
                <a:gd name="T15" fmla="*/ 15 h 28"/>
                <a:gd name="T16" fmla="*/ 48 w 49"/>
                <a:gd name="T17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28">
                  <a:moveTo>
                    <a:pt x="48" y="13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5" y="0"/>
                    <a:pt x="24" y="0"/>
                    <a:pt x="23" y="0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1" y="14"/>
                    <a:pt x="1" y="14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8"/>
                    <a:pt x="26" y="28"/>
                    <a:pt x="27" y="27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49" y="14"/>
                    <a:pt x="49" y="14"/>
                    <a:pt x="48" y="13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82" name="iŝḻiḋê"/>
            <p:cNvSpPr/>
            <p:nvPr/>
          </p:nvSpPr>
          <p:spPr bwMode="auto">
            <a:xfrm>
              <a:off x="4773613" y="4195763"/>
              <a:ext cx="149225" cy="85725"/>
            </a:xfrm>
            <a:custGeom>
              <a:avLst/>
              <a:gdLst>
                <a:gd name="T0" fmla="*/ 23 w 45"/>
                <a:gd name="T1" fmla="*/ 25 h 26"/>
                <a:gd name="T2" fmla="*/ 26 w 45"/>
                <a:gd name="T3" fmla="*/ 25 h 26"/>
                <a:gd name="T4" fmla="*/ 44 w 45"/>
                <a:gd name="T5" fmla="*/ 15 h 26"/>
                <a:gd name="T6" fmla="*/ 44 w 45"/>
                <a:gd name="T7" fmla="*/ 13 h 26"/>
                <a:gd name="T8" fmla="*/ 22 w 45"/>
                <a:gd name="T9" fmla="*/ 1 h 26"/>
                <a:gd name="T10" fmla="*/ 19 w 45"/>
                <a:gd name="T11" fmla="*/ 1 h 26"/>
                <a:gd name="T12" fmla="*/ 1 w 45"/>
                <a:gd name="T13" fmla="*/ 11 h 26"/>
                <a:gd name="T14" fmla="*/ 1 w 45"/>
                <a:gd name="T15" fmla="*/ 13 h 26"/>
                <a:gd name="T16" fmla="*/ 23 w 45"/>
                <a:gd name="T17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6">
                  <a:moveTo>
                    <a:pt x="23" y="25"/>
                  </a:moveTo>
                  <a:cubicBezTo>
                    <a:pt x="24" y="26"/>
                    <a:pt x="25" y="26"/>
                    <a:pt x="26" y="2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5" y="15"/>
                    <a:pt x="45" y="14"/>
                    <a:pt x="44" y="13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0"/>
                    <a:pt x="19" y="0"/>
                    <a:pt x="19" y="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2"/>
                    <a:pt x="1" y="13"/>
                  </a:cubicBezTo>
                  <a:lnTo>
                    <a:pt x="23" y="25"/>
                  </a:ln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83" name="iṩľiḑê"/>
            <p:cNvSpPr/>
            <p:nvPr/>
          </p:nvSpPr>
          <p:spPr bwMode="auto">
            <a:xfrm>
              <a:off x="4972050" y="4435475"/>
              <a:ext cx="201613" cy="119063"/>
            </a:xfrm>
            <a:custGeom>
              <a:avLst/>
              <a:gdLst>
                <a:gd name="T0" fmla="*/ 60 w 61"/>
                <a:gd name="T1" fmla="*/ 14 h 36"/>
                <a:gd name="T2" fmla="*/ 38 w 61"/>
                <a:gd name="T3" fmla="*/ 1 h 36"/>
                <a:gd name="T4" fmla="*/ 35 w 61"/>
                <a:gd name="T5" fmla="*/ 1 h 36"/>
                <a:gd name="T6" fmla="*/ 1 w 61"/>
                <a:gd name="T7" fmla="*/ 20 h 36"/>
                <a:gd name="T8" fmla="*/ 1 w 61"/>
                <a:gd name="T9" fmla="*/ 22 h 36"/>
                <a:gd name="T10" fmla="*/ 23 w 61"/>
                <a:gd name="T11" fmla="*/ 35 h 36"/>
                <a:gd name="T12" fmla="*/ 26 w 61"/>
                <a:gd name="T13" fmla="*/ 35 h 36"/>
                <a:gd name="T14" fmla="*/ 61 w 61"/>
                <a:gd name="T15" fmla="*/ 15 h 36"/>
                <a:gd name="T16" fmla="*/ 60 w 61"/>
                <a:gd name="T17" fmla="*/ 1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36">
                  <a:moveTo>
                    <a:pt x="60" y="14"/>
                  </a:moveTo>
                  <a:cubicBezTo>
                    <a:pt x="38" y="1"/>
                    <a:pt x="38" y="1"/>
                    <a:pt x="38" y="1"/>
                  </a:cubicBezTo>
                  <a:cubicBezTo>
                    <a:pt x="37" y="0"/>
                    <a:pt x="36" y="0"/>
                    <a:pt x="35" y="1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21"/>
                    <a:pt x="0" y="22"/>
                    <a:pt x="1" y="22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4" y="35"/>
                    <a:pt x="26" y="36"/>
                    <a:pt x="26" y="35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1" y="15"/>
                    <a:pt x="61" y="14"/>
                    <a:pt x="60" y="14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84" name="ïśľïḑê"/>
            <p:cNvSpPr/>
            <p:nvPr/>
          </p:nvSpPr>
          <p:spPr bwMode="auto">
            <a:xfrm>
              <a:off x="5078413" y="4521200"/>
              <a:ext cx="161925" cy="92075"/>
            </a:xfrm>
            <a:custGeom>
              <a:avLst/>
              <a:gdLst>
                <a:gd name="T0" fmla="*/ 48 w 49"/>
                <a:gd name="T1" fmla="*/ 13 h 28"/>
                <a:gd name="T2" fmla="*/ 26 w 49"/>
                <a:gd name="T3" fmla="*/ 0 h 28"/>
                <a:gd name="T4" fmla="*/ 23 w 49"/>
                <a:gd name="T5" fmla="*/ 0 h 28"/>
                <a:gd name="T6" fmla="*/ 1 w 49"/>
                <a:gd name="T7" fmla="*/ 13 h 28"/>
                <a:gd name="T8" fmla="*/ 1 w 49"/>
                <a:gd name="T9" fmla="*/ 14 h 28"/>
                <a:gd name="T10" fmla="*/ 23 w 49"/>
                <a:gd name="T11" fmla="*/ 27 h 28"/>
                <a:gd name="T12" fmla="*/ 26 w 49"/>
                <a:gd name="T13" fmla="*/ 27 h 28"/>
                <a:gd name="T14" fmla="*/ 48 w 49"/>
                <a:gd name="T15" fmla="*/ 15 h 28"/>
                <a:gd name="T16" fmla="*/ 48 w 49"/>
                <a:gd name="T17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28">
                  <a:moveTo>
                    <a:pt x="48" y="13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5" y="0"/>
                    <a:pt x="23" y="0"/>
                    <a:pt x="23" y="0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0" y="14"/>
                    <a:pt x="1" y="14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4" y="28"/>
                    <a:pt x="25" y="28"/>
                    <a:pt x="26" y="27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9" y="14"/>
                    <a:pt x="49" y="14"/>
                    <a:pt x="48" y="13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85" name="îśľîḋè"/>
            <p:cNvSpPr/>
            <p:nvPr/>
          </p:nvSpPr>
          <p:spPr bwMode="auto">
            <a:xfrm>
              <a:off x="5414963" y="3825875"/>
              <a:ext cx="144463" cy="85725"/>
            </a:xfrm>
            <a:custGeom>
              <a:avLst/>
              <a:gdLst>
                <a:gd name="T0" fmla="*/ 23 w 44"/>
                <a:gd name="T1" fmla="*/ 26 h 26"/>
                <a:gd name="T2" fmla="*/ 26 w 44"/>
                <a:gd name="T3" fmla="*/ 26 h 26"/>
                <a:gd name="T4" fmla="*/ 44 w 44"/>
                <a:gd name="T5" fmla="*/ 15 h 26"/>
                <a:gd name="T6" fmla="*/ 43 w 44"/>
                <a:gd name="T7" fmla="*/ 14 h 26"/>
                <a:gd name="T8" fmla="*/ 21 w 44"/>
                <a:gd name="T9" fmla="*/ 1 h 26"/>
                <a:gd name="T10" fmla="*/ 18 w 44"/>
                <a:gd name="T11" fmla="*/ 1 h 26"/>
                <a:gd name="T12" fmla="*/ 0 w 44"/>
                <a:gd name="T13" fmla="*/ 11 h 26"/>
                <a:gd name="T14" fmla="*/ 1 w 44"/>
                <a:gd name="T15" fmla="*/ 13 h 26"/>
                <a:gd name="T16" fmla="*/ 23 w 44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6">
                  <a:moveTo>
                    <a:pt x="23" y="26"/>
                  </a:moveTo>
                  <a:cubicBezTo>
                    <a:pt x="24" y="26"/>
                    <a:pt x="25" y="26"/>
                    <a:pt x="26" y="26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4"/>
                    <a:pt x="43" y="14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0"/>
                    <a:pt x="19" y="0"/>
                    <a:pt x="18" y="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2"/>
                    <a:pt x="1" y="13"/>
                  </a:cubicBezTo>
                  <a:lnTo>
                    <a:pt x="23" y="26"/>
                  </a:ln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86" name="işliḋê"/>
            <p:cNvSpPr/>
            <p:nvPr/>
          </p:nvSpPr>
          <p:spPr bwMode="auto">
            <a:xfrm>
              <a:off x="5243513" y="3924300"/>
              <a:ext cx="144463" cy="85725"/>
            </a:xfrm>
            <a:custGeom>
              <a:avLst/>
              <a:gdLst>
                <a:gd name="T0" fmla="*/ 23 w 44"/>
                <a:gd name="T1" fmla="*/ 26 h 26"/>
                <a:gd name="T2" fmla="*/ 26 w 44"/>
                <a:gd name="T3" fmla="*/ 26 h 26"/>
                <a:gd name="T4" fmla="*/ 43 w 44"/>
                <a:gd name="T5" fmla="*/ 15 h 26"/>
                <a:gd name="T6" fmla="*/ 43 w 44"/>
                <a:gd name="T7" fmla="*/ 14 h 26"/>
                <a:gd name="T8" fmla="*/ 21 w 44"/>
                <a:gd name="T9" fmla="*/ 1 h 26"/>
                <a:gd name="T10" fmla="*/ 18 w 44"/>
                <a:gd name="T11" fmla="*/ 1 h 26"/>
                <a:gd name="T12" fmla="*/ 0 w 44"/>
                <a:gd name="T13" fmla="*/ 11 h 26"/>
                <a:gd name="T14" fmla="*/ 0 w 44"/>
                <a:gd name="T15" fmla="*/ 13 h 26"/>
                <a:gd name="T16" fmla="*/ 23 w 44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6">
                  <a:moveTo>
                    <a:pt x="23" y="26"/>
                  </a:moveTo>
                  <a:cubicBezTo>
                    <a:pt x="24" y="26"/>
                    <a:pt x="25" y="26"/>
                    <a:pt x="26" y="26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4" y="15"/>
                    <a:pt x="44" y="14"/>
                    <a:pt x="43" y="14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0"/>
                    <a:pt x="19" y="0"/>
                    <a:pt x="18" y="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0" y="13"/>
                  </a:cubicBezTo>
                  <a:lnTo>
                    <a:pt x="23" y="26"/>
                  </a:ln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87" name="íSļíďé"/>
            <p:cNvSpPr/>
            <p:nvPr/>
          </p:nvSpPr>
          <p:spPr bwMode="auto">
            <a:xfrm>
              <a:off x="4860925" y="4144963"/>
              <a:ext cx="147638" cy="85725"/>
            </a:xfrm>
            <a:custGeom>
              <a:avLst/>
              <a:gdLst>
                <a:gd name="T0" fmla="*/ 23 w 45"/>
                <a:gd name="T1" fmla="*/ 25 h 26"/>
                <a:gd name="T2" fmla="*/ 26 w 45"/>
                <a:gd name="T3" fmla="*/ 25 h 26"/>
                <a:gd name="T4" fmla="*/ 44 w 45"/>
                <a:gd name="T5" fmla="*/ 15 h 26"/>
                <a:gd name="T6" fmla="*/ 44 w 45"/>
                <a:gd name="T7" fmla="*/ 13 h 26"/>
                <a:gd name="T8" fmla="*/ 22 w 45"/>
                <a:gd name="T9" fmla="*/ 1 h 26"/>
                <a:gd name="T10" fmla="*/ 19 w 45"/>
                <a:gd name="T11" fmla="*/ 0 h 26"/>
                <a:gd name="T12" fmla="*/ 1 w 45"/>
                <a:gd name="T13" fmla="*/ 11 h 26"/>
                <a:gd name="T14" fmla="*/ 1 w 45"/>
                <a:gd name="T15" fmla="*/ 12 h 26"/>
                <a:gd name="T16" fmla="*/ 23 w 45"/>
                <a:gd name="T17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6">
                  <a:moveTo>
                    <a:pt x="23" y="25"/>
                  </a:moveTo>
                  <a:cubicBezTo>
                    <a:pt x="24" y="26"/>
                    <a:pt x="25" y="26"/>
                    <a:pt x="26" y="2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5" y="15"/>
                    <a:pt x="45" y="14"/>
                    <a:pt x="44" y="13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0"/>
                    <a:pt x="19" y="0"/>
                    <a:pt x="19" y="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2"/>
                    <a:pt x="1" y="12"/>
                  </a:cubicBezTo>
                  <a:lnTo>
                    <a:pt x="23" y="25"/>
                  </a:ln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88" name="íSḻïdê"/>
            <p:cNvSpPr/>
            <p:nvPr/>
          </p:nvSpPr>
          <p:spPr bwMode="auto">
            <a:xfrm>
              <a:off x="5329238" y="3875088"/>
              <a:ext cx="144463" cy="85725"/>
            </a:xfrm>
            <a:custGeom>
              <a:avLst/>
              <a:gdLst>
                <a:gd name="T0" fmla="*/ 23 w 44"/>
                <a:gd name="T1" fmla="*/ 26 h 26"/>
                <a:gd name="T2" fmla="*/ 26 w 44"/>
                <a:gd name="T3" fmla="*/ 26 h 26"/>
                <a:gd name="T4" fmla="*/ 43 w 44"/>
                <a:gd name="T5" fmla="*/ 15 h 26"/>
                <a:gd name="T6" fmla="*/ 43 w 44"/>
                <a:gd name="T7" fmla="*/ 14 h 26"/>
                <a:gd name="T8" fmla="*/ 21 w 44"/>
                <a:gd name="T9" fmla="*/ 1 h 26"/>
                <a:gd name="T10" fmla="*/ 18 w 44"/>
                <a:gd name="T11" fmla="*/ 1 h 26"/>
                <a:gd name="T12" fmla="*/ 0 w 44"/>
                <a:gd name="T13" fmla="*/ 11 h 26"/>
                <a:gd name="T14" fmla="*/ 1 w 44"/>
                <a:gd name="T15" fmla="*/ 13 h 26"/>
                <a:gd name="T16" fmla="*/ 23 w 44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6">
                  <a:moveTo>
                    <a:pt x="23" y="26"/>
                  </a:moveTo>
                  <a:cubicBezTo>
                    <a:pt x="24" y="26"/>
                    <a:pt x="25" y="26"/>
                    <a:pt x="26" y="26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4" y="15"/>
                    <a:pt x="44" y="14"/>
                    <a:pt x="43" y="14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0"/>
                    <a:pt x="19" y="0"/>
                    <a:pt x="18" y="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2"/>
                    <a:pt x="1" y="13"/>
                  </a:cubicBezTo>
                  <a:lnTo>
                    <a:pt x="23" y="26"/>
                  </a:ln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89" name="iSḷïďê"/>
            <p:cNvSpPr/>
            <p:nvPr/>
          </p:nvSpPr>
          <p:spPr bwMode="auto">
            <a:xfrm>
              <a:off x="5154613" y="3975100"/>
              <a:ext cx="147638" cy="85725"/>
            </a:xfrm>
            <a:custGeom>
              <a:avLst/>
              <a:gdLst>
                <a:gd name="T0" fmla="*/ 24 w 45"/>
                <a:gd name="T1" fmla="*/ 26 h 26"/>
                <a:gd name="T2" fmla="*/ 27 w 45"/>
                <a:gd name="T3" fmla="*/ 26 h 26"/>
                <a:gd name="T4" fmla="*/ 44 w 45"/>
                <a:gd name="T5" fmla="*/ 15 h 26"/>
                <a:gd name="T6" fmla="*/ 44 w 45"/>
                <a:gd name="T7" fmla="*/ 14 h 26"/>
                <a:gd name="T8" fmla="*/ 22 w 45"/>
                <a:gd name="T9" fmla="*/ 1 h 26"/>
                <a:gd name="T10" fmla="*/ 19 w 45"/>
                <a:gd name="T11" fmla="*/ 1 h 26"/>
                <a:gd name="T12" fmla="*/ 1 w 45"/>
                <a:gd name="T13" fmla="*/ 11 h 26"/>
                <a:gd name="T14" fmla="*/ 1 w 45"/>
                <a:gd name="T15" fmla="*/ 13 h 26"/>
                <a:gd name="T16" fmla="*/ 24 w 45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6">
                  <a:moveTo>
                    <a:pt x="24" y="26"/>
                  </a:moveTo>
                  <a:cubicBezTo>
                    <a:pt x="24" y="26"/>
                    <a:pt x="26" y="26"/>
                    <a:pt x="27" y="26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5" y="15"/>
                    <a:pt x="45" y="14"/>
                    <a:pt x="44" y="14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0"/>
                    <a:pt x="20" y="0"/>
                    <a:pt x="19" y="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2"/>
                    <a:pt x="1" y="12"/>
                    <a:pt x="1" y="13"/>
                  </a:cubicBezTo>
                  <a:lnTo>
                    <a:pt x="24" y="26"/>
                  </a:ln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90" name="íṡḻîḍé"/>
            <p:cNvSpPr/>
            <p:nvPr/>
          </p:nvSpPr>
          <p:spPr bwMode="auto">
            <a:xfrm>
              <a:off x="5183188" y="4570413"/>
              <a:ext cx="179388" cy="103188"/>
            </a:xfrm>
            <a:custGeom>
              <a:avLst/>
              <a:gdLst>
                <a:gd name="T0" fmla="*/ 31 w 54"/>
                <a:gd name="T1" fmla="*/ 0 h 31"/>
                <a:gd name="T2" fmla="*/ 28 w 54"/>
                <a:gd name="T3" fmla="*/ 0 h 31"/>
                <a:gd name="T4" fmla="*/ 0 w 54"/>
                <a:gd name="T5" fmla="*/ 16 h 31"/>
                <a:gd name="T6" fmla="*/ 1 w 54"/>
                <a:gd name="T7" fmla="*/ 18 h 31"/>
                <a:gd name="T8" fmla="*/ 23 w 54"/>
                <a:gd name="T9" fmla="*/ 31 h 31"/>
                <a:gd name="T10" fmla="*/ 26 w 54"/>
                <a:gd name="T11" fmla="*/ 31 h 31"/>
                <a:gd name="T12" fmla="*/ 53 w 54"/>
                <a:gd name="T13" fmla="*/ 15 h 31"/>
                <a:gd name="T14" fmla="*/ 53 w 54"/>
                <a:gd name="T15" fmla="*/ 13 h 31"/>
                <a:gd name="T16" fmla="*/ 31 w 54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31">
                  <a:moveTo>
                    <a:pt x="31" y="0"/>
                  </a:moveTo>
                  <a:cubicBezTo>
                    <a:pt x="30" y="0"/>
                    <a:pt x="28" y="0"/>
                    <a:pt x="28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7"/>
                    <a:pt x="1" y="18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4" y="31"/>
                    <a:pt x="25" y="31"/>
                    <a:pt x="26" y="31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4" y="14"/>
                    <a:pt x="54" y="14"/>
                    <a:pt x="53" y="13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91" name="iṥľîḓè"/>
            <p:cNvSpPr/>
            <p:nvPr/>
          </p:nvSpPr>
          <p:spPr bwMode="auto">
            <a:xfrm>
              <a:off x="5032375" y="4046538"/>
              <a:ext cx="147638" cy="85725"/>
            </a:xfrm>
            <a:custGeom>
              <a:avLst/>
              <a:gdLst>
                <a:gd name="T0" fmla="*/ 23 w 45"/>
                <a:gd name="T1" fmla="*/ 25 h 26"/>
                <a:gd name="T2" fmla="*/ 26 w 45"/>
                <a:gd name="T3" fmla="*/ 25 h 26"/>
                <a:gd name="T4" fmla="*/ 44 w 45"/>
                <a:gd name="T5" fmla="*/ 15 h 26"/>
                <a:gd name="T6" fmla="*/ 44 w 45"/>
                <a:gd name="T7" fmla="*/ 13 h 26"/>
                <a:gd name="T8" fmla="*/ 22 w 45"/>
                <a:gd name="T9" fmla="*/ 1 h 26"/>
                <a:gd name="T10" fmla="*/ 19 w 45"/>
                <a:gd name="T11" fmla="*/ 0 h 26"/>
                <a:gd name="T12" fmla="*/ 1 w 45"/>
                <a:gd name="T13" fmla="*/ 11 h 26"/>
                <a:gd name="T14" fmla="*/ 1 w 45"/>
                <a:gd name="T15" fmla="*/ 12 h 26"/>
                <a:gd name="T16" fmla="*/ 23 w 45"/>
                <a:gd name="T17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6">
                  <a:moveTo>
                    <a:pt x="23" y="25"/>
                  </a:moveTo>
                  <a:cubicBezTo>
                    <a:pt x="24" y="26"/>
                    <a:pt x="25" y="26"/>
                    <a:pt x="26" y="2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5" y="15"/>
                    <a:pt x="45" y="14"/>
                    <a:pt x="44" y="13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0"/>
                    <a:pt x="19" y="0"/>
                    <a:pt x="19" y="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2"/>
                    <a:pt x="1" y="12"/>
                  </a:cubicBezTo>
                  <a:lnTo>
                    <a:pt x="23" y="25"/>
                  </a:ln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92" name="îSlíḓé"/>
            <p:cNvSpPr/>
            <p:nvPr/>
          </p:nvSpPr>
          <p:spPr bwMode="auto">
            <a:xfrm>
              <a:off x="4946650" y="4095750"/>
              <a:ext cx="147638" cy="85725"/>
            </a:xfrm>
            <a:custGeom>
              <a:avLst/>
              <a:gdLst>
                <a:gd name="T0" fmla="*/ 23 w 45"/>
                <a:gd name="T1" fmla="*/ 25 h 26"/>
                <a:gd name="T2" fmla="*/ 26 w 45"/>
                <a:gd name="T3" fmla="*/ 25 h 26"/>
                <a:gd name="T4" fmla="*/ 44 w 45"/>
                <a:gd name="T5" fmla="*/ 15 h 26"/>
                <a:gd name="T6" fmla="*/ 44 w 45"/>
                <a:gd name="T7" fmla="*/ 13 h 26"/>
                <a:gd name="T8" fmla="*/ 22 w 45"/>
                <a:gd name="T9" fmla="*/ 1 h 26"/>
                <a:gd name="T10" fmla="*/ 19 w 45"/>
                <a:gd name="T11" fmla="*/ 0 h 26"/>
                <a:gd name="T12" fmla="*/ 1 w 45"/>
                <a:gd name="T13" fmla="*/ 11 h 26"/>
                <a:gd name="T14" fmla="*/ 1 w 45"/>
                <a:gd name="T15" fmla="*/ 12 h 26"/>
                <a:gd name="T16" fmla="*/ 23 w 45"/>
                <a:gd name="T17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6">
                  <a:moveTo>
                    <a:pt x="23" y="25"/>
                  </a:moveTo>
                  <a:cubicBezTo>
                    <a:pt x="24" y="26"/>
                    <a:pt x="25" y="26"/>
                    <a:pt x="26" y="2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5" y="15"/>
                    <a:pt x="45" y="14"/>
                    <a:pt x="44" y="13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0"/>
                    <a:pt x="19" y="0"/>
                    <a:pt x="19" y="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2"/>
                    <a:pt x="1" y="12"/>
                  </a:cubicBezTo>
                  <a:lnTo>
                    <a:pt x="23" y="25"/>
                  </a:ln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93" name="íṡľïḍé"/>
            <p:cNvSpPr/>
            <p:nvPr/>
          </p:nvSpPr>
          <p:spPr bwMode="auto">
            <a:xfrm>
              <a:off x="6721475" y="3651250"/>
              <a:ext cx="230188" cy="134938"/>
            </a:xfrm>
            <a:custGeom>
              <a:avLst/>
              <a:gdLst>
                <a:gd name="T0" fmla="*/ 47 w 70"/>
                <a:gd name="T1" fmla="*/ 1 h 41"/>
                <a:gd name="T2" fmla="*/ 44 w 70"/>
                <a:gd name="T3" fmla="*/ 1 h 41"/>
                <a:gd name="T4" fmla="*/ 0 w 70"/>
                <a:gd name="T5" fmla="*/ 26 h 41"/>
                <a:gd name="T6" fmla="*/ 1 w 70"/>
                <a:gd name="T7" fmla="*/ 28 h 41"/>
                <a:gd name="T8" fmla="*/ 23 w 70"/>
                <a:gd name="T9" fmla="*/ 40 h 41"/>
                <a:gd name="T10" fmla="*/ 26 w 70"/>
                <a:gd name="T11" fmla="*/ 41 h 41"/>
                <a:gd name="T12" fmla="*/ 70 w 70"/>
                <a:gd name="T13" fmla="*/ 15 h 41"/>
                <a:gd name="T14" fmla="*/ 69 w 70"/>
                <a:gd name="T15" fmla="*/ 14 h 41"/>
                <a:gd name="T16" fmla="*/ 47 w 70"/>
                <a:gd name="T17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41">
                  <a:moveTo>
                    <a:pt x="47" y="1"/>
                  </a:moveTo>
                  <a:cubicBezTo>
                    <a:pt x="46" y="0"/>
                    <a:pt x="45" y="0"/>
                    <a:pt x="44" y="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7"/>
                    <a:pt x="1" y="28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4" y="41"/>
                    <a:pt x="25" y="41"/>
                    <a:pt x="26" y="41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70" y="15"/>
                    <a:pt x="70" y="14"/>
                    <a:pt x="69" y="14"/>
                  </a:cubicBezTo>
                  <a:lnTo>
                    <a:pt x="47" y="1"/>
                  </a:ln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94" name="ïṧ1îḍe"/>
            <p:cNvSpPr/>
            <p:nvPr/>
          </p:nvSpPr>
          <p:spPr bwMode="auto">
            <a:xfrm>
              <a:off x="6615113" y="3760788"/>
              <a:ext cx="149225" cy="85725"/>
            </a:xfrm>
            <a:custGeom>
              <a:avLst/>
              <a:gdLst>
                <a:gd name="T0" fmla="*/ 22 w 45"/>
                <a:gd name="T1" fmla="*/ 1 h 26"/>
                <a:gd name="T2" fmla="*/ 19 w 45"/>
                <a:gd name="T3" fmla="*/ 1 h 26"/>
                <a:gd name="T4" fmla="*/ 1 w 45"/>
                <a:gd name="T5" fmla="*/ 11 h 26"/>
                <a:gd name="T6" fmla="*/ 1 w 45"/>
                <a:gd name="T7" fmla="*/ 13 h 26"/>
                <a:gd name="T8" fmla="*/ 23 w 45"/>
                <a:gd name="T9" fmla="*/ 26 h 26"/>
                <a:gd name="T10" fmla="*/ 26 w 45"/>
                <a:gd name="T11" fmla="*/ 26 h 26"/>
                <a:gd name="T12" fmla="*/ 44 w 45"/>
                <a:gd name="T13" fmla="*/ 16 h 26"/>
                <a:gd name="T14" fmla="*/ 44 w 45"/>
                <a:gd name="T15" fmla="*/ 14 h 26"/>
                <a:gd name="T16" fmla="*/ 22 w 45"/>
                <a:gd name="T17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6">
                  <a:moveTo>
                    <a:pt x="22" y="1"/>
                  </a:moveTo>
                  <a:cubicBezTo>
                    <a:pt x="21" y="1"/>
                    <a:pt x="19" y="0"/>
                    <a:pt x="19" y="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2"/>
                    <a:pt x="0" y="12"/>
                    <a:pt x="1" y="13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4" y="26"/>
                    <a:pt x="25" y="26"/>
                    <a:pt x="26" y="2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5" y="15"/>
                    <a:pt x="45" y="14"/>
                    <a:pt x="44" y="14"/>
                  </a:cubicBezTo>
                  <a:lnTo>
                    <a:pt x="22" y="1"/>
                  </a:ln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95" name="îṡ1íḓê"/>
            <p:cNvSpPr/>
            <p:nvPr/>
          </p:nvSpPr>
          <p:spPr bwMode="auto">
            <a:xfrm>
              <a:off x="5434013" y="4324350"/>
              <a:ext cx="149225" cy="80963"/>
            </a:xfrm>
            <a:custGeom>
              <a:avLst/>
              <a:gdLst>
                <a:gd name="T0" fmla="*/ 26 w 45"/>
                <a:gd name="T1" fmla="*/ 25 h 25"/>
                <a:gd name="T2" fmla="*/ 44 w 45"/>
                <a:gd name="T3" fmla="*/ 15 h 25"/>
                <a:gd name="T4" fmla="*/ 44 w 45"/>
                <a:gd name="T5" fmla="*/ 13 h 25"/>
                <a:gd name="T6" fmla="*/ 22 w 45"/>
                <a:gd name="T7" fmla="*/ 0 h 25"/>
                <a:gd name="T8" fmla="*/ 19 w 45"/>
                <a:gd name="T9" fmla="*/ 0 h 25"/>
                <a:gd name="T10" fmla="*/ 1 w 45"/>
                <a:gd name="T11" fmla="*/ 10 h 25"/>
                <a:gd name="T12" fmla="*/ 1 w 45"/>
                <a:gd name="T13" fmla="*/ 12 h 25"/>
                <a:gd name="T14" fmla="*/ 23 w 45"/>
                <a:gd name="T15" fmla="*/ 25 h 25"/>
                <a:gd name="T16" fmla="*/ 26 w 45"/>
                <a:gd name="T1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5">
                  <a:moveTo>
                    <a:pt x="26" y="25"/>
                  </a:moveTo>
                  <a:cubicBezTo>
                    <a:pt x="44" y="15"/>
                    <a:pt x="44" y="15"/>
                    <a:pt x="44" y="15"/>
                  </a:cubicBezTo>
                  <a:cubicBezTo>
                    <a:pt x="45" y="14"/>
                    <a:pt x="45" y="13"/>
                    <a:pt x="44" y="1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19" y="0"/>
                    <a:pt x="19" y="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1"/>
                    <a:pt x="0" y="11"/>
                    <a:pt x="1" y="12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5"/>
                    <a:pt x="25" y="25"/>
                    <a:pt x="26" y="25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96" name="iŝļïḋè"/>
            <p:cNvSpPr/>
            <p:nvPr/>
          </p:nvSpPr>
          <p:spPr bwMode="auto">
            <a:xfrm>
              <a:off x="6443663" y="3862388"/>
              <a:ext cx="149225" cy="82550"/>
            </a:xfrm>
            <a:custGeom>
              <a:avLst/>
              <a:gdLst>
                <a:gd name="T0" fmla="*/ 21 w 45"/>
                <a:gd name="T1" fmla="*/ 0 h 25"/>
                <a:gd name="T2" fmla="*/ 19 w 45"/>
                <a:gd name="T3" fmla="*/ 0 h 25"/>
                <a:gd name="T4" fmla="*/ 1 w 45"/>
                <a:gd name="T5" fmla="*/ 10 h 25"/>
                <a:gd name="T6" fmla="*/ 1 w 45"/>
                <a:gd name="T7" fmla="*/ 12 h 25"/>
                <a:gd name="T8" fmla="*/ 23 w 45"/>
                <a:gd name="T9" fmla="*/ 25 h 25"/>
                <a:gd name="T10" fmla="*/ 26 w 45"/>
                <a:gd name="T11" fmla="*/ 25 h 25"/>
                <a:gd name="T12" fmla="*/ 44 w 45"/>
                <a:gd name="T13" fmla="*/ 15 h 25"/>
                <a:gd name="T14" fmla="*/ 44 w 45"/>
                <a:gd name="T15" fmla="*/ 13 h 25"/>
                <a:gd name="T16" fmla="*/ 21 w 45"/>
                <a:gd name="T1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5">
                  <a:moveTo>
                    <a:pt x="21" y="0"/>
                  </a:moveTo>
                  <a:cubicBezTo>
                    <a:pt x="21" y="0"/>
                    <a:pt x="19" y="0"/>
                    <a:pt x="19" y="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1"/>
                    <a:pt x="0" y="11"/>
                    <a:pt x="1" y="12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5"/>
                    <a:pt x="25" y="25"/>
                    <a:pt x="26" y="2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5" y="14"/>
                    <a:pt x="45" y="13"/>
                    <a:pt x="44" y="13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97" name="iṧlîḋe"/>
            <p:cNvSpPr/>
            <p:nvPr/>
          </p:nvSpPr>
          <p:spPr bwMode="auto">
            <a:xfrm>
              <a:off x="6892925" y="3602038"/>
              <a:ext cx="146050" cy="85725"/>
            </a:xfrm>
            <a:custGeom>
              <a:avLst/>
              <a:gdLst>
                <a:gd name="T0" fmla="*/ 21 w 44"/>
                <a:gd name="T1" fmla="*/ 1 h 26"/>
                <a:gd name="T2" fmla="*/ 18 w 44"/>
                <a:gd name="T3" fmla="*/ 1 h 26"/>
                <a:gd name="T4" fmla="*/ 0 w 44"/>
                <a:gd name="T5" fmla="*/ 11 h 26"/>
                <a:gd name="T6" fmla="*/ 1 w 44"/>
                <a:gd name="T7" fmla="*/ 13 h 26"/>
                <a:gd name="T8" fmla="*/ 23 w 44"/>
                <a:gd name="T9" fmla="*/ 25 h 26"/>
                <a:gd name="T10" fmla="*/ 26 w 44"/>
                <a:gd name="T11" fmla="*/ 26 h 26"/>
                <a:gd name="T12" fmla="*/ 44 w 44"/>
                <a:gd name="T13" fmla="*/ 15 h 26"/>
                <a:gd name="T14" fmla="*/ 43 w 44"/>
                <a:gd name="T15" fmla="*/ 14 h 26"/>
                <a:gd name="T16" fmla="*/ 21 w 44"/>
                <a:gd name="T17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6">
                  <a:moveTo>
                    <a:pt x="21" y="1"/>
                  </a:moveTo>
                  <a:cubicBezTo>
                    <a:pt x="20" y="0"/>
                    <a:pt x="19" y="0"/>
                    <a:pt x="18" y="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2"/>
                    <a:pt x="1" y="13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6"/>
                    <a:pt x="25" y="26"/>
                    <a:pt x="26" y="26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4"/>
                    <a:pt x="43" y="14"/>
                  </a:cubicBezTo>
                  <a:lnTo>
                    <a:pt x="21" y="1"/>
                  </a:ln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98" name="íṧliḑé"/>
            <p:cNvSpPr/>
            <p:nvPr/>
          </p:nvSpPr>
          <p:spPr bwMode="auto">
            <a:xfrm>
              <a:off x="6873875" y="3492500"/>
              <a:ext cx="250825" cy="146050"/>
            </a:xfrm>
            <a:custGeom>
              <a:avLst/>
              <a:gdLst>
                <a:gd name="T0" fmla="*/ 75 w 76"/>
                <a:gd name="T1" fmla="*/ 31 h 44"/>
                <a:gd name="T2" fmla="*/ 22 w 76"/>
                <a:gd name="T3" fmla="*/ 0 h 44"/>
                <a:gd name="T4" fmla="*/ 19 w 76"/>
                <a:gd name="T5" fmla="*/ 0 h 44"/>
                <a:gd name="T6" fmla="*/ 1 w 76"/>
                <a:gd name="T7" fmla="*/ 11 h 44"/>
                <a:gd name="T8" fmla="*/ 1 w 76"/>
                <a:gd name="T9" fmla="*/ 12 h 44"/>
                <a:gd name="T10" fmla="*/ 55 w 76"/>
                <a:gd name="T11" fmla="*/ 43 h 44"/>
                <a:gd name="T12" fmla="*/ 58 w 76"/>
                <a:gd name="T13" fmla="*/ 43 h 44"/>
                <a:gd name="T14" fmla="*/ 76 w 76"/>
                <a:gd name="T15" fmla="*/ 33 h 44"/>
                <a:gd name="T16" fmla="*/ 75 w 76"/>
                <a:gd name="T17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44">
                  <a:moveTo>
                    <a:pt x="75" y="31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19" y="0"/>
                    <a:pt x="19" y="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55" y="43"/>
                    <a:pt x="55" y="43"/>
                    <a:pt x="55" y="43"/>
                  </a:cubicBezTo>
                  <a:cubicBezTo>
                    <a:pt x="56" y="44"/>
                    <a:pt x="57" y="44"/>
                    <a:pt x="58" y="43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76" y="33"/>
                    <a:pt x="76" y="32"/>
                    <a:pt x="75" y="31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99" name="îṩḻíḑé"/>
            <p:cNvSpPr/>
            <p:nvPr/>
          </p:nvSpPr>
          <p:spPr bwMode="auto">
            <a:xfrm>
              <a:off x="6110288" y="4046538"/>
              <a:ext cx="158750" cy="92075"/>
            </a:xfrm>
            <a:custGeom>
              <a:avLst/>
              <a:gdLst>
                <a:gd name="T0" fmla="*/ 25 w 48"/>
                <a:gd name="T1" fmla="*/ 0 h 28"/>
                <a:gd name="T2" fmla="*/ 22 w 48"/>
                <a:gd name="T3" fmla="*/ 0 h 28"/>
                <a:gd name="T4" fmla="*/ 0 w 48"/>
                <a:gd name="T5" fmla="*/ 13 h 28"/>
                <a:gd name="T6" fmla="*/ 0 w 48"/>
                <a:gd name="T7" fmla="*/ 15 h 28"/>
                <a:gd name="T8" fmla="*/ 23 w 48"/>
                <a:gd name="T9" fmla="*/ 27 h 28"/>
                <a:gd name="T10" fmla="*/ 26 w 48"/>
                <a:gd name="T11" fmla="*/ 27 h 28"/>
                <a:gd name="T12" fmla="*/ 48 w 48"/>
                <a:gd name="T13" fmla="*/ 15 h 28"/>
                <a:gd name="T14" fmla="*/ 47 w 48"/>
                <a:gd name="T15" fmla="*/ 13 h 28"/>
                <a:gd name="T16" fmla="*/ 25 w 48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28">
                  <a:moveTo>
                    <a:pt x="25" y="0"/>
                  </a:moveTo>
                  <a:cubicBezTo>
                    <a:pt x="24" y="0"/>
                    <a:pt x="23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4" y="28"/>
                    <a:pt x="25" y="28"/>
                    <a:pt x="26" y="27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8" y="14"/>
                    <a:pt x="48" y="14"/>
                    <a:pt x="47" y="13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00" name="íṩ1iďè"/>
            <p:cNvSpPr/>
            <p:nvPr/>
          </p:nvSpPr>
          <p:spPr bwMode="auto">
            <a:xfrm>
              <a:off x="6308725" y="3921125"/>
              <a:ext cx="177800" cy="103188"/>
            </a:xfrm>
            <a:custGeom>
              <a:avLst/>
              <a:gdLst>
                <a:gd name="T0" fmla="*/ 31 w 54"/>
                <a:gd name="T1" fmla="*/ 0 h 31"/>
                <a:gd name="T2" fmla="*/ 28 w 54"/>
                <a:gd name="T3" fmla="*/ 0 h 31"/>
                <a:gd name="T4" fmla="*/ 1 w 54"/>
                <a:gd name="T5" fmla="*/ 16 h 31"/>
                <a:gd name="T6" fmla="*/ 1 w 54"/>
                <a:gd name="T7" fmla="*/ 18 h 31"/>
                <a:gd name="T8" fmla="*/ 23 w 54"/>
                <a:gd name="T9" fmla="*/ 30 h 31"/>
                <a:gd name="T10" fmla="*/ 26 w 54"/>
                <a:gd name="T11" fmla="*/ 31 h 31"/>
                <a:gd name="T12" fmla="*/ 53 w 54"/>
                <a:gd name="T13" fmla="*/ 15 h 31"/>
                <a:gd name="T14" fmla="*/ 53 w 54"/>
                <a:gd name="T15" fmla="*/ 13 h 31"/>
                <a:gd name="T16" fmla="*/ 31 w 54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31">
                  <a:moveTo>
                    <a:pt x="31" y="0"/>
                  </a:moveTo>
                  <a:cubicBezTo>
                    <a:pt x="30" y="0"/>
                    <a:pt x="29" y="0"/>
                    <a:pt x="28" y="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6"/>
                    <a:pt x="0" y="17"/>
                    <a:pt x="1" y="1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31"/>
                    <a:pt x="25" y="31"/>
                    <a:pt x="26" y="31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4" y="14"/>
                    <a:pt x="54" y="14"/>
                    <a:pt x="53" y="13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01" name="íślîḋe"/>
            <p:cNvSpPr/>
            <p:nvPr/>
          </p:nvSpPr>
          <p:spPr bwMode="auto">
            <a:xfrm>
              <a:off x="5497513" y="4162425"/>
              <a:ext cx="573088" cy="328613"/>
            </a:xfrm>
            <a:custGeom>
              <a:avLst/>
              <a:gdLst>
                <a:gd name="T0" fmla="*/ 151 w 174"/>
                <a:gd name="T1" fmla="*/ 0 h 100"/>
                <a:gd name="T2" fmla="*/ 148 w 174"/>
                <a:gd name="T3" fmla="*/ 0 h 100"/>
                <a:gd name="T4" fmla="*/ 1 w 174"/>
                <a:gd name="T5" fmla="*/ 85 h 100"/>
                <a:gd name="T6" fmla="*/ 1 w 174"/>
                <a:gd name="T7" fmla="*/ 86 h 100"/>
                <a:gd name="T8" fmla="*/ 24 w 174"/>
                <a:gd name="T9" fmla="*/ 99 h 100"/>
                <a:gd name="T10" fmla="*/ 27 w 174"/>
                <a:gd name="T11" fmla="*/ 99 h 100"/>
                <a:gd name="T12" fmla="*/ 173 w 174"/>
                <a:gd name="T13" fmla="*/ 15 h 100"/>
                <a:gd name="T14" fmla="*/ 173 w 174"/>
                <a:gd name="T15" fmla="*/ 13 h 100"/>
                <a:gd name="T16" fmla="*/ 151 w 174"/>
                <a:gd name="T1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100">
                  <a:moveTo>
                    <a:pt x="151" y="0"/>
                  </a:moveTo>
                  <a:cubicBezTo>
                    <a:pt x="150" y="0"/>
                    <a:pt x="149" y="0"/>
                    <a:pt x="148" y="0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0" y="85"/>
                    <a:pt x="1" y="86"/>
                    <a:pt x="1" y="86"/>
                  </a:cubicBezTo>
                  <a:cubicBezTo>
                    <a:pt x="24" y="99"/>
                    <a:pt x="24" y="99"/>
                    <a:pt x="24" y="99"/>
                  </a:cubicBezTo>
                  <a:cubicBezTo>
                    <a:pt x="24" y="100"/>
                    <a:pt x="26" y="100"/>
                    <a:pt x="27" y="99"/>
                  </a:cubicBezTo>
                  <a:cubicBezTo>
                    <a:pt x="173" y="15"/>
                    <a:pt x="173" y="15"/>
                    <a:pt x="173" y="15"/>
                  </a:cubicBezTo>
                  <a:cubicBezTo>
                    <a:pt x="174" y="14"/>
                    <a:pt x="174" y="13"/>
                    <a:pt x="173" y="13"/>
                  </a:cubicBezTo>
                  <a:lnTo>
                    <a:pt x="151" y="0"/>
                  </a:ln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lnSpcReduction="10000"/>
            </a:bodyPr>
            <a:lstStyle/>
            <a:p>
              <a:pPr algn="ctr"/>
            </a:p>
          </p:txBody>
        </p:sp>
        <p:sp>
          <p:nvSpPr>
            <p:cNvPr id="402" name="iṡ1iḑé"/>
            <p:cNvSpPr/>
            <p:nvPr/>
          </p:nvSpPr>
          <p:spPr bwMode="auto">
            <a:xfrm>
              <a:off x="5397500" y="4456113"/>
              <a:ext cx="161925" cy="92075"/>
            </a:xfrm>
            <a:custGeom>
              <a:avLst/>
              <a:gdLst>
                <a:gd name="T0" fmla="*/ 26 w 49"/>
                <a:gd name="T1" fmla="*/ 1 h 28"/>
                <a:gd name="T2" fmla="*/ 23 w 49"/>
                <a:gd name="T3" fmla="*/ 0 h 28"/>
                <a:gd name="T4" fmla="*/ 1 w 49"/>
                <a:gd name="T5" fmla="*/ 13 h 28"/>
                <a:gd name="T6" fmla="*/ 1 w 49"/>
                <a:gd name="T7" fmla="*/ 15 h 28"/>
                <a:gd name="T8" fmla="*/ 23 w 49"/>
                <a:gd name="T9" fmla="*/ 28 h 28"/>
                <a:gd name="T10" fmla="*/ 26 w 49"/>
                <a:gd name="T11" fmla="*/ 28 h 28"/>
                <a:gd name="T12" fmla="*/ 48 w 49"/>
                <a:gd name="T13" fmla="*/ 15 h 28"/>
                <a:gd name="T14" fmla="*/ 48 w 49"/>
                <a:gd name="T15" fmla="*/ 13 h 28"/>
                <a:gd name="T16" fmla="*/ 26 w 49"/>
                <a:gd name="T17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28">
                  <a:moveTo>
                    <a:pt x="26" y="1"/>
                  </a:moveTo>
                  <a:cubicBezTo>
                    <a:pt x="25" y="0"/>
                    <a:pt x="24" y="0"/>
                    <a:pt x="23" y="0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0" y="14"/>
                    <a:pt x="1" y="15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4" y="28"/>
                    <a:pt x="26" y="28"/>
                    <a:pt x="26" y="28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9" y="15"/>
                    <a:pt x="49" y="14"/>
                    <a:pt x="48" y="13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03" name="íṩļiḋé"/>
            <p:cNvSpPr/>
            <p:nvPr/>
          </p:nvSpPr>
          <p:spPr bwMode="auto">
            <a:xfrm>
              <a:off x="6008688" y="4102100"/>
              <a:ext cx="161925" cy="93663"/>
            </a:xfrm>
            <a:custGeom>
              <a:avLst/>
              <a:gdLst>
                <a:gd name="T0" fmla="*/ 26 w 49"/>
                <a:gd name="T1" fmla="*/ 1 h 28"/>
                <a:gd name="T2" fmla="*/ 23 w 49"/>
                <a:gd name="T3" fmla="*/ 1 h 28"/>
                <a:gd name="T4" fmla="*/ 1 w 49"/>
                <a:gd name="T5" fmla="*/ 13 h 28"/>
                <a:gd name="T6" fmla="*/ 1 w 49"/>
                <a:gd name="T7" fmla="*/ 15 h 28"/>
                <a:gd name="T8" fmla="*/ 23 w 49"/>
                <a:gd name="T9" fmla="*/ 28 h 28"/>
                <a:gd name="T10" fmla="*/ 26 w 49"/>
                <a:gd name="T11" fmla="*/ 28 h 28"/>
                <a:gd name="T12" fmla="*/ 48 w 49"/>
                <a:gd name="T13" fmla="*/ 15 h 28"/>
                <a:gd name="T14" fmla="*/ 48 w 49"/>
                <a:gd name="T15" fmla="*/ 13 h 28"/>
                <a:gd name="T16" fmla="*/ 26 w 49"/>
                <a:gd name="T17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28">
                  <a:moveTo>
                    <a:pt x="26" y="1"/>
                  </a:moveTo>
                  <a:cubicBezTo>
                    <a:pt x="25" y="0"/>
                    <a:pt x="24" y="0"/>
                    <a:pt x="23" y="1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4"/>
                    <a:pt x="0" y="14"/>
                    <a:pt x="1" y="15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4" y="28"/>
                    <a:pt x="26" y="28"/>
                    <a:pt x="26" y="28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9" y="15"/>
                    <a:pt x="49" y="14"/>
                    <a:pt x="48" y="13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04" name="ïṩḷíďè"/>
            <p:cNvSpPr/>
            <p:nvPr/>
          </p:nvSpPr>
          <p:spPr bwMode="auto">
            <a:xfrm>
              <a:off x="5299075" y="4511675"/>
              <a:ext cx="161925" cy="95250"/>
            </a:xfrm>
            <a:custGeom>
              <a:avLst/>
              <a:gdLst>
                <a:gd name="T0" fmla="*/ 26 w 49"/>
                <a:gd name="T1" fmla="*/ 1 h 29"/>
                <a:gd name="T2" fmla="*/ 23 w 49"/>
                <a:gd name="T3" fmla="*/ 1 h 29"/>
                <a:gd name="T4" fmla="*/ 1 w 49"/>
                <a:gd name="T5" fmla="*/ 13 h 29"/>
                <a:gd name="T6" fmla="*/ 1 w 49"/>
                <a:gd name="T7" fmla="*/ 15 h 29"/>
                <a:gd name="T8" fmla="*/ 23 w 49"/>
                <a:gd name="T9" fmla="*/ 28 h 29"/>
                <a:gd name="T10" fmla="*/ 26 w 49"/>
                <a:gd name="T11" fmla="*/ 28 h 29"/>
                <a:gd name="T12" fmla="*/ 48 w 49"/>
                <a:gd name="T13" fmla="*/ 15 h 29"/>
                <a:gd name="T14" fmla="*/ 48 w 49"/>
                <a:gd name="T15" fmla="*/ 14 h 29"/>
                <a:gd name="T16" fmla="*/ 26 w 49"/>
                <a:gd name="T17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29">
                  <a:moveTo>
                    <a:pt x="26" y="1"/>
                  </a:moveTo>
                  <a:cubicBezTo>
                    <a:pt x="25" y="0"/>
                    <a:pt x="24" y="0"/>
                    <a:pt x="23" y="1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4"/>
                    <a:pt x="0" y="15"/>
                    <a:pt x="1" y="15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4" y="28"/>
                    <a:pt x="25" y="29"/>
                    <a:pt x="26" y="28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9" y="15"/>
                    <a:pt x="49" y="14"/>
                    <a:pt x="48" y="14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05" name="ïṧ1ïḍê"/>
            <p:cNvSpPr/>
            <p:nvPr/>
          </p:nvSpPr>
          <p:spPr bwMode="auto">
            <a:xfrm>
              <a:off x="6210300" y="3987800"/>
              <a:ext cx="158750" cy="92075"/>
            </a:xfrm>
            <a:custGeom>
              <a:avLst/>
              <a:gdLst>
                <a:gd name="T0" fmla="*/ 25 w 48"/>
                <a:gd name="T1" fmla="*/ 1 h 28"/>
                <a:gd name="T2" fmla="*/ 22 w 48"/>
                <a:gd name="T3" fmla="*/ 1 h 28"/>
                <a:gd name="T4" fmla="*/ 0 w 48"/>
                <a:gd name="T5" fmla="*/ 13 h 28"/>
                <a:gd name="T6" fmla="*/ 1 w 48"/>
                <a:gd name="T7" fmla="*/ 15 h 28"/>
                <a:gd name="T8" fmla="*/ 23 w 48"/>
                <a:gd name="T9" fmla="*/ 28 h 28"/>
                <a:gd name="T10" fmla="*/ 26 w 48"/>
                <a:gd name="T11" fmla="*/ 28 h 28"/>
                <a:gd name="T12" fmla="*/ 48 w 48"/>
                <a:gd name="T13" fmla="*/ 15 h 28"/>
                <a:gd name="T14" fmla="*/ 47 w 48"/>
                <a:gd name="T15" fmla="*/ 14 h 28"/>
                <a:gd name="T16" fmla="*/ 25 w 48"/>
                <a:gd name="T17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28">
                  <a:moveTo>
                    <a:pt x="25" y="1"/>
                  </a:moveTo>
                  <a:cubicBezTo>
                    <a:pt x="24" y="0"/>
                    <a:pt x="23" y="0"/>
                    <a:pt x="22" y="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5"/>
                    <a:pt x="1" y="15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4" y="28"/>
                    <a:pt x="25" y="28"/>
                    <a:pt x="26" y="28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8" y="15"/>
                    <a:pt x="48" y="14"/>
                    <a:pt x="47" y="14"/>
                  </a:cubicBezTo>
                  <a:lnTo>
                    <a:pt x="25" y="1"/>
                  </a:ln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06" name="işḷïḋê"/>
            <p:cNvSpPr/>
            <p:nvPr/>
          </p:nvSpPr>
          <p:spPr bwMode="auto">
            <a:xfrm>
              <a:off x="6529388" y="3810000"/>
              <a:ext cx="149225" cy="85725"/>
            </a:xfrm>
            <a:custGeom>
              <a:avLst/>
              <a:gdLst>
                <a:gd name="T0" fmla="*/ 22 w 45"/>
                <a:gd name="T1" fmla="*/ 1 h 26"/>
                <a:gd name="T2" fmla="*/ 19 w 45"/>
                <a:gd name="T3" fmla="*/ 1 h 26"/>
                <a:gd name="T4" fmla="*/ 1 w 45"/>
                <a:gd name="T5" fmla="*/ 11 h 26"/>
                <a:gd name="T6" fmla="*/ 1 w 45"/>
                <a:gd name="T7" fmla="*/ 13 h 26"/>
                <a:gd name="T8" fmla="*/ 23 w 45"/>
                <a:gd name="T9" fmla="*/ 26 h 26"/>
                <a:gd name="T10" fmla="*/ 26 w 45"/>
                <a:gd name="T11" fmla="*/ 26 h 26"/>
                <a:gd name="T12" fmla="*/ 44 w 45"/>
                <a:gd name="T13" fmla="*/ 16 h 26"/>
                <a:gd name="T14" fmla="*/ 44 w 45"/>
                <a:gd name="T15" fmla="*/ 14 h 26"/>
                <a:gd name="T16" fmla="*/ 22 w 45"/>
                <a:gd name="T17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6">
                  <a:moveTo>
                    <a:pt x="22" y="1"/>
                  </a:moveTo>
                  <a:cubicBezTo>
                    <a:pt x="21" y="1"/>
                    <a:pt x="19" y="0"/>
                    <a:pt x="19" y="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2"/>
                    <a:pt x="0" y="12"/>
                    <a:pt x="1" y="13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4" y="26"/>
                    <a:pt x="25" y="26"/>
                    <a:pt x="26" y="2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5" y="15"/>
                    <a:pt x="45" y="14"/>
                    <a:pt x="44" y="14"/>
                  </a:cubicBezTo>
                  <a:lnTo>
                    <a:pt x="22" y="1"/>
                  </a:ln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07" name="ïşļídè"/>
            <p:cNvSpPr/>
            <p:nvPr/>
          </p:nvSpPr>
          <p:spPr bwMode="auto">
            <a:xfrm>
              <a:off x="6700838" y="3592513"/>
              <a:ext cx="149225" cy="85725"/>
            </a:xfrm>
            <a:custGeom>
              <a:avLst/>
              <a:gdLst>
                <a:gd name="T0" fmla="*/ 26 w 45"/>
                <a:gd name="T1" fmla="*/ 25 h 26"/>
                <a:gd name="T2" fmla="*/ 44 w 45"/>
                <a:gd name="T3" fmla="*/ 15 h 26"/>
                <a:gd name="T4" fmla="*/ 44 w 45"/>
                <a:gd name="T5" fmla="*/ 13 h 26"/>
                <a:gd name="T6" fmla="*/ 21 w 45"/>
                <a:gd name="T7" fmla="*/ 0 h 26"/>
                <a:gd name="T8" fmla="*/ 19 w 45"/>
                <a:gd name="T9" fmla="*/ 0 h 26"/>
                <a:gd name="T10" fmla="*/ 1 w 45"/>
                <a:gd name="T11" fmla="*/ 11 h 26"/>
                <a:gd name="T12" fmla="*/ 1 w 45"/>
                <a:gd name="T13" fmla="*/ 12 h 26"/>
                <a:gd name="T14" fmla="*/ 23 w 45"/>
                <a:gd name="T15" fmla="*/ 25 h 26"/>
                <a:gd name="T16" fmla="*/ 26 w 45"/>
                <a:gd name="T17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6">
                  <a:moveTo>
                    <a:pt x="26" y="25"/>
                  </a:moveTo>
                  <a:cubicBezTo>
                    <a:pt x="44" y="15"/>
                    <a:pt x="44" y="15"/>
                    <a:pt x="44" y="15"/>
                  </a:cubicBezTo>
                  <a:cubicBezTo>
                    <a:pt x="45" y="15"/>
                    <a:pt x="45" y="14"/>
                    <a:pt x="44" y="13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19" y="0"/>
                    <a:pt x="19" y="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6"/>
                    <a:pt x="25" y="26"/>
                    <a:pt x="26" y="25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08" name="íṩḷíďe"/>
            <p:cNvSpPr/>
            <p:nvPr/>
          </p:nvSpPr>
          <p:spPr bwMode="auto">
            <a:xfrm>
              <a:off x="6302375" y="3581400"/>
              <a:ext cx="147638" cy="82550"/>
            </a:xfrm>
            <a:custGeom>
              <a:avLst/>
              <a:gdLst>
                <a:gd name="T0" fmla="*/ 26 w 45"/>
                <a:gd name="T1" fmla="*/ 25 h 25"/>
                <a:gd name="T2" fmla="*/ 44 w 45"/>
                <a:gd name="T3" fmla="*/ 15 h 25"/>
                <a:gd name="T4" fmla="*/ 44 w 45"/>
                <a:gd name="T5" fmla="*/ 13 h 25"/>
                <a:gd name="T6" fmla="*/ 22 w 45"/>
                <a:gd name="T7" fmla="*/ 0 h 25"/>
                <a:gd name="T8" fmla="*/ 19 w 45"/>
                <a:gd name="T9" fmla="*/ 0 h 25"/>
                <a:gd name="T10" fmla="*/ 1 w 45"/>
                <a:gd name="T11" fmla="*/ 10 h 25"/>
                <a:gd name="T12" fmla="*/ 1 w 45"/>
                <a:gd name="T13" fmla="*/ 12 h 25"/>
                <a:gd name="T14" fmla="*/ 23 w 45"/>
                <a:gd name="T15" fmla="*/ 25 h 25"/>
                <a:gd name="T16" fmla="*/ 26 w 45"/>
                <a:gd name="T1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5">
                  <a:moveTo>
                    <a:pt x="26" y="25"/>
                  </a:moveTo>
                  <a:cubicBezTo>
                    <a:pt x="44" y="15"/>
                    <a:pt x="44" y="15"/>
                    <a:pt x="44" y="15"/>
                  </a:cubicBezTo>
                  <a:cubicBezTo>
                    <a:pt x="45" y="14"/>
                    <a:pt x="45" y="13"/>
                    <a:pt x="44" y="1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19" y="0"/>
                    <a:pt x="19" y="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5"/>
                    <a:pt x="25" y="25"/>
                    <a:pt x="26" y="25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09" name="iṡlîḍè"/>
            <p:cNvSpPr/>
            <p:nvPr/>
          </p:nvSpPr>
          <p:spPr bwMode="auto">
            <a:xfrm>
              <a:off x="6124575" y="3859213"/>
              <a:ext cx="257175" cy="150813"/>
            </a:xfrm>
            <a:custGeom>
              <a:avLst/>
              <a:gdLst>
                <a:gd name="T0" fmla="*/ 26 w 78"/>
                <a:gd name="T1" fmla="*/ 46 h 46"/>
                <a:gd name="T2" fmla="*/ 78 w 78"/>
                <a:gd name="T3" fmla="*/ 16 h 46"/>
                <a:gd name="T4" fmla="*/ 77 w 78"/>
                <a:gd name="T5" fmla="*/ 14 h 46"/>
                <a:gd name="T6" fmla="*/ 55 w 78"/>
                <a:gd name="T7" fmla="*/ 1 h 46"/>
                <a:gd name="T8" fmla="*/ 52 w 78"/>
                <a:gd name="T9" fmla="*/ 1 h 46"/>
                <a:gd name="T10" fmla="*/ 0 w 78"/>
                <a:gd name="T11" fmla="*/ 31 h 46"/>
                <a:gd name="T12" fmla="*/ 0 w 78"/>
                <a:gd name="T13" fmla="*/ 33 h 46"/>
                <a:gd name="T14" fmla="*/ 23 w 78"/>
                <a:gd name="T15" fmla="*/ 45 h 46"/>
                <a:gd name="T16" fmla="*/ 26 w 78"/>
                <a:gd name="T1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46">
                  <a:moveTo>
                    <a:pt x="26" y="46"/>
                  </a:moveTo>
                  <a:cubicBezTo>
                    <a:pt x="78" y="16"/>
                    <a:pt x="78" y="16"/>
                    <a:pt x="78" y="16"/>
                  </a:cubicBezTo>
                  <a:cubicBezTo>
                    <a:pt x="78" y="15"/>
                    <a:pt x="78" y="14"/>
                    <a:pt x="77" y="14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4" y="1"/>
                    <a:pt x="53" y="0"/>
                    <a:pt x="52" y="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2"/>
                    <a:pt x="0" y="33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4" y="46"/>
                    <a:pt x="25" y="46"/>
                    <a:pt x="26" y="46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32500" lnSpcReduction="20000"/>
            </a:bodyPr>
            <a:lstStyle/>
            <a:p>
              <a:pPr algn="ctr"/>
            </a:p>
          </p:txBody>
        </p:sp>
        <p:sp>
          <p:nvSpPr>
            <p:cNvPr id="410" name="îṧľïḓé"/>
            <p:cNvSpPr/>
            <p:nvPr/>
          </p:nvSpPr>
          <p:spPr bwMode="auto">
            <a:xfrm>
              <a:off x="6615113" y="3641725"/>
              <a:ext cx="149225" cy="85725"/>
            </a:xfrm>
            <a:custGeom>
              <a:avLst/>
              <a:gdLst>
                <a:gd name="T0" fmla="*/ 23 w 45"/>
                <a:gd name="T1" fmla="*/ 25 h 26"/>
                <a:gd name="T2" fmla="*/ 26 w 45"/>
                <a:gd name="T3" fmla="*/ 25 h 26"/>
                <a:gd name="T4" fmla="*/ 44 w 45"/>
                <a:gd name="T5" fmla="*/ 15 h 26"/>
                <a:gd name="T6" fmla="*/ 44 w 45"/>
                <a:gd name="T7" fmla="*/ 13 h 26"/>
                <a:gd name="T8" fmla="*/ 21 w 45"/>
                <a:gd name="T9" fmla="*/ 1 h 26"/>
                <a:gd name="T10" fmla="*/ 18 w 45"/>
                <a:gd name="T11" fmla="*/ 0 h 26"/>
                <a:gd name="T12" fmla="*/ 1 w 45"/>
                <a:gd name="T13" fmla="*/ 11 h 26"/>
                <a:gd name="T14" fmla="*/ 1 w 45"/>
                <a:gd name="T15" fmla="*/ 12 h 26"/>
                <a:gd name="T16" fmla="*/ 23 w 45"/>
                <a:gd name="T17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6">
                  <a:moveTo>
                    <a:pt x="23" y="25"/>
                  </a:moveTo>
                  <a:cubicBezTo>
                    <a:pt x="24" y="26"/>
                    <a:pt x="25" y="26"/>
                    <a:pt x="26" y="2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5" y="15"/>
                    <a:pt x="44" y="14"/>
                    <a:pt x="44" y="13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0"/>
                    <a:pt x="19" y="0"/>
                    <a:pt x="18" y="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2"/>
                    <a:pt x="1" y="12"/>
                  </a:cubicBezTo>
                  <a:lnTo>
                    <a:pt x="23" y="25"/>
                  </a:ln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11" name="ï$ḻíďé"/>
            <p:cNvSpPr/>
            <p:nvPr/>
          </p:nvSpPr>
          <p:spPr bwMode="auto">
            <a:xfrm>
              <a:off x="6510338" y="3581400"/>
              <a:ext cx="147638" cy="82550"/>
            </a:xfrm>
            <a:custGeom>
              <a:avLst/>
              <a:gdLst>
                <a:gd name="T0" fmla="*/ 26 w 45"/>
                <a:gd name="T1" fmla="*/ 25 h 25"/>
                <a:gd name="T2" fmla="*/ 44 w 45"/>
                <a:gd name="T3" fmla="*/ 15 h 25"/>
                <a:gd name="T4" fmla="*/ 44 w 45"/>
                <a:gd name="T5" fmla="*/ 13 h 25"/>
                <a:gd name="T6" fmla="*/ 22 w 45"/>
                <a:gd name="T7" fmla="*/ 0 h 25"/>
                <a:gd name="T8" fmla="*/ 19 w 45"/>
                <a:gd name="T9" fmla="*/ 0 h 25"/>
                <a:gd name="T10" fmla="*/ 1 w 45"/>
                <a:gd name="T11" fmla="*/ 10 h 25"/>
                <a:gd name="T12" fmla="*/ 1 w 45"/>
                <a:gd name="T13" fmla="*/ 12 h 25"/>
                <a:gd name="T14" fmla="*/ 23 w 45"/>
                <a:gd name="T15" fmla="*/ 25 h 25"/>
                <a:gd name="T16" fmla="*/ 26 w 45"/>
                <a:gd name="T1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5">
                  <a:moveTo>
                    <a:pt x="26" y="25"/>
                  </a:moveTo>
                  <a:cubicBezTo>
                    <a:pt x="44" y="15"/>
                    <a:pt x="44" y="15"/>
                    <a:pt x="44" y="15"/>
                  </a:cubicBezTo>
                  <a:cubicBezTo>
                    <a:pt x="45" y="14"/>
                    <a:pt x="45" y="14"/>
                    <a:pt x="44" y="1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5"/>
                    <a:pt x="26" y="25"/>
                    <a:pt x="26" y="25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12" name="ïṥlîḋe"/>
            <p:cNvSpPr/>
            <p:nvPr/>
          </p:nvSpPr>
          <p:spPr bwMode="auto">
            <a:xfrm>
              <a:off x="6035675" y="3975100"/>
              <a:ext cx="147638" cy="85725"/>
            </a:xfrm>
            <a:custGeom>
              <a:avLst/>
              <a:gdLst>
                <a:gd name="T0" fmla="*/ 27 w 45"/>
                <a:gd name="T1" fmla="*/ 26 h 26"/>
                <a:gd name="T2" fmla="*/ 44 w 45"/>
                <a:gd name="T3" fmla="*/ 15 h 26"/>
                <a:gd name="T4" fmla="*/ 44 w 45"/>
                <a:gd name="T5" fmla="*/ 14 h 26"/>
                <a:gd name="T6" fmla="*/ 22 w 45"/>
                <a:gd name="T7" fmla="*/ 1 h 26"/>
                <a:gd name="T8" fmla="*/ 19 w 45"/>
                <a:gd name="T9" fmla="*/ 1 h 26"/>
                <a:gd name="T10" fmla="*/ 1 w 45"/>
                <a:gd name="T11" fmla="*/ 11 h 26"/>
                <a:gd name="T12" fmla="*/ 1 w 45"/>
                <a:gd name="T13" fmla="*/ 13 h 26"/>
                <a:gd name="T14" fmla="*/ 24 w 45"/>
                <a:gd name="T15" fmla="*/ 25 h 26"/>
                <a:gd name="T16" fmla="*/ 27 w 45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6">
                  <a:moveTo>
                    <a:pt x="27" y="26"/>
                  </a:moveTo>
                  <a:cubicBezTo>
                    <a:pt x="44" y="15"/>
                    <a:pt x="44" y="15"/>
                    <a:pt x="44" y="15"/>
                  </a:cubicBezTo>
                  <a:cubicBezTo>
                    <a:pt x="45" y="15"/>
                    <a:pt x="45" y="14"/>
                    <a:pt x="44" y="14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0"/>
                    <a:pt x="20" y="0"/>
                    <a:pt x="19" y="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1" y="12"/>
                    <a:pt x="1" y="13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6"/>
                    <a:pt x="26" y="26"/>
                    <a:pt x="27" y="26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13" name="iṣľídè"/>
            <p:cNvSpPr/>
            <p:nvPr/>
          </p:nvSpPr>
          <p:spPr bwMode="auto">
            <a:xfrm>
              <a:off x="6424613" y="3749675"/>
              <a:ext cx="147638" cy="85725"/>
            </a:xfrm>
            <a:custGeom>
              <a:avLst/>
              <a:gdLst>
                <a:gd name="T0" fmla="*/ 23 w 45"/>
                <a:gd name="T1" fmla="*/ 25 h 26"/>
                <a:gd name="T2" fmla="*/ 26 w 45"/>
                <a:gd name="T3" fmla="*/ 26 h 26"/>
                <a:gd name="T4" fmla="*/ 44 w 45"/>
                <a:gd name="T5" fmla="*/ 15 h 26"/>
                <a:gd name="T6" fmla="*/ 44 w 45"/>
                <a:gd name="T7" fmla="*/ 14 h 26"/>
                <a:gd name="T8" fmla="*/ 22 w 45"/>
                <a:gd name="T9" fmla="*/ 1 h 26"/>
                <a:gd name="T10" fmla="*/ 19 w 45"/>
                <a:gd name="T11" fmla="*/ 1 h 26"/>
                <a:gd name="T12" fmla="*/ 1 w 45"/>
                <a:gd name="T13" fmla="*/ 11 h 26"/>
                <a:gd name="T14" fmla="*/ 1 w 45"/>
                <a:gd name="T15" fmla="*/ 13 h 26"/>
                <a:gd name="T16" fmla="*/ 23 w 45"/>
                <a:gd name="T17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6">
                  <a:moveTo>
                    <a:pt x="23" y="25"/>
                  </a:moveTo>
                  <a:cubicBezTo>
                    <a:pt x="24" y="26"/>
                    <a:pt x="26" y="26"/>
                    <a:pt x="26" y="26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5" y="15"/>
                    <a:pt x="45" y="14"/>
                    <a:pt x="44" y="14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0"/>
                    <a:pt x="20" y="0"/>
                    <a:pt x="19" y="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2"/>
                    <a:pt x="1" y="13"/>
                  </a:cubicBezTo>
                  <a:lnTo>
                    <a:pt x="23" y="25"/>
                  </a:ln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14" name="îṩḷïḓe"/>
            <p:cNvSpPr/>
            <p:nvPr/>
          </p:nvSpPr>
          <p:spPr bwMode="auto">
            <a:xfrm>
              <a:off x="5605463" y="4221163"/>
              <a:ext cx="149225" cy="85725"/>
            </a:xfrm>
            <a:custGeom>
              <a:avLst/>
              <a:gdLst>
                <a:gd name="T0" fmla="*/ 26 w 45"/>
                <a:gd name="T1" fmla="*/ 26 h 26"/>
                <a:gd name="T2" fmla="*/ 44 w 45"/>
                <a:gd name="T3" fmla="*/ 16 h 26"/>
                <a:gd name="T4" fmla="*/ 44 w 45"/>
                <a:gd name="T5" fmla="*/ 14 h 26"/>
                <a:gd name="T6" fmla="*/ 22 w 45"/>
                <a:gd name="T7" fmla="*/ 1 h 26"/>
                <a:gd name="T8" fmla="*/ 19 w 45"/>
                <a:gd name="T9" fmla="*/ 1 h 26"/>
                <a:gd name="T10" fmla="*/ 1 w 45"/>
                <a:gd name="T11" fmla="*/ 11 h 26"/>
                <a:gd name="T12" fmla="*/ 1 w 45"/>
                <a:gd name="T13" fmla="*/ 13 h 26"/>
                <a:gd name="T14" fmla="*/ 23 w 45"/>
                <a:gd name="T15" fmla="*/ 26 h 26"/>
                <a:gd name="T16" fmla="*/ 26 w 45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6">
                  <a:moveTo>
                    <a:pt x="26" y="26"/>
                  </a:moveTo>
                  <a:cubicBezTo>
                    <a:pt x="44" y="16"/>
                    <a:pt x="44" y="16"/>
                    <a:pt x="44" y="16"/>
                  </a:cubicBezTo>
                  <a:cubicBezTo>
                    <a:pt x="45" y="15"/>
                    <a:pt x="45" y="14"/>
                    <a:pt x="44" y="14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1"/>
                    <a:pt x="20" y="0"/>
                    <a:pt x="19" y="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2"/>
                    <a:pt x="0" y="12"/>
                    <a:pt x="1" y="13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4" y="26"/>
                    <a:pt x="26" y="26"/>
                    <a:pt x="26" y="26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15" name="îṣļídè"/>
            <p:cNvSpPr/>
            <p:nvPr/>
          </p:nvSpPr>
          <p:spPr bwMode="auto">
            <a:xfrm>
              <a:off x="5691188" y="4171950"/>
              <a:ext cx="149225" cy="85725"/>
            </a:xfrm>
            <a:custGeom>
              <a:avLst/>
              <a:gdLst>
                <a:gd name="T0" fmla="*/ 26 w 45"/>
                <a:gd name="T1" fmla="*/ 26 h 26"/>
                <a:gd name="T2" fmla="*/ 44 w 45"/>
                <a:gd name="T3" fmla="*/ 15 h 26"/>
                <a:gd name="T4" fmla="*/ 44 w 45"/>
                <a:gd name="T5" fmla="*/ 14 h 26"/>
                <a:gd name="T6" fmla="*/ 22 w 45"/>
                <a:gd name="T7" fmla="*/ 1 h 26"/>
                <a:gd name="T8" fmla="*/ 19 w 45"/>
                <a:gd name="T9" fmla="*/ 1 h 26"/>
                <a:gd name="T10" fmla="*/ 1 w 45"/>
                <a:gd name="T11" fmla="*/ 11 h 26"/>
                <a:gd name="T12" fmla="*/ 1 w 45"/>
                <a:gd name="T13" fmla="*/ 13 h 26"/>
                <a:gd name="T14" fmla="*/ 23 w 45"/>
                <a:gd name="T15" fmla="*/ 26 h 26"/>
                <a:gd name="T16" fmla="*/ 26 w 45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6">
                  <a:moveTo>
                    <a:pt x="26" y="26"/>
                  </a:moveTo>
                  <a:cubicBezTo>
                    <a:pt x="44" y="15"/>
                    <a:pt x="44" y="15"/>
                    <a:pt x="44" y="15"/>
                  </a:cubicBezTo>
                  <a:cubicBezTo>
                    <a:pt x="45" y="15"/>
                    <a:pt x="45" y="14"/>
                    <a:pt x="44" y="14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0"/>
                    <a:pt x="20" y="0"/>
                    <a:pt x="19" y="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2"/>
                    <a:pt x="0" y="12"/>
                    <a:pt x="1" y="13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4" y="26"/>
                    <a:pt x="26" y="26"/>
                    <a:pt x="26" y="26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16" name="íşliḍê"/>
            <p:cNvSpPr/>
            <p:nvPr/>
          </p:nvSpPr>
          <p:spPr bwMode="auto">
            <a:xfrm>
              <a:off x="5519738" y="4270375"/>
              <a:ext cx="149225" cy="85725"/>
            </a:xfrm>
            <a:custGeom>
              <a:avLst/>
              <a:gdLst>
                <a:gd name="T0" fmla="*/ 26 w 45"/>
                <a:gd name="T1" fmla="*/ 26 h 26"/>
                <a:gd name="T2" fmla="*/ 44 w 45"/>
                <a:gd name="T3" fmla="*/ 16 h 26"/>
                <a:gd name="T4" fmla="*/ 44 w 45"/>
                <a:gd name="T5" fmla="*/ 14 h 26"/>
                <a:gd name="T6" fmla="*/ 22 w 45"/>
                <a:gd name="T7" fmla="*/ 1 h 26"/>
                <a:gd name="T8" fmla="*/ 19 w 45"/>
                <a:gd name="T9" fmla="*/ 1 h 26"/>
                <a:gd name="T10" fmla="*/ 1 w 45"/>
                <a:gd name="T11" fmla="*/ 11 h 26"/>
                <a:gd name="T12" fmla="*/ 1 w 45"/>
                <a:gd name="T13" fmla="*/ 13 h 26"/>
                <a:gd name="T14" fmla="*/ 23 w 45"/>
                <a:gd name="T15" fmla="*/ 26 h 26"/>
                <a:gd name="T16" fmla="*/ 26 w 45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6">
                  <a:moveTo>
                    <a:pt x="26" y="26"/>
                  </a:moveTo>
                  <a:cubicBezTo>
                    <a:pt x="44" y="16"/>
                    <a:pt x="44" y="16"/>
                    <a:pt x="44" y="16"/>
                  </a:cubicBezTo>
                  <a:cubicBezTo>
                    <a:pt x="45" y="15"/>
                    <a:pt x="45" y="14"/>
                    <a:pt x="44" y="14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1"/>
                    <a:pt x="20" y="0"/>
                    <a:pt x="19" y="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2"/>
                    <a:pt x="0" y="12"/>
                    <a:pt x="1" y="13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4" y="26"/>
                    <a:pt x="26" y="26"/>
                    <a:pt x="26" y="26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17" name="ísļiḑè"/>
            <p:cNvSpPr/>
            <p:nvPr/>
          </p:nvSpPr>
          <p:spPr bwMode="auto">
            <a:xfrm>
              <a:off x="5862638" y="4073525"/>
              <a:ext cx="149225" cy="85725"/>
            </a:xfrm>
            <a:custGeom>
              <a:avLst/>
              <a:gdLst>
                <a:gd name="T0" fmla="*/ 26 w 45"/>
                <a:gd name="T1" fmla="*/ 26 h 26"/>
                <a:gd name="T2" fmla="*/ 44 w 45"/>
                <a:gd name="T3" fmla="*/ 15 h 26"/>
                <a:gd name="T4" fmla="*/ 44 w 45"/>
                <a:gd name="T5" fmla="*/ 14 h 26"/>
                <a:gd name="T6" fmla="*/ 22 w 45"/>
                <a:gd name="T7" fmla="*/ 1 h 26"/>
                <a:gd name="T8" fmla="*/ 19 w 45"/>
                <a:gd name="T9" fmla="*/ 1 h 26"/>
                <a:gd name="T10" fmla="*/ 1 w 45"/>
                <a:gd name="T11" fmla="*/ 11 h 26"/>
                <a:gd name="T12" fmla="*/ 1 w 45"/>
                <a:gd name="T13" fmla="*/ 13 h 26"/>
                <a:gd name="T14" fmla="*/ 24 w 45"/>
                <a:gd name="T15" fmla="*/ 26 h 26"/>
                <a:gd name="T16" fmla="*/ 26 w 45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6">
                  <a:moveTo>
                    <a:pt x="26" y="26"/>
                  </a:moveTo>
                  <a:cubicBezTo>
                    <a:pt x="44" y="15"/>
                    <a:pt x="44" y="15"/>
                    <a:pt x="44" y="15"/>
                  </a:cubicBezTo>
                  <a:cubicBezTo>
                    <a:pt x="45" y="15"/>
                    <a:pt x="45" y="14"/>
                    <a:pt x="44" y="14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0"/>
                    <a:pt x="20" y="0"/>
                    <a:pt x="19" y="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2"/>
                    <a:pt x="0" y="12"/>
                    <a:pt x="1" y="13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6"/>
                    <a:pt x="26" y="26"/>
                    <a:pt x="26" y="26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18" name="ïṡliḑé"/>
            <p:cNvSpPr/>
            <p:nvPr/>
          </p:nvSpPr>
          <p:spPr bwMode="auto">
            <a:xfrm>
              <a:off x="5776913" y="4122738"/>
              <a:ext cx="149225" cy="85725"/>
            </a:xfrm>
            <a:custGeom>
              <a:avLst/>
              <a:gdLst>
                <a:gd name="T0" fmla="*/ 26 w 45"/>
                <a:gd name="T1" fmla="*/ 26 h 26"/>
                <a:gd name="T2" fmla="*/ 44 w 45"/>
                <a:gd name="T3" fmla="*/ 15 h 26"/>
                <a:gd name="T4" fmla="*/ 44 w 45"/>
                <a:gd name="T5" fmla="*/ 14 h 26"/>
                <a:gd name="T6" fmla="*/ 22 w 45"/>
                <a:gd name="T7" fmla="*/ 1 h 26"/>
                <a:gd name="T8" fmla="*/ 19 w 45"/>
                <a:gd name="T9" fmla="*/ 1 h 26"/>
                <a:gd name="T10" fmla="*/ 1 w 45"/>
                <a:gd name="T11" fmla="*/ 11 h 26"/>
                <a:gd name="T12" fmla="*/ 1 w 45"/>
                <a:gd name="T13" fmla="*/ 13 h 26"/>
                <a:gd name="T14" fmla="*/ 23 w 45"/>
                <a:gd name="T15" fmla="*/ 26 h 26"/>
                <a:gd name="T16" fmla="*/ 26 w 45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6">
                  <a:moveTo>
                    <a:pt x="26" y="26"/>
                  </a:moveTo>
                  <a:cubicBezTo>
                    <a:pt x="44" y="15"/>
                    <a:pt x="44" y="15"/>
                    <a:pt x="44" y="15"/>
                  </a:cubicBezTo>
                  <a:cubicBezTo>
                    <a:pt x="45" y="15"/>
                    <a:pt x="45" y="14"/>
                    <a:pt x="44" y="14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0"/>
                    <a:pt x="20" y="0"/>
                    <a:pt x="19" y="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2"/>
                    <a:pt x="0" y="12"/>
                    <a:pt x="1" y="13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4" y="26"/>
                    <a:pt x="26" y="26"/>
                    <a:pt x="26" y="26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19" name="iśḷiḍè"/>
            <p:cNvSpPr/>
            <p:nvPr/>
          </p:nvSpPr>
          <p:spPr bwMode="auto">
            <a:xfrm>
              <a:off x="5949950" y="4024313"/>
              <a:ext cx="147638" cy="85725"/>
            </a:xfrm>
            <a:custGeom>
              <a:avLst/>
              <a:gdLst>
                <a:gd name="T0" fmla="*/ 27 w 45"/>
                <a:gd name="T1" fmla="*/ 26 h 26"/>
                <a:gd name="T2" fmla="*/ 44 w 45"/>
                <a:gd name="T3" fmla="*/ 15 h 26"/>
                <a:gd name="T4" fmla="*/ 44 w 45"/>
                <a:gd name="T5" fmla="*/ 14 h 26"/>
                <a:gd name="T6" fmla="*/ 22 w 45"/>
                <a:gd name="T7" fmla="*/ 1 h 26"/>
                <a:gd name="T8" fmla="*/ 19 w 45"/>
                <a:gd name="T9" fmla="*/ 1 h 26"/>
                <a:gd name="T10" fmla="*/ 1 w 45"/>
                <a:gd name="T11" fmla="*/ 11 h 26"/>
                <a:gd name="T12" fmla="*/ 1 w 45"/>
                <a:gd name="T13" fmla="*/ 13 h 26"/>
                <a:gd name="T14" fmla="*/ 24 w 45"/>
                <a:gd name="T15" fmla="*/ 26 h 26"/>
                <a:gd name="T16" fmla="*/ 27 w 45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6">
                  <a:moveTo>
                    <a:pt x="27" y="26"/>
                  </a:moveTo>
                  <a:cubicBezTo>
                    <a:pt x="44" y="15"/>
                    <a:pt x="44" y="15"/>
                    <a:pt x="44" y="15"/>
                  </a:cubicBezTo>
                  <a:cubicBezTo>
                    <a:pt x="45" y="15"/>
                    <a:pt x="45" y="14"/>
                    <a:pt x="44" y="14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0"/>
                    <a:pt x="20" y="0"/>
                    <a:pt x="19" y="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1" y="12"/>
                    <a:pt x="1" y="13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6"/>
                    <a:pt x="26" y="26"/>
                    <a:pt x="27" y="26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20" name="îşľïḓe"/>
            <p:cNvSpPr/>
            <p:nvPr/>
          </p:nvSpPr>
          <p:spPr bwMode="auto">
            <a:xfrm>
              <a:off x="5899150" y="3546475"/>
              <a:ext cx="149225" cy="85725"/>
            </a:xfrm>
            <a:custGeom>
              <a:avLst/>
              <a:gdLst>
                <a:gd name="T0" fmla="*/ 23 w 45"/>
                <a:gd name="T1" fmla="*/ 25 h 26"/>
                <a:gd name="T2" fmla="*/ 26 w 45"/>
                <a:gd name="T3" fmla="*/ 26 h 26"/>
                <a:gd name="T4" fmla="*/ 44 w 45"/>
                <a:gd name="T5" fmla="*/ 15 h 26"/>
                <a:gd name="T6" fmla="*/ 44 w 45"/>
                <a:gd name="T7" fmla="*/ 14 h 26"/>
                <a:gd name="T8" fmla="*/ 21 w 45"/>
                <a:gd name="T9" fmla="*/ 1 h 26"/>
                <a:gd name="T10" fmla="*/ 18 w 45"/>
                <a:gd name="T11" fmla="*/ 1 h 26"/>
                <a:gd name="T12" fmla="*/ 1 w 45"/>
                <a:gd name="T13" fmla="*/ 11 h 26"/>
                <a:gd name="T14" fmla="*/ 1 w 45"/>
                <a:gd name="T15" fmla="*/ 13 h 26"/>
                <a:gd name="T16" fmla="*/ 23 w 45"/>
                <a:gd name="T17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6">
                  <a:moveTo>
                    <a:pt x="23" y="25"/>
                  </a:moveTo>
                  <a:cubicBezTo>
                    <a:pt x="24" y="26"/>
                    <a:pt x="25" y="26"/>
                    <a:pt x="26" y="26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5" y="15"/>
                    <a:pt x="44" y="14"/>
                    <a:pt x="44" y="14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0"/>
                    <a:pt x="19" y="0"/>
                    <a:pt x="18" y="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2"/>
                    <a:pt x="1" y="13"/>
                  </a:cubicBezTo>
                  <a:lnTo>
                    <a:pt x="23" y="25"/>
                  </a:ln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21" name="iṩļïḋe"/>
            <p:cNvSpPr/>
            <p:nvPr/>
          </p:nvSpPr>
          <p:spPr bwMode="auto">
            <a:xfrm>
              <a:off x="6070600" y="3446463"/>
              <a:ext cx="149225" cy="85725"/>
            </a:xfrm>
            <a:custGeom>
              <a:avLst/>
              <a:gdLst>
                <a:gd name="T0" fmla="*/ 23 w 45"/>
                <a:gd name="T1" fmla="*/ 25 h 26"/>
                <a:gd name="T2" fmla="*/ 26 w 45"/>
                <a:gd name="T3" fmla="*/ 26 h 26"/>
                <a:gd name="T4" fmla="*/ 44 w 45"/>
                <a:gd name="T5" fmla="*/ 15 h 26"/>
                <a:gd name="T6" fmla="*/ 44 w 45"/>
                <a:gd name="T7" fmla="*/ 14 h 26"/>
                <a:gd name="T8" fmla="*/ 22 w 45"/>
                <a:gd name="T9" fmla="*/ 1 h 26"/>
                <a:gd name="T10" fmla="*/ 19 w 45"/>
                <a:gd name="T11" fmla="*/ 1 h 26"/>
                <a:gd name="T12" fmla="*/ 1 w 45"/>
                <a:gd name="T13" fmla="*/ 11 h 26"/>
                <a:gd name="T14" fmla="*/ 1 w 45"/>
                <a:gd name="T15" fmla="*/ 13 h 26"/>
                <a:gd name="T16" fmla="*/ 23 w 45"/>
                <a:gd name="T17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6">
                  <a:moveTo>
                    <a:pt x="23" y="25"/>
                  </a:moveTo>
                  <a:cubicBezTo>
                    <a:pt x="24" y="26"/>
                    <a:pt x="25" y="26"/>
                    <a:pt x="26" y="26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5" y="15"/>
                    <a:pt x="45" y="14"/>
                    <a:pt x="44" y="14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0"/>
                    <a:pt x="19" y="0"/>
                    <a:pt x="19" y="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2"/>
                    <a:pt x="1" y="13"/>
                  </a:cubicBezTo>
                  <a:lnTo>
                    <a:pt x="23" y="25"/>
                  </a:ln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22" name="iSlîdê"/>
            <p:cNvSpPr/>
            <p:nvPr/>
          </p:nvSpPr>
          <p:spPr bwMode="auto">
            <a:xfrm>
              <a:off x="5794375" y="3608388"/>
              <a:ext cx="147638" cy="82550"/>
            </a:xfrm>
            <a:custGeom>
              <a:avLst/>
              <a:gdLst>
                <a:gd name="T0" fmla="*/ 23 w 45"/>
                <a:gd name="T1" fmla="*/ 25 h 25"/>
                <a:gd name="T2" fmla="*/ 26 w 45"/>
                <a:gd name="T3" fmla="*/ 25 h 25"/>
                <a:gd name="T4" fmla="*/ 44 w 45"/>
                <a:gd name="T5" fmla="*/ 15 h 25"/>
                <a:gd name="T6" fmla="*/ 44 w 45"/>
                <a:gd name="T7" fmla="*/ 13 h 25"/>
                <a:gd name="T8" fmla="*/ 22 w 45"/>
                <a:gd name="T9" fmla="*/ 0 h 25"/>
                <a:gd name="T10" fmla="*/ 19 w 45"/>
                <a:gd name="T11" fmla="*/ 0 h 25"/>
                <a:gd name="T12" fmla="*/ 1 w 45"/>
                <a:gd name="T13" fmla="*/ 10 h 25"/>
                <a:gd name="T14" fmla="*/ 1 w 45"/>
                <a:gd name="T15" fmla="*/ 12 h 25"/>
                <a:gd name="T16" fmla="*/ 23 w 45"/>
                <a:gd name="T1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5">
                  <a:moveTo>
                    <a:pt x="23" y="25"/>
                  </a:moveTo>
                  <a:cubicBezTo>
                    <a:pt x="24" y="25"/>
                    <a:pt x="25" y="25"/>
                    <a:pt x="26" y="2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5" y="14"/>
                    <a:pt x="45" y="13"/>
                    <a:pt x="44" y="1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19" y="0"/>
                    <a:pt x="19" y="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1"/>
                    <a:pt x="0" y="12"/>
                    <a:pt x="1" y="12"/>
                  </a:cubicBezTo>
                  <a:lnTo>
                    <a:pt x="23" y="25"/>
                  </a:ln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23" name="ïṡḻídè"/>
            <p:cNvSpPr/>
            <p:nvPr/>
          </p:nvSpPr>
          <p:spPr bwMode="auto">
            <a:xfrm>
              <a:off x="5984875" y="3497263"/>
              <a:ext cx="149225" cy="84138"/>
            </a:xfrm>
            <a:custGeom>
              <a:avLst/>
              <a:gdLst>
                <a:gd name="T0" fmla="*/ 23 w 45"/>
                <a:gd name="T1" fmla="*/ 25 h 26"/>
                <a:gd name="T2" fmla="*/ 26 w 45"/>
                <a:gd name="T3" fmla="*/ 26 h 26"/>
                <a:gd name="T4" fmla="*/ 44 w 45"/>
                <a:gd name="T5" fmla="*/ 15 h 26"/>
                <a:gd name="T6" fmla="*/ 44 w 45"/>
                <a:gd name="T7" fmla="*/ 14 h 26"/>
                <a:gd name="T8" fmla="*/ 21 w 45"/>
                <a:gd name="T9" fmla="*/ 1 h 26"/>
                <a:gd name="T10" fmla="*/ 19 w 45"/>
                <a:gd name="T11" fmla="*/ 1 h 26"/>
                <a:gd name="T12" fmla="*/ 1 w 45"/>
                <a:gd name="T13" fmla="*/ 11 h 26"/>
                <a:gd name="T14" fmla="*/ 1 w 45"/>
                <a:gd name="T15" fmla="*/ 13 h 26"/>
                <a:gd name="T16" fmla="*/ 23 w 45"/>
                <a:gd name="T17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6">
                  <a:moveTo>
                    <a:pt x="23" y="25"/>
                  </a:moveTo>
                  <a:cubicBezTo>
                    <a:pt x="24" y="26"/>
                    <a:pt x="25" y="26"/>
                    <a:pt x="26" y="26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5" y="15"/>
                    <a:pt x="45" y="14"/>
                    <a:pt x="44" y="14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0"/>
                    <a:pt x="19" y="0"/>
                    <a:pt x="19" y="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2"/>
                    <a:pt x="1" y="13"/>
                  </a:cubicBezTo>
                  <a:lnTo>
                    <a:pt x="23" y="25"/>
                  </a:ln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24" name="ïṥ1ïḋé"/>
            <p:cNvSpPr/>
            <p:nvPr/>
          </p:nvSpPr>
          <p:spPr bwMode="auto">
            <a:xfrm>
              <a:off x="5622925" y="3706813"/>
              <a:ext cx="147638" cy="82550"/>
            </a:xfrm>
            <a:custGeom>
              <a:avLst/>
              <a:gdLst>
                <a:gd name="T0" fmla="*/ 23 w 45"/>
                <a:gd name="T1" fmla="*/ 25 h 25"/>
                <a:gd name="T2" fmla="*/ 26 w 45"/>
                <a:gd name="T3" fmla="*/ 25 h 25"/>
                <a:gd name="T4" fmla="*/ 44 w 45"/>
                <a:gd name="T5" fmla="*/ 15 h 25"/>
                <a:gd name="T6" fmla="*/ 44 w 45"/>
                <a:gd name="T7" fmla="*/ 13 h 25"/>
                <a:gd name="T8" fmla="*/ 22 w 45"/>
                <a:gd name="T9" fmla="*/ 0 h 25"/>
                <a:gd name="T10" fmla="*/ 19 w 45"/>
                <a:gd name="T11" fmla="*/ 0 h 25"/>
                <a:gd name="T12" fmla="*/ 1 w 45"/>
                <a:gd name="T13" fmla="*/ 10 h 25"/>
                <a:gd name="T14" fmla="*/ 1 w 45"/>
                <a:gd name="T15" fmla="*/ 12 h 25"/>
                <a:gd name="T16" fmla="*/ 23 w 45"/>
                <a:gd name="T1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5">
                  <a:moveTo>
                    <a:pt x="23" y="25"/>
                  </a:moveTo>
                  <a:cubicBezTo>
                    <a:pt x="24" y="25"/>
                    <a:pt x="25" y="25"/>
                    <a:pt x="26" y="2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5" y="14"/>
                    <a:pt x="45" y="14"/>
                    <a:pt x="44" y="1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19" y="0"/>
                    <a:pt x="19" y="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1"/>
                    <a:pt x="0" y="12"/>
                    <a:pt x="1" y="12"/>
                  </a:cubicBezTo>
                  <a:lnTo>
                    <a:pt x="23" y="25"/>
                  </a:ln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25" name="îṡļïḋè"/>
            <p:cNvSpPr/>
            <p:nvPr/>
          </p:nvSpPr>
          <p:spPr bwMode="auto">
            <a:xfrm>
              <a:off x="5708650" y="3657600"/>
              <a:ext cx="147638" cy="82550"/>
            </a:xfrm>
            <a:custGeom>
              <a:avLst/>
              <a:gdLst>
                <a:gd name="T0" fmla="*/ 23 w 45"/>
                <a:gd name="T1" fmla="*/ 25 h 25"/>
                <a:gd name="T2" fmla="*/ 26 w 45"/>
                <a:gd name="T3" fmla="*/ 25 h 25"/>
                <a:gd name="T4" fmla="*/ 44 w 45"/>
                <a:gd name="T5" fmla="*/ 15 h 25"/>
                <a:gd name="T6" fmla="*/ 44 w 45"/>
                <a:gd name="T7" fmla="*/ 13 h 25"/>
                <a:gd name="T8" fmla="*/ 22 w 45"/>
                <a:gd name="T9" fmla="*/ 0 h 25"/>
                <a:gd name="T10" fmla="*/ 19 w 45"/>
                <a:gd name="T11" fmla="*/ 0 h 25"/>
                <a:gd name="T12" fmla="*/ 1 w 45"/>
                <a:gd name="T13" fmla="*/ 10 h 25"/>
                <a:gd name="T14" fmla="*/ 1 w 45"/>
                <a:gd name="T15" fmla="*/ 12 h 25"/>
                <a:gd name="T16" fmla="*/ 23 w 45"/>
                <a:gd name="T1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5">
                  <a:moveTo>
                    <a:pt x="23" y="25"/>
                  </a:moveTo>
                  <a:cubicBezTo>
                    <a:pt x="24" y="25"/>
                    <a:pt x="25" y="25"/>
                    <a:pt x="26" y="2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5" y="14"/>
                    <a:pt x="45" y="13"/>
                    <a:pt x="44" y="1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19" y="0"/>
                    <a:pt x="19" y="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1"/>
                    <a:pt x="0" y="12"/>
                    <a:pt x="1" y="12"/>
                  </a:cubicBezTo>
                  <a:lnTo>
                    <a:pt x="23" y="25"/>
                  </a:ln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26" name="íṩľíde"/>
            <p:cNvSpPr/>
            <p:nvPr/>
          </p:nvSpPr>
          <p:spPr bwMode="auto">
            <a:xfrm>
              <a:off x="6559550" y="3311525"/>
              <a:ext cx="149225" cy="85725"/>
            </a:xfrm>
            <a:custGeom>
              <a:avLst/>
              <a:gdLst>
                <a:gd name="T0" fmla="*/ 23 w 45"/>
                <a:gd name="T1" fmla="*/ 25 h 26"/>
                <a:gd name="T2" fmla="*/ 26 w 45"/>
                <a:gd name="T3" fmla="*/ 25 h 26"/>
                <a:gd name="T4" fmla="*/ 44 w 45"/>
                <a:gd name="T5" fmla="*/ 15 h 26"/>
                <a:gd name="T6" fmla="*/ 44 w 45"/>
                <a:gd name="T7" fmla="*/ 13 h 26"/>
                <a:gd name="T8" fmla="*/ 22 w 45"/>
                <a:gd name="T9" fmla="*/ 1 h 26"/>
                <a:gd name="T10" fmla="*/ 19 w 45"/>
                <a:gd name="T11" fmla="*/ 0 h 26"/>
                <a:gd name="T12" fmla="*/ 1 w 45"/>
                <a:gd name="T13" fmla="*/ 11 h 26"/>
                <a:gd name="T14" fmla="*/ 1 w 45"/>
                <a:gd name="T15" fmla="*/ 12 h 26"/>
                <a:gd name="T16" fmla="*/ 23 w 45"/>
                <a:gd name="T17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6">
                  <a:moveTo>
                    <a:pt x="23" y="25"/>
                  </a:moveTo>
                  <a:cubicBezTo>
                    <a:pt x="24" y="26"/>
                    <a:pt x="25" y="26"/>
                    <a:pt x="26" y="2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5" y="15"/>
                    <a:pt x="45" y="14"/>
                    <a:pt x="44" y="13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0"/>
                    <a:pt x="19" y="0"/>
                    <a:pt x="19" y="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2"/>
                    <a:pt x="1" y="12"/>
                  </a:cubicBezTo>
                  <a:lnTo>
                    <a:pt x="23" y="25"/>
                  </a:ln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27" name="ïS1ïdè"/>
            <p:cNvSpPr/>
            <p:nvPr/>
          </p:nvSpPr>
          <p:spPr bwMode="auto">
            <a:xfrm>
              <a:off x="6788150" y="3543300"/>
              <a:ext cx="147638" cy="85725"/>
            </a:xfrm>
            <a:custGeom>
              <a:avLst/>
              <a:gdLst>
                <a:gd name="T0" fmla="*/ 26 w 45"/>
                <a:gd name="T1" fmla="*/ 25 h 26"/>
                <a:gd name="T2" fmla="*/ 44 w 45"/>
                <a:gd name="T3" fmla="*/ 15 h 26"/>
                <a:gd name="T4" fmla="*/ 44 w 45"/>
                <a:gd name="T5" fmla="*/ 13 h 26"/>
                <a:gd name="T6" fmla="*/ 22 w 45"/>
                <a:gd name="T7" fmla="*/ 0 h 26"/>
                <a:gd name="T8" fmla="*/ 19 w 45"/>
                <a:gd name="T9" fmla="*/ 0 h 26"/>
                <a:gd name="T10" fmla="*/ 1 w 45"/>
                <a:gd name="T11" fmla="*/ 11 h 26"/>
                <a:gd name="T12" fmla="*/ 1 w 45"/>
                <a:gd name="T13" fmla="*/ 12 h 26"/>
                <a:gd name="T14" fmla="*/ 23 w 45"/>
                <a:gd name="T15" fmla="*/ 25 h 26"/>
                <a:gd name="T16" fmla="*/ 26 w 45"/>
                <a:gd name="T17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6">
                  <a:moveTo>
                    <a:pt x="26" y="25"/>
                  </a:moveTo>
                  <a:cubicBezTo>
                    <a:pt x="44" y="15"/>
                    <a:pt x="44" y="15"/>
                    <a:pt x="44" y="15"/>
                  </a:cubicBezTo>
                  <a:cubicBezTo>
                    <a:pt x="45" y="15"/>
                    <a:pt x="45" y="14"/>
                    <a:pt x="44" y="1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19" y="0"/>
                    <a:pt x="19" y="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6"/>
                    <a:pt x="25" y="26"/>
                    <a:pt x="26" y="25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28" name="îṩlïdê"/>
            <p:cNvSpPr/>
            <p:nvPr/>
          </p:nvSpPr>
          <p:spPr bwMode="auto">
            <a:xfrm>
              <a:off x="5537200" y="3757613"/>
              <a:ext cx="147638" cy="80963"/>
            </a:xfrm>
            <a:custGeom>
              <a:avLst/>
              <a:gdLst>
                <a:gd name="T0" fmla="*/ 23 w 45"/>
                <a:gd name="T1" fmla="*/ 25 h 25"/>
                <a:gd name="T2" fmla="*/ 26 w 45"/>
                <a:gd name="T3" fmla="*/ 25 h 25"/>
                <a:gd name="T4" fmla="*/ 44 w 45"/>
                <a:gd name="T5" fmla="*/ 15 h 25"/>
                <a:gd name="T6" fmla="*/ 44 w 45"/>
                <a:gd name="T7" fmla="*/ 13 h 25"/>
                <a:gd name="T8" fmla="*/ 22 w 45"/>
                <a:gd name="T9" fmla="*/ 0 h 25"/>
                <a:gd name="T10" fmla="*/ 19 w 45"/>
                <a:gd name="T11" fmla="*/ 0 h 25"/>
                <a:gd name="T12" fmla="*/ 1 w 45"/>
                <a:gd name="T13" fmla="*/ 10 h 25"/>
                <a:gd name="T14" fmla="*/ 1 w 45"/>
                <a:gd name="T15" fmla="*/ 12 h 25"/>
                <a:gd name="T16" fmla="*/ 23 w 45"/>
                <a:gd name="T1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5">
                  <a:moveTo>
                    <a:pt x="23" y="25"/>
                  </a:moveTo>
                  <a:cubicBezTo>
                    <a:pt x="24" y="25"/>
                    <a:pt x="25" y="25"/>
                    <a:pt x="26" y="2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5" y="14"/>
                    <a:pt x="45" y="14"/>
                    <a:pt x="44" y="1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19" y="0"/>
                    <a:pt x="19" y="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1"/>
                    <a:pt x="0" y="12"/>
                    <a:pt x="1" y="12"/>
                  </a:cubicBezTo>
                  <a:lnTo>
                    <a:pt x="23" y="25"/>
                  </a:ln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29" name="í$ḻide"/>
            <p:cNvSpPr/>
            <p:nvPr/>
          </p:nvSpPr>
          <p:spPr bwMode="auto">
            <a:xfrm>
              <a:off x="6375400" y="3305175"/>
              <a:ext cx="92075" cy="52388"/>
            </a:xfrm>
            <a:custGeom>
              <a:avLst/>
              <a:gdLst>
                <a:gd name="T0" fmla="*/ 7 w 28"/>
                <a:gd name="T1" fmla="*/ 15 h 16"/>
                <a:gd name="T2" fmla="*/ 10 w 28"/>
                <a:gd name="T3" fmla="*/ 16 h 16"/>
                <a:gd name="T4" fmla="*/ 27 w 28"/>
                <a:gd name="T5" fmla="*/ 5 h 16"/>
                <a:gd name="T6" fmla="*/ 27 w 28"/>
                <a:gd name="T7" fmla="*/ 4 h 16"/>
                <a:gd name="T8" fmla="*/ 21 w 28"/>
                <a:gd name="T9" fmla="*/ 0 h 16"/>
                <a:gd name="T10" fmla="*/ 18 w 28"/>
                <a:gd name="T11" fmla="*/ 0 h 16"/>
                <a:gd name="T12" fmla="*/ 1 w 28"/>
                <a:gd name="T13" fmla="*/ 10 h 16"/>
                <a:gd name="T14" fmla="*/ 1 w 28"/>
                <a:gd name="T15" fmla="*/ 12 h 16"/>
                <a:gd name="T16" fmla="*/ 7 w 28"/>
                <a:gd name="T17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6">
                  <a:moveTo>
                    <a:pt x="7" y="15"/>
                  </a:moveTo>
                  <a:cubicBezTo>
                    <a:pt x="7" y="16"/>
                    <a:pt x="9" y="16"/>
                    <a:pt x="10" y="16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8" y="5"/>
                    <a:pt x="28" y="4"/>
                    <a:pt x="27" y="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0"/>
                    <a:pt x="19" y="0"/>
                    <a:pt x="18" y="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1"/>
                    <a:pt x="0" y="12"/>
                    <a:pt x="1" y="12"/>
                  </a:cubicBezTo>
                  <a:lnTo>
                    <a:pt x="7" y="15"/>
                  </a:lnTo>
                  <a:close/>
                </a:path>
              </a:pathLst>
            </a:custGeom>
            <a:solidFill>
              <a:srgbClr val="A8F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30" name="iślïḋê"/>
            <p:cNvSpPr/>
            <p:nvPr/>
          </p:nvSpPr>
          <p:spPr bwMode="auto">
            <a:xfrm>
              <a:off x="6203950" y="3403600"/>
              <a:ext cx="92075" cy="53975"/>
            </a:xfrm>
            <a:custGeom>
              <a:avLst/>
              <a:gdLst>
                <a:gd name="T0" fmla="*/ 7 w 28"/>
                <a:gd name="T1" fmla="*/ 15 h 16"/>
                <a:gd name="T2" fmla="*/ 9 w 28"/>
                <a:gd name="T3" fmla="*/ 16 h 16"/>
                <a:gd name="T4" fmla="*/ 27 w 28"/>
                <a:gd name="T5" fmla="*/ 5 h 16"/>
                <a:gd name="T6" fmla="*/ 27 w 28"/>
                <a:gd name="T7" fmla="*/ 4 h 16"/>
                <a:gd name="T8" fmla="*/ 21 w 28"/>
                <a:gd name="T9" fmla="*/ 0 h 16"/>
                <a:gd name="T10" fmla="*/ 18 w 28"/>
                <a:gd name="T11" fmla="*/ 0 h 16"/>
                <a:gd name="T12" fmla="*/ 0 w 28"/>
                <a:gd name="T13" fmla="*/ 10 h 16"/>
                <a:gd name="T14" fmla="*/ 1 w 28"/>
                <a:gd name="T15" fmla="*/ 12 h 16"/>
                <a:gd name="T16" fmla="*/ 7 w 28"/>
                <a:gd name="T17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6">
                  <a:moveTo>
                    <a:pt x="7" y="15"/>
                  </a:moveTo>
                  <a:cubicBezTo>
                    <a:pt x="7" y="16"/>
                    <a:pt x="9" y="16"/>
                    <a:pt x="9" y="16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8" y="5"/>
                    <a:pt x="28" y="4"/>
                    <a:pt x="27" y="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0"/>
                    <a:pt x="19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lnTo>
                    <a:pt x="7" y="15"/>
                  </a:lnTo>
                  <a:close/>
                </a:path>
              </a:pathLst>
            </a:custGeom>
            <a:solidFill>
              <a:srgbClr val="A8F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31" name="îSḷïḋé"/>
            <p:cNvSpPr/>
            <p:nvPr/>
          </p:nvSpPr>
          <p:spPr bwMode="auto">
            <a:xfrm>
              <a:off x="6461125" y="3255963"/>
              <a:ext cx="92075" cy="52388"/>
            </a:xfrm>
            <a:custGeom>
              <a:avLst/>
              <a:gdLst>
                <a:gd name="T0" fmla="*/ 7 w 28"/>
                <a:gd name="T1" fmla="*/ 15 h 16"/>
                <a:gd name="T2" fmla="*/ 10 w 28"/>
                <a:gd name="T3" fmla="*/ 16 h 16"/>
                <a:gd name="T4" fmla="*/ 27 w 28"/>
                <a:gd name="T5" fmla="*/ 5 h 16"/>
                <a:gd name="T6" fmla="*/ 27 w 28"/>
                <a:gd name="T7" fmla="*/ 4 h 16"/>
                <a:gd name="T8" fmla="*/ 21 w 28"/>
                <a:gd name="T9" fmla="*/ 0 h 16"/>
                <a:gd name="T10" fmla="*/ 18 w 28"/>
                <a:gd name="T11" fmla="*/ 0 h 16"/>
                <a:gd name="T12" fmla="*/ 1 w 28"/>
                <a:gd name="T13" fmla="*/ 10 h 16"/>
                <a:gd name="T14" fmla="*/ 1 w 28"/>
                <a:gd name="T15" fmla="*/ 12 h 16"/>
                <a:gd name="T16" fmla="*/ 7 w 28"/>
                <a:gd name="T17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6">
                  <a:moveTo>
                    <a:pt x="7" y="15"/>
                  </a:moveTo>
                  <a:cubicBezTo>
                    <a:pt x="8" y="16"/>
                    <a:pt x="9" y="16"/>
                    <a:pt x="10" y="16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8" y="5"/>
                    <a:pt x="28" y="4"/>
                    <a:pt x="27" y="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0"/>
                    <a:pt x="19" y="0"/>
                    <a:pt x="18" y="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1"/>
                    <a:pt x="0" y="11"/>
                    <a:pt x="1" y="12"/>
                  </a:cubicBezTo>
                  <a:lnTo>
                    <a:pt x="7" y="15"/>
                  </a:lnTo>
                  <a:close/>
                </a:path>
              </a:pathLst>
            </a:custGeom>
            <a:solidFill>
              <a:srgbClr val="A8F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32" name="îṥľïḑê"/>
            <p:cNvSpPr/>
            <p:nvPr/>
          </p:nvSpPr>
          <p:spPr bwMode="auto">
            <a:xfrm>
              <a:off x="6289675" y="3354388"/>
              <a:ext cx="92075" cy="52388"/>
            </a:xfrm>
            <a:custGeom>
              <a:avLst/>
              <a:gdLst>
                <a:gd name="T0" fmla="*/ 7 w 28"/>
                <a:gd name="T1" fmla="*/ 15 h 16"/>
                <a:gd name="T2" fmla="*/ 10 w 28"/>
                <a:gd name="T3" fmla="*/ 16 h 16"/>
                <a:gd name="T4" fmla="*/ 27 w 28"/>
                <a:gd name="T5" fmla="*/ 5 h 16"/>
                <a:gd name="T6" fmla="*/ 27 w 28"/>
                <a:gd name="T7" fmla="*/ 4 h 16"/>
                <a:gd name="T8" fmla="*/ 21 w 28"/>
                <a:gd name="T9" fmla="*/ 0 h 16"/>
                <a:gd name="T10" fmla="*/ 18 w 28"/>
                <a:gd name="T11" fmla="*/ 0 h 16"/>
                <a:gd name="T12" fmla="*/ 0 w 28"/>
                <a:gd name="T13" fmla="*/ 10 h 16"/>
                <a:gd name="T14" fmla="*/ 1 w 28"/>
                <a:gd name="T15" fmla="*/ 12 h 16"/>
                <a:gd name="T16" fmla="*/ 7 w 28"/>
                <a:gd name="T17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6">
                  <a:moveTo>
                    <a:pt x="7" y="15"/>
                  </a:moveTo>
                  <a:cubicBezTo>
                    <a:pt x="7" y="16"/>
                    <a:pt x="9" y="16"/>
                    <a:pt x="10" y="16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8" y="5"/>
                    <a:pt x="28" y="4"/>
                    <a:pt x="27" y="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0"/>
                    <a:pt x="19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lnTo>
                    <a:pt x="7" y="15"/>
                  </a:lnTo>
                  <a:close/>
                </a:path>
              </a:pathLst>
            </a:custGeom>
            <a:solidFill>
              <a:srgbClr val="A8F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33" name="išļîḍê"/>
            <p:cNvSpPr/>
            <p:nvPr/>
          </p:nvSpPr>
          <p:spPr bwMode="auto">
            <a:xfrm>
              <a:off x="3867150" y="1225550"/>
              <a:ext cx="2533650" cy="3035300"/>
            </a:xfrm>
            <a:custGeom>
              <a:avLst/>
              <a:gdLst>
                <a:gd name="T0" fmla="*/ 110 w 768"/>
                <a:gd name="T1" fmla="*/ 921 h 921"/>
                <a:gd name="T2" fmla="*/ 110 w 768"/>
                <a:gd name="T3" fmla="*/ 921 h 921"/>
                <a:gd name="T4" fmla="*/ 768 w 768"/>
                <a:gd name="T5" fmla="*/ 541 h 921"/>
                <a:gd name="T6" fmla="*/ 681 w 768"/>
                <a:gd name="T7" fmla="*/ 23 h 921"/>
                <a:gd name="T8" fmla="*/ 675 w 768"/>
                <a:gd name="T9" fmla="*/ 11 h 921"/>
                <a:gd name="T10" fmla="*/ 670 w 768"/>
                <a:gd name="T11" fmla="*/ 8 h 921"/>
                <a:gd name="T12" fmla="*/ 625 w 768"/>
                <a:gd name="T13" fmla="*/ 8 h 921"/>
                <a:gd name="T14" fmla="*/ 23 w 768"/>
                <a:gd name="T15" fmla="*/ 356 h 921"/>
                <a:gd name="T16" fmla="*/ 0 w 768"/>
                <a:gd name="T17" fmla="*/ 395 h 921"/>
                <a:gd name="T18" fmla="*/ 87 w 768"/>
                <a:gd name="T19" fmla="*/ 881 h 921"/>
                <a:gd name="T20" fmla="*/ 110 w 768"/>
                <a:gd name="T21" fmla="*/ 921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8" h="921">
                  <a:moveTo>
                    <a:pt x="110" y="921"/>
                  </a:moveTo>
                  <a:cubicBezTo>
                    <a:pt x="110" y="921"/>
                    <a:pt x="110" y="921"/>
                    <a:pt x="110" y="921"/>
                  </a:cubicBezTo>
                  <a:cubicBezTo>
                    <a:pt x="768" y="541"/>
                    <a:pt x="768" y="541"/>
                    <a:pt x="768" y="541"/>
                  </a:cubicBezTo>
                  <a:cubicBezTo>
                    <a:pt x="681" y="23"/>
                    <a:pt x="681" y="23"/>
                    <a:pt x="681" y="23"/>
                  </a:cubicBezTo>
                  <a:cubicBezTo>
                    <a:pt x="675" y="11"/>
                    <a:pt x="675" y="11"/>
                    <a:pt x="675" y="11"/>
                  </a:cubicBezTo>
                  <a:cubicBezTo>
                    <a:pt x="670" y="8"/>
                    <a:pt x="670" y="8"/>
                    <a:pt x="670" y="8"/>
                  </a:cubicBezTo>
                  <a:cubicBezTo>
                    <a:pt x="656" y="0"/>
                    <a:pt x="639" y="0"/>
                    <a:pt x="625" y="8"/>
                  </a:cubicBezTo>
                  <a:cubicBezTo>
                    <a:pt x="23" y="356"/>
                    <a:pt x="23" y="356"/>
                    <a:pt x="23" y="356"/>
                  </a:cubicBezTo>
                  <a:cubicBezTo>
                    <a:pt x="8" y="364"/>
                    <a:pt x="0" y="379"/>
                    <a:pt x="0" y="395"/>
                  </a:cubicBezTo>
                  <a:cubicBezTo>
                    <a:pt x="87" y="881"/>
                    <a:pt x="87" y="881"/>
                    <a:pt x="87" y="881"/>
                  </a:cubicBezTo>
                  <a:cubicBezTo>
                    <a:pt x="91" y="907"/>
                    <a:pt x="96" y="913"/>
                    <a:pt x="110" y="921"/>
                  </a:cubicBezTo>
                  <a:close/>
                </a:path>
              </a:pathLst>
            </a:custGeom>
            <a:solidFill>
              <a:srgbClr val="E6F0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434" name="íšlîḑe"/>
            <p:cNvSpPr/>
            <p:nvPr/>
          </p:nvSpPr>
          <p:spPr bwMode="auto">
            <a:xfrm>
              <a:off x="3940175" y="1249363"/>
              <a:ext cx="2460625" cy="3011488"/>
            </a:xfrm>
            <a:custGeom>
              <a:avLst/>
              <a:gdLst>
                <a:gd name="T0" fmla="*/ 643 w 746"/>
                <a:gd name="T1" fmla="*/ 4 h 914"/>
                <a:gd name="T2" fmla="*/ 12 w 746"/>
                <a:gd name="T3" fmla="*/ 369 h 914"/>
                <a:gd name="T4" fmla="*/ 0 w 746"/>
                <a:gd name="T5" fmla="*/ 388 h 914"/>
                <a:gd name="T6" fmla="*/ 88 w 746"/>
                <a:gd name="T7" fmla="*/ 914 h 914"/>
                <a:gd name="T8" fmla="*/ 746 w 746"/>
                <a:gd name="T9" fmla="*/ 534 h 914"/>
                <a:gd name="T10" fmla="*/ 659 w 746"/>
                <a:gd name="T11" fmla="*/ 13 h 914"/>
                <a:gd name="T12" fmla="*/ 643 w 746"/>
                <a:gd name="T13" fmla="*/ 4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6" h="914">
                  <a:moveTo>
                    <a:pt x="643" y="4"/>
                  </a:moveTo>
                  <a:cubicBezTo>
                    <a:pt x="12" y="369"/>
                    <a:pt x="12" y="369"/>
                    <a:pt x="12" y="369"/>
                  </a:cubicBezTo>
                  <a:cubicBezTo>
                    <a:pt x="5" y="373"/>
                    <a:pt x="0" y="380"/>
                    <a:pt x="0" y="388"/>
                  </a:cubicBezTo>
                  <a:cubicBezTo>
                    <a:pt x="88" y="914"/>
                    <a:pt x="88" y="914"/>
                    <a:pt x="88" y="914"/>
                  </a:cubicBezTo>
                  <a:cubicBezTo>
                    <a:pt x="746" y="534"/>
                    <a:pt x="746" y="534"/>
                    <a:pt x="746" y="534"/>
                  </a:cubicBezTo>
                  <a:cubicBezTo>
                    <a:pt x="659" y="13"/>
                    <a:pt x="659" y="13"/>
                    <a:pt x="659" y="13"/>
                  </a:cubicBezTo>
                  <a:cubicBezTo>
                    <a:pt x="659" y="5"/>
                    <a:pt x="650" y="0"/>
                    <a:pt x="643" y="4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435" name="í$ľíḋê"/>
            <p:cNvSpPr/>
            <p:nvPr/>
          </p:nvSpPr>
          <p:spPr bwMode="auto">
            <a:xfrm>
              <a:off x="6027738" y="1350963"/>
              <a:ext cx="298450" cy="1577975"/>
            </a:xfrm>
            <a:custGeom>
              <a:avLst/>
              <a:gdLst>
                <a:gd name="T0" fmla="*/ 188 w 188"/>
                <a:gd name="T1" fmla="*/ 994 h 994"/>
                <a:gd name="T2" fmla="*/ 17 w 188"/>
                <a:gd name="T3" fmla="*/ 0 h 994"/>
                <a:gd name="T4" fmla="*/ 0 w 188"/>
                <a:gd name="T5" fmla="*/ 10 h 994"/>
                <a:gd name="T6" fmla="*/ 171 w 188"/>
                <a:gd name="T7" fmla="*/ 984 h 994"/>
                <a:gd name="T8" fmla="*/ 188 w 188"/>
                <a:gd name="T9" fmla="*/ 994 h 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994">
                  <a:moveTo>
                    <a:pt x="188" y="994"/>
                  </a:moveTo>
                  <a:lnTo>
                    <a:pt x="17" y="0"/>
                  </a:lnTo>
                  <a:lnTo>
                    <a:pt x="0" y="10"/>
                  </a:lnTo>
                  <a:lnTo>
                    <a:pt x="171" y="984"/>
                  </a:lnTo>
                  <a:lnTo>
                    <a:pt x="188" y="994"/>
                  </a:lnTo>
                  <a:close/>
                </a:path>
              </a:pathLst>
            </a:custGeom>
            <a:solidFill>
              <a:srgbClr val="4F7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436" name="ïSḻiḍê"/>
            <p:cNvSpPr/>
            <p:nvPr/>
          </p:nvSpPr>
          <p:spPr bwMode="auto">
            <a:xfrm>
              <a:off x="4011613" y="1366838"/>
              <a:ext cx="2287588" cy="2716213"/>
            </a:xfrm>
            <a:custGeom>
              <a:avLst/>
              <a:gdLst>
                <a:gd name="T0" fmla="*/ 1270 w 1441"/>
                <a:gd name="T1" fmla="*/ 0 h 1711"/>
                <a:gd name="T2" fmla="*/ 1441 w 1441"/>
                <a:gd name="T3" fmla="*/ 974 h 1711"/>
                <a:gd name="T4" fmla="*/ 162 w 1441"/>
                <a:gd name="T5" fmla="*/ 1711 h 1711"/>
                <a:gd name="T6" fmla="*/ 0 w 1441"/>
                <a:gd name="T7" fmla="*/ 733 h 1711"/>
                <a:gd name="T8" fmla="*/ 1270 w 1441"/>
                <a:gd name="T9" fmla="*/ 0 h 1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1" h="1711">
                  <a:moveTo>
                    <a:pt x="1270" y="0"/>
                  </a:moveTo>
                  <a:lnTo>
                    <a:pt x="1441" y="974"/>
                  </a:lnTo>
                  <a:lnTo>
                    <a:pt x="162" y="1711"/>
                  </a:lnTo>
                  <a:lnTo>
                    <a:pt x="0" y="733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6DD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437" name="ïŝlîḋé"/>
            <p:cNvSpPr/>
            <p:nvPr/>
          </p:nvSpPr>
          <p:spPr bwMode="auto">
            <a:xfrm>
              <a:off x="4117975" y="1470025"/>
              <a:ext cx="2105025" cy="2557463"/>
            </a:xfrm>
            <a:custGeom>
              <a:avLst/>
              <a:gdLst>
                <a:gd name="T0" fmla="*/ 567 w 638"/>
                <a:gd name="T1" fmla="*/ 23 h 776"/>
                <a:gd name="T2" fmla="*/ 564 w 638"/>
                <a:gd name="T3" fmla="*/ 6 h 776"/>
                <a:gd name="T4" fmla="*/ 556 w 638"/>
                <a:gd name="T5" fmla="*/ 2 h 776"/>
                <a:gd name="T6" fmla="*/ 7 w 638"/>
                <a:gd name="T7" fmla="*/ 318 h 776"/>
                <a:gd name="T8" fmla="*/ 1 w 638"/>
                <a:gd name="T9" fmla="*/ 330 h 776"/>
                <a:gd name="T10" fmla="*/ 4 w 638"/>
                <a:gd name="T11" fmla="*/ 348 h 776"/>
                <a:gd name="T12" fmla="*/ 75 w 638"/>
                <a:gd name="T13" fmla="*/ 776 h 776"/>
                <a:gd name="T14" fmla="*/ 638 w 638"/>
                <a:gd name="T15" fmla="*/ 451 h 776"/>
                <a:gd name="T16" fmla="*/ 567 w 638"/>
                <a:gd name="T17" fmla="*/ 23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8" h="776">
                  <a:moveTo>
                    <a:pt x="567" y="23"/>
                  </a:moveTo>
                  <a:cubicBezTo>
                    <a:pt x="564" y="6"/>
                    <a:pt x="564" y="6"/>
                    <a:pt x="564" y="6"/>
                  </a:cubicBezTo>
                  <a:cubicBezTo>
                    <a:pt x="563" y="1"/>
                    <a:pt x="560" y="0"/>
                    <a:pt x="556" y="2"/>
                  </a:cubicBezTo>
                  <a:cubicBezTo>
                    <a:pt x="7" y="318"/>
                    <a:pt x="7" y="318"/>
                    <a:pt x="7" y="318"/>
                  </a:cubicBezTo>
                  <a:cubicBezTo>
                    <a:pt x="3" y="321"/>
                    <a:pt x="0" y="326"/>
                    <a:pt x="1" y="330"/>
                  </a:cubicBezTo>
                  <a:cubicBezTo>
                    <a:pt x="4" y="348"/>
                    <a:pt x="4" y="348"/>
                    <a:pt x="4" y="348"/>
                  </a:cubicBezTo>
                  <a:cubicBezTo>
                    <a:pt x="75" y="776"/>
                    <a:pt x="75" y="776"/>
                    <a:pt x="75" y="776"/>
                  </a:cubicBezTo>
                  <a:cubicBezTo>
                    <a:pt x="638" y="451"/>
                    <a:pt x="638" y="451"/>
                    <a:pt x="638" y="451"/>
                  </a:cubicBezTo>
                  <a:lnTo>
                    <a:pt x="567" y="23"/>
                  </a:lnTo>
                  <a:close/>
                </a:path>
              </a:pathLst>
            </a:custGeom>
            <a:solidFill>
              <a:srgbClr val="0866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438" name="îṥļïďe"/>
            <p:cNvSpPr/>
            <p:nvPr/>
          </p:nvSpPr>
          <p:spPr bwMode="auto">
            <a:xfrm>
              <a:off x="4127500" y="1463675"/>
              <a:ext cx="2108200" cy="2557463"/>
            </a:xfrm>
            <a:custGeom>
              <a:avLst/>
              <a:gdLst>
                <a:gd name="T0" fmla="*/ 639 w 639"/>
                <a:gd name="T1" fmla="*/ 452 h 776"/>
                <a:gd name="T2" fmla="*/ 75 w 639"/>
                <a:gd name="T3" fmla="*/ 776 h 776"/>
                <a:gd name="T4" fmla="*/ 4 w 639"/>
                <a:gd name="T5" fmla="*/ 348 h 776"/>
                <a:gd name="T6" fmla="*/ 1 w 639"/>
                <a:gd name="T7" fmla="*/ 330 h 776"/>
                <a:gd name="T8" fmla="*/ 7 w 639"/>
                <a:gd name="T9" fmla="*/ 319 h 776"/>
                <a:gd name="T10" fmla="*/ 556 w 639"/>
                <a:gd name="T11" fmla="*/ 2 h 776"/>
                <a:gd name="T12" fmla="*/ 564 w 639"/>
                <a:gd name="T13" fmla="*/ 6 h 776"/>
                <a:gd name="T14" fmla="*/ 567 w 639"/>
                <a:gd name="T15" fmla="*/ 23 h 776"/>
                <a:gd name="T16" fmla="*/ 639 w 639"/>
                <a:gd name="T17" fmla="*/ 452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9" h="776">
                  <a:moveTo>
                    <a:pt x="639" y="452"/>
                  </a:moveTo>
                  <a:cubicBezTo>
                    <a:pt x="75" y="776"/>
                    <a:pt x="75" y="776"/>
                    <a:pt x="75" y="776"/>
                  </a:cubicBezTo>
                  <a:cubicBezTo>
                    <a:pt x="4" y="348"/>
                    <a:pt x="4" y="348"/>
                    <a:pt x="4" y="348"/>
                  </a:cubicBezTo>
                  <a:cubicBezTo>
                    <a:pt x="1" y="330"/>
                    <a:pt x="1" y="330"/>
                    <a:pt x="1" y="330"/>
                  </a:cubicBezTo>
                  <a:cubicBezTo>
                    <a:pt x="0" y="326"/>
                    <a:pt x="3" y="321"/>
                    <a:pt x="7" y="319"/>
                  </a:cubicBezTo>
                  <a:cubicBezTo>
                    <a:pt x="556" y="2"/>
                    <a:pt x="556" y="2"/>
                    <a:pt x="556" y="2"/>
                  </a:cubicBezTo>
                  <a:cubicBezTo>
                    <a:pt x="560" y="0"/>
                    <a:pt x="564" y="2"/>
                    <a:pt x="564" y="6"/>
                  </a:cubicBezTo>
                  <a:cubicBezTo>
                    <a:pt x="567" y="23"/>
                    <a:pt x="567" y="23"/>
                    <a:pt x="567" y="23"/>
                  </a:cubicBezTo>
                  <a:lnTo>
                    <a:pt x="639" y="452"/>
                  </a:lnTo>
                  <a:close/>
                </a:path>
              </a:pathLst>
            </a:custGeom>
            <a:solidFill>
              <a:srgbClr val="5DAC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439" name="îṥḻíḋè"/>
            <p:cNvSpPr/>
            <p:nvPr/>
          </p:nvSpPr>
          <p:spPr bwMode="auto">
            <a:xfrm>
              <a:off x="4268788" y="2913063"/>
              <a:ext cx="2057400" cy="1196975"/>
            </a:xfrm>
            <a:custGeom>
              <a:avLst/>
              <a:gdLst>
                <a:gd name="T0" fmla="*/ 1296 w 1296"/>
                <a:gd name="T1" fmla="*/ 10 h 754"/>
                <a:gd name="T2" fmla="*/ 5 w 1296"/>
                <a:gd name="T3" fmla="*/ 754 h 754"/>
                <a:gd name="T4" fmla="*/ 0 w 1296"/>
                <a:gd name="T5" fmla="*/ 737 h 754"/>
                <a:gd name="T6" fmla="*/ 1279 w 1296"/>
                <a:gd name="T7" fmla="*/ 0 h 754"/>
                <a:gd name="T8" fmla="*/ 1296 w 1296"/>
                <a:gd name="T9" fmla="*/ 1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6" h="754">
                  <a:moveTo>
                    <a:pt x="1296" y="10"/>
                  </a:moveTo>
                  <a:lnTo>
                    <a:pt x="5" y="754"/>
                  </a:lnTo>
                  <a:lnTo>
                    <a:pt x="0" y="737"/>
                  </a:lnTo>
                  <a:lnTo>
                    <a:pt x="1279" y="0"/>
                  </a:lnTo>
                  <a:lnTo>
                    <a:pt x="1296" y="10"/>
                  </a:lnTo>
                  <a:close/>
                </a:path>
              </a:pathLst>
            </a:custGeom>
            <a:solidFill>
              <a:srgbClr val="5F8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440" name="îşľîḍê"/>
            <p:cNvSpPr/>
            <p:nvPr/>
          </p:nvSpPr>
          <p:spPr bwMode="auto">
            <a:xfrm>
              <a:off x="4127500" y="1463675"/>
              <a:ext cx="1871663" cy="1146175"/>
            </a:xfrm>
            <a:custGeom>
              <a:avLst/>
              <a:gdLst>
                <a:gd name="T0" fmla="*/ 567 w 567"/>
                <a:gd name="T1" fmla="*/ 23 h 348"/>
                <a:gd name="T2" fmla="*/ 4 w 567"/>
                <a:gd name="T3" fmla="*/ 348 h 348"/>
                <a:gd name="T4" fmla="*/ 1 w 567"/>
                <a:gd name="T5" fmla="*/ 330 h 348"/>
                <a:gd name="T6" fmla="*/ 7 w 567"/>
                <a:gd name="T7" fmla="*/ 319 h 348"/>
                <a:gd name="T8" fmla="*/ 556 w 567"/>
                <a:gd name="T9" fmla="*/ 2 h 348"/>
                <a:gd name="T10" fmla="*/ 564 w 567"/>
                <a:gd name="T11" fmla="*/ 6 h 348"/>
                <a:gd name="T12" fmla="*/ 567 w 567"/>
                <a:gd name="T13" fmla="*/ 23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7" h="348">
                  <a:moveTo>
                    <a:pt x="567" y="23"/>
                  </a:moveTo>
                  <a:cubicBezTo>
                    <a:pt x="4" y="348"/>
                    <a:pt x="4" y="348"/>
                    <a:pt x="4" y="348"/>
                  </a:cubicBezTo>
                  <a:cubicBezTo>
                    <a:pt x="1" y="330"/>
                    <a:pt x="1" y="330"/>
                    <a:pt x="1" y="330"/>
                  </a:cubicBezTo>
                  <a:cubicBezTo>
                    <a:pt x="0" y="326"/>
                    <a:pt x="3" y="321"/>
                    <a:pt x="7" y="319"/>
                  </a:cubicBezTo>
                  <a:cubicBezTo>
                    <a:pt x="556" y="2"/>
                    <a:pt x="556" y="2"/>
                    <a:pt x="556" y="2"/>
                  </a:cubicBezTo>
                  <a:cubicBezTo>
                    <a:pt x="560" y="0"/>
                    <a:pt x="564" y="2"/>
                    <a:pt x="564" y="6"/>
                  </a:cubicBezTo>
                  <a:lnTo>
                    <a:pt x="567" y="23"/>
                  </a:lnTo>
                  <a:close/>
                </a:path>
              </a:pathLst>
            </a:custGeom>
            <a:solidFill>
              <a:srgbClr val="D7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441" name="iśľîďé"/>
            <p:cNvSpPr/>
            <p:nvPr/>
          </p:nvSpPr>
          <p:spPr bwMode="auto">
            <a:xfrm>
              <a:off x="4216400" y="1581150"/>
              <a:ext cx="1600200" cy="958850"/>
            </a:xfrm>
            <a:custGeom>
              <a:avLst/>
              <a:gdLst>
                <a:gd name="T0" fmla="*/ 0 w 1008"/>
                <a:gd name="T1" fmla="*/ 580 h 604"/>
                <a:gd name="T2" fmla="*/ 4 w 1008"/>
                <a:gd name="T3" fmla="*/ 604 h 604"/>
                <a:gd name="T4" fmla="*/ 1008 w 1008"/>
                <a:gd name="T5" fmla="*/ 25 h 604"/>
                <a:gd name="T6" fmla="*/ 1002 w 1008"/>
                <a:gd name="T7" fmla="*/ 0 h 604"/>
                <a:gd name="T8" fmla="*/ 0 w 1008"/>
                <a:gd name="T9" fmla="*/ 58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8" h="604">
                  <a:moveTo>
                    <a:pt x="0" y="580"/>
                  </a:moveTo>
                  <a:lnTo>
                    <a:pt x="4" y="604"/>
                  </a:lnTo>
                  <a:lnTo>
                    <a:pt x="1008" y="25"/>
                  </a:lnTo>
                  <a:lnTo>
                    <a:pt x="1002" y="0"/>
                  </a:lnTo>
                  <a:lnTo>
                    <a:pt x="0" y="5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442" name="iSľîďé"/>
            <p:cNvSpPr/>
            <p:nvPr/>
          </p:nvSpPr>
          <p:spPr bwMode="auto">
            <a:xfrm>
              <a:off x="4157663" y="2508250"/>
              <a:ext cx="42863" cy="31750"/>
            </a:xfrm>
            <a:custGeom>
              <a:avLst/>
              <a:gdLst>
                <a:gd name="T0" fmla="*/ 27 w 27"/>
                <a:gd name="T1" fmla="*/ 6 h 20"/>
                <a:gd name="T2" fmla="*/ 0 w 27"/>
                <a:gd name="T3" fmla="*/ 20 h 20"/>
                <a:gd name="T4" fmla="*/ 0 w 27"/>
                <a:gd name="T5" fmla="*/ 16 h 20"/>
                <a:gd name="T6" fmla="*/ 25 w 27"/>
                <a:gd name="T7" fmla="*/ 0 h 20"/>
                <a:gd name="T8" fmla="*/ 27 w 27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0">
                  <a:moveTo>
                    <a:pt x="27" y="6"/>
                  </a:moveTo>
                  <a:lnTo>
                    <a:pt x="0" y="20"/>
                  </a:lnTo>
                  <a:lnTo>
                    <a:pt x="0" y="16"/>
                  </a:lnTo>
                  <a:lnTo>
                    <a:pt x="25" y="0"/>
                  </a:lnTo>
                  <a:lnTo>
                    <a:pt x="27" y="6"/>
                  </a:lnTo>
                  <a:close/>
                </a:path>
              </a:pathLst>
            </a:custGeom>
            <a:solidFill>
              <a:srgbClr val="7285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43" name="îṧļîďe"/>
            <p:cNvSpPr/>
            <p:nvPr/>
          </p:nvSpPr>
          <p:spPr bwMode="auto">
            <a:xfrm>
              <a:off x="4157663" y="2524125"/>
              <a:ext cx="46038" cy="33338"/>
            </a:xfrm>
            <a:custGeom>
              <a:avLst/>
              <a:gdLst>
                <a:gd name="T0" fmla="*/ 29 w 29"/>
                <a:gd name="T1" fmla="*/ 6 h 21"/>
                <a:gd name="T2" fmla="*/ 2 w 29"/>
                <a:gd name="T3" fmla="*/ 21 h 21"/>
                <a:gd name="T4" fmla="*/ 0 w 29"/>
                <a:gd name="T5" fmla="*/ 15 h 21"/>
                <a:gd name="T6" fmla="*/ 27 w 29"/>
                <a:gd name="T7" fmla="*/ 0 h 21"/>
                <a:gd name="T8" fmla="*/ 29 w 29"/>
                <a:gd name="T9" fmla="*/ 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1">
                  <a:moveTo>
                    <a:pt x="29" y="6"/>
                  </a:moveTo>
                  <a:lnTo>
                    <a:pt x="2" y="21"/>
                  </a:lnTo>
                  <a:lnTo>
                    <a:pt x="0" y="15"/>
                  </a:lnTo>
                  <a:lnTo>
                    <a:pt x="27" y="0"/>
                  </a:lnTo>
                  <a:lnTo>
                    <a:pt x="29" y="6"/>
                  </a:lnTo>
                  <a:close/>
                </a:path>
              </a:pathLst>
            </a:custGeom>
            <a:solidFill>
              <a:srgbClr val="7285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44" name="íṩliḓé"/>
            <p:cNvSpPr/>
            <p:nvPr/>
          </p:nvSpPr>
          <p:spPr bwMode="auto">
            <a:xfrm>
              <a:off x="4160838" y="2540000"/>
              <a:ext cx="42863" cy="33338"/>
            </a:xfrm>
            <a:custGeom>
              <a:avLst/>
              <a:gdLst>
                <a:gd name="T0" fmla="*/ 27 w 27"/>
                <a:gd name="T1" fmla="*/ 5 h 21"/>
                <a:gd name="T2" fmla="*/ 2 w 27"/>
                <a:gd name="T3" fmla="*/ 21 h 21"/>
                <a:gd name="T4" fmla="*/ 0 w 27"/>
                <a:gd name="T5" fmla="*/ 15 h 21"/>
                <a:gd name="T6" fmla="*/ 27 w 27"/>
                <a:gd name="T7" fmla="*/ 0 h 21"/>
                <a:gd name="T8" fmla="*/ 27 w 27"/>
                <a:gd name="T9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1">
                  <a:moveTo>
                    <a:pt x="27" y="5"/>
                  </a:moveTo>
                  <a:lnTo>
                    <a:pt x="2" y="21"/>
                  </a:lnTo>
                  <a:lnTo>
                    <a:pt x="0" y="15"/>
                  </a:lnTo>
                  <a:lnTo>
                    <a:pt x="27" y="0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rgbClr val="7285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45" name="ïṩḷîḍè"/>
            <p:cNvSpPr/>
            <p:nvPr/>
          </p:nvSpPr>
          <p:spPr bwMode="auto">
            <a:xfrm>
              <a:off x="5827713" y="1555750"/>
              <a:ext cx="39688" cy="52388"/>
            </a:xfrm>
            <a:custGeom>
              <a:avLst/>
              <a:gdLst>
                <a:gd name="T0" fmla="*/ 12 w 12"/>
                <a:gd name="T1" fmla="*/ 5 h 16"/>
                <a:gd name="T2" fmla="*/ 7 w 12"/>
                <a:gd name="T3" fmla="*/ 14 h 16"/>
                <a:gd name="T4" fmla="*/ 1 w 12"/>
                <a:gd name="T5" fmla="*/ 11 h 16"/>
                <a:gd name="T6" fmla="*/ 5 w 12"/>
                <a:gd name="T7" fmla="*/ 2 h 16"/>
                <a:gd name="T8" fmla="*/ 12 w 12"/>
                <a:gd name="T9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12" y="5"/>
                  </a:moveTo>
                  <a:cubicBezTo>
                    <a:pt x="12" y="8"/>
                    <a:pt x="10" y="12"/>
                    <a:pt x="7" y="14"/>
                  </a:cubicBezTo>
                  <a:cubicBezTo>
                    <a:pt x="4" y="16"/>
                    <a:pt x="2" y="14"/>
                    <a:pt x="1" y="11"/>
                  </a:cubicBezTo>
                  <a:cubicBezTo>
                    <a:pt x="0" y="8"/>
                    <a:pt x="2" y="3"/>
                    <a:pt x="5" y="2"/>
                  </a:cubicBezTo>
                  <a:cubicBezTo>
                    <a:pt x="8" y="0"/>
                    <a:pt x="11" y="1"/>
                    <a:pt x="12" y="5"/>
                  </a:cubicBezTo>
                  <a:close/>
                </a:path>
              </a:pathLst>
            </a:custGeom>
            <a:solidFill>
              <a:srgbClr val="74D3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46" name="îslíḑê"/>
            <p:cNvSpPr/>
            <p:nvPr/>
          </p:nvSpPr>
          <p:spPr bwMode="auto">
            <a:xfrm>
              <a:off x="5876925" y="1528763"/>
              <a:ext cx="39688" cy="49213"/>
            </a:xfrm>
            <a:custGeom>
              <a:avLst/>
              <a:gdLst>
                <a:gd name="T0" fmla="*/ 11 w 12"/>
                <a:gd name="T1" fmla="*/ 5 h 15"/>
                <a:gd name="T2" fmla="*/ 7 w 12"/>
                <a:gd name="T3" fmla="*/ 14 h 15"/>
                <a:gd name="T4" fmla="*/ 0 w 12"/>
                <a:gd name="T5" fmla="*/ 11 h 15"/>
                <a:gd name="T6" fmla="*/ 4 w 12"/>
                <a:gd name="T7" fmla="*/ 2 h 15"/>
                <a:gd name="T8" fmla="*/ 11 w 12"/>
                <a:gd name="T9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5">
                  <a:moveTo>
                    <a:pt x="11" y="5"/>
                  </a:moveTo>
                  <a:cubicBezTo>
                    <a:pt x="12" y="8"/>
                    <a:pt x="10" y="12"/>
                    <a:pt x="7" y="14"/>
                  </a:cubicBezTo>
                  <a:cubicBezTo>
                    <a:pt x="4" y="15"/>
                    <a:pt x="1" y="14"/>
                    <a:pt x="0" y="11"/>
                  </a:cubicBezTo>
                  <a:cubicBezTo>
                    <a:pt x="0" y="7"/>
                    <a:pt x="2" y="3"/>
                    <a:pt x="4" y="2"/>
                  </a:cubicBezTo>
                  <a:cubicBezTo>
                    <a:pt x="7" y="0"/>
                    <a:pt x="10" y="1"/>
                    <a:pt x="11" y="5"/>
                  </a:cubicBezTo>
                  <a:close/>
                </a:path>
              </a:pathLst>
            </a:custGeom>
            <a:solidFill>
              <a:srgbClr val="FFD8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47" name="iSļiďê"/>
            <p:cNvSpPr/>
            <p:nvPr/>
          </p:nvSpPr>
          <p:spPr bwMode="auto">
            <a:xfrm>
              <a:off x="5922963" y="1503363"/>
              <a:ext cx="39688" cy="49213"/>
            </a:xfrm>
            <a:custGeom>
              <a:avLst/>
              <a:gdLst>
                <a:gd name="T0" fmla="*/ 11 w 12"/>
                <a:gd name="T1" fmla="*/ 4 h 15"/>
                <a:gd name="T2" fmla="*/ 7 w 12"/>
                <a:gd name="T3" fmla="*/ 14 h 15"/>
                <a:gd name="T4" fmla="*/ 0 w 12"/>
                <a:gd name="T5" fmla="*/ 11 h 15"/>
                <a:gd name="T6" fmla="*/ 5 w 12"/>
                <a:gd name="T7" fmla="*/ 1 h 15"/>
                <a:gd name="T8" fmla="*/ 11 w 12"/>
                <a:gd name="T9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5">
                  <a:moveTo>
                    <a:pt x="11" y="4"/>
                  </a:moveTo>
                  <a:cubicBezTo>
                    <a:pt x="12" y="8"/>
                    <a:pt x="10" y="12"/>
                    <a:pt x="7" y="14"/>
                  </a:cubicBezTo>
                  <a:cubicBezTo>
                    <a:pt x="4" y="15"/>
                    <a:pt x="1" y="14"/>
                    <a:pt x="0" y="11"/>
                  </a:cubicBezTo>
                  <a:cubicBezTo>
                    <a:pt x="0" y="7"/>
                    <a:pt x="2" y="3"/>
                    <a:pt x="5" y="1"/>
                  </a:cubicBezTo>
                  <a:cubicBezTo>
                    <a:pt x="8" y="0"/>
                    <a:pt x="11" y="1"/>
                    <a:pt x="11" y="4"/>
                  </a:cubicBezTo>
                  <a:close/>
                </a:path>
              </a:pathLst>
            </a:custGeom>
            <a:solidFill>
              <a:srgbClr val="FF4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48" name="ïşļíḓé"/>
            <p:cNvSpPr/>
            <p:nvPr/>
          </p:nvSpPr>
          <p:spPr bwMode="auto">
            <a:xfrm>
              <a:off x="6440488" y="1758950"/>
              <a:ext cx="492125" cy="709613"/>
            </a:xfrm>
            <a:custGeom>
              <a:avLst/>
              <a:gdLst>
                <a:gd name="T0" fmla="*/ 0 w 149"/>
                <a:gd name="T1" fmla="*/ 96 h 215"/>
                <a:gd name="T2" fmla="*/ 0 w 149"/>
                <a:gd name="T3" fmla="*/ 205 h 215"/>
                <a:gd name="T4" fmla="*/ 11 w 149"/>
                <a:gd name="T5" fmla="*/ 212 h 215"/>
                <a:gd name="T6" fmla="*/ 137 w 149"/>
                <a:gd name="T7" fmla="*/ 139 h 215"/>
                <a:gd name="T8" fmla="*/ 149 w 149"/>
                <a:gd name="T9" fmla="*/ 119 h 215"/>
                <a:gd name="T10" fmla="*/ 148 w 149"/>
                <a:gd name="T11" fmla="*/ 11 h 215"/>
                <a:gd name="T12" fmla="*/ 137 w 149"/>
                <a:gd name="T13" fmla="*/ 4 h 215"/>
                <a:gd name="T14" fmla="*/ 11 w 149"/>
                <a:gd name="T15" fmla="*/ 77 h 215"/>
                <a:gd name="T16" fmla="*/ 0 w 149"/>
                <a:gd name="T17" fmla="*/ 96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" h="215">
                  <a:moveTo>
                    <a:pt x="0" y="96"/>
                  </a:moveTo>
                  <a:cubicBezTo>
                    <a:pt x="0" y="205"/>
                    <a:pt x="0" y="205"/>
                    <a:pt x="0" y="205"/>
                  </a:cubicBezTo>
                  <a:cubicBezTo>
                    <a:pt x="0" y="212"/>
                    <a:pt x="5" y="215"/>
                    <a:pt x="11" y="212"/>
                  </a:cubicBezTo>
                  <a:cubicBezTo>
                    <a:pt x="137" y="139"/>
                    <a:pt x="137" y="139"/>
                    <a:pt x="137" y="139"/>
                  </a:cubicBezTo>
                  <a:cubicBezTo>
                    <a:pt x="143" y="135"/>
                    <a:pt x="149" y="126"/>
                    <a:pt x="149" y="119"/>
                  </a:cubicBezTo>
                  <a:cubicBezTo>
                    <a:pt x="148" y="11"/>
                    <a:pt x="148" y="11"/>
                    <a:pt x="148" y="11"/>
                  </a:cubicBezTo>
                  <a:cubicBezTo>
                    <a:pt x="148" y="3"/>
                    <a:pt x="143" y="0"/>
                    <a:pt x="137" y="4"/>
                  </a:cubicBezTo>
                  <a:cubicBezTo>
                    <a:pt x="11" y="77"/>
                    <a:pt x="11" y="77"/>
                    <a:pt x="11" y="77"/>
                  </a:cubicBezTo>
                  <a:cubicBezTo>
                    <a:pt x="5" y="80"/>
                    <a:pt x="0" y="89"/>
                    <a:pt x="0" y="96"/>
                  </a:cubicBezTo>
                  <a:close/>
                </a:path>
              </a:pathLst>
            </a:custGeom>
            <a:solidFill>
              <a:srgbClr val="E6F0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449" name="îsḻíḋê"/>
            <p:cNvSpPr/>
            <p:nvPr/>
          </p:nvSpPr>
          <p:spPr bwMode="auto">
            <a:xfrm>
              <a:off x="6916738" y="1770063"/>
              <a:ext cx="71438" cy="88900"/>
            </a:xfrm>
            <a:custGeom>
              <a:avLst/>
              <a:gdLst>
                <a:gd name="T0" fmla="*/ 45 w 45"/>
                <a:gd name="T1" fmla="*/ 25 h 56"/>
                <a:gd name="T2" fmla="*/ 2 w 45"/>
                <a:gd name="T3" fmla="*/ 0 h 56"/>
                <a:gd name="T4" fmla="*/ 0 w 45"/>
                <a:gd name="T5" fmla="*/ 56 h 56"/>
                <a:gd name="T6" fmla="*/ 45 w 45"/>
                <a:gd name="T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56">
                  <a:moveTo>
                    <a:pt x="45" y="25"/>
                  </a:moveTo>
                  <a:lnTo>
                    <a:pt x="2" y="0"/>
                  </a:lnTo>
                  <a:lnTo>
                    <a:pt x="0" y="56"/>
                  </a:lnTo>
                  <a:lnTo>
                    <a:pt x="45" y="25"/>
                  </a:lnTo>
                  <a:close/>
                </a:path>
              </a:pathLst>
            </a:custGeom>
            <a:solidFill>
              <a:srgbClr val="E6F0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50" name="îşļïḓè"/>
            <p:cNvSpPr/>
            <p:nvPr/>
          </p:nvSpPr>
          <p:spPr bwMode="auto">
            <a:xfrm>
              <a:off x="6450013" y="2422525"/>
              <a:ext cx="69850" cy="79375"/>
            </a:xfrm>
            <a:custGeom>
              <a:avLst/>
              <a:gdLst>
                <a:gd name="T0" fmla="*/ 44 w 44"/>
                <a:gd name="T1" fmla="*/ 50 h 50"/>
                <a:gd name="T2" fmla="*/ 0 w 44"/>
                <a:gd name="T3" fmla="*/ 23 h 50"/>
                <a:gd name="T4" fmla="*/ 42 w 44"/>
                <a:gd name="T5" fmla="*/ 0 h 50"/>
                <a:gd name="T6" fmla="*/ 44 w 44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50">
                  <a:moveTo>
                    <a:pt x="44" y="50"/>
                  </a:moveTo>
                  <a:lnTo>
                    <a:pt x="0" y="23"/>
                  </a:lnTo>
                  <a:lnTo>
                    <a:pt x="42" y="0"/>
                  </a:lnTo>
                  <a:lnTo>
                    <a:pt x="44" y="50"/>
                  </a:lnTo>
                  <a:close/>
                </a:path>
              </a:pathLst>
            </a:custGeom>
            <a:solidFill>
              <a:srgbClr val="E6F0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51" name="ïṥļidé"/>
            <p:cNvSpPr/>
            <p:nvPr/>
          </p:nvSpPr>
          <p:spPr bwMode="auto">
            <a:xfrm>
              <a:off x="6615113" y="2336800"/>
              <a:ext cx="69850" cy="203200"/>
            </a:xfrm>
            <a:custGeom>
              <a:avLst/>
              <a:gdLst>
                <a:gd name="T0" fmla="*/ 44 w 44"/>
                <a:gd name="T1" fmla="*/ 128 h 128"/>
                <a:gd name="T2" fmla="*/ 44 w 44"/>
                <a:gd name="T3" fmla="*/ 25 h 128"/>
                <a:gd name="T4" fmla="*/ 0 w 44"/>
                <a:gd name="T5" fmla="*/ 0 h 128"/>
                <a:gd name="T6" fmla="*/ 0 w 44"/>
                <a:gd name="T7" fmla="*/ 101 h 128"/>
                <a:gd name="T8" fmla="*/ 44 w 44"/>
                <a:gd name="T9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28">
                  <a:moveTo>
                    <a:pt x="44" y="128"/>
                  </a:moveTo>
                  <a:lnTo>
                    <a:pt x="44" y="25"/>
                  </a:lnTo>
                  <a:lnTo>
                    <a:pt x="0" y="0"/>
                  </a:lnTo>
                  <a:lnTo>
                    <a:pt x="0" y="101"/>
                  </a:lnTo>
                  <a:lnTo>
                    <a:pt x="44" y="128"/>
                  </a:lnTo>
                  <a:close/>
                </a:path>
              </a:pathLst>
            </a:custGeom>
            <a:solidFill>
              <a:srgbClr val="E6F0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55000" lnSpcReduction="20000"/>
            </a:bodyPr>
            <a:lstStyle/>
            <a:p>
              <a:pPr algn="ctr"/>
            </a:p>
          </p:txBody>
        </p:sp>
        <p:sp>
          <p:nvSpPr>
            <p:cNvPr id="452" name="íślîḍê"/>
            <p:cNvSpPr/>
            <p:nvPr/>
          </p:nvSpPr>
          <p:spPr bwMode="auto">
            <a:xfrm>
              <a:off x="6510338" y="1798638"/>
              <a:ext cx="492125" cy="709613"/>
            </a:xfrm>
            <a:custGeom>
              <a:avLst/>
              <a:gdLst>
                <a:gd name="T0" fmla="*/ 0 w 149"/>
                <a:gd name="T1" fmla="*/ 97 h 215"/>
                <a:gd name="T2" fmla="*/ 0 w 149"/>
                <a:gd name="T3" fmla="*/ 205 h 215"/>
                <a:gd name="T4" fmla="*/ 11 w 149"/>
                <a:gd name="T5" fmla="*/ 212 h 215"/>
                <a:gd name="T6" fmla="*/ 137 w 149"/>
                <a:gd name="T7" fmla="*/ 139 h 215"/>
                <a:gd name="T8" fmla="*/ 149 w 149"/>
                <a:gd name="T9" fmla="*/ 119 h 215"/>
                <a:gd name="T10" fmla="*/ 149 w 149"/>
                <a:gd name="T11" fmla="*/ 11 h 215"/>
                <a:gd name="T12" fmla="*/ 137 w 149"/>
                <a:gd name="T13" fmla="*/ 4 h 215"/>
                <a:gd name="T14" fmla="*/ 11 w 149"/>
                <a:gd name="T15" fmla="*/ 77 h 215"/>
                <a:gd name="T16" fmla="*/ 0 w 149"/>
                <a:gd name="T17" fmla="*/ 97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" h="215">
                  <a:moveTo>
                    <a:pt x="0" y="97"/>
                  </a:moveTo>
                  <a:cubicBezTo>
                    <a:pt x="0" y="205"/>
                    <a:pt x="0" y="205"/>
                    <a:pt x="0" y="205"/>
                  </a:cubicBezTo>
                  <a:cubicBezTo>
                    <a:pt x="0" y="213"/>
                    <a:pt x="5" y="215"/>
                    <a:pt x="11" y="212"/>
                  </a:cubicBezTo>
                  <a:cubicBezTo>
                    <a:pt x="137" y="139"/>
                    <a:pt x="137" y="139"/>
                    <a:pt x="137" y="139"/>
                  </a:cubicBezTo>
                  <a:cubicBezTo>
                    <a:pt x="144" y="135"/>
                    <a:pt x="149" y="127"/>
                    <a:pt x="149" y="119"/>
                  </a:cubicBezTo>
                  <a:cubicBezTo>
                    <a:pt x="149" y="11"/>
                    <a:pt x="149" y="11"/>
                    <a:pt x="149" y="11"/>
                  </a:cubicBezTo>
                  <a:cubicBezTo>
                    <a:pt x="149" y="3"/>
                    <a:pt x="144" y="0"/>
                    <a:pt x="137" y="4"/>
                  </a:cubicBezTo>
                  <a:cubicBezTo>
                    <a:pt x="11" y="77"/>
                    <a:pt x="11" y="77"/>
                    <a:pt x="11" y="77"/>
                  </a:cubicBezTo>
                  <a:cubicBezTo>
                    <a:pt x="5" y="81"/>
                    <a:pt x="0" y="89"/>
                    <a:pt x="0" y="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453" name="îśļíḍê"/>
            <p:cNvSpPr/>
            <p:nvPr/>
          </p:nvSpPr>
          <p:spPr bwMode="auto">
            <a:xfrm>
              <a:off x="6684963" y="2276475"/>
              <a:ext cx="174625" cy="263525"/>
            </a:xfrm>
            <a:custGeom>
              <a:avLst/>
              <a:gdLst>
                <a:gd name="T0" fmla="*/ 0 w 110"/>
                <a:gd name="T1" fmla="*/ 63 h 166"/>
                <a:gd name="T2" fmla="*/ 0 w 110"/>
                <a:gd name="T3" fmla="*/ 166 h 166"/>
                <a:gd name="T4" fmla="*/ 110 w 110"/>
                <a:gd name="T5" fmla="*/ 0 h 166"/>
                <a:gd name="T6" fmla="*/ 0 w 110"/>
                <a:gd name="T7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66">
                  <a:moveTo>
                    <a:pt x="0" y="63"/>
                  </a:moveTo>
                  <a:lnTo>
                    <a:pt x="0" y="166"/>
                  </a:lnTo>
                  <a:lnTo>
                    <a:pt x="110" y="0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85000" lnSpcReduction="20000"/>
            </a:bodyPr>
            <a:lstStyle/>
            <a:p>
              <a:pPr algn="ctr"/>
            </a:p>
          </p:txBody>
        </p:sp>
        <p:sp>
          <p:nvSpPr>
            <p:cNvPr id="454" name="ïṥḷiďè"/>
            <p:cNvSpPr/>
            <p:nvPr/>
          </p:nvSpPr>
          <p:spPr bwMode="auto">
            <a:xfrm>
              <a:off x="6727825" y="1973263"/>
              <a:ext cx="165100" cy="306388"/>
            </a:xfrm>
            <a:custGeom>
              <a:avLst/>
              <a:gdLst>
                <a:gd name="T0" fmla="*/ 0 w 50"/>
                <a:gd name="T1" fmla="*/ 48 h 93"/>
                <a:gd name="T2" fmla="*/ 10 w 50"/>
                <a:gd name="T3" fmla="*/ 24 h 93"/>
                <a:gd name="T4" fmla="*/ 10 w 50"/>
                <a:gd name="T5" fmla="*/ 8 h 93"/>
                <a:gd name="T6" fmla="*/ 21 w 50"/>
                <a:gd name="T7" fmla="*/ 6 h 93"/>
                <a:gd name="T8" fmla="*/ 23 w 50"/>
                <a:gd name="T9" fmla="*/ 26 h 93"/>
                <a:gd name="T10" fmla="*/ 43 w 50"/>
                <a:gd name="T11" fmla="*/ 14 h 93"/>
                <a:gd name="T12" fmla="*/ 50 w 50"/>
                <a:gd name="T13" fmla="*/ 18 h 93"/>
                <a:gd name="T14" fmla="*/ 46 w 50"/>
                <a:gd name="T15" fmla="*/ 27 h 93"/>
                <a:gd name="T16" fmla="*/ 50 w 50"/>
                <a:gd name="T17" fmla="*/ 31 h 93"/>
                <a:gd name="T18" fmla="*/ 45 w 50"/>
                <a:gd name="T19" fmla="*/ 41 h 93"/>
                <a:gd name="T20" fmla="*/ 47 w 50"/>
                <a:gd name="T21" fmla="*/ 46 h 93"/>
                <a:gd name="T22" fmla="*/ 41 w 50"/>
                <a:gd name="T23" fmla="*/ 56 h 93"/>
                <a:gd name="T24" fmla="*/ 42 w 50"/>
                <a:gd name="T25" fmla="*/ 61 h 93"/>
                <a:gd name="T26" fmla="*/ 34 w 50"/>
                <a:gd name="T27" fmla="*/ 73 h 93"/>
                <a:gd name="T28" fmla="*/ 0 w 50"/>
                <a:gd name="T29" fmla="*/ 93 h 93"/>
                <a:gd name="T30" fmla="*/ 0 w 50"/>
                <a:gd name="T31" fmla="*/ 4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93">
                  <a:moveTo>
                    <a:pt x="0" y="48"/>
                  </a:moveTo>
                  <a:cubicBezTo>
                    <a:pt x="0" y="48"/>
                    <a:pt x="9" y="27"/>
                    <a:pt x="10" y="24"/>
                  </a:cubicBezTo>
                  <a:cubicBezTo>
                    <a:pt x="11" y="21"/>
                    <a:pt x="10" y="10"/>
                    <a:pt x="10" y="8"/>
                  </a:cubicBezTo>
                  <a:cubicBezTo>
                    <a:pt x="10" y="6"/>
                    <a:pt x="19" y="0"/>
                    <a:pt x="21" y="6"/>
                  </a:cubicBezTo>
                  <a:cubicBezTo>
                    <a:pt x="24" y="12"/>
                    <a:pt x="24" y="18"/>
                    <a:pt x="23" y="26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8" y="11"/>
                    <a:pt x="50" y="15"/>
                    <a:pt x="50" y="18"/>
                  </a:cubicBezTo>
                  <a:cubicBezTo>
                    <a:pt x="50" y="22"/>
                    <a:pt x="47" y="25"/>
                    <a:pt x="46" y="27"/>
                  </a:cubicBezTo>
                  <a:cubicBezTo>
                    <a:pt x="46" y="27"/>
                    <a:pt x="50" y="25"/>
                    <a:pt x="50" y="31"/>
                  </a:cubicBezTo>
                  <a:cubicBezTo>
                    <a:pt x="50" y="34"/>
                    <a:pt x="48" y="38"/>
                    <a:pt x="45" y="41"/>
                  </a:cubicBezTo>
                  <a:cubicBezTo>
                    <a:pt x="45" y="41"/>
                    <a:pt x="47" y="42"/>
                    <a:pt x="47" y="46"/>
                  </a:cubicBezTo>
                  <a:cubicBezTo>
                    <a:pt x="47" y="49"/>
                    <a:pt x="44" y="55"/>
                    <a:pt x="41" y="56"/>
                  </a:cubicBezTo>
                  <a:cubicBezTo>
                    <a:pt x="41" y="56"/>
                    <a:pt x="42" y="58"/>
                    <a:pt x="42" y="61"/>
                  </a:cubicBezTo>
                  <a:cubicBezTo>
                    <a:pt x="42" y="65"/>
                    <a:pt x="39" y="71"/>
                    <a:pt x="34" y="73"/>
                  </a:cubicBezTo>
                  <a:cubicBezTo>
                    <a:pt x="30" y="76"/>
                    <a:pt x="0" y="93"/>
                    <a:pt x="0" y="93"/>
                  </a:cubicBezTo>
                  <a:lnTo>
                    <a:pt x="0" y="48"/>
                  </a:lnTo>
                  <a:close/>
                </a:path>
              </a:pathLst>
            </a:custGeom>
            <a:solidFill>
              <a:srgbClr val="5DAC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92500" lnSpcReduction="10000"/>
            </a:bodyPr>
            <a:lstStyle/>
            <a:p>
              <a:pPr algn="ctr"/>
            </a:p>
          </p:txBody>
        </p:sp>
        <p:sp>
          <p:nvSpPr>
            <p:cNvPr id="455" name="í$ḻíḑé"/>
            <p:cNvSpPr/>
            <p:nvPr/>
          </p:nvSpPr>
          <p:spPr bwMode="auto">
            <a:xfrm>
              <a:off x="6662738" y="2138363"/>
              <a:ext cx="49213" cy="201613"/>
            </a:xfrm>
            <a:custGeom>
              <a:avLst/>
              <a:gdLst>
                <a:gd name="T0" fmla="*/ 0 w 31"/>
                <a:gd name="T1" fmla="*/ 127 h 127"/>
                <a:gd name="T2" fmla="*/ 31 w 31"/>
                <a:gd name="T3" fmla="*/ 108 h 127"/>
                <a:gd name="T4" fmla="*/ 31 w 31"/>
                <a:gd name="T5" fmla="*/ 0 h 127"/>
                <a:gd name="T6" fmla="*/ 0 w 31"/>
                <a:gd name="T7" fmla="*/ 17 h 127"/>
                <a:gd name="T8" fmla="*/ 0 w 31"/>
                <a:gd name="T9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27">
                  <a:moveTo>
                    <a:pt x="0" y="127"/>
                  </a:moveTo>
                  <a:lnTo>
                    <a:pt x="31" y="108"/>
                  </a:lnTo>
                  <a:lnTo>
                    <a:pt x="31" y="0"/>
                  </a:lnTo>
                  <a:lnTo>
                    <a:pt x="0" y="17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5DAC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55000" lnSpcReduction="20000"/>
            </a:bodyPr>
            <a:lstStyle/>
            <a:p>
              <a:pPr algn="ctr"/>
            </a:p>
          </p:txBody>
        </p:sp>
        <p:sp>
          <p:nvSpPr>
            <p:cNvPr id="456" name="íṩliḋè"/>
            <p:cNvSpPr/>
            <p:nvPr/>
          </p:nvSpPr>
          <p:spPr bwMode="auto">
            <a:xfrm>
              <a:off x="6296025" y="1038225"/>
              <a:ext cx="492125" cy="708025"/>
            </a:xfrm>
            <a:custGeom>
              <a:avLst/>
              <a:gdLst>
                <a:gd name="T0" fmla="*/ 0 w 149"/>
                <a:gd name="T1" fmla="*/ 96 h 215"/>
                <a:gd name="T2" fmla="*/ 0 w 149"/>
                <a:gd name="T3" fmla="*/ 205 h 215"/>
                <a:gd name="T4" fmla="*/ 12 w 149"/>
                <a:gd name="T5" fmla="*/ 211 h 215"/>
                <a:gd name="T6" fmla="*/ 138 w 149"/>
                <a:gd name="T7" fmla="*/ 139 h 215"/>
                <a:gd name="T8" fmla="*/ 149 w 149"/>
                <a:gd name="T9" fmla="*/ 119 h 215"/>
                <a:gd name="T10" fmla="*/ 149 w 149"/>
                <a:gd name="T11" fmla="*/ 10 h 215"/>
                <a:gd name="T12" fmla="*/ 138 w 149"/>
                <a:gd name="T13" fmla="*/ 4 h 215"/>
                <a:gd name="T14" fmla="*/ 12 w 149"/>
                <a:gd name="T15" fmla="*/ 76 h 215"/>
                <a:gd name="T16" fmla="*/ 0 w 149"/>
                <a:gd name="T17" fmla="*/ 96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" h="215">
                  <a:moveTo>
                    <a:pt x="0" y="96"/>
                  </a:moveTo>
                  <a:cubicBezTo>
                    <a:pt x="0" y="205"/>
                    <a:pt x="0" y="205"/>
                    <a:pt x="0" y="205"/>
                  </a:cubicBezTo>
                  <a:cubicBezTo>
                    <a:pt x="0" y="212"/>
                    <a:pt x="5" y="215"/>
                    <a:pt x="12" y="211"/>
                  </a:cubicBezTo>
                  <a:cubicBezTo>
                    <a:pt x="138" y="139"/>
                    <a:pt x="138" y="139"/>
                    <a:pt x="138" y="139"/>
                  </a:cubicBezTo>
                  <a:cubicBezTo>
                    <a:pt x="144" y="135"/>
                    <a:pt x="149" y="126"/>
                    <a:pt x="149" y="119"/>
                  </a:cubicBezTo>
                  <a:cubicBezTo>
                    <a:pt x="149" y="10"/>
                    <a:pt x="149" y="10"/>
                    <a:pt x="149" y="10"/>
                  </a:cubicBezTo>
                  <a:cubicBezTo>
                    <a:pt x="149" y="3"/>
                    <a:pt x="144" y="0"/>
                    <a:pt x="138" y="4"/>
                  </a:cubicBezTo>
                  <a:cubicBezTo>
                    <a:pt x="12" y="76"/>
                    <a:pt x="12" y="76"/>
                    <a:pt x="12" y="76"/>
                  </a:cubicBezTo>
                  <a:cubicBezTo>
                    <a:pt x="5" y="80"/>
                    <a:pt x="0" y="89"/>
                    <a:pt x="0" y="96"/>
                  </a:cubicBezTo>
                  <a:close/>
                </a:path>
              </a:pathLst>
            </a:custGeom>
            <a:solidFill>
              <a:srgbClr val="E6F0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457" name="iŝḻïďè"/>
            <p:cNvSpPr/>
            <p:nvPr/>
          </p:nvSpPr>
          <p:spPr bwMode="auto">
            <a:xfrm>
              <a:off x="6773863" y="1047750"/>
              <a:ext cx="73025" cy="88900"/>
            </a:xfrm>
            <a:custGeom>
              <a:avLst/>
              <a:gdLst>
                <a:gd name="T0" fmla="*/ 46 w 46"/>
                <a:gd name="T1" fmla="*/ 25 h 56"/>
                <a:gd name="T2" fmla="*/ 2 w 46"/>
                <a:gd name="T3" fmla="*/ 0 h 56"/>
                <a:gd name="T4" fmla="*/ 0 w 46"/>
                <a:gd name="T5" fmla="*/ 56 h 56"/>
                <a:gd name="T6" fmla="*/ 46 w 46"/>
                <a:gd name="T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56">
                  <a:moveTo>
                    <a:pt x="46" y="25"/>
                  </a:moveTo>
                  <a:lnTo>
                    <a:pt x="2" y="0"/>
                  </a:lnTo>
                  <a:lnTo>
                    <a:pt x="0" y="56"/>
                  </a:lnTo>
                  <a:lnTo>
                    <a:pt x="46" y="25"/>
                  </a:lnTo>
                  <a:close/>
                </a:path>
              </a:pathLst>
            </a:custGeom>
            <a:solidFill>
              <a:srgbClr val="E6F0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58" name="íşḷiḓê"/>
            <p:cNvSpPr/>
            <p:nvPr/>
          </p:nvSpPr>
          <p:spPr bwMode="auto">
            <a:xfrm>
              <a:off x="6308725" y="1700213"/>
              <a:ext cx="69850" cy="76200"/>
            </a:xfrm>
            <a:custGeom>
              <a:avLst/>
              <a:gdLst>
                <a:gd name="T0" fmla="*/ 44 w 44"/>
                <a:gd name="T1" fmla="*/ 48 h 48"/>
                <a:gd name="T2" fmla="*/ 0 w 44"/>
                <a:gd name="T3" fmla="*/ 23 h 48"/>
                <a:gd name="T4" fmla="*/ 40 w 44"/>
                <a:gd name="T5" fmla="*/ 0 h 48"/>
                <a:gd name="T6" fmla="*/ 44 w 44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8">
                  <a:moveTo>
                    <a:pt x="44" y="48"/>
                  </a:moveTo>
                  <a:lnTo>
                    <a:pt x="0" y="23"/>
                  </a:lnTo>
                  <a:lnTo>
                    <a:pt x="40" y="0"/>
                  </a:lnTo>
                  <a:lnTo>
                    <a:pt x="44" y="48"/>
                  </a:lnTo>
                  <a:close/>
                </a:path>
              </a:pathLst>
            </a:custGeom>
            <a:solidFill>
              <a:srgbClr val="E6F0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59" name="í$ļïḓe"/>
            <p:cNvSpPr/>
            <p:nvPr/>
          </p:nvSpPr>
          <p:spPr bwMode="auto">
            <a:xfrm>
              <a:off x="6470650" y="1614488"/>
              <a:ext cx="73025" cy="201613"/>
            </a:xfrm>
            <a:custGeom>
              <a:avLst/>
              <a:gdLst>
                <a:gd name="T0" fmla="*/ 46 w 46"/>
                <a:gd name="T1" fmla="*/ 127 h 127"/>
                <a:gd name="T2" fmla="*/ 46 w 46"/>
                <a:gd name="T3" fmla="*/ 25 h 127"/>
                <a:gd name="T4" fmla="*/ 0 w 46"/>
                <a:gd name="T5" fmla="*/ 0 h 127"/>
                <a:gd name="T6" fmla="*/ 0 w 46"/>
                <a:gd name="T7" fmla="*/ 102 h 127"/>
                <a:gd name="T8" fmla="*/ 46 w 46"/>
                <a:gd name="T9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27">
                  <a:moveTo>
                    <a:pt x="46" y="127"/>
                  </a:moveTo>
                  <a:lnTo>
                    <a:pt x="46" y="25"/>
                  </a:lnTo>
                  <a:lnTo>
                    <a:pt x="0" y="0"/>
                  </a:lnTo>
                  <a:lnTo>
                    <a:pt x="0" y="102"/>
                  </a:lnTo>
                  <a:lnTo>
                    <a:pt x="46" y="127"/>
                  </a:lnTo>
                  <a:close/>
                </a:path>
              </a:pathLst>
            </a:custGeom>
            <a:solidFill>
              <a:srgbClr val="E6F0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55000" lnSpcReduction="20000"/>
            </a:bodyPr>
            <a:lstStyle/>
            <a:p>
              <a:pPr algn="ctr"/>
            </a:p>
          </p:txBody>
        </p:sp>
        <p:sp>
          <p:nvSpPr>
            <p:cNvPr id="460" name="ïṣḷíḓê"/>
            <p:cNvSpPr/>
            <p:nvPr/>
          </p:nvSpPr>
          <p:spPr bwMode="auto">
            <a:xfrm>
              <a:off x="6364288" y="1077913"/>
              <a:ext cx="492125" cy="708025"/>
            </a:xfrm>
            <a:custGeom>
              <a:avLst/>
              <a:gdLst>
                <a:gd name="T0" fmla="*/ 0 w 149"/>
                <a:gd name="T1" fmla="*/ 96 h 215"/>
                <a:gd name="T2" fmla="*/ 0 w 149"/>
                <a:gd name="T3" fmla="*/ 205 h 215"/>
                <a:gd name="T4" fmla="*/ 12 w 149"/>
                <a:gd name="T5" fmla="*/ 212 h 215"/>
                <a:gd name="T6" fmla="*/ 138 w 149"/>
                <a:gd name="T7" fmla="*/ 139 h 215"/>
                <a:gd name="T8" fmla="*/ 149 w 149"/>
                <a:gd name="T9" fmla="*/ 119 h 215"/>
                <a:gd name="T10" fmla="*/ 149 w 149"/>
                <a:gd name="T11" fmla="*/ 10 h 215"/>
                <a:gd name="T12" fmla="*/ 138 w 149"/>
                <a:gd name="T13" fmla="*/ 4 h 215"/>
                <a:gd name="T14" fmla="*/ 12 w 149"/>
                <a:gd name="T15" fmla="*/ 77 h 215"/>
                <a:gd name="T16" fmla="*/ 0 w 149"/>
                <a:gd name="T17" fmla="*/ 96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" h="215">
                  <a:moveTo>
                    <a:pt x="0" y="96"/>
                  </a:moveTo>
                  <a:cubicBezTo>
                    <a:pt x="0" y="205"/>
                    <a:pt x="0" y="205"/>
                    <a:pt x="0" y="205"/>
                  </a:cubicBezTo>
                  <a:cubicBezTo>
                    <a:pt x="0" y="212"/>
                    <a:pt x="6" y="215"/>
                    <a:pt x="12" y="212"/>
                  </a:cubicBezTo>
                  <a:cubicBezTo>
                    <a:pt x="138" y="139"/>
                    <a:pt x="138" y="139"/>
                    <a:pt x="138" y="139"/>
                  </a:cubicBezTo>
                  <a:cubicBezTo>
                    <a:pt x="144" y="135"/>
                    <a:pt x="149" y="126"/>
                    <a:pt x="149" y="119"/>
                  </a:cubicBezTo>
                  <a:cubicBezTo>
                    <a:pt x="149" y="10"/>
                    <a:pt x="149" y="10"/>
                    <a:pt x="149" y="10"/>
                  </a:cubicBezTo>
                  <a:cubicBezTo>
                    <a:pt x="149" y="3"/>
                    <a:pt x="144" y="0"/>
                    <a:pt x="138" y="4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6" y="80"/>
                    <a:pt x="0" y="89"/>
                    <a:pt x="0" y="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461" name="ïşḷîḋê"/>
            <p:cNvSpPr/>
            <p:nvPr/>
          </p:nvSpPr>
          <p:spPr bwMode="auto">
            <a:xfrm>
              <a:off x="6543675" y="1555750"/>
              <a:ext cx="174625" cy="260350"/>
            </a:xfrm>
            <a:custGeom>
              <a:avLst/>
              <a:gdLst>
                <a:gd name="T0" fmla="*/ 0 w 110"/>
                <a:gd name="T1" fmla="*/ 62 h 164"/>
                <a:gd name="T2" fmla="*/ 0 w 110"/>
                <a:gd name="T3" fmla="*/ 164 h 164"/>
                <a:gd name="T4" fmla="*/ 110 w 110"/>
                <a:gd name="T5" fmla="*/ 0 h 164"/>
                <a:gd name="T6" fmla="*/ 0 w 110"/>
                <a:gd name="T7" fmla="*/ 6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64">
                  <a:moveTo>
                    <a:pt x="0" y="62"/>
                  </a:moveTo>
                  <a:lnTo>
                    <a:pt x="0" y="164"/>
                  </a:lnTo>
                  <a:lnTo>
                    <a:pt x="110" y="0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85000" lnSpcReduction="20000"/>
            </a:bodyPr>
            <a:lstStyle/>
            <a:p>
              <a:pPr algn="ctr"/>
            </a:p>
          </p:txBody>
        </p:sp>
        <p:sp>
          <p:nvSpPr>
            <p:cNvPr id="462" name="ïṩḻíḋé"/>
            <p:cNvSpPr/>
            <p:nvPr/>
          </p:nvSpPr>
          <p:spPr bwMode="auto">
            <a:xfrm>
              <a:off x="6494463" y="1271588"/>
              <a:ext cx="246063" cy="280988"/>
            </a:xfrm>
            <a:custGeom>
              <a:avLst/>
              <a:gdLst>
                <a:gd name="T0" fmla="*/ 37 w 75"/>
                <a:gd name="T1" fmla="*/ 85 h 85"/>
                <a:gd name="T2" fmla="*/ 25 w 75"/>
                <a:gd name="T3" fmla="*/ 82 h 85"/>
                <a:gd name="T4" fmla="*/ 0 w 75"/>
                <a:gd name="T5" fmla="*/ 57 h 85"/>
                <a:gd name="T6" fmla="*/ 19 w 75"/>
                <a:gd name="T7" fmla="*/ 28 h 85"/>
                <a:gd name="T8" fmla="*/ 37 w 75"/>
                <a:gd name="T9" fmla="*/ 37 h 85"/>
                <a:gd name="T10" fmla="*/ 56 w 75"/>
                <a:gd name="T11" fmla="*/ 6 h 85"/>
                <a:gd name="T12" fmla="*/ 75 w 75"/>
                <a:gd name="T13" fmla="*/ 14 h 85"/>
                <a:gd name="T14" fmla="*/ 49 w 75"/>
                <a:gd name="T15" fmla="*/ 68 h 85"/>
                <a:gd name="T16" fmla="*/ 37 w 75"/>
                <a:gd name="T17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85">
                  <a:moveTo>
                    <a:pt x="37" y="85"/>
                  </a:moveTo>
                  <a:cubicBezTo>
                    <a:pt x="25" y="82"/>
                    <a:pt x="25" y="82"/>
                    <a:pt x="25" y="82"/>
                  </a:cubicBezTo>
                  <a:cubicBezTo>
                    <a:pt x="14" y="79"/>
                    <a:pt x="0" y="72"/>
                    <a:pt x="0" y="57"/>
                  </a:cubicBezTo>
                  <a:cubicBezTo>
                    <a:pt x="0" y="47"/>
                    <a:pt x="9" y="34"/>
                    <a:pt x="19" y="28"/>
                  </a:cubicBezTo>
                  <a:cubicBezTo>
                    <a:pt x="28" y="22"/>
                    <a:pt x="36" y="28"/>
                    <a:pt x="37" y="37"/>
                  </a:cubicBezTo>
                  <a:cubicBezTo>
                    <a:pt x="39" y="27"/>
                    <a:pt x="46" y="12"/>
                    <a:pt x="56" y="6"/>
                  </a:cubicBezTo>
                  <a:cubicBezTo>
                    <a:pt x="66" y="0"/>
                    <a:pt x="75" y="4"/>
                    <a:pt x="75" y="14"/>
                  </a:cubicBezTo>
                  <a:cubicBezTo>
                    <a:pt x="75" y="29"/>
                    <a:pt x="61" y="51"/>
                    <a:pt x="49" y="68"/>
                  </a:cubicBezTo>
                  <a:lnTo>
                    <a:pt x="37" y="85"/>
                  </a:lnTo>
                  <a:close/>
                </a:path>
              </a:pathLst>
            </a:custGeom>
            <a:solidFill>
              <a:srgbClr val="EF69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ctr"/>
            </a:p>
          </p:txBody>
        </p:sp>
        <p:sp>
          <p:nvSpPr>
            <p:cNvPr id="463" name="ïSḷiḓê"/>
            <p:cNvSpPr/>
            <p:nvPr/>
          </p:nvSpPr>
          <p:spPr bwMode="auto">
            <a:xfrm>
              <a:off x="6572250" y="4435475"/>
              <a:ext cx="1449388" cy="866775"/>
            </a:xfrm>
            <a:custGeom>
              <a:avLst/>
              <a:gdLst>
                <a:gd name="T0" fmla="*/ 913 w 913"/>
                <a:gd name="T1" fmla="*/ 21 h 546"/>
                <a:gd name="T2" fmla="*/ 0 w 913"/>
                <a:gd name="T3" fmla="*/ 546 h 546"/>
                <a:gd name="T4" fmla="*/ 0 w 913"/>
                <a:gd name="T5" fmla="*/ 527 h 546"/>
                <a:gd name="T6" fmla="*/ 913 w 913"/>
                <a:gd name="T7" fmla="*/ 0 h 546"/>
                <a:gd name="T8" fmla="*/ 913 w 913"/>
                <a:gd name="T9" fmla="*/ 21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3" h="546">
                  <a:moveTo>
                    <a:pt x="913" y="21"/>
                  </a:moveTo>
                  <a:lnTo>
                    <a:pt x="0" y="546"/>
                  </a:lnTo>
                  <a:lnTo>
                    <a:pt x="0" y="527"/>
                  </a:lnTo>
                  <a:lnTo>
                    <a:pt x="913" y="0"/>
                  </a:lnTo>
                  <a:lnTo>
                    <a:pt x="913" y="21"/>
                  </a:lnTo>
                  <a:close/>
                </a:path>
              </a:pathLst>
            </a:custGeom>
            <a:solidFill>
              <a:srgbClr val="5DAC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464" name="îṡľïdè"/>
            <p:cNvSpPr/>
            <p:nvPr/>
          </p:nvSpPr>
          <p:spPr bwMode="auto">
            <a:xfrm>
              <a:off x="4375150" y="1905000"/>
              <a:ext cx="1831975" cy="2312988"/>
            </a:xfrm>
            <a:custGeom>
              <a:avLst/>
              <a:gdLst>
                <a:gd name="T0" fmla="*/ 555 w 555"/>
                <a:gd name="T1" fmla="*/ 354 h 702"/>
                <a:gd name="T2" fmla="*/ 376 w 555"/>
                <a:gd name="T3" fmla="*/ 457 h 702"/>
                <a:gd name="T4" fmla="*/ 328 w 555"/>
                <a:gd name="T5" fmla="*/ 485 h 702"/>
                <a:gd name="T6" fmla="*/ 323 w 555"/>
                <a:gd name="T7" fmla="*/ 488 h 702"/>
                <a:gd name="T8" fmla="*/ 292 w 555"/>
                <a:gd name="T9" fmla="*/ 543 h 702"/>
                <a:gd name="T10" fmla="*/ 292 w 555"/>
                <a:gd name="T11" fmla="*/ 637 h 702"/>
                <a:gd name="T12" fmla="*/ 266 w 555"/>
                <a:gd name="T13" fmla="*/ 689 h 702"/>
                <a:gd name="T14" fmla="*/ 227 w 555"/>
                <a:gd name="T15" fmla="*/ 702 h 702"/>
                <a:gd name="T16" fmla="*/ 195 w 555"/>
                <a:gd name="T17" fmla="*/ 693 h 702"/>
                <a:gd name="T18" fmla="*/ 97 w 555"/>
                <a:gd name="T19" fmla="*/ 524 h 702"/>
                <a:gd name="T20" fmla="*/ 97 w 555"/>
                <a:gd name="T21" fmla="*/ 422 h 702"/>
                <a:gd name="T22" fmla="*/ 71 w 555"/>
                <a:gd name="T23" fmla="*/ 325 h 702"/>
                <a:gd name="T24" fmla="*/ 0 w 555"/>
                <a:gd name="T25" fmla="*/ 253 h 702"/>
                <a:gd name="T26" fmla="*/ 438 w 555"/>
                <a:gd name="T27" fmla="*/ 0 h 702"/>
                <a:gd name="T28" fmla="*/ 438 w 555"/>
                <a:gd name="T29" fmla="*/ 0 h 702"/>
                <a:gd name="T30" fmla="*/ 510 w 555"/>
                <a:gd name="T31" fmla="*/ 72 h 702"/>
                <a:gd name="T32" fmla="*/ 536 w 555"/>
                <a:gd name="T33" fmla="*/ 169 h 702"/>
                <a:gd name="T34" fmla="*/ 536 w 555"/>
                <a:gd name="T35" fmla="*/ 271 h 702"/>
                <a:gd name="T36" fmla="*/ 555 w 555"/>
                <a:gd name="T37" fmla="*/ 354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55" h="702">
                  <a:moveTo>
                    <a:pt x="555" y="354"/>
                  </a:moveTo>
                  <a:cubicBezTo>
                    <a:pt x="376" y="457"/>
                    <a:pt x="376" y="457"/>
                    <a:pt x="376" y="457"/>
                  </a:cubicBezTo>
                  <a:cubicBezTo>
                    <a:pt x="328" y="485"/>
                    <a:pt x="328" y="485"/>
                    <a:pt x="328" y="485"/>
                  </a:cubicBezTo>
                  <a:cubicBezTo>
                    <a:pt x="326" y="486"/>
                    <a:pt x="324" y="487"/>
                    <a:pt x="323" y="488"/>
                  </a:cubicBezTo>
                  <a:cubicBezTo>
                    <a:pt x="305" y="499"/>
                    <a:pt x="292" y="519"/>
                    <a:pt x="292" y="543"/>
                  </a:cubicBezTo>
                  <a:cubicBezTo>
                    <a:pt x="292" y="637"/>
                    <a:pt x="292" y="637"/>
                    <a:pt x="292" y="637"/>
                  </a:cubicBezTo>
                  <a:cubicBezTo>
                    <a:pt x="292" y="659"/>
                    <a:pt x="282" y="677"/>
                    <a:pt x="266" y="689"/>
                  </a:cubicBezTo>
                  <a:cubicBezTo>
                    <a:pt x="255" y="697"/>
                    <a:pt x="241" y="702"/>
                    <a:pt x="227" y="702"/>
                  </a:cubicBezTo>
                  <a:cubicBezTo>
                    <a:pt x="216" y="702"/>
                    <a:pt x="205" y="699"/>
                    <a:pt x="195" y="693"/>
                  </a:cubicBezTo>
                  <a:cubicBezTo>
                    <a:pt x="134" y="658"/>
                    <a:pt x="97" y="594"/>
                    <a:pt x="97" y="524"/>
                  </a:cubicBezTo>
                  <a:cubicBezTo>
                    <a:pt x="97" y="422"/>
                    <a:pt x="97" y="422"/>
                    <a:pt x="97" y="422"/>
                  </a:cubicBezTo>
                  <a:cubicBezTo>
                    <a:pt x="97" y="387"/>
                    <a:pt x="88" y="354"/>
                    <a:pt x="71" y="325"/>
                  </a:cubicBezTo>
                  <a:cubicBezTo>
                    <a:pt x="54" y="296"/>
                    <a:pt x="30" y="271"/>
                    <a:pt x="0" y="253"/>
                  </a:cubicBezTo>
                  <a:cubicBezTo>
                    <a:pt x="438" y="0"/>
                    <a:pt x="438" y="0"/>
                    <a:pt x="438" y="0"/>
                  </a:cubicBezTo>
                  <a:cubicBezTo>
                    <a:pt x="438" y="0"/>
                    <a:pt x="438" y="0"/>
                    <a:pt x="438" y="0"/>
                  </a:cubicBezTo>
                  <a:cubicBezTo>
                    <a:pt x="469" y="18"/>
                    <a:pt x="493" y="42"/>
                    <a:pt x="510" y="72"/>
                  </a:cubicBezTo>
                  <a:cubicBezTo>
                    <a:pt x="527" y="101"/>
                    <a:pt x="536" y="134"/>
                    <a:pt x="536" y="169"/>
                  </a:cubicBezTo>
                  <a:cubicBezTo>
                    <a:pt x="536" y="271"/>
                    <a:pt x="536" y="271"/>
                    <a:pt x="536" y="271"/>
                  </a:cubicBezTo>
                  <a:cubicBezTo>
                    <a:pt x="536" y="301"/>
                    <a:pt x="542" y="329"/>
                    <a:pt x="555" y="354"/>
                  </a:cubicBezTo>
                  <a:close/>
                </a:path>
              </a:pathLst>
            </a:custGeom>
            <a:solidFill>
              <a:srgbClr val="F5F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465" name="iŝḷiḋé"/>
            <p:cNvSpPr/>
            <p:nvPr/>
          </p:nvSpPr>
          <p:spPr bwMode="auto">
            <a:xfrm>
              <a:off x="4610100" y="2058988"/>
              <a:ext cx="1263650" cy="749300"/>
            </a:xfrm>
            <a:custGeom>
              <a:avLst/>
              <a:gdLst>
                <a:gd name="T0" fmla="*/ 373 w 383"/>
                <a:gd name="T1" fmla="*/ 1 h 227"/>
                <a:gd name="T2" fmla="*/ 4 w 383"/>
                <a:gd name="T3" fmla="*/ 215 h 227"/>
                <a:gd name="T4" fmla="*/ 2 w 383"/>
                <a:gd name="T5" fmla="*/ 223 h 227"/>
                <a:gd name="T6" fmla="*/ 10 w 383"/>
                <a:gd name="T7" fmla="*/ 225 h 227"/>
                <a:gd name="T8" fmla="*/ 379 w 383"/>
                <a:gd name="T9" fmla="*/ 12 h 227"/>
                <a:gd name="T10" fmla="*/ 382 w 383"/>
                <a:gd name="T11" fmla="*/ 4 h 227"/>
                <a:gd name="T12" fmla="*/ 373 w 383"/>
                <a:gd name="T13" fmla="*/ 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3" h="227">
                  <a:moveTo>
                    <a:pt x="373" y="1"/>
                  </a:moveTo>
                  <a:cubicBezTo>
                    <a:pt x="4" y="215"/>
                    <a:pt x="4" y="215"/>
                    <a:pt x="4" y="215"/>
                  </a:cubicBezTo>
                  <a:cubicBezTo>
                    <a:pt x="1" y="216"/>
                    <a:pt x="0" y="220"/>
                    <a:pt x="2" y="223"/>
                  </a:cubicBezTo>
                  <a:cubicBezTo>
                    <a:pt x="4" y="226"/>
                    <a:pt x="7" y="227"/>
                    <a:pt x="10" y="225"/>
                  </a:cubicBezTo>
                  <a:cubicBezTo>
                    <a:pt x="379" y="12"/>
                    <a:pt x="379" y="12"/>
                    <a:pt x="379" y="12"/>
                  </a:cubicBezTo>
                  <a:cubicBezTo>
                    <a:pt x="382" y="10"/>
                    <a:pt x="383" y="7"/>
                    <a:pt x="382" y="4"/>
                  </a:cubicBezTo>
                  <a:cubicBezTo>
                    <a:pt x="380" y="1"/>
                    <a:pt x="376" y="0"/>
                    <a:pt x="373" y="1"/>
                  </a:cubicBezTo>
                </a:path>
              </a:pathLst>
            </a:custGeom>
            <a:solidFill>
              <a:srgbClr val="5C64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466" name="îš1idê"/>
            <p:cNvSpPr/>
            <p:nvPr/>
          </p:nvSpPr>
          <p:spPr bwMode="auto">
            <a:xfrm>
              <a:off x="4708525" y="2184400"/>
              <a:ext cx="1266825" cy="749300"/>
            </a:xfrm>
            <a:custGeom>
              <a:avLst/>
              <a:gdLst>
                <a:gd name="T0" fmla="*/ 374 w 384"/>
                <a:gd name="T1" fmla="*/ 2 h 227"/>
                <a:gd name="T2" fmla="*/ 4 w 384"/>
                <a:gd name="T3" fmla="*/ 215 h 227"/>
                <a:gd name="T4" fmla="*/ 2 w 384"/>
                <a:gd name="T5" fmla="*/ 223 h 227"/>
                <a:gd name="T6" fmla="*/ 10 w 384"/>
                <a:gd name="T7" fmla="*/ 226 h 227"/>
                <a:gd name="T8" fmla="*/ 380 w 384"/>
                <a:gd name="T9" fmla="*/ 12 h 227"/>
                <a:gd name="T10" fmla="*/ 382 w 384"/>
                <a:gd name="T11" fmla="*/ 4 h 227"/>
                <a:gd name="T12" fmla="*/ 374 w 384"/>
                <a:gd name="T13" fmla="*/ 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4" h="227">
                  <a:moveTo>
                    <a:pt x="374" y="2"/>
                  </a:moveTo>
                  <a:cubicBezTo>
                    <a:pt x="4" y="215"/>
                    <a:pt x="4" y="215"/>
                    <a:pt x="4" y="215"/>
                  </a:cubicBezTo>
                  <a:cubicBezTo>
                    <a:pt x="1" y="217"/>
                    <a:pt x="0" y="221"/>
                    <a:pt x="2" y="223"/>
                  </a:cubicBezTo>
                  <a:cubicBezTo>
                    <a:pt x="4" y="226"/>
                    <a:pt x="7" y="227"/>
                    <a:pt x="10" y="226"/>
                  </a:cubicBezTo>
                  <a:cubicBezTo>
                    <a:pt x="380" y="12"/>
                    <a:pt x="380" y="12"/>
                    <a:pt x="380" y="12"/>
                  </a:cubicBezTo>
                  <a:cubicBezTo>
                    <a:pt x="383" y="11"/>
                    <a:pt x="384" y="7"/>
                    <a:pt x="382" y="4"/>
                  </a:cubicBezTo>
                  <a:cubicBezTo>
                    <a:pt x="380" y="1"/>
                    <a:pt x="377" y="0"/>
                    <a:pt x="374" y="2"/>
                  </a:cubicBezTo>
                </a:path>
              </a:pathLst>
            </a:custGeom>
            <a:solidFill>
              <a:srgbClr val="5C64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467" name="îṧḷîḋè"/>
            <p:cNvSpPr/>
            <p:nvPr/>
          </p:nvSpPr>
          <p:spPr bwMode="auto">
            <a:xfrm>
              <a:off x="4773613" y="2333625"/>
              <a:ext cx="1265238" cy="747713"/>
            </a:xfrm>
            <a:custGeom>
              <a:avLst/>
              <a:gdLst>
                <a:gd name="T0" fmla="*/ 373 w 383"/>
                <a:gd name="T1" fmla="*/ 2 h 227"/>
                <a:gd name="T2" fmla="*/ 4 w 383"/>
                <a:gd name="T3" fmla="*/ 215 h 227"/>
                <a:gd name="T4" fmla="*/ 2 w 383"/>
                <a:gd name="T5" fmla="*/ 223 h 227"/>
                <a:gd name="T6" fmla="*/ 10 w 383"/>
                <a:gd name="T7" fmla="*/ 225 h 227"/>
                <a:gd name="T8" fmla="*/ 379 w 383"/>
                <a:gd name="T9" fmla="*/ 12 h 227"/>
                <a:gd name="T10" fmla="*/ 382 w 383"/>
                <a:gd name="T11" fmla="*/ 4 h 227"/>
                <a:gd name="T12" fmla="*/ 373 w 383"/>
                <a:gd name="T13" fmla="*/ 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3" h="227">
                  <a:moveTo>
                    <a:pt x="373" y="2"/>
                  </a:moveTo>
                  <a:cubicBezTo>
                    <a:pt x="4" y="215"/>
                    <a:pt x="4" y="215"/>
                    <a:pt x="4" y="215"/>
                  </a:cubicBezTo>
                  <a:cubicBezTo>
                    <a:pt x="1" y="217"/>
                    <a:pt x="0" y="220"/>
                    <a:pt x="2" y="223"/>
                  </a:cubicBezTo>
                  <a:cubicBezTo>
                    <a:pt x="3" y="226"/>
                    <a:pt x="7" y="227"/>
                    <a:pt x="10" y="225"/>
                  </a:cubicBezTo>
                  <a:cubicBezTo>
                    <a:pt x="379" y="12"/>
                    <a:pt x="379" y="12"/>
                    <a:pt x="379" y="12"/>
                  </a:cubicBezTo>
                  <a:cubicBezTo>
                    <a:pt x="382" y="11"/>
                    <a:pt x="383" y="7"/>
                    <a:pt x="382" y="4"/>
                  </a:cubicBezTo>
                  <a:cubicBezTo>
                    <a:pt x="380" y="1"/>
                    <a:pt x="376" y="0"/>
                    <a:pt x="373" y="2"/>
                  </a:cubicBezTo>
                </a:path>
              </a:pathLst>
            </a:custGeom>
            <a:solidFill>
              <a:srgbClr val="5C64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468" name="ïšḻïďé"/>
            <p:cNvSpPr/>
            <p:nvPr/>
          </p:nvSpPr>
          <p:spPr bwMode="auto">
            <a:xfrm>
              <a:off x="4800600" y="2493963"/>
              <a:ext cx="1263650" cy="749300"/>
            </a:xfrm>
            <a:custGeom>
              <a:avLst/>
              <a:gdLst>
                <a:gd name="T0" fmla="*/ 373 w 383"/>
                <a:gd name="T1" fmla="*/ 2 h 227"/>
                <a:gd name="T2" fmla="*/ 4 w 383"/>
                <a:gd name="T3" fmla="*/ 215 h 227"/>
                <a:gd name="T4" fmla="*/ 2 w 383"/>
                <a:gd name="T5" fmla="*/ 223 h 227"/>
                <a:gd name="T6" fmla="*/ 10 w 383"/>
                <a:gd name="T7" fmla="*/ 225 h 227"/>
                <a:gd name="T8" fmla="*/ 379 w 383"/>
                <a:gd name="T9" fmla="*/ 12 h 227"/>
                <a:gd name="T10" fmla="*/ 381 w 383"/>
                <a:gd name="T11" fmla="*/ 4 h 227"/>
                <a:gd name="T12" fmla="*/ 373 w 383"/>
                <a:gd name="T13" fmla="*/ 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3" h="227">
                  <a:moveTo>
                    <a:pt x="373" y="2"/>
                  </a:moveTo>
                  <a:cubicBezTo>
                    <a:pt x="4" y="215"/>
                    <a:pt x="4" y="215"/>
                    <a:pt x="4" y="215"/>
                  </a:cubicBezTo>
                  <a:cubicBezTo>
                    <a:pt x="1" y="217"/>
                    <a:pt x="0" y="220"/>
                    <a:pt x="2" y="223"/>
                  </a:cubicBezTo>
                  <a:cubicBezTo>
                    <a:pt x="3" y="226"/>
                    <a:pt x="7" y="227"/>
                    <a:pt x="10" y="225"/>
                  </a:cubicBezTo>
                  <a:cubicBezTo>
                    <a:pt x="379" y="12"/>
                    <a:pt x="379" y="12"/>
                    <a:pt x="379" y="12"/>
                  </a:cubicBezTo>
                  <a:cubicBezTo>
                    <a:pt x="382" y="11"/>
                    <a:pt x="383" y="7"/>
                    <a:pt x="381" y="4"/>
                  </a:cubicBezTo>
                  <a:cubicBezTo>
                    <a:pt x="380" y="1"/>
                    <a:pt x="376" y="0"/>
                    <a:pt x="373" y="2"/>
                  </a:cubicBezTo>
                </a:path>
              </a:pathLst>
            </a:custGeom>
            <a:solidFill>
              <a:srgbClr val="5C64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469" name="îṥḻïḓè"/>
            <p:cNvSpPr/>
            <p:nvPr/>
          </p:nvSpPr>
          <p:spPr bwMode="auto">
            <a:xfrm>
              <a:off x="4800600" y="2659063"/>
              <a:ext cx="1263650" cy="747713"/>
            </a:xfrm>
            <a:custGeom>
              <a:avLst/>
              <a:gdLst>
                <a:gd name="T0" fmla="*/ 373 w 383"/>
                <a:gd name="T1" fmla="*/ 1 h 227"/>
                <a:gd name="T2" fmla="*/ 4 w 383"/>
                <a:gd name="T3" fmla="*/ 215 h 227"/>
                <a:gd name="T4" fmla="*/ 2 w 383"/>
                <a:gd name="T5" fmla="*/ 223 h 227"/>
                <a:gd name="T6" fmla="*/ 10 w 383"/>
                <a:gd name="T7" fmla="*/ 225 h 227"/>
                <a:gd name="T8" fmla="*/ 379 w 383"/>
                <a:gd name="T9" fmla="*/ 12 h 227"/>
                <a:gd name="T10" fmla="*/ 382 w 383"/>
                <a:gd name="T11" fmla="*/ 4 h 227"/>
                <a:gd name="T12" fmla="*/ 373 w 383"/>
                <a:gd name="T13" fmla="*/ 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3" h="227">
                  <a:moveTo>
                    <a:pt x="373" y="1"/>
                  </a:moveTo>
                  <a:cubicBezTo>
                    <a:pt x="4" y="215"/>
                    <a:pt x="4" y="215"/>
                    <a:pt x="4" y="215"/>
                  </a:cubicBezTo>
                  <a:cubicBezTo>
                    <a:pt x="1" y="216"/>
                    <a:pt x="0" y="220"/>
                    <a:pt x="2" y="223"/>
                  </a:cubicBezTo>
                  <a:cubicBezTo>
                    <a:pt x="3" y="226"/>
                    <a:pt x="7" y="227"/>
                    <a:pt x="10" y="225"/>
                  </a:cubicBezTo>
                  <a:cubicBezTo>
                    <a:pt x="379" y="12"/>
                    <a:pt x="379" y="12"/>
                    <a:pt x="379" y="12"/>
                  </a:cubicBezTo>
                  <a:cubicBezTo>
                    <a:pt x="382" y="10"/>
                    <a:pt x="383" y="7"/>
                    <a:pt x="382" y="4"/>
                  </a:cubicBezTo>
                  <a:cubicBezTo>
                    <a:pt x="380" y="1"/>
                    <a:pt x="376" y="0"/>
                    <a:pt x="373" y="1"/>
                  </a:cubicBezTo>
                </a:path>
              </a:pathLst>
            </a:custGeom>
            <a:solidFill>
              <a:srgbClr val="5C64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470" name="îšḻíḍé"/>
            <p:cNvSpPr/>
            <p:nvPr/>
          </p:nvSpPr>
          <p:spPr bwMode="auto">
            <a:xfrm>
              <a:off x="4800600" y="2820988"/>
              <a:ext cx="1263650" cy="747713"/>
            </a:xfrm>
            <a:custGeom>
              <a:avLst/>
              <a:gdLst>
                <a:gd name="T0" fmla="*/ 373 w 383"/>
                <a:gd name="T1" fmla="*/ 2 h 227"/>
                <a:gd name="T2" fmla="*/ 4 w 383"/>
                <a:gd name="T3" fmla="*/ 215 h 227"/>
                <a:gd name="T4" fmla="*/ 2 w 383"/>
                <a:gd name="T5" fmla="*/ 223 h 227"/>
                <a:gd name="T6" fmla="*/ 10 w 383"/>
                <a:gd name="T7" fmla="*/ 226 h 227"/>
                <a:gd name="T8" fmla="*/ 379 w 383"/>
                <a:gd name="T9" fmla="*/ 12 h 227"/>
                <a:gd name="T10" fmla="*/ 382 w 383"/>
                <a:gd name="T11" fmla="*/ 4 h 227"/>
                <a:gd name="T12" fmla="*/ 373 w 383"/>
                <a:gd name="T13" fmla="*/ 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3" h="227">
                  <a:moveTo>
                    <a:pt x="373" y="2"/>
                  </a:moveTo>
                  <a:cubicBezTo>
                    <a:pt x="4" y="215"/>
                    <a:pt x="4" y="215"/>
                    <a:pt x="4" y="215"/>
                  </a:cubicBezTo>
                  <a:cubicBezTo>
                    <a:pt x="1" y="217"/>
                    <a:pt x="0" y="221"/>
                    <a:pt x="2" y="223"/>
                  </a:cubicBezTo>
                  <a:cubicBezTo>
                    <a:pt x="3" y="226"/>
                    <a:pt x="7" y="227"/>
                    <a:pt x="10" y="226"/>
                  </a:cubicBezTo>
                  <a:cubicBezTo>
                    <a:pt x="379" y="12"/>
                    <a:pt x="379" y="12"/>
                    <a:pt x="379" y="12"/>
                  </a:cubicBezTo>
                  <a:cubicBezTo>
                    <a:pt x="382" y="11"/>
                    <a:pt x="383" y="7"/>
                    <a:pt x="382" y="4"/>
                  </a:cubicBezTo>
                  <a:cubicBezTo>
                    <a:pt x="380" y="1"/>
                    <a:pt x="376" y="0"/>
                    <a:pt x="373" y="2"/>
                  </a:cubicBezTo>
                </a:path>
              </a:pathLst>
            </a:custGeom>
            <a:solidFill>
              <a:srgbClr val="5C64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471" name="íŝ1íḓè"/>
            <p:cNvSpPr/>
            <p:nvPr/>
          </p:nvSpPr>
          <p:spPr bwMode="auto">
            <a:xfrm>
              <a:off x="4813300" y="2986088"/>
              <a:ext cx="1265238" cy="747713"/>
            </a:xfrm>
            <a:custGeom>
              <a:avLst/>
              <a:gdLst>
                <a:gd name="T0" fmla="*/ 374 w 383"/>
                <a:gd name="T1" fmla="*/ 2 h 227"/>
                <a:gd name="T2" fmla="*/ 4 w 383"/>
                <a:gd name="T3" fmla="*/ 215 h 227"/>
                <a:gd name="T4" fmla="*/ 2 w 383"/>
                <a:gd name="T5" fmla="*/ 223 h 227"/>
                <a:gd name="T6" fmla="*/ 10 w 383"/>
                <a:gd name="T7" fmla="*/ 225 h 227"/>
                <a:gd name="T8" fmla="*/ 380 w 383"/>
                <a:gd name="T9" fmla="*/ 12 h 227"/>
                <a:gd name="T10" fmla="*/ 382 w 383"/>
                <a:gd name="T11" fmla="*/ 4 h 227"/>
                <a:gd name="T12" fmla="*/ 374 w 383"/>
                <a:gd name="T13" fmla="*/ 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3" h="227">
                  <a:moveTo>
                    <a:pt x="374" y="2"/>
                  </a:moveTo>
                  <a:cubicBezTo>
                    <a:pt x="4" y="215"/>
                    <a:pt x="4" y="215"/>
                    <a:pt x="4" y="215"/>
                  </a:cubicBezTo>
                  <a:cubicBezTo>
                    <a:pt x="1" y="216"/>
                    <a:pt x="0" y="220"/>
                    <a:pt x="2" y="223"/>
                  </a:cubicBezTo>
                  <a:cubicBezTo>
                    <a:pt x="4" y="226"/>
                    <a:pt x="7" y="227"/>
                    <a:pt x="10" y="225"/>
                  </a:cubicBezTo>
                  <a:cubicBezTo>
                    <a:pt x="380" y="12"/>
                    <a:pt x="380" y="12"/>
                    <a:pt x="380" y="12"/>
                  </a:cubicBezTo>
                  <a:cubicBezTo>
                    <a:pt x="382" y="10"/>
                    <a:pt x="383" y="7"/>
                    <a:pt x="382" y="4"/>
                  </a:cubicBezTo>
                  <a:cubicBezTo>
                    <a:pt x="380" y="1"/>
                    <a:pt x="376" y="0"/>
                    <a:pt x="374" y="2"/>
                  </a:cubicBezTo>
                </a:path>
              </a:pathLst>
            </a:custGeom>
            <a:solidFill>
              <a:srgbClr val="5C64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472" name="îš1ïḑê"/>
            <p:cNvSpPr/>
            <p:nvPr/>
          </p:nvSpPr>
          <p:spPr bwMode="auto">
            <a:xfrm>
              <a:off x="4867275" y="3136900"/>
              <a:ext cx="1263650" cy="747713"/>
            </a:xfrm>
            <a:custGeom>
              <a:avLst/>
              <a:gdLst>
                <a:gd name="T0" fmla="*/ 374 w 383"/>
                <a:gd name="T1" fmla="*/ 2 h 227"/>
                <a:gd name="T2" fmla="*/ 4 w 383"/>
                <a:gd name="T3" fmla="*/ 215 h 227"/>
                <a:gd name="T4" fmla="*/ 2 w 383"/>
                <a:gd name="T5" fmla="*/ 223 h 227"/>
                <a:gd name="T6" fmla="*/ 10 w 383"/>
                <a:gd name="T7" fmla="*/ 226 h 227"/>
                <a:gd name="T8" fmla="*/ 380 w 383"/>
                <a:gd name="T9" fmla="*/ 12 h 227"/>
                <a:gd name="T10" fmla="*/ 382 w 383"/>
                <a:gd name="T11" fmla="*/ 4 h 227"/>
                <a:gd name="T12" fmla="*/ 374 w 383"/>
                <a:gd name="T13" fmla="*/ 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3" h="227">
                  <a:moveTo>
                    <a:pt x="374" y="2"/>
                  </a:moveTo>
                  <a:cubicBezTo>
                    <a:pt x="4" y="215"/>
                    <a:pt x="4" y="215"/>
                    <a:pt x="4" y="215"/>
                  </a:cubicBezTo>
                  <a:cubicBezTo>
                    <a:pt x="1" y="217"/>
                    <a:pt x="0" y="221"/>
                    <a:pt x="2" y="223"/>
                  </a:cubicBezTo>
                  <a:cubicBezTo>
                    <a:pt x="4" y="226"/>
                    <a:pt x="7" y="227"/>
                    <a:pt x="10" y="226"/>
                  </a:cubicBezTo>
                  <a:cubicBezTo>
                    <a:pt x="380" y="12"/>
                    <a:pt x="380" y="12"/>
                    <a:pt x="380" y="12"/>
                  </a:cubicBezTo>
                  <a:cubicBezTo>
                    <a:pt x="382" y="11"/>
                    <a:pt x="383" y="7"/>
                    <a:pt x="382" y="4"/>
                  </a:cubicBezTo>
                  <a:cubicBezTo>
                    <a:pt x="380" y="1"/>
                    <a:pt x="376" y="0"/>
                    <a:pt x="374" y="2"/>
                  </a:cubicBezTo>
                </a:path>
              </a:pathLst>
            </a:custGeom>
            <a:solidFill>
              <a:srgbClr val="5C64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473" name="iš1ïde"/>
            <p:cNvSpPr/>
            <p:nvPr/>
          </p:nvSpPr>
          <p:spPr bwMode="auto">
            <a:xfrm>
              <a:off x="4956175" y="3271838"/>
              <a:ext cx="1263650" cy="749300"/>
            </a:xfrm>
            <a:custGeom>
              <a:avLst/>
              <a:gdLst>
                <a:gd name="T0" fmla="*/ 374 w 383"/>
                <a:gd name="T1" fmla="*/ 2 h 227"/>
                <a:gd name="T2" fmla="*/ 4 w 383"/>
                <a:gd name="T3" fmla="*/ 215 h 227"/>
                <a:gd name="T4" fmla="*/ 2 w 383"/>
                <a:gd name="T5" fmla="*/ 223 h 227"/>
                <a:gd name="T6" fmla="*/ 10 w 383"/>
                <a:gd name="T7" fmla="*/ 225 h 227"/>
                <a:gd name="T8" fmla="*/ 380 w 383"/>
                <a:gd name="T9" fmla="*/ 12 h 227"/>
                <a:gd name="T10" fmla="*/ 382 w 383"/>
                <a:gd name="T11" fmla="*/ 4 h 227"/>
                <a:gd name="T12" fmla="*/ 374 w 383"/>
                <a:gd name="T13" fmla="*/ 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3" h="227">
                  <a:moveTo>
                    <a:pt x="374" y="2"/>
                  </a:moveTo>
                  <a:cubicBezTo>
                    <a:pt x="4" y="215"/>
                    <a:pt x="4" y="215"/>
                    <a:pt x="4" y="215"/>
                  </a:cubicBezTo>
                  <a:cubicBezTo>
                    <a:pt x="1" y="217"/>
                    <a:pt x="0" y="220"/>
                    <a:pt x="2" y="223"/>
                  </a:cubicBezTo>
                  <a:cubicBezTo>
                    <a:pt x="4" y="226"/>
                    <a:pt x="7" y="227"/>
                    <a:pt x="10" y="225"/>
                  </a:cubicBezTo>
                  <a:cubicBezTo>
                    <a:pt x="380" y="12"/>
                    <a:pt x="380" y="12"/>
                    <a:pt x="380" y="12"/>
                  </a:cubicBezTo>
                  <a:cubicBezTo>
                    <a:pt x="383" y="10"/>
                    <a:pt x="383" y="7"/>
                    <a:pt x="382" y="4"/>
                  </a:cubicBezTo>
                  <a:cubicBezTo>
                    <a:pt x="380" y="1"/>
                    <a:pt x="377" y="0"/>
                    <a:pt x="374" y="2"/>
                  </a:cubicBezTo>
                </a:path>
              </a:pathLst>
            </a:custGeom>
            <a:solidFill>
              <a:srgbClr val="5C64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474" name="íśḻïḑê"/>
            <p:cNvSpPr/>
            <p:nvPr/>
          </p:nvSpPr>
          <p:spPr bwMode="auto">
            <a:xfrm>
              <a:off x="5078413" y="3381375"/>
              <a:ext cx="1263650" cy="747713"/>
            </a:xfrm>
            <a:custGeom>
              <a:avLst/>
              <a:gdLst>
                <a:gd name="T0" fmla="*/ 373 w 383"/>
                <a:gd name="T1" fmla="*/ 2 h 227"/>
                <a:gd name="T2" fmla="*/ 4 w 383"/>
                <a:gd name="T3" fmla="*/ 215 h 227"/>
                <a:gd name="T4" fmla="*/ 2 w 383"/>
                <a:gd name="T5" fmla="*/ 223 h 227"/>
                <a:gd name="T6" fmla="*/ 10 w 383"/>
                <a:gd name="T7" fmla="*/ 225 h 227"/>
                <a:gd name="T8" fmla="*/ 379 w 383"/>
                <a:gd name="T9" fmla="*/ 12 h 227"/>
                <a:gd name="T10" fmla="*/ 382 w 383"/>
                <a:gd name="T11" fmla="*/ 4 h 227"/>
                <a:gd name="T12" fmla="*/ 373 w 383"/>
                <a:gd name="T13" fmla="*/ 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3" h="227">
                  <a:moveTo>
                    <a:pt x="373" y="2"/>
                  </a:moveTo>
                  <a:cubicBezTo>
                    <a:pt x="4" y="215"/>
                    <a:pt x="4" y="215"/>
                    <a:pt x="4" y="215"/>
                  </a:cubicBezTo>
                  <a:cubicBezTo>
                    <a:pt x="1" y="217"/>
                    <a:pt x="0" y="220"/>
                    <a:pt x="2" y="223"/>
                  </a:cubicBezTo>
                  <a:cubicBezTo>
                    <a:pt x="4" y="226"/>
                    <a:pt x="7" y="227"/>
                    <a:pt x="10" y="225"/>
                  </a:cubicBezTo>
                  <a:cubicBezTo>
                    <a:pt x="379" y="12"/>
                    <a:pt x="379" y="12"/>
                    <a:pt x="379" y="12"/>
                  </a:cubicBezTo>
                  <a:cubicBezTo>
                    <a:pt x="382" y="10"/>
                    <a:pt x="383" y="7"/>
                    <a:pt x="382" y="4"/>
                  </a:cubicBezTo>
                  <a:cubicBezTo>
                    <a:pt x="380" y="1"/>
                    <a:pt x="376" y="0"/>
                    <a:pt x="373" y="2"/>
                  </a:cubicBezTo>
                </a:path>
              </a:pathLst>
            </a:custGeom>
            <a:solidFill>
              <a:srgbClr val="5C64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475" name="ïš1ïḍe"/>
            <p:cNvSpPr/>
            <p:nvPr/>
          </p:nvSpPr>
          <p:spPr bwMode="auto">
            <a:xfrm>
              <a:off x="4375150" y="2738438"/>
              <a:ext cx="2197100" cy="2563813"/>
            </a:xfrm>
            <a:custGeom>
              <a:avLst/>
              <a:gdLst>
                <a:gd name="T0" fmla="*/ 666 w 666"/>
                <a:gd name="T1" fmla="*/ 778 h 778"/>
                <a:gd name="T2" fmla="*/ 581 w 666"/>
                <a:gd name="T3" fmla="*/ 729 h 778"/>
                <a:gd name="T4" fmla="*/ 479 w 666"/>
                <a:gd name="T5" fmla="*/ 403 h 778"/>
                <a:gd name="T6" fmla="*/ 386 w 666"/>
                <a:gd name="T7" fmla="*/ 241 h 778"/>
                <a:gd name="T8" fmla="*/ 300 w 666"/>
                <a:gd name="T9" fmla="*/ 290 h 778"/>
                <a:gd name="T10" fmla="*/ 268 w 666"/>
                <a:gd name="T11" fmla="*/ 445 h 778"/>
                <a:gd name="T12" fmla="*/ 264 w 666"/>
                <a:gd name="T13" fmla="*/ 447 h 778"/>
                <a:gd name="T14" fmla="*/ 89 w 666"/>
                <a:gd name="T15" fmla="*/ 271 h 778"/>
                <a:gd name="T16" fmla="*/ 0 w 666"/>
                <a:gd name="T17" fmla="*/ 10 h 778"/>
                <a:gd name="T18" fmla="*/ 71 w 666"/>
                <a:gd name="T19" fmla="*/ 72 h 778"/>
                <a:gd name="T20" fmla="*/ 97 w 666"/>
                <a:gd name="T21" fmla="*/ 271 h 778"/>
                <a:gd name="T22" fmla="*/ 227 w 666"/>
                <a:gd name="T23" fmla="*/ 449 h 778"/>
                <a:gd name="T24" fmla="*/ 266 w 666"/>
                <a:gd name="T25" fmla="*/ 436 h 778"/>
                <a:gd name="T26" fmla="*/ 272 w 666"/>
                <a:gd name="T27" fmla="*/ 431 h 778"/>
                <a:gd name="T28" fmla="*/ 277 w 666"/>
                <a:gd name="T29" fmla="*/ 426 h 778"/>
                <a:gd name="T30" fmla="*/ 279 w 666"/>
                <a:gd name="T31" fmla="*/ 423 h 778"/>
                <a:gd name="T32" fmla="*/ 282 w 666"/>
                <a:gd name="T33" fmla="*/ 419 h 778"/>
                <a:gd name="T34" fmla="*/ 287 w 666"/>
                <a:gd name="T35" fmla="*/ 410 h 778"/>
                <a:gd name="T36" fmla="*/ 289 w 666"/>
                <a:gd name="T37" fmla="*/ 403 h 778"/>
                <a:gd name="T38" fmla="*/ 290 w 666"/>
                <a:gd name="T39" fmla="*/ 399 h 778"/>
                <a:gd name="T40" fmla="*/ 291 w 666"/>
                <a:gd name="T41" fmla="*/ 396 h 778"/>
                <a:gd name="T42" fmla="*/ 292 w 666"/>
                <a:gd name="T43" fmla="*/ 392 h 778"/>
                <a:gd name="T44" fmla="*/ 292 w 666"/>
                <a:gd name="T45" fmla="*/ 388 h 778"/>
                <a:gd name="T46" fmla="*/ 292 w 666"/>
                <a:gd name="T47" fmla="*/ 290 h 778"/>
                <a:gd name="T48" fmla="*/ 293 w 666"/>
                <a:gd name="T49" fmla="*/ 283 h 778"/>
                <a:gd name="T50" fmla="*/ 293 w 666"/>
                <a:gd name="T51" fmla="*/ 279 h 778"/>
                <a:gd name="T52" fmla="*/ 294 w 666"/>
                <a:gd name="T53" fmla="*/ 277 h 778"/>
                <a:gd name="T54" fmla="*/ 296 w 666"/>
                <a:gd name="T55" fmla="*/ 269 h 778"/>
                <a:gd name="T56" fmla="*/ 297 w 666"/>
                <a:gd name="T57" fmla="*/ 266 h 778"/>
                <a:gd name="T58" fmla="*/ 301 w 666"/>
                <a:gd name="T59" fmla="*/ 258 h 778"/>
                <a:gd name="T60" fmla="*/ 303 w 666"/>
                <a:gd name="T61" fmla="*/ 254 h 778"/>
                <a:gd name="T62" fmla="*/ 310 w 666"/>
                <a:gd name="T63" fmla="*/ 245 h 778"/>
                <a:gd name="T64" fmla="*/ 313 w 666"/>
                <a:gd name="T65" fmla="*/ 242 h 778"/>
                <a:gd name="T66" fmla="*/ 316 w 666"/>
                <a:gd name="T67" fmla="*/ 240 h 778"/>
                <a:gd name="T68" fmla="*/ 323 w 666"/>
                <a:gd name="T69" fmla="*/ 235 h 778"/>
                <a:gd name="T70" fmla="*/ 327 w 666"/>
                <a:gd name="T71" fmla="*/ 233 h 778"/>
                <a:gd name="T72" fmla="*/ 333 w 666"/>
                <a:gd name="T73" fmla="*/ 230 h 778"/>
                <a:gd name="T74" fmla="*/ 337 w 666"/>
                <a:gd name="T75" fmla="*/ 229 h 778"/>
                <a:gd name="T76" fmla="*/ 342 w 666"/>
                <a:gd name="T77" fmla="*/ 227 h 778"/>
                <a:gd name="T78" fmla="*/ 345 w 666"/>
                <a:gd name="T79" fmla="*/ 226 h 778"/>
                <a:gd name="T80" fmla="*/ 351 w 666"/>
                <a:gd name="T81" fmla="*/ 225 h 778"/>
                <a:gd name="T82" fmla="*/ 390 w 666"/>
                <a:gd name="T83" fmla="*/ 234 h 778"/>
                <a:gd name="T84" fmla="*/ 472 w 666"/>
                <a:gd name="T85" fmla="*/ 327 h 778"/>
                <a:gd name="T86" fmla="*/ 487 w 666"/>
                <a:gd name="T87" fmla="*/ 553 h 778"/>
                <a:gd name="T88" fmla="*/ 666 w 666"/>
                <a:gd name="T89" fmla="*/ 769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66" h="778">
                  <a:moveTo>
                    <a:pt x="666" y="769"/>
                  </a:moveTo>
                  <a:cubicBezTo>
                    <a:pt x="666" y="778"/>
                    <a:pt x="666" y="778"/>
                    <a:pt x="666" y="778"/>
                  </a:cubicBezTo>
                  <a:cubicBezTo>
                    <a:pt x="662" y="776"/>
                    <a:pt x="662" y="776"/>
                    <a:pt x="662" y="776"/>
                  </a:cubicBezTo>
                  <a:cubicBezTo>
                    <a:pt x="581" y="729"/>
                    <a:pt x="581" y="729"/>
                    <a:pt x="581" y="729"/>
                  </a:cubicBezTo>
                  <a:cubicBezTo>
                    <a:pt x="518" y="693"/>
                    <a:pt x="479" y="625"/>
                    <a:pt x="479" y="553"/>
                  </a:cubicBezTo>
                  <a:cubicBezTo>
                    <a:pt x="479" y="403"/>
                    <a:pt x="479" y="403"/>
                    <a:pt x="479" y="403"/>
                  </a:cubicBezTo>
                  <a:cubicBezTo>
                    <a:pt x="479" y="378"/>
                    <a:pt x="474" y="353"/>
                    <a:pt x="465" y="331"/>
                  </a:cubicBezTo>
                  <a:cubicBezTo>
                    <a:pt x="449" y="294"/>
                    <a:pt x="422" y="262"/>
                    <a:pt x="386" y="241"/>
                  </a:cubicBezTo>
                  <a:cubicBezTo>
                    <a:pt x="368" y="231"/>
                    <a:pt x="347" y="231"/>
                    <a:pt x="329" y="241"/>
                  </a:cubicBezTo>
                  <a:cubicBezTo>
                    <a:pt x="311" y="251"/>
                    <a:pt x="300" y="270"/>
                    <a:pt x="300" y="290"/>
                  </a:cubicBezTo>
                  <a:cubicBezTo>
                    <a:pt x="300" y="384"/>
                    <a:pt x="300" y="384"/>
                    <a:pt x="300" y="384"/>
                  </a:cubicBezTo>
                  <a:cubicBezTo>
                    <a:pt x="300" y="409"/>
                    <a:pt x="288" y="431"/>
                    <a:pt x="268" y="445"/>
                  </a:cubicBezTo>
                  <a:cubicBezTo>
                    <a:pt x="268" y="445"/>
                    <a:pt x="268" y="445"/>
                    <a:pt x="268" y="445"/>
                  </a:cubicBezTo>
                  <a:cubicBezTo>
                    <a:pt x="266" y="446"/>
                    <a:pt x="265" y="446"/>
                    <a:pt x="264" y="447"/>
                  </a:cubicBezTo>
                  <a:cubicBezTo>
                    <a:pt x="241" y="460"/>
                    <a:pt x="214" y="460"/>
                    <a:pt x="191" y="447"/>
                  </a:cubicBezTo>
                  <a:cubicBezTo>
                    <a:pt x="128" y="411"/>
                    <a:pt x="89" y="344"/>
                    <a:pt x="89" y="271"/>
                  </a:cubicBezTo>
                  <a:cubicBezTo>
                    <a:pt x="89" y="169"/>
                    <a:pt x="89" y="169"/>
                    <a:pt x="89" y="169"/>
                  </a:cubicBezTo>
                  <a:cubicBezTo>
                    <a:pt x="89" y="104"/>
                    <a:pt x="55" y="44"/>
                    <a:pt x="0" y="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" y="18"/>
                    <a:pt x="54" y="43"/>
                    <a:pt x="71" y="72"/>
                  </a:cubicBezTo>
                  <a:cubicBezTo>
                    <a:pt x="88" y="101"/>
                    <a:pt x="97" y="134"/>
                    <a:pt x="97" y="169"/>
                  </a:cubicBezTo>
                  <a:cubicBezTo>
                    <a:pt x="97" y="271"/>
                    <a:pt x="97" y="271"/>
                    <a:pt x="97" y="271"/>
                  </a:cubicBezTo>
                  <a:cubicBezTo>
                    <a:pt x="97" y="341"/>
                    <a:pt x="134" y="405"/>
                    <a:pt x="195" y="440"/>
                  </a:cubicBezTo>
                  <a:cubicBezTo>
                    <a:pt x="205" y="446"/>
                    <a:pt x="216" y="449"/>
                    <a:pt x="227" y="449"/>
                  </a:cubicBezTo>
                  <a:cubicBezTo>
                    <a:pt x="241" y="449"/>
                    <a:pt x="255" y="444"/>
                    <a:pt x="266" y="436"/>
                  </a:cubicBezTo>
                  <a:cubicBezTo>
                    <a:pt x="266" y="436"/>
                    <a:pt x="266" y="436"/>
                    <a:pt x="266" y="436"/>
                  </a:cubicBezTo>
                  <a:cubicBezTo>
                    <a:pt x="267" y="435"/>
                    <a:pt x="268" y="434"/>
                    <a:pt x="269" y="434"/>
                  </a:cubicBezTo>
                  <a:cubicBezTo>
                    <a:pt x="270" y="433"/>
                    <a:pt x="271" y="432"/>
                    <a:pt x="272" y="431"/>
                  </a:cubicBezTo>
                  <a:cubicBezTo>
                    <a:pt x="272" y="431"/>
                    <a:pt x="272" y="431"/>
                    <a:pt x="272" y="431"/>
                  </a:cubicBezTo>
                  <a:cubicBezTo>
                    <a:pt x="274" y="429"/>
                    <a:pt x="275" y="428"/>
                    <a:pt x="277" y="426"/>
                  </a:cubicBezTo>
                  <a:cubicBezTo>
                    <a:pt x="277" y="426"/>
                    <a:pt x="277" y="426"/>
                    <a:pt x="277" y="426"/>
                  </a:cubicBezTo>
                  <a:cubicBezTo>
                    <a:pt x="278" y="425"/>
                    <a:pt x="278" y="424"/>
                    <a:pt x="279" y="423"/>
                  </a:cubicBezTo>
                  <a:cubicBezTo>
                    <a:pt x="280" y="423"/>
                    <a:pt x="280" y="422"/>
                    <a:pt x="281" y="421"/>
                  </a:cubicBezTo>
                  <a:cubicBezTo>
                    <a:pt x="281" y="420"/>
                    <a:pt x="282" y="420"/>
                    <a:pt x="282" y="419"/>
                  </a:cubicBezTo>
                  <a:cubicBezTo>
                    <a:pt x="283" y="418"/>
                    <a:pt x="283" y="417"/>
                    <a:pt x="284" y="416"/>
                  </a:cubicBezTo>
                  <a:cubicBezTo>
                    <a:pt x="285" y="414"/>
                    <a:pt x="286" y="412"/>
                    <a:pt x="287" y="410"/>
                  </a:cubicBezTo>
                  <a:cubicBezTo>
                    <a:pt x="288" y="408"/>
                    <a:pt x="288" y="406"/>
                    <a:pt x="289" y="404"/>
                  </a:cubicBezTo>
                  <a:cubicBezTo>
                    <a:pt x="289" y="404"/>
                    <a:pt x="289" y="403"/>
                    <a:pt x="289" y="403"/>
                  </a:cubicBezTo>
                  <a:cubicBezTo>
                    <a:pt x="290" y="402"/>
                    <a:pt x="290" y="401"/>
                    <a:pt x="290" y="400"/>
                  </a:cubicBezTo>
                  <a:cubicBezTo>
                    <a:pt x="290" y="399"/>
                    <a:pt x="290" y="399"/>
                    <a:pt x="290" y="399"/>
                  </a:cubicBezTo>
                  <a:cubicBezTo>
                    <a:pt x="291" y="398"/>
                    <a:pt x="291" y="397"/>
                    <a:pt x="291" y="396"/>
                  </a:cubicBezTo>
                  <a:cubicBezTo>
                    <a:pt x="291" y="396"/>
                    <a:pt x="291" y="396"/>
                    <a:pt x="291" y="396"/>
                  </a:cubicBezTo>
                  <a:cubicBezTo>
                    <a:pt x="291" y="395"/>
                    <a:pt x="291" y="394"/>
                    <a:pt x="292" y="393"/>
                  </a:cubicBezTo>
                  <a:cubicBezTo>
                    <a:pt x="292" y="393"/>
                    <a:pt x="292" y="392"/>
                    <a:pt x="292" y="392"/>
                  </a:cubicBezTo>
                  <a:cubicBezTo>
                    <a:pt x="292" y="391"/>
                    <a:pt x="292" y="390"/>
                    <a:pt x="292" y="389"/>
                  </a:cubicBezTo>
                  <a:cubicBezTo>
                    <a:pt x="292" y="388"/>
                    <a:pt x="292" y="388"/>
                    <a:pt x="292" y="388"/>
                  </a:cubicBezTo>
                  <a:cubicBezTo>
                    <a:pt x="292" y="387"/>
                    <a:pt x="292" y="385"/>
                    <a:pt x="292" y="384"/>
                  </a:cubicBezTo>
                  <a:cubicBezTo>
                    <a:pt x="292" y="290"/>
                    <a:pt x="292" y="290"/>
                    <a:pt x="292" y="290"/>
                  </a:cubicBezTo>
                  <a:cubicBezTo>
                    <a:pt x="292" y="289"/>
                    <a:pt x="292" y="287"/>
                    <a:pt x="292" y="286"/>
                  </a:cubicBezTo>
                  <a:cubicBezTo>
                    <a:pt x="292" y="285"/>
                    <a:pt x="293" y="284"/>
                    <a:pt x="293" y="283"/>
                  </a:cubicBezTo>
                  <a:cubicBezTo>
                    <a:pt x="293" y="282"/>
                    <a:pt x="293" y="281"/>
                    <a:pt x="293" y="280"/>
                  </a:cubicBezTo>
                  <a:cubicBezTo>
                    <a:pt x="293" y="279"/>
                    <a:pt x="293" y="279"/>
                    <a:pt x="293" y="279"/>
                  </a:cubicBezTo>
                  <a:cubicBezTo>
                    <a:pt x="293" y="278"/>
                    <a:pt x="293" y="277"/>
                    <a:pt x="294" y="277"/>
                  </a:cubicBezTo>
                  <a:cubicBezTo>
                    <a:pt x="294" y="277"/>
                    <a:pt x="294" y="277"/>
                    <a:pt x="294" y="277"/>
                  </a:cubicBezTo>
                  <a:cubicBezTo>
                    <a:pt x="294" y="275"/>
                    <a:pt x="294" y="274"/>
                    <a:pt x="295" y="273"/>
                  </a:cubicBezTo>
                  <a:cubicBezTo>
                    <a:pt x="295" y="272"/>
                    <a:pt x="295" y="271"/>
                    <a:pt x="296" y="269"/>
                  </a:cubicBezTo>
                  <a:cubicBezTo>
                    <a:pt x="296" y="268"/>
                    <a:pt x="296" y="268"/>
                    <a:pt x="296" y="268"/>
                  </a:cubicBezTo>
                  <a:cubicBezTo>
                    <a:pt x="296" y="267"/>
                    <a:pt x="297" y="267"/>
                    <a:pt x="297" y="266"/>
                  </a:cubicBezTo>
                  <a:cubicBezTo>
                    <a:pt x="298" y="264"/>
                    <a:pt x="298" y="263"/>
                    <a:pt x="299" y="261"/>
                  </a:cubicBezTo>
                  <a:cubicBezTo>
                    <a:pt x="300" y="260"/>
                    <a:pt x="300" y="259"/>
                    <a:pt x="301" y="258"/>
                  </a:cubicBezTo>
                  <a:cubicBezTo>
                    <a:pt x="301" y="258"/>
                    <a:pt x="301" y="258"/>
                    <a:pt x="301" y="258"/>
                  </a:cubicBezTo>
                  <a:cubicBezTo>
                    <a:pt x="302" y="256"/>
                    <a:pt x="302" y="255"/>
                    <a:pt x="303" y="254"/>
                  </a:cubicBezTo>
                  <a:cubicBezTo>
                    <a:pt x="304" y="253"/>
                    <a:pt x="304" y="252"/>
                    <a:pt x="305" y="252"/>
                  </a:cubicBezTo>
                  <a:cubicBezTo>
                    <a:pt x="307" y="249"/>
                    <a:pt x="308" y="247"/>
                    <a:pt x="310" y="245"/>
                  </a:cubicBezTo>
                  <a:cubicBezTo>
                    <a:pt x="310" y="245"/>
                    <a:pt x="311" y="245"/>
                    <a:pt x="311" y="244"/>
                  </a:cubicBezTo>
                  <a:cubicBezTo>
                    <a:pt x="312" y="244"/>
                    <a:pt x="313" y="243"/>
                    <a:pt x="313" y="242"/>
                  </a:cubicBezTo>
                  <a:cubicBezTo>
                    <a:pt x="313" y="242"/>
                    <a:pt x="313" y="242"/>
                    <a:pt x="313" y="242"/>
                  </a:cubicBezTo>
                  <a:cubicBezTo>
                    <a:pt x="314" y="241"/>
                    <a:pt x="315" y="240"/>
                    <a:pt x="316" y="240"/>
                  </a:cubicBezTo>
                  <a:cubicBezTo>
                    <a:pt x="317" y="239"/>
                    <a:pt x="317" y="239"/>
                    <a:pt x="317" y="239"/>
                  </a:cubicBezTo>
                  <a:cubicBezTo>
                    <a:pt x="319" y="238"/>
                    <a:pt x="321" y="236"/>
                    <a:pt x="323" y="235"/>
                  </a:cubicBezTo>
                  <a:cubicBezTo>
                    <a:pt x="324" y="235"/>
                    <a:pt x="324" y="234"/>
                    <a:pt x="325" y="234"/>
                  </a:cubicBezTo>
                  <a:cubicBezTo>
                    <a:pt x="325" y="234"/>
                    <a:pt x="326" y="233"/>
                    <a:pt x="327" y="233"/>
                  </a:cubicBezTo>
                  <a:cubicBezTo>
                    <a:pt x="328" y="232"/>
                    <a:pt x="328" y="232"/>
                    <a:pt x="328" y="232"/>
                  </a:cubicBezTo>
                  <a:cubicBezTo>
                    <a:pt x="329" y="231"/>
                    <a:pt x="331" y="231"/>
                    <a:pt x="333" y="230"/>
                  </a:cubicBezTo>
                  <a:cubicBezTo>
                    <a:pt x="334" y="230"/>
                    <a:pt x="335" y="229"/>
                    <a:pt x="335" y="229"/>
                  </a:cubicBezTo>
                  <a:cubicBezTo>
                    <a:pt x="336" y="229"/>
                    <a:pt x="336" y="229"/>
                    <a:pt x="337" y="229"/>
                  </a:cubicBezTo>
                  <a:cubicBezTo>
                    <a:pt x="337" y="228"/>
                    <a:pt x="338" y="228"/>
                    <a:pt x="339" y="228"/>
                  </a:cubicBezTo>
                  <a:cubicBezTo>
                    <a:pt x="340" y="228"/>
                    <a:pt x="341" y="227"/>
                    <a:pt x="342" y="227"/>
                  </a:cubicBezTo>
                  <a:cubicBezTo>
                    <a:pt x="343" y="227"/>
                    <a:pt x="343" y="227"/>
                    <a:pt x="344" y="226"/>
                  </a:cubicBezTo>
                  <a:cubicBezTo>
                    <a:pt x="345" y="226"/>
                    <a:pt x="345" y="226"/>
                    <a:pt x="345" y="226"/>
                  </a:cubicBezTo>
                  <a:cubicBezTo>
                    <a:pt x="346" y="226"/>
                    <a:pt x="347" y="226"/>
                    <a:pt x="348" y="226"/>
                  </a:cubicBezTo>
                  <a:cubicBezTo>
                    <a:pt x="349" y="226"/>
                    <a:pt x="350" y="226"/>
                    <a:pt x="351" y="225"/>
                  </a:cubicBezTo>
                  <a:cubicBezTo>
                    <a:pt x="362" y="224"/>
                    <a:pt x="374" y="226"/>
                    <a:pt x="386" y="232"/>
                  </a:cubicBezTo>
                  <a:cubicBezTo>
                    <a:pt x="387" y="232"/>
                    <a:pt x="388" y="233"/>
                    <a:pt x="390" y="234"/>
                  </a:cubicBezTo>
                  <a:cubicBezTo>
                    <a:pt x="420" y="251"/>
                    <a:pt x="444" y="276"/>
                    <a:pt x="461" y="305"/>
                  </a:cubicBezTo>
                  <a:cubicBezTo>
                    <a:pt x="465" y="312"/>
                    <a:pt x="469" y="320"/>
                    <a:pt x="472" y="327"/>
                  </a:cubicBezTo>
                  <a:cubicBezTo>
                    <a:pt x="482" y="351"/>
                    <a:pt x="487" y="376"/>
                    <a:pt x="487" y="403"/>
                  </a:cubicBezTo>
                  <a:cubicBezTo>
                    <a:pt x="487" y="553"/>
                    <a:pt x="487" y="553"/>
                    <a:pt x="487" y="553"/>
                  </a:cubicBezTo>
                  <a:cubicBezTo>
                    <a:pt x="487" y="623"/>
                    <a:pt x="524" y="687"/>
                    <a:pt x="585" y="722"/>
                  </a:cubicBezTo>
                  <a:lnTo>
                    <a:pt x="666" y="769"/>
                  </a:lnTo>
                  <a:close/>
                </a:path>
              </a:pathLst>
            </a:custGeom>
            <a:solidFill>
              <a:srgbClr val="88C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476" name="iśľíḍé"/>
            <p:cNvSpPr/>
            <p:nvPr/>
          </p:nvSpPr>
          <p:spPr bwMode="auto">
            <a:xfrm>
              <a:off x="5259388" y="3500438"/>
              <a:ext cx="650875" cy="704850"/>
            </a:xfrm>
            <a:custGeom>
              <a:avLst/>
              <a:gdLst>
                <a:gd name="T0" fmla="*/ 197 w 197"/>
                <a:gd name="T1" fmla="*/ 100 h 214"/>
                <a:gd name="T2" fmla="*/ 0 w 197"/>
                <a:gd name="T3" fmla="*/ 214 h 214"/>
                <a:gd name="T4" fmla="*/ 32 w 197"/>
                <a:gd name="T5" fmla="*/ 153 h 214"/>
                <a:gd name="T6" fmla="*/ 32 w 197"/>
                <a:gd name="T7" fmla="*/ 59 h 214"/>
                <a:gd name="T8" fmla="*/ 61 w 197"/>
                <a:gd name="T9" fmla="*/ 10 h 214"/>
                <a:gd name="T10" fmla="*/ 118 w 197"/>
                <a:gd name="T11" fmla="*/ 10 h 214"/>
                <a:gd name="T12" fmla="*/ 197 w 197"/>
                <a:gd name="T13" fmla="*/ 10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7" h="214">
                  <a:moveTo>
                    <a:pt x="197" y="100"/>
                  </a:moveTo>
                  <a:cubicBezTo>
                    <a:pt x="0" y="214"/>
                    <a:pt x="0" y="214"/>
                    <a:pt x="0" y="214"/>
                  </a:cubicBezTo>
                  <a:cubicBezTo>
                    <a:pt x="20" y="200"/>
                    <a:pt x="32" y="178"/>
                    <a:pt x="32" y="153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2" y="39"/>
                    <a:pt x="43" y="20"/>
                    <a:pt x="61" y="10"/>
                  </a:cubicBezTo>
                  <a:cubicBezTo>
                    <a:pt x="79" y="0"/>
                    <a:pt x="100" y="0"/>
                    <a:pt x="118" y="10"/>
                  </a:cubicBezTo>
                  <a:cubicBezTo>
                    <a:pt x="154" y="31"/>
                    <a:pt x="181" y="63"/>
                    <a:pt x="197" y="100"/>
                  </a:cubicBezTo>
                  <a:close/>
                </a:path>
              </a:pathLst>
            </a:custGeom>
            <a:solidFill>
              <a:srgbClr val="C2DB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477" name="íṣ1îdê"/>
            <p:cNvSpPr/>
            <p:nvPr/>
          </p:nvSpPr>
          <p:spPr bwMode="auto">
            <a:xfrm>
              <a:off x="5457825" y="2633663"/>
              <a:ext cx="2563813" cy="2638425"/>
            </a:xfrm>
            <a:custGeom>
              <a:avLst/>
              <a:gdLst>
                <a:gd name="T0" fmla="*/ 777 w 777"/>
                <a:gd name="T1" fmla="*/ 547 h 801"/>
                <a:gd name="T2" fmla="*/ 338 w 777"/>
                <a:gd name="T3" fmla="*/ 801 h 801"/>
                <a:gd name="T4" fmla="*/ 257 w 777"/>
                <a:gd name="T5" fmla="*/ 754 h 801"/>
                <a:gd name="T6" fmla="*/ 159 w 777"/>
                <a:gd name="T7" fmla="*/ 585 h 801"/>
                <a:gd name="T8" fmla="*/ 159 w 777"/>
                <a:gd name="T9" fmla="*/ 435 h 801"/>
                <a:gd name="T10" fmla="*/ 144 w 777"/>
                <a:gd name="T11" fmla="*/ 359 h 801"/>
                <a:gd name="T12" fmla="*/ 133 w 777"/>
                <a:gd name="T13" fmla="*/ 337 h 801"/>
                <a:gd name="T14" fmla="*/ 62 w 777"/>
                <a:gd name="T15" fmla="*/ 266 h 801"/>
                <a:gd name="T16" fmla="*/ 0 w 777"/>
                <a:gd name="T17" fmla="*/ 264 h 801"/>
                <a:gd name="T18" fmla="*/ 48 w 777"/>
                <a:gd name="T19" fmla="*/ 236 h 801"/>
                <a:gd name="T20" fmla="*/ 227 w 777"/>
                <a:gd name="T21" fmla="*/ 133 h 801"/>
                <a:gd name="T22" fmla="*/ 435 w 777"/>
                <a:gd name="T23" fmla="*/ 13 h 801"/>
                <a:gd name="T24" fmla="*/ 436 w 777"/>
                <a:gd name="T25" fmla="*/ 13 h 801"/>
                <a:gd name="T26" fmla="*/ 500 w 777"/>
                <a:gd name="T27" fmla="*/ 13 h 801"/>
                <a:gd name="T28" fmla="*/ 572 w 777"/>
                <a:gd name="T29" fmla="*/ 84 h 801"/>
                <a:gd name="T30" fmla="*/ 598 w 777"/>
                <a:gd name="T31" fmla="*/ 182 h 801"/>
                <a:gd name="T32" fmla="*/ 598 w 777"/>
                <a:gd name="T33" fmla="*/ 332 h 801"/>
                <a:gd name="T34" fmla="*/ 695 w 777"/>
                <a:gd name="T35" fmla="*/ 501 h 801"/>
                <a:gd name="T36" fmla="*/ 777 w 777"/>
                <a:gd name="T37" fmla="*/ 547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7" h="801">
                  <a:moveTo>
                    <a:pt x="777" y="547"/>
                  </a:moveTo>
                  <a:cubicBezTo>
                    <a:pt x="338" y="801"/>
                    <a:pt x="338" y="801"/>
                    <a:pt x="338" y="801"/>
                  </a:cubicBezTo>
                  <a:cubicBezTo>
                    <a:pt x="257" y="754"/>
                    <a:pt x="257" y="754"/>
                    <a:pt x="257" y="754"/>
                  </a:cubicBezTo>
                  <a:cubicBezTo>
                    <a:pt x="196" y="719"/>
                    <a:pt x="159" y="655"/>
                    <a:pt x="159" y="585"/>
                  </a:cubicBezTo>
                  <a:cubicBezTo>
                    <a:pt x="159" y="435"/>
                    <a:pt x="159" y="435"/>
                    <a:pt x="159" y="435"/>
                  </a:cubicBezTo>
                  <a:cubicBezTo>
                    <a:pt x="159" y="408"/>
                    <a:pt x="154" y="383"/>
                    <a:pt x="144" y="359"/>
                  </a:cubicBezTo>
                  <a:cubicBezTo>
                    <a:pt x="141" y="352"/>
                    <a:pt x="137" y="344"/>
                    <a:pt x="133" y="337"/>
                  </a:cubicBezTo>
                  <a:cubicBezTo>
                    <a:pt x="116" y="308"/>
                    <a:pt x="92" y="283"/>
                    <a:pt x="62" y="266"/>
                  </a:cubicBezTo>
                  <a:cubicBezTo>
                    <a:pt x="41" y="254"/>
                    <a:pt x="18" y="255"/>
                    <a:pt x="0" y="264"/>
                  </a:cubicBezTo>
                  <a:cubicBezTo>
                    <a:pt x="48" y="236"/>
                    <a:pt x="48" y="236"/>
                    <a:pt x="48" y="236"/>
                  </a:cubicBezTo>
                  <a:cubicBezTo>
                    <a:pt x="227" y="133"/>
                    <a:pt x="227" y="133"/>
                    <a:pt x="227" y="133"/>
                  </a:cubicBezTo>
                  <a:cubicBezTo>
                    <a:pt x="435" y="13"/>
                    <a:pt x="435" y="13"/>
                    <a:pt x="435" y="13"/>
                  </a:cubicBezTo>
                  <a:cubicBezTo>
                    <a:pt x="436" y="13"/>
                    <a:pt x="436" y="13"/>
                    <a:pt x="436" y="13"/>
                  </a:cubicBezTo>
                  <a:cubicBezTo>
                    <a:pt x="454" y="2"/>
                    <a:pt x="479" y="0"/>
                    <a:pt x="500" y="13"/>
                  </a:cubicBezTo>
                  <a:cubicBezTo>
                    <a:pt x="531" y="30"/>
                    <a:pt x="555" y="55"/>
                    <a:pt x="572" y="84"/>
                  </a:cubicBezTo>
                  <a:cubicBezTo>
                    <a:pt x="589" y="113"/>
                    <a:pt x="598" y="147"/>
                    <a:pt x="598" y="182"/>
                  </a:cubicBezTo>
                  <a:cubicBezTo>
                    <a:pt x="598" y="332"/>
                    <a:pt x="598" y="332"/>
                    <a:pt x="598" y="332"/>
                  </a:cubicBezTo>
                  <a:cubicBezTo>
                    <a:pt x="598" y="401"/>
                    <a:pt x="635" y="466"/>
                    <a:pt x="695" y="501"/>
                  </a:cubicBezTo>
                  <a:lnTo>
                    <a:pt x="777" y="5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478" name="îŝḻïḑê"/>
            <p:cNvSpPr/>
            <p:nvPr/>
          </p:nvSpPr>
          <p:spPr bwMode="auto">
            <a:xfrm>
              <a:off x="5849938" y="3136900"/>
              <a:ext cx="600075" cy="369888"/>
            </a:xfrm>
            <a:custGeom>
              <a:avLst/>
              <a:gdLst>
                <a:gd name="T0" fmla="*/ 172 w 182"/>
                <a:gd name="T1" fmla="*/ 2 h 112"/>
                <a:gd name="T2" fmla="*/ 4 w 182"/>
                <a:gd name="T3" fmla="*/ 100 h 112"/>
                <a:gd name="T4" fmla="*/ 2 w 182"/>
                <a:gd name="T5" fmla="*/ 108 h 112"/>
                <a:gd name="T6" fmla="*/ 10 w 182"/>
                <a:gd name="T7" fmla="*/ 110 h 112"/>
                <a:gd name="T8" fmla="*/ 178 w 182"/>
                <a:gd name="T9" fmla="*/ 12 h 112"/>
                <a:gd name="T10" fmla="*/ 180 w 182"/>
                <a:gd name="T11" fmla="*/ 4 h 112"/>
                <a:gd name="T12" fmla="*/ 172 w 182"/>
                <a:gd name="T13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2" h="112">
                  <a:moveTo>
                    <a:pt x="172" y="2"/>
                  </a:moveTo>
                  <a:cubicBezTo>
                    <a:pt x="4" y="100"/>
                    <a:pt x="4" y="100"/>
                    <a:pt x="4" y="100"/>
                  </a:cubicBezTo>
                  <a:cubicBezTo>
                    <a:pt x="1" y="101"/>
                    <a:pt x="0" y="105"/>
                    <a:pt x="2" y="108"/>
                  </a:cubicBezTo>
                  <a:cubicBezTo>
                    <a:pt x="3" y="111"/>
                    <a:pt x="7" y="112"/>
                    <a:pt x="10" y="110"/>
                  </a:cubicBezTo>
                  <a:cubicBezTo>
                    <a:pt x="178" y="12"/>
                    <a:pt x="178" y="12"/>
                    <a:pt x="178" y="12"/>
                  </a:cubicBezTo>
                  <a:cubicBezTo>
                    <a:pt x="181" y="11"/>
                    <a:pt x="182" y="7"/>
                    <a:pt x="180" y="4"/>
                  </a:cubicBezTo>
                  <a:cubicBezTo>
                    <a:pt x="179" y="1"/>
                    <a:pt x="175" y="0"/>
                    <a:pt x="172" y="2"/>
                  </a:cubicBezTo>
                </a:path>
              </a:pathLst>
            </a:custGeom>
            <a:solidFill>
              <a:srgbClr val="5C64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479" name="iṥḻîde"/>
            <p:cNvSpPr/>
            <p:nvPr/>
          </p:nvSpPr>
          <p:spPr bwMode="auto">
            <a:xfrm>
              <a:off x="6103938" y="3681413"/>
              <a:ext cx="1263650" cy="747713"/>
            </a:xfrm>
            <a:custGeom>
              <a:avLst/>
              <a:gdLst>
                <a:gd name="T0" fmla="*/ 373 w 383"/>
                <a:gd name="T1" fmla="*/ 1 h 227"/>
                <a:gd name="T2" fmla="*/ 4 w 383"/>
                <a:gd name="T3" fmla="*/ 215 h 227"/>
                <a:gd name="T4" fmla="*/ 2 w 383"/>
                <a:gd name="T5" fmla="*/ 223 h 227"/>
                <a:gd name="T6" fmla="*/ 10 w 383"/>
                <a:gd name="T7" fmla="*/ 225 h 227"/>
                <a:gd name="T8" fmla="*/ 379 w 383"/>
                <a:gd name="T9" fmla="*/ 12 h 227"/>
                <a:gd name="T10" fmla="*/ 381 w 383"/>
                <a:gd name="T11" fmla="*/ 3 h 227"/>
                <a:gd name="T12" fmla="*/ 373 w 383"/>
                <a:gd name="T13" fmla="*/ 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3" h="227">
                  <a:moveTo>
                    <a:pt x="373" y="1"/>
                  </a:moveTo>
                  <a:cubicBezTo>
                    <a:pt x="4" y="215"/>
                    <a:pt x="4" y="215"/>
                    <a:pt x="4" y="215"/>
                  </a:cubicBezTo>
                  <a:cubicBezTo>
                    <a:pt x="1" y="216"/>
                    <a:pt x="0" y="220"/>
                    <a:pt x="2" y="223"/>
                  </a:cubicBezTo>
                  <a:cubicBezTo>
                    <a:pt x="3" y="226"/>
                    <a:pt x="7" y="227"/>
                    <a:pt x="10" y="225"/>
                  </a:cubicBezTo>
                  <a:cubicBezTo>
                    <a:pt x="379" y="12"/>
                    <a:pt x="379" y="12"/>
                    <a:pt x="379" y="12"/>
                  </a:cubicBezTo>
                  <a:cubicBezTo>
                    <a:pt x="382" y="10"/>
                    <a:pt x="383" y="6"/>
                    <a:pt x="381" y="3"/>
                  </a:cubicBezTo>
                  <a:cubicBezTo>
                    <a:pt x="380" y="1"/>
                    <a:pt x="376" y="0"/>
                    <a:pt x="373" y="1"/>
                  </a:cubicBezTo>
                </a:path>
              </a:pathLst>
            </a:custGeom>
            <a:solidFill>
              <a:srgbClr val="5C64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480" name="îślíḍê"/>
            <p:cNvSpPr/>
            <p:nvPr/>
          </p:nvSpPr>
          <p:spPr bwMode="auto">
            <a:xfrm>
              <a:off x="6103938" y="3835400"/>
              <a:ext cx="1263650" cy="749300"/>
            </a:xfrm>
            <a:custGeom>
              <a:avLst/>
              <a:gdLst>
                <a:gd name="T0" fmla="*/ 373 w 383"/>
                <a:gd name="T1" fmla="*/ 2 h 227"/>
                <a:gd name="T2" fmla="*/ 4 w 383"/>
                <a:gd name="T3" fmla="*/ 215 h 227"/>
                <a:gd name="T4" fmla="*/ 2 w 383"/>
                <a:gd name="T5" fmla="*/ 223 h 227"/>
                <a:gd name="T6" fmla="*/ 10 w 383"/>
                <a:gd name="T7" fmla="*/ 225 h 227"/>
                <a:gd name="T8" fmla="*/ 379 w 383"/>
                <a:gd name="T9" fmla="*/ 12 h 227"/>
                <a:gd name="T10" fmla="*/ 381 w 383"/>
                <a:gd name="T11" fmla="*/ 4 h 227"/>
                <a:gd name="T12" fmla="*/ 373 w 383"/>
                <a:gd name="T13" fmla="*/ 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3" h="227">
                  <a:moveTo>
                    <a:pt x="373" y="2"/>
                  </a:moveTo>
                  <a:cubicBezTo>
                    <a:pt x="4" y="215"/>
                    <a:pt x="4" y="215"/>
                    <a:pt x="4" y="215"/>
                  </a:cubicBezTo>
                  <a:cubicBezTo>
                    <a:pt x="1" y="217"/>
                    <a:pt x="0" y="220"/>
                    <a:pt x="2" y="223"/>
                  </a:cubicBezTo>
                  <a:cubicBezTo>
                    <a:pt x="3" y="226"/>
                    <a:pt x="7" y="227"/>
                    <a:pt x="10" y="225"/>
                  </a:cubicBezTo>
                  <a:cubicBezTo>
                    <a:pt x="379" y="12"/>
                    <a:pt x="379" y="12"/>
                    <a:pt x="379" y="12"/>
                  </a:cubicBezTo>
                  <a:cubicBezTo>
                    <a:pt x="382" y="10"/>
                    <a:pt x="383" y="7"/>
                    <a:pt x="381" y="4"/>
                  </a:cubicBezTo>
                  <a:cubicBezTo>
                    <a:pt x="380" y="1"/>
                    <a:pt x="376" y="0"/>
                    <a:pt x="373" y="2"/>
                  </a:cubicBezTo>
                </a:path>
              </a:pathLst>
            </a:custGeom>
            <a:solidFill>
              <a:srgbClr val="5C64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481" name="íšľïḓe"/>
            <p:cNvSpPr/>
            <p:nvPr/>
          </p:nvSpPr>
          <p:spPr bwMode="auto">
            <a:xfrm>
              <a:off x="6103938" y="3506788"/>
              <a:ext cx="1263650" cy="747713"/>
            </a:xfrm>
            <a:custGeom>
              <a:avLst/>
              <a:gdLst>
                <a:gd name="T0" fmla="*/ 373 w 383"/>
                <a:gd name="T1" fmla="*/ 2 h 227"/>
                <a:gd name="T2" fmla="*/ 4 w 383"/>
                <a:gd name="T3" fmla="*/ 215 h 227"/>
                <a:gd name="T4" fmla="*/ 2 w 383"/>
                <a:gd name="T5" fmla="*/ 223 h 227"/>
                <a:gd name="T6" fmla="*/ 10 w 383"/>
                <a:gd name="T7" fmla="*/ 225 h 227"/>
                <a:gd name="T8" fmla="*/ 379 w 383"/>
                <a:gd name="T9" fmla="*/ 12 h 227"/>
                <a:gd name="T10" fmla="*/ 381 w 383"/>
                <a:gd name="T11" fmla="*/ 4 h 227"/>
                <a:gd name="T12" fmla="*/ 373 w 383"/>
                <a:gd name="T13" fmla="*/ 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3" h="227">
                  <a:moveTo>
                    <a:pt x="373" y="2"/>
                  </a:moveTo>
                  <a:cubicBezTo>
                    <a:pt x="4" y="215"/>
                    <a:pt x="4" y="215"/>
                    <a:pt x="4" y="215"/>
                  </a:cubicBezTo>
                  <a:cubicBezTo>
                    <a:pt x="1" y="217"/>
                    <a:pt x="0" y="220"/>
                    <a:pt x="2" y="223"/>
                  </a:cubicBezTo>
                  <a:cubicBezTo>
                    <a:pt x="3" y="226"/>
                    <a:pt x="7" y="227"/>
                    <a:pt x="10" y="225"/>
                  </a:cubicBezTo>
                  <a:cubicBezTo>
                    <a:pt x="379" y="12"/>
                    <a:pt x="379" y="12"/>
                    <a:pt x="379" y="12"/>
                  </a:cubicBezTo>
                  <a:cubicBezTo>
                    <a:pt x="382" y="10"/>
                    <a:pt x="383" y="7"/>
                    <a:pt x="381" y="4"/>
                  </a:cubicBezTo>
                  <a:cubicBezTo>
                    <a:pt x="380" y="1"/>
                    <a:pt x="376" y="0"/>
                    <a:pt x="373" y="2"/>
                  </a:cubicBezTo>
                </a:path>
              </a:pathLst>
            </a:custGeom>
            <a:solidFill>
              <a:srgbClr val="5C64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482" name="îšļîḓè"/>
            <p:cNvSpPr/>
            <p:nvPr/>
          </p:nvSpPr>
          <p:spPr bwMode="auto">
            <a:xfrm>
              <a:off x="6097588" y="3344863"/>
              <a:ext cx="1263650" cy="747713"/>
            </a:xfrm>
            <a:custGeom>
              <a:avLst/>
              <a:gdLst>
                <a:gd name="T0" fmla="*/ 374 w 383"/>
                <a:gd name="T1" fmla="*/ 2 h 227"/>
                <a:gd name="T2" fmla="*/ 4 w 383"/>
                <a:gd name="T3" fmla="*/ 215 h 227"/>
                <a:gd name="T4" fmla="*/ 2 w 383"/>
                <a:gd name="T5" fmla="*/ 223 h 227"/>
                <a:gd name="T6" fmla="*/ 10 w 383"/>
                <a:gd name="T7" fmla="*/ 225 h 227"/>
                <a:gd name="T8" fmla="*/ 380 w 383"/>
                <a:gd name="T9" fmla="*/ 12 h 227"/>
                <a:gd name="T10" fmla="*/ 382 w 383"/>
                <a:gd name="T11" fmla="*/ 4 h 227"/>
                <a:gd name="T12" fmla="*/ 374 w 383"/>
                <a:gd name="T13" fmla="*/ 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3" h="227">
                  <a:moveTo>
                    <a:pt x="374" y="2"/>
                  </a:moveTo>
                  <a:cubicBezTo>
                    <a:pt x="4" y="215"/>
                    <a:pt x="4" y="215"/>
                    <a:pt x="4" y="215"/>
                  </a:cubicBezTo>
                  <a:cubicBezTo>
                    <a:pt x="1" y="217"/>
                    <a:pt x="0" y="220"/>
                    <a:pt x="2" y="223"/>
                  </a:cubicBezTo>
                  <a:cubicBezTo>
                    <a:pt x="4" y="226"/>
                    <a:pt x="7" y="227"/>
                    <a:pt x="10" y="225"/>
                  </a:cubicBezTo>
                  <a:cubicBezTo>
                    <a:pt x="380" y="12"/>
                    <a:pt x="380" y="12"/>
                    <a:pt x="380" y="12"/>
                  </a:cubicBezTo>
                  <a:cubicBezTo>
                    <a:pt x="382" y="11"/>
                    <a:pt x="383" y="7"/>
                    <a:pt x="382" y="4"/>
                  </a:cubicBezTo>
                  <a:cubicBezTo>
                    <a:pt x="380" y="1"/>
                    <a:pt x="376" y="0"/>
                    <a:pt x="374" y="2"/>
                  </a:cubicBezTo>
                </a:path>
              </a:pathLst>
            </a:custGeom>
            <a:solidFill>
              <a:srgbClr val="5C64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483" name="iṧlïḋê"/>
            <p:cNvSpPr/>
            <p:nvPr/>
          </p:nvSpPr>
          <p:spPr bwMode="auto">
            <a:xfrm>
              <a:off x="6084888" y="3559175"/>
              <a:ext cx="603250" cy="368300"/>
            </a:xfrm>
            <a:custGeom>
              <a:avLst/>
              <a:gdLst>
                <a:gd name="T0" fmla="*/ 173 w 183"/>
                <a:gd name="T1" fmla="*/ 2 h 112"/>
                <a:gd name="T2" fmla="*/ 4 w 183"/>
                <a:gd name="T3" fmla="*/ 100 h 112"/>
                <a:gd name="T4" fmla="*/ 2 w 183"/>
                <a:gd name="T5" fmla="*/ 108 h 112"/>
                <a:gd name="T6" fmla="*/ 10 w 183"/>
                <a:gd name="T7" fmla="*/ 110 h 112"/>
                <a:gd name="T8" fmla="*/ 179 w 183"/>
                <a:gd name="T9" fmla="*/ 12 h 112"/>
                <a:gd name="T10" fmla="*/ 181 w 183"/>
                <a:gd name="T11" fmla="*/ 4 h 112"/>
                <a:gd name="T12" fmla="*/ 173 w 183"/>
                <a:gd name="T13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12">
                  <a:moveTo>
                    <a:pt x="173" y="2"/>
                  </a:moveTo>
                  <a:cubicBezTo>
                    <a:pt x="4" y="100"/>
                    <a:pt x="4" y="100"/>
                    <a:pt x="4" y="100"/>
                  </a:cubicBezTo>
                  <a:cubicBezTo>
                    <a:pt x="1" y="102"/>
                    <a:pt x="0" y="105"/>
                    <a:pt x="2" y="108"/>
                  </a:cubicBezTo>
                  <a:cubicBezTo>
                    <a:pt x="4" y="111"/>
                    <a:pt x="7" y="112"/>
                    <a:pt x="10" y="110"/>
                  </a:cubicBezTo>
                  <a:cubicBezTo>
                    <a:pt x="179" y="12"/>
                    <a:pt x="179" y="12"/>
                    <a:pt x="179" y="12"/>
                  </a:cubicBezTo>
                  <a:cubicBezTo>
                    <a:pt x="182" y="11"/>
                    <a:pt x="183" y="7"/>
                    <a:pt x="181" y="4"/>
                  </a:cubicBezTo>
                  <a:cubicBezTo>
                    <a:pt x="179" y="1"/>
                    <a:pt x="176" y="0"/>
                    <a:pt x="173" y="2"/>
                  </a:cubicBezTo>
                </a:path>
              </a:pathLst>
            </a:custGeom>
            <a:solidFill>
              <a:srgbClr val="5C64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484" name="ïşlíḑê"/>
            <p:cNvSpPr/>
            <p:nvPr/>
          </p:nvSpPr>
          <p:spPr bwMode="auto">
            <a:xfrm>
              <a:off x="6045200" y="3394075"/>
              <a:ext cx="600075" cy="366713"/>
            </a:xfrm>
            <a:custGeom>
              <a:avLst/>
              <a:gdLst>
                <a:gd name="T0" fmla="*/ 172 w 182"/>
                <a:gd name="T1" fmla="*/ 1 h 111"/>
                <a:gd name="T2" fmla="*/ 4 w 182"/>
                <a:gd name="T3" fmla="*/ 99 h 111"/>
                <a:gd name="T4" fmla="*/ 2 w 182"/>
                <a:gd name="T5" fmla="*/ 107 h 111"/>
                <a:gd name="T6" fmla="*/ 10 w 182"/>
                <a:gd name="T7" fmla="*/ 110 h 111"/>
                <a:gd name="T8" fmla="*/ 178 w 182"/>
                <a:gd name="T9" fmla="*/ 12 h 111"/>
                <a:gd name="T10" fmla="*/ 180 w 182"/>
                <a:gd name="T11" fmla="*/ 4 h 111"/>
                <a:gd name="T12" fmla="*/ 172 w 182"/>
                <a:gd name="T13" fmla="*/ 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2" h="111">
                  <a:moveTo>
                    <a:pt x="172" y="1"/>
                  </a:moveTo>
                  <a:cubicBezTo>
                    <a:pt x="4" y="99"/>
                    <a:pt x="4" y="99"/>
                    <a:pt x="4" y="99"/>
                  </a:cubicBezTo>
                  <a:cubicBezTo>
                    <a:pt x="1" y="101"/>
                    <a:pt x="0" y="105"/>
                    <a:pt x="2" y="107"/>
                  </a:cubicBezTo>
                  <a:cubicBezTo>
                    <a:pt x="3" y="110"/>
                    <a:pt x="7" y="111"/>
                    <a:pt x="10" y="110"/>
                  </a:cubicBezTo>
                  <a:cubicBezTo>
                    <a:pt x="178" y="12"/>
                    <a:pt x="178" y="12"/>
                    <a:pt x="178" y="12"/>
                  </a:cubicBezTo>
                  <a:cubicBezTo>
                    <a:pt x="181" y="10"/>
                    <a:pt x="182" y="6"/>
                    <a:pt x="180" y="4"/>
                  </a:cubicBezTo>
                  <a:cubicBezTo>
                    <a:pt x="179" y="1"/>
                    <a:pt x="175" y="0"/>
                    <a:pt x="172" y="1"/>
                  </a:cubicBezTo>
                </a:path>
              </a:pathLst>
            </a:custGeom>
            <a:solidFill>
              <a:srgbClr val="5C64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485" name="íṡlíḑe"/>
            <p:cNvSpPr/>
            <p:nvPr/>
          </p:nvSpPr>
          <p:spPr bwMode="auto">
            <a:xfrm>
              <a:off x="5959475" y="3252788"/>
              <a:ext cx="600075" cy="365125"/>
            </a:xfrm>
            <a:custGeom>
              <a:avLst/>
              <a:gdLst>
                <a:gd name="T0" fmla="*/ 172 w 182"/>
                <a:gd name="T1" fmla="*/ 1 h 111"/>
                <a:gd name="T2" fmla="*/ 4 w 182"/>
                <a:gd name="T3" fmla="*/ 99 h 111"/>
                <a:gd name="T4" fmla="*/ 2 w 182"/>
                <a:gd name="T5" fmla="*/ 107 h 111"/>
                <a:gd name="T6" fmla="*/ 10 w 182"/>
                <a:gd name="T7" fmla="*/ 109 h 111"/>
                <a:gd name="T8" fmla="*/ 178 w 182"/>
                <a:gd name="T9" fmla="*/ 12 h 111"/>
                <a:gd name="T10" fmla="*/ 180 w 182"/>
                <a:gd name="T11" fmla="*/ 3 h 111"/>
                <a:gd name="T12" fmla="*/ 172 w 182"/>
                <a:gd name="T13" fmla="*/ 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2" h="111">
                  <a:moveTo>
                    <a:pt x="172" y="1"/>
                  </a:moveTo>
                  <a:cubicBezTo>
                    <a:pt x="4" y="99"/>
                    <a:pt x="4" y="99"/>
                    <a:pt x="4" y="99"/>
                  </a:cubicBezTo>
                  <a:cubicBezTo>
                    <a:pt x="1" y="101"/>
                    <a:pt x="0" y="104"/>
                    <a:pt x="2" y="107"/>
                  </a:cubicBezTo>
                  <a:cubicBezTo>
                    <a:pt x="3" y="110"/>
                    <a:pt x="7" y="111"/>
                    <a:pt x="10" y="109"/>
                  </a:cubicBezTo>
                  <a:cubicBezTo>
                    <a:pt x="178" y="12"/>
                    <a:pt x="178" y="12"/>
                    <a:pt x="178" y="12"/>
                  </a:cubicBezTo>
                  <a:cubicBezTo>
                    <a:pt x="181" y="10"/>
                    <a:pt x="182" y="6"/>
                    <a:pt x="180" y="3"/>
                  </a:cubicBezTo>
                  <a:cubicBezTo>
                    <a:pt x="179" y="1"/>
                    <a:pt x="175" y="0"/>
                    <a:pt x="172" y="1"/>
                  </a:cubicBezTo>
                </a:path>
              </a:pathLst>
            </a:custGeom>
            <a:solidFill>
              <a:srgbClr val="5C64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486" name="íšlíḋe"/>
            <p:cNvSpPr/>
            <p:nvPr/>
          </p:nvSpPr>
          <p:spPr bwMode="auto">
            <a:xfrm>
              <a:off x="6457950" y="2711450"/>
              <a:ext cx="900113" cy="869950"/>
            </a:xfrm>
            <a:custGeom>
              <a:avLst/>
              <a:gdLst>
                <a:gd name="T0" fmla="*/ 97 w 273"/>
                <a:gd name="T1" fmla="*/ 264 h 264"/>
                <a:gd name="T2" fmla="*/ 63 w 273"/>
                <a:gd name="T3" fmla="*/ 170 h 264"/>
                <a:gd name="T4" fmla="*/ 0 w 273"/>
                <a:gd name="T5" fmla="*/ 103 h 264"/>
                <a:gd name="T6" fmla="*/ 176 w 273"/>
                <a:gd name="T7" fmla="*/ 0 h 264"/>
                <a:gd name="T8" fmla="*/ 246 w 273"/>
                <a:gd name="T9" fmla="*/ 75 h 264"/>
                <a:gd name="T10" fmla="*/ 273 w 273"/>
                <a:gd name="T11" fmla="*/ 162 h 264"/>
                <a:gd name="T12" fmla="*/ 97 w 273"/>
                <a:gd name="T13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3" h="264">
                  <a:moveTo>
                    <a:pt x="97" y="264"/>
                  </a:moveTo>
                  <a:cubicBezTo>
                    <a:pt x="95" y="232"/>
                    <a:pt x="78" y="197"/>
                    <a:pt x="63" y="170"/>
                  </a:cubicBezTo>
                  <a:cubicBezTo>
                    <a:pt x="46" y="141"/>
                    <a:pt x="30" y="120"/>
                    <a:pt x="0" y="103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206" y="18"/>
                    <a:pt x="229" y="45"/>
                    <a:pt x="246" y="75"/>
                  </a:cubicBezTo>
                  <a:cubicBezTo>
                    <a:pt x="262" y="102"/>
                    <a:pt x="272" y="130"/>
                    <a:pt x="273" y="162"/>
                  </a:cubicBezTo>
                  <a:lnTo>
                    <a:pt x="97" y="264"/>
                  </a:lnTo>
                  <a:close/>
                </a:path>
              </a:pathLst>
            </a:custGeom>
            <a:solidFill>
              <a:srgbClr val="FFD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487" name="îšḻïḋê"/>
            <p:cNvSpPr/>
            <p:nvPr/>
          </p:nvSpPr>
          <p:spPr bwMode="auto">
            <a:xfrm>
              <a:off x="3289300" y="4518025"/>
              <a:ext cx="1303338" cy="750888"/>
            </a:xfrm>
            <a:custGeom>
              <a:avLst/>
              <a:gdLst>
                <a:gd name="T0" fmla="*/ 383 w 821"/>
                <a:gd name="T1" fmla="*/ 473 h 473"/>
                <a:gd name="T2" fmla="*/ 821 w 821"/>
                <a:gd name="T3" fmla="*/ 222 h 473"/>
                <a:gd name="T4" fmla="*/ 437 w 821"/>
                <a:gd name="T5" fmla="*/ 0 h 473"/>
                <a:gd name="T6" fmla="*/ 0 w 821"/>
                <a:gd name="T7" fmla="*/ 253 h 473"/>
                <a:gd name="T8" fmla="*/ 383 w 821"/>
                <a:gd name="T9" fmla="*/ 47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1" h="473">
                  <a:moveTo>
                    <a:pt x="383" y="473"/>
                  </a:moveTo>
                  <a:lnTo>
                    <a:pt x="821" y="222"/>
                  </a:lnTo>
                  <a:lnTo>
                    <a:pt x="437" y="0"/>
                  </a:lnTo>
                  <a:lnTo>
                    <a:pt x="0" y="253"/>
                  </a:lnTo>
                  <a:lnTo>
                    <a:pt x="383" y="473"/>
                  </a:lnTo>
                  <a:close/>
                </a:path>
              </a:pathLst>
            </a:custGeom>
            <a:solidFill>
              <a:srgbClr val="65C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488" name="íṥḻîḑe"/>
            <p:cNvSpPr/>
            <p:nvPr/>
          </p:nvSpPr>
          <p:spPr bwMode="auto">
            <a:xfrm>
              <a:off x="3910013" y="4784725"/>
              <a:ext cx="639763" cy="431800"/>
            </a:xfrm>
            <a:custGeom>
              <a:avLst/>
              <a:gdLst>
                <a:gd name="T0" fmla="*/ 403 w 403"/>
                <a:gd name="T1" fmla="*/ 40 h 272"/>
                <a:gd name="T2" fmla="*/ 0 w 403"/>
                <a:gd name="T3" fmla="*/ 272 h 272"/>
                <a:gd name="T4" fmla="*/ 0 w 403"/>
                <a:gd name="T5" fmla="*/ 235 h 272"/>
                <a:gd name="T6" fmla="*/ 403 w 403"/>
                <a:gd name="T7" fmla="*/ 0 h 272"/>
                <a:gd name="T8" fmla="*/ 403 w 403"/>
                <a:gd name="T9" fmla="*/ 4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" h="272">
                  <a:moveTo>
                    <a:pt x="403" y="40"/>
                  </a:moveTo>
                  <a:lnTo>
                    <a:pt x="0" y="272"/>
                  </a:lnTo>
                  <a:lnTo>
                    <a:pt x="0" y="235"/>
                  </a:lnTo>
                  <a:lnTo>
                    <a:pt x="403" y="0"/>
                  </a:lnTo>
                  <a:lnTo>
                    <a:pt x="403" y="40"/>
                  </a:lnTo>
                  <a:close/>
                </a:path>
              </a:pathLst>
            </a:custGeom>
            <a:solidFill>
              <a:srgbClr val="E6F0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489" name="ïṧḻíḑé"/>
            <p:cNvSpPr/>
            <p:nvPr/>
          </p:nvSpPr>
          <p:spPr bwMode="auto">
            <a:xfrm>
              <a:off x="3319463" y="4445000"/>
              <a:ext cx="1230313" cy="712788"/>
            </a:xfrm>
            <a:custGeom>
              <a:avLst/>
              <a:gdLst>
                <a:gd name="T0" fmla="*/ 775 w 775"/>
                <a:gd name="T1" fmla="*/ 214 h 449"/>
                <a:gd name="T2" fmla="*/ 372 w 775"/>
                <a:gd name="T3" fmla="*/ 449 h 449"/>
                <a:gd name="T4" fmla="*/ 0 w 775"/>
                <a:gd name="T5" fmla="*/ 235 h 449"/>
                <a:gd name="T6" fmla="*/ 405 w 775"/>
                <a:gd name="T7" fmla="*/ 0 h 449"/>
                <a:gd name="T8" fmla="*/ 775 w 775"/>
                <a:gd name="T9" fmla="*/ 214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5" h="449">
                  <a:moveTo>
                    <a:pt x="775" y="214"/>
                  </a:moveTo>
                  <a:lnTo>
                    <a:pt x="372" y="449"/>
                  </a:lnTo>
                  <a:lnTo>
                    <a:pt x="0" y="235"/>
                  </a:lnTo>
                  <a:lnTo>
                    <a:pt x="405" y="0"/>
                  </a:lnTo>
                  <a:lnTo>
                    <a:pt x="775" y="214"/>
                  </a:lnTo>
                  <a:close/>
                </a:path>
              </a:pathLst>
            </a:custGeom>
            <a:solidFill>
              <a:srgbClr val="F4F8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490" name="îşlíḍè"/>
            <p:cNvSpPr/>
            <p:nvPr/>
          </p:nvSpPr>
          <p:spPr bwMode="auto">
            <a:xfrm>
              <a:off x="3319463" y="4818063"/>
              <a:ext cx="590550" cy="398463"/>
            </a:xfrm>
            <a:custGeom>
              <a:avLst/>
              <a:gdLst>
                <a:gd name="T0" fmla="*/ 372 w 372"/>
                <a:gd name="T1" fmla="*/ 251 h 251"/>
                <a:gd name="T2" fmla="*/ 0 w 372"/>
                <a:gd name="T3" fmla="*/ 37 h 251"/>
                <a:gd name="T4" fmla="*/ 0 w 372"/>
                <a:gd name="T5" fmla="*/ 0 h 251"/>
                <a:gd name="T6" fmla="*/ 372 w 372"/>
                <a:gd name="T7" fmla="*/ 214 h 251"/>
                <a:gd name="T8" fmla="*/ 372 w 372"/>
                <a:gd name="T9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2" h="251">
                  <a:moveTo>
                    <a:pt x="372" y="251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372" y="214"/>
                  </a:lnTo>
                  <a:lnTo>
                    <a:pt x="372" y="251"/>
                  </a:lnTo>
                  <a:close/>
                </a:path>
              </a:pathLst>
            </a:custGeom>
            <a:solidFill>
              <a:srgbClr val="DFEE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491" name="ïṡlíḋê"/>
            <p:cNvSpPr/>
            <p:nvPr/>
          </p:nvSpPr>
          <p:spPr bwMode="auto">
            <a:xfrm>
              <a:off x="3638550" y="4659313"/>
              <a:ext cx="911225" cy="498475"/>
            </a:xfrm>
            <a:custGeom>
              <a:avLst/>
              <a:gdLst>
                <a:gd name="T0" fmla="*/ 171 w 574"/>
                <a:gd name="T1" fmla="*/ 314 h 314"/>
                <a:gd name="T2" fmla="*/ 0 w 574"/>
                <a:gd name="T3" fmla="*/ 216 h 314"/>
                <a:gd name="T4" fmla="*/ 0 w 574"/>
                <a:gd name="T5" fmla="*/ 98 h 314"/>
                <a:gd name="T6" fmla="*/ 271 w 574"/>
                <a:gd name="T7" fmla="*/ 100 h 314"/>
                <a:gd name="T8" fmla="*/ 306 w 574"/>
                <a:gd name="T9" fmla="*/ 0 h 314"/>
                <a:gd name="T10" fmla="*/ 474 w 574"/>
                <a:gd name="T11" fmla="*/ 21 h 314"/>
                <a:gd name="T12" fmla="*/ 574 w 574"/>
                <a:gd name="T13" fmla="*/ 79 h 314"/>
                <a:gd name="T14" fmla="*/ 171 w 574"/>
                <a:gd name="T15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" h="314">
                  <a:moveTo>
                    <a:pt x="171" y="314"/>
                  </a:moveTo>
                  <a:lnTo>
                    <a:pt x="0" y="216"/>
                  </a:lnTo>
                  <a:lnTo>
                    <a:pt x="0" y="98"/>
                  </a:lnTo>
                  <a:lnTo>
                    <a:pt x="271" y="100"/>
                  </a:lnTo>
                  <a:lnTo>
                    <a:pt x="306" y="0"/>
                  </a:lnTo>
                  <a:lnTo>
                    <a:pt x="474" y="21"/>
                  </a:lnTo>
                  <a:lnTo>
                    <a:pt x="574" y="79"/>
                  </a:lnTo>
                  <a:lnTo>
                    <a:pt x="171" y="314"/>
                  </a:lnTo>
                  <a:close/>
                </a:path>
              </a:pathLst>
            </a:custGeom>
            <a:solidFill>
              <a:srgbClr val="28DE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492" name="iṧļïḋè"/>
            <p:cNvSpPr/>
            <p:nvPr/>
          </p:nvSpPr>
          <p:spPr bwMode="auto">
            <a:xfrm>
              <a:off x="3863975" y="4597400"/>
              <a:ext cx="184150" cy="104775"/>
            </a:xfrm>
            <a:custGeom>
              <a:avLst/>
              <a:gdLst>
                <a:gd name="T0" fmla="*/ 10 w 56"/>
                <a:gd name="T1" fmla="*/ 5 h 32"/>
                <a:gd name="T2" fmla="*/ 10 w 56"/>
                <a:gd name="T3" fmla="*/ 26 h 32"/>
                <a:gd name="T4" fmla="*/ 46 w 56"/>
                <a:gd name="T5" fmla="*/ 26 h 32"/>
                <a:gd name="T6" fmla="*/ 46 w 56"/>
                <a:gd name="T7" fmla="*/ 5 h 32"/>
                <a:gd name="T8" fmla="*/ 10 w 56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2">
                  <a:moveTo>
                    <a:pt x="10" y="5"/>
                  </a:moveTo>
                  <a:cubicBezTo>
                    <a:pt x="0" y="11"/>
                    <a:pt x="0" y="21"/>
                    <a:pt x="10" y="26"/>
                  </a:cubicBezTo>
                  <a:cubicBezTo>
                    <a:pt x="20" y="32"/>
                    <a:pt x="36" y="32"/>
                    <a:pt x="46" y="26"/>
                  </a:cubicBezTo>
                  <a:cubicBezTo>
                    <a:pt x="56" y="21"/>
                    <a:pt x="56" y="11"/>
                    <a:pt x="46" y="5"/>
                  </a:cubicBezTo>
                  <a:cubicBezTo>
                    <a:pt x="36" y="0"/>
                    <a:pt x="20" y="0"/>
                    <a:pt x="10" y="5"/>
                  </a:cubicBezTo>
                  <a:close/>
                </a:path>
              </a:pathLst>
            </a:custGeom>
            <a:solidFill>
              <a:srgbClr val="FED9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93" name="ïSḷíde"/>
            <p:cNvSpPr/>
            <p:nvPr/>
          </p:nvSpPr>
          <p:spPr bwMode="auto">
            <a:xfrm>
              <a:off x="3638550" y="5002213"/>
              <a:ext cx="271463" cy="214313"/>
            </a:xfrm>
            <a:custGeom>
              <a:avLst/>
              <a:gdLst>
                <a:gd name="T0" fmla="*/ 171 w 171"/>
                <a:gd name="T1" fmla="*/ 135 h 135"/>
                <a:gd name="T2" fmla="*/ 171 w 171"/>
                <a:gd name="T3" fmla="*/ 98 h 135"/>
                <a:gd name="T4" fmla="*/ 0 w 171"/>
                <a:gd name="T5" fmla="*/ 0 h 135"/>
                <a:gd name="T6" fmla="*/ 0 w 171"/>
                <a:gd name="T7" fmla="*/ 38 h 135"/>
                <a:gd name="T8" fmla="*/ 171 w 171"/>
                <a:gd name="T9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135">
                  <a:moveTo>
                    <a:pt x="171" y="135"/>
                  </a:moveTo>
                  <a:lnTo>
                    <a:pt x="171" y="98"/>
                  </a:lnTo>
                  <a:lnTo>
                    <a:pt x="0" y="0"/>
                  </a:lnTo>
                  <a:lnTo>
                    <a:pt x="0" y="38"/>
                  </a:lnTo>
                  <a:lnTo>
                    <a:pt x="171" y="135"/>
                  </a:lnTo>
                  <a:close/>
                </a:path>
              </a:pathLst>
            </a:custGeom>
            <a:solidFill>
              <a:srgbClr val="0EAF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</a:p>
          </p:txBody>
        </p:sp>
        <p:sp>
          <p:nvSpPr>
            <p:cNvPr id="494" name="iṧḷiḋé"/>
            <p:cNvSpPr/>
            <p:nvPr/>
          </p:nvSpPr>
          <p:spPr bwMode="auto">
            <a:xfrm>
              <a:off x="3910013" y="4784725"/>
              <a:ext cx="639763" cy="431800"/>
            </a:xfrm>
            <a:custGeom>
              <a:avLst/>
              <a:gdLst>
                <a:gd name="T0" fmla="*/ 0 w 403"/>
                <a:gd name="T1" fmla="*/ 235 h 272"/>
                <a:gd name="T2" fmla="*/ 403 w 403"/>
                <a:gd name="T3" fmla="*/ 0 h 272"/>
                <a:gd name="T4" fmla="*/ 403 w 403"/>
                <a:gd name="T5" fmla="*/ 40 h 272"/>
                <a:gd name="T6" fmla="*/ 0 w 403"/>
                <a:gd name="T7" fmla="*/ 272 h 272"/>
                <a:gd name="T8" fmla="*/ 0 w 403"/>
                <a:gd name="T9" fmla="*/ 235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" h="272">
                  <a:moveTo>
                    <a:pt x="0" y="235"/>
                  </a:moveTo>
                  <a:lnTo>
                    <a:pt x="403" y="0"/>
                  </a:lnTo>
                  <a:lnTo>
                    <a:pt x="403" y="40"/>
                  </a:lnTo>
                  <a:lnTo>
                    <a:pt x="0" y="272"/>
                  </a:lnTo>
                  <a:lnTo>
                    <a:pt x="0" y="235"/>
                  </a:lnTo>
                  <a:close/>
                </a:path>
              </a:pathLst>
            </a:custGeom>
            <a:solidFill>
              <a:srgbClr val="16C4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495" name="işľîḑè"/>
            <p:cNvSpPr/>
            <p:nvPr/>
          </p:nvSpPr>
          <p:spPr bwMode="auto">
            <a:xfrm>
              <a:off x="4233863" y="5062538"/>
              <a:ext cx="1300163" cy="750888"/>
            </a:xfrm>
            <a:custGeom>
              <a:avLst/>
              <a:gdLst>
                <a:gd name="T0" fmla="*/ 382 w 819"/>
                <a:gd name="T1" fmla="*/ 473 h 473"/>
                <a:gd name="T2" fmla="*/ 819 w 819"/>
                <a:gd name="T3" fmla="*/ 222 h 473"/>
                <a:gd name="T4" fmla="*/ 436 w 819"/>
                <a:gd name="T5" fmla="*/ 0 h 473"/>
                <a:gd name="T6" fmla="*/ 0 w 819"/>
                <a:gd name="T7" fmla="*/ 253 h 473"/>
                <a:gd name="T8" fmla="*/ 382 w 819"/>
                <a:gd name="T9" fmla="*/ 47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9" h="473">
                  <a:moveTo>
                    <a:pt x="382" y="473"/>
                  </a:moveTo>
                  <a:lnTo>
                    <a:pt x="819" y="222"/>
                  </a:lnTo>
                  <a:lnTo>
                    <a:pt x="436" y="0"/>
                  </a:lnTo>
                  <a:lnTo>
                    <a:pt x="0" y="253"/>
                  </a:lnTo>
                  <a:lnTo>
                    <a:pt x="382" y="473"/>
                  </a:lnTo>
                  <a:close/>
                </a:path>
              </a:pathLst>
            </a:custGeom>
            <a:solidFill>
              <a:srgbClr val="65C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496" name="ïSľíďê"/>
            <p:cNvSpPr/>
            <p:nvPr/>
          </p:nvSpPr>
          <p:spPr bwMode="auto">
            <a:xfrm>
              <a:off x="4849813" y="5329238"/>
              <a:ext cx="644525" cy="431800"/>
            </a:xfrm>
            <a:custGeom>
              <a:avLst/>
              <a:gdLst>
                <a:gd name="T0" fmla="*/ 406 w 406"/>
                <a:gd name="T1" fmla="*/ 39 h 272"/>
                <a:gd name="T2" fmla="*/ 0 w 406"/>
                <a:gd name="T3" fmla="*/ 272 h 272"/>
                <a:gd name="T4" fmla="*/ 0 w 406"/>
                <a:gd name="T5" fmla="*/ 234 h 272"/>
                <a:gd name="T6" fmla="*/ 406 w 406"/>
                <a:gd name="T7" fmla="*/ 0 h 272"/>
                <a:gd name="T8" fmla="*/ 406 w 406"/>
                <a:gd name="T9" fmla="*/ 39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272">
                  <a:moveTo>
                    <a:pt x="406" y="39"/>
                  </a:moveTo>
                  <a:lnTo>
                    <a:pt x="0" y="272"/>
                  </a:lnTo>
                  <a:lnTo>
                    <a:pt x="0" y="234"/>
                  </a:lnTo>
                  <a:lnTo>
                    <a:pt x="406" y="0"/>
                  </a:lnTo>
                  <a:lnTo>
                    <a:pt x="406" y="39"/>
                  </a:lnTo>
                  <a:close/>
                </a:path>
              </a:pathLst>
            </a:custGeom>
            <a:solidFill>
              <a:srgbClr val="E6F0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497" name="îšliḍé"/>
            <p:cNvSpPr/>
            <p:nvPr/>
          </p:nvSpPr>
          <p:spPr bwMode="auto">
            <a:xfrm>
              <a:off x="4262438" y="4989513"/>
              <a:ext cx="1231900" cy="711200"/>
            </a:xfrm>
            <a:custGeom>
              <a:avLst/>
              <a:gdLst>
                <a:gd name="T0" fmla="*/ 776 w 776"/>
                <a:gd name="T1" fmla="*/ 214 h 448"/>
                <a:gd name="T2" fmla="*/ 370 w 776"/>
                <a:gd name="T3" fmla="*/ 448 h 448"/>
                <a:gd name="T4" fmla="*/ 0 w 776"/>
                <a:gd name="T5" fmla="*/ 232 h 448"/>
                <a:gd name="T6" fmla="*/ 406 w 776"/>
                <a:gd name="T7" fmla="*/ 0 h 448"/>
                <a:gd name="T8" fmla="*/ 776 w 776"/>
                <a:gd name="T9" fmla="*/ 214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6" h="448">
                  <a:moveTo>
                    <a:pt x="776" y="214"/>
                  </a:moveTo>
                  <a:lnTo>
                    <a:pt x="370" y="448"/>
                  </a:lnTo>
                  <a:lnTo>
                    <a:pt x="0" y="232"/>
                  </a:lnTo>
                  <a:lnTo>
                    <a:pt x="406" y="0"/>
                  </a:lnTo>
                  <a:lnTo>
                    <a:pt x="776" y="214"/>
                  </a:lnTo>
                  <a:close/>
                </a:path>
              </a:pathLst>
            </a:custGeom>
            <a:solidFill>
              <a:srgbClr val="F4F8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498" name="îSļîḍé"/>
            <p:cNvSpPr/>
            <p:nvPr/>
          </p:nvSpPr>
          <p:spPr bwMode="auto">
            <a:xfrm>
              <a:off x="4262438" y="5357813"/>
              <a:ext cx="587375" cy="403225"/>
            </a:xfrm>
            <a:custGeom>
              <a:avLst/>
              <a:gdLst>
                <a:gd name="T0" fmla="*/ 370 w 370"/>
                <a:gd name="T1" fmla="*/ 254 h 254"/>
                <a:gd name="T2" fmla="*/ 0 w 370"/>
                <a:gd name="T3" fmla="*/ 40 h 254"/>
                <a:gd name="T4" fmla="*/ 0 w 370"/>
                <a:gd name="T5" fmla="*/ 0 h 254"/>
                <a:gd name="T6" fmla="*/ 370 w 370"/>
                <a:gd name="T7" fmla="*/ 216 h 254"/>
                <a:gd name="T8" fmla="*/ 370 w 370"/>
                <a:gd name="T9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" h="254">
                  <a:moveTo>
                    <a:pt x="370" y="254"/>
                  </a:moveTo>
                  <a:lnTo>
                    <a:pt x="0" y="40"/>
                  </a:lnTo>
                  <a:lnTo>
                    <a:pt x="0" y="0"/>
                  </a:lnTo>
                  <a:lnTo>
                    <a:pt x="370" y="216"/>
                  </a:lnTo>
                  <a:lnTo>
                    <a:pt x="370" y="254"/>
                  </a:lnTo>
                  <a:close/>
                </a:path>
              </a:pathLst>
            </a:custGeom>
            <a:solidFill>
              <a:srgbClr val="DFEE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499" name="ïṡḻíḍé"/>
            <p:cNvSpPr/>
            <p:nvPr/>
          </p:nvSpPr>
          <p:spPr bwMode="auto">
            <a:xfrm>
              <a:off x="4583113" y="5203825"/>
              <a:ext cx="911225" cy="496888"/>
            </a:xfrm>
            <a:custGeom>
              <a:avLst/>
              <a:gdLst>
                <a:gd name="T0" fmla="*/ 168 w 574"/>
                <a:gd name="T1" fmla="*/ 313 h 313"/>
                <a:gd name="T2" fmla="*/ 0 w 574"/>
                <a:gd name="T3" fmla="*/ 214 h 313"/>
                <a:gd name="T4" fmla="*/ 0 w 574"/>
                <a:gd name="T5" fmla="*/ 97 h 313"/>
                <a:gd name="T6" fmla="*/ 270 w 574"/>
                <a:gd name="T7" fmla="*/ 97 h 313"/>
                <a:gd name="T8" fmla="*/ 303 w 574"/>
                <a:gd name="T9" fmla="*/ 0 h 313"/>
                <a:gd name="T10" fmla="*/ 474 w 574"/>
                <a:gd name="T11" fmla="*/ 21 h 313"/>
                <a:gd name="T12" fmla="*/ 574 w 574"/>
                <a:gd name="T13" fmla="*/ 79 h 313"/>
                <a:gd name="T14" fmla="*/ 168 w 574"/>
                <a:gd name="T15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" h="313">
                  <a:moveTo>
                    <a:pt x="168" y="313"/>
                  </a:moveTo>
                  <a:lnTo>
                    <a:pt x="0" y="214"/>
                  </a:lnTo>
                  <a:lnTo>
                    <a:pt x="0" y="97"/>
                  </a:lnTo>
                  <a:lnTo>
                    <a:pt x="270" y="97"/>
                  </a:lnTo>
                  <a:lnTo>
                    <a:pt x="303" y="0"/>
                  </a:lnTo>
                  <a:lnTo>
                    <a:pt x="474" y="21"/>
                  </a:lnTo>
                  <a:lnTo>
                    <a:pt x="574" y="79"/>
                  </a:lnTo>
                  <a:lnTo>
                    <a:pt x="168" y="313"/>
                  </a:lnTo>
                  <a:close/>
                </a:path>
              </a:pathLst>
            </a:custGeom>
            <a:solidFill>
              <a:srgbClr val="28DE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500" name="îṧ1îḋè"/>
            <p:cNvSpPr/>
            <p:nvPr/>
          </p:nvSpPr>
          <p:spPr bwMode="auto">
            <a:xfrm>
              <a:off x="4806950" y="5140325"/>
              <a:ext cx="182563" cy="106363"/>
            </a:xfrm>
            <a:custGeom>
              <a:avLst/>
              <a:gdLst>
                <a:gd name="T0" fmla="*/ 9 w 55"/>
                <a:gd name="T1" fmla="*/ 5 h 32"/>
                <a:gd name="T2" fmla="*/ 9 w 55"/>
                <a:gd name="T3" fmla="*/ 26 h 32"/>
                <a:gd name="T4" fmla="*/ 45 w 55"/>
                <a:gd name="T5" fmla="*/ 26 h 32"/>
                <a:gd name="T6" fmla="*/ 45 w 55"/>
                <a:gd name="T7" fmla="*/ 5 h 32"/>
                <a:gd name="T8" fmla="*/ 9 w 55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9" y="5"/>
                  </a:moveTo>
                  <a:cubicBezTo>
                    <a:pt x="0" y="11"/>
                    <a:pt x="0" y="20"/>
                    <a:pt x="9" y="26"/>
                  </a:cubicBezTo>
                  <a:cubicBezTo>
                    <a:pt x="19" y="32"/>
                    <a:pt x="35" y="32"/>
                    <a:pt x="45" y="26"/>
                  </a:cubicBezTo>
                  <a:cubicBezTo>
                    <a:pt x="55" y="20"/>
                    <a:pt x="55" y="11"/>
                    <a:pt x="45" y="5"/>
                  </a:cubicBezTo>
                  <a:cubicBezTo>
                    <a:pt x="35" y="0"/>
                    <a:pt x="19" y="0"/>
                    <a:pt x="9" y="5"/>
                  </a:cubicBezTo>
                  <a:close/>
                </a:path>
              </a:pathLst>
            </a:custGeom>
            <a:solidFill>
              <a:srgbClr val="FED9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501" name="íṩlide"/>
            <p:cNvSpPr/>
            <p:nvPr/>
          </p:nvSpPr>
          <p:spPr bwMode="auto">
            <a:xfrm>
              <a:off x="4583113" y="5543550"/>
              <a:ext cx="266700" cy="217488"/>
            </a:xfrm>
            <a:custGeom>
              <a:avLst/>
              <a:gdLst>
                <a:gd name="T0" fmla="*/ 168 w 168"/>
                <a:gd name="T1" fmla="*/ 137 h 137"/>
                <a:gd name="T2" fmla="*/ 168 w 168"/>
                <a:gd name="T3" fmla="*/ 99 h 137"/>
                <a:gd name="T4" fmla="*/ 0 w 168"/>
                <a:gd name="T5" fmla="*/ 0 h 137"/>
                <a:gd name="T6" fmla="*/ 0 w 168"/>
                <a:gd name="T7" fmla="*/ 39 h 137"/>
                <a:gd name="T8" fmla="*/ 168 w 168"/>
                <a:gd name="T9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137">
                  <a:moveTo>
                    <a:pt x="168" y="137"/>
                  </a:moveTo>
                  <a:lnTo>
                    <a:pt x="168" y="99"/>
                  </a:lnTo>
                  <a:lnTo>
                    <a:pt x="0" y="0"/>
                  </a:lnTo>
                  <a:lnTo>
                    <a:pt x="0" y="39"/>
                  </a:lnTo>
                  <a:lnTo>
                    <a:pt x="168" y="137"/>
                  </a:lnTo>
                  <a:close/>
                </a:path>
              </a:pathLst>
            </a:custGeom>
            <a:solidFill>
              <a:srgbClr val="0EAF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</a:p>
          </p:txBody>
        </p:sp>
        <p:sp>
          <p:nvSpPr>
            <p:cNvPr id="502" name="iṥ1ïďe"/>
            <p:cNvSpPr/>
            <p:nvPr/>
          </p:nvSpPr>
          <p:spPr bwMode="auto">
            <a:xfrm>
              <a:off x="4849813" y="5329238"/>
              <a:ext cx="644525" cy="431800"/>
            </a:xfrm>
            <a:custGeom>
              <a:avLst/>
              <a:gdLst>
                <a:gd name="T0" fmla="*/ 0 w 406"/>
                <a:gd name="T1" fmla="*/ 234 h 272"/>
                <a:gd name="T2" fmla="*/ 406 w 406"/>
                <a:gd name="T3" fmla="*/ 0 h 272"/>
                <a:gd name="T4" fmla="*/ 406 w 406"/>
                <a:gd name="T5" fmla="*/ 39 h 272"/>
                <a:gd name="T6" fmla="*/ 0 w 406"/>
                <a:gd name="T7" fmla="*/ 272 h 272"/>
                <a:gd name="T8" fmla="*/ 0 w 406"/>
                <a:gd name="T9" fmla="*/ 2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272">
                  <a:moveTo>
                    <a:pt x="0" y="234"/>
                  </a:moveTo>
                  <a:lnTo>
                    <a:pt x="406" y="0"/>
                  </a:lnTo>
                  <a:lnTo>
                    <a:pt x="406" y="39"/>
                  </a:lnTo>
                  <a:lnTo>
                    <a:pt x="0" y="272"/>
                  </a:lnTo>
                  <a:lnTo>
                    <a:pt x="0" y="234"/>
                  </a:lnTo>
                  <a:close/>
                </a:path>
              </a:pathLst>
            </a:custGeom>
            <a:solidFill>
              <a:srgbClr val="16C4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503" name="îSľiḍè"/>
            <p:cNvSpPr/>
            <p:nvPr/>
          </p:nvSpPr>
          <p:spPr bwMode="auto">
            <a:xfrm>
              <a:off x="7608888" y="3038475"/>
              <a:ext cx="1119188" cy="523875"/>
            </a:xfrm>
            <a:custGeom>
              <a:avLst/>
              <a:gdLst>
                <a:gd name="T0" fmla="*/ 274 w 339"/>
                <a:gd name="T1" fmla="*/ 128 h 159"/>
                <a:gd name="T2" fmla="*/ 58 w 339"/>
                <a:gd name="T3" fmla="*/ 133 h 159"/>
                <a:gd name="T4" fmla="*/ 66 w 339"/>
                <a:gd name="T5" fmla="*/ 31 h 159"/>
                <a:gd name="T6" fmla="*/ 282 w 339"/>
                <a:gd name="T7" fmla="*/ 27 h 159"/>
                <a:gd name="T8" fmla="*/ 274 w 339"/>
                <a:gd name="T9" fmla="*/ 128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9" h="159">
                  <a:moveTo>
                    <a:pt x="274" y="128"/>
                  </a:moveTo>
                  <a:cubicBezTo>
                    <a:pt x="212" y="158"/>
                    <a:pt x="116" y="159"/>
                    <a:pt x="58" y="133"/>
                  </a:cubicBezTo>
                  <a:cubicBezTo>
                    <a:pt x="0" y="106"/>
                    <a:pt x="4" y="60"/>
                    <a:pt x="66" y="31"/>
                  </a:cubicBezTo>
                  <a:cubicBezTo>
                    <a:pt x="128" y="2"/>
                    <a:pt x="224" y="0"/>
                    <a:pt x="282" y="27"/>
                  </a:cubicBezTo>
                  <a:cubicBezTo>
                    <a:pt x="339" y="54"/>
                    <a:pt x="335" y="99"/>
                    <a:pt x="274" y="128"/>
                  </a:cubicBezTo>
                  <a:close/>
                </a:path>
              </a:pathLst>
            </a:custGeom>
            <a:solidFill>
              <a:srgbClr val="65C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504" name="iṥļïďe"/>
            <p:cNvSpPr/>
            <p:nvPr/>
          </p:nvSpPr>
          <p:spPr bwMode="auto">
            <a:xfrm>
              <a:off x="8496300" y="2316163"/>
              <a:ext cx="422275" cy="808038"/>
            </a:xfrm>
            <a:custGeom>
              <a:avLst/>
              <a:gdLst>
                <a:gd name="T0" fmla="*/ 14 w 128"/>
                <a:gd name="T1" fmla="*/ 245 h 245"/>
                <a:gd name="T2" fmla="*/ 95 w 128"/>
                <a:gd name="T3" fmla="*/ 182 h 245"/>
                <a:gd name="T4" fmla="*/ 119 w 128"/>
                <a:gd name="T5" fmla="*/ 66 h 245"/>
                <a:gd name="T6" fmla="*/ 90 w 128"/>
                <a:gd name="T7" fmla="*/ 24 h 245"/>
                <a:gd name="T8" fmla="*/ 0 w 128"/>
                <a:gd name="T9" fmla="*/ 42 h 245"/>
                <a:gd name="T10" fmla="*/ 25 w 128"/>
                <a:gd name="T11" fmla="*/ 62 h 245"/>
                <a:gd name="T12" fmla="*/ 13 w 128"/>
                <a:gd name="T13" fmla="*/ 52 h 245"/>
                <a:gd name="T14" fmla="*/ 25 w 128"/>
                <a:gd name="T15" fmla="*/ 62 h 245"/>
                <a:gd name="T16" fmla="*/ 74 w 128"/>
                <a:gd name="T17" fmla="*/ 51 h 245"/>
                <a:gd name="T18" fmla="*/ 88 w 128"/>
                <a:gd name="T19" fmla="*/ 73 h 245"/>
                <a:gd name="T20" fmla="*/ 69 w 128"/>
                <a:gd name="T21" fmla="*/ 164 h 245"/>
                <a:gd name="T22" fmla="*/ 11 w 128"/>
                <a:gd name="T23" fmla="*/ 213 h 245"/>
                <a:gd name="T24" fmla="*/ 14 w 128"/>
                <a:gd name="T25" fmla="*/ 245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8" h="245">
                  <a:moveTo>
                    <a:pt x="14" y="245"/>
                  </a:moveTo>
                  <a:cubicBezTo>
                    <a:pt x="18" y="244"/>
                    <a:pt x="57" y="239"/>
                    <a:pt x="95" y="182"/>
                  </a:cubicBezTo>
                  <a:cubicBezTo>
                    <a:pt x="113" y="155"/>
                    <a:pt x="128" y="105"/>
                    <a:pt x="119" y="66"/>
                  </a:cubicBezTo>
                  <a:cubicBezTo>
                    <a:pt x="114" y="47"/>
                    <a:pt x="104" y="32"/>
                    <a:pt x="90" y="24"/>
                  </a:cubicBezTo>
                  <a:cubicBezTo>
                    <a:pt x="49" y="0"/>
                    <a:pt x="13" y="26"/>
                    <a:pt x="0" y="42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7" y="59"/>
                    <a:pt x="47" y="36"/>
                    <a:pt x="74" y="51"/>
                  </a:cubicBezTo>
                  <a:cubicBezTo>
                    <a:pt x="81" y="55"/>
                    <a:pt x="86" y="63"/>
                    <a:pt x="88" y="73"/>
                  </a:cubicBezTo>
                  <a:cubicBezTo>
                    <a:pt x="94" y="101"/>
                    <a:pt x="83" y="143"/>
                    <a:pt x="69" y="164"/>
                  </a:cubicBezTo>
                  <a:cubicBezTo>
                    <a:pt x="39" y="208"/>
                    <a:pt x="11" y="213"/>
                    <a:pt x="11" y="213"/>
                  </a:cubicBezTo>
                  <a:lnTo>
                    <a:pt x="14" y="2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505" name="íṣļîḓe"/>
            <p:cNvSpPr/>
            <p:nvPr/>
          </p:nvSpPr>
          <p:spPr bwMode="auto">
            <a:xfrm>
              <a:off x="7629525" y="2359025"/>
              <a:ext cx="1049338" cy="1114425"/>
            </a:xfrm>
            <a:custGeom>
              <a:avLst/>
              <a:gdLst>
                <a:gd name="T0" fmla="*/ 0 w 318"/>
                <a:gd name="T1" fmla="*/ 0 h 338"/>
                <a:gd name="T2" fmla="*/ 318 w 318"/>
                <a:gd name="T3" fmla="*/ 1 h 338"/>
                <a:gd name="T4" fmla="*/ 289 w 318"/>
                <a:gd name="T5" fmla="*/ 256 h 338"/>
                <a:gd name="T6" fmla="*/ 289 w 318"/>
                <a:gd name="T7" fmla="*/ 256 h 338"/>
                <a:gd name="T8" fmla="*/ 251 w 318"/>
                <a:gd name="T9" fmla="*/ 309 h 338"/>
                <a:gd name="T10" fmla="*/ 67 w 318"/>
                <a:gd name="T11" fmla="*/ 309 h 338"/>
                <a:gd name="T12" fmla="*/ 29 w 318"/>
                <a:gd name="T13" fmla="*/ 256 h 338"/>
                <a:gd name="T14" fmla="*/ 0 w 318"/>
                <a:gd name="T15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8" h="338">
                  <a:moveTo>
                    <a:pt x="0" y="0"/>
                  </a:moveTo>
                  <a:cubicBezTo>
                    <a:pt x="318" y="1"/>
                    <a:pt x="318" y="1"/>
                    <a:pt x="318" y="1"/>
                  </a:cubicBezTo>
                  <a:cubicBezTo>
                    <a:pt x="289" y="256"/>
                    <a:pt x="289" y="256"/>
                    <a:pt x="289" y="256"/>
                  </a:cubicBezTo>
                  <a:cubicBezTo>
                    <a:pt x="289" y="256"/>
                    <a:pt x="289" y="256"/>
                    <a:pt x="289" y="256"/>
                  </a:cubicBezTo>
                  <a:cubicBezTo>
                    <a:pt x="289" y="275"/>
                    <a:pt x="276" y="294"/>
                    <a:pt x="251" y="309"/>
                  </a:cubicBezTo>
                  <a:cubicBezTo>
                    <a:pt x="200" y="338"/>
                    <a:pt x="118" y="338"/>
                    <a:pt x="67" y="309"/>
                  </a:cubicBezTo>
                  <a:cubicBezTo>
                    <a:pt x="42" y="294"/>
                    <a:pt x="29" y="275"/>
                    <a:pt x="29" y="256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0F9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506" name="ïşļiḑê"/>
            <p:cNvSpPr/>
            <p:nvPr/>
          </p:nvSpPr>
          <p:spPr bwMode="auto">
            <a:xfrm>
              <a:off x="7575550" y="2009775"/>
              <a:ext cx="1155700" cy="666750"/>
            </a:xfrm>
            <a:custGeom>
              <a:avLst/>
              <a:gdLst>
                <a:gd name="T0" fmla="*/ 288 w 350"/>
                <a:gd name="T1" fmla="*/ 36 h 202"/>
                <a:gd name="T2" fmla="*/ 288 w 350"/>
                <a:gd name="T3" fmla="*/ 166 h 202"/>
                <a:gd name="T4" fmla="*/ 62 w 350"/>
                <a:gd name="T5" fmla="*/ 166 h 202"/>
                <a:gd name="T6" fmla="*/ 62 w 350"/>
                <a:gd name="T7" fmla="*/ 36 h 202"/>
                <a:gd name="T8" fmla="*/ 288 w 350"/>
                <a:gd name="T9" fmla="*/ 36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0" h="202">
                  <a:moveTo>
                    <a:pt x="288" y="36"/>
                  </a:moveTo>
                  <a:cubicBezTo>
                    <a:pt x="350" y="72"/>
                    <a:pt x="350" y="130"/>
                    <a:pt x="288" y="166"/>
                  </a:cubicBezTo>
                  <a:cubicBezTo>
                    <a:pt x="225" y="202"/>
                    <a:pt x="124" y="202"/>
                    <a:pt x="62" y="166"/>
                  </a:cubicBezTo>
                  <a:cubicBezTo>
                    <a:pt x="0" y="130"/>
                    <a:pt x="0" y="72"/>
                    <a:pt x="62" y="36"/>
                  </a:cubicBezTo>
                  <a:cubicBezTo>
                    <a:pt x="124" y="0"/>
                    <a:pt x="225" y="0"/>
                    <a:pt x="288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507" name="íṥḻíḑê"/>
            <p:cNvSpPr/>
            <p:nvPr/>
          </p:nvSpPr>
          <p:spPr bwMode="auto">
            <a:xfrm>
              <a:off x="7694613" y="2109788"/>
              <a:ext cx="914400" cy="466725"/>
            </a:xfrm>
            <a:custGeom>
              <a:avLst/>
              <a:gdLst>
                <a:gd name="T0" fmla="*/ 139 w 277"/>
                <a:gd name="T1" fmla="*/ 142 h 142"/>
                <a:gd name="T2" fmla="*/ 241 w 277"/>
                <a:gd name="T3" fmla="*/ 118 h 142"/>
                <a:gd name="T4" fmla="*/ 277 w 277"/>
                <a:gd name="T5" fmla="*/ 71 h 142"/>
                <a:gd name="T6" fmla="*/ 241 w 277"/>
                <a:gd name="T7" fmla="*/ 24 h 142"/>
                <a:gd name="T8" fmla="*/ 139 w 277"/>
                <a:gd name="T9" fmla="*/ 0 h 142"/>
                <a:gd name="T10" fmla="*/ 37 w 277"/>
                <a:gd name="T11" fmla="*/ 24 h 142"/>
                <a:gd name="T12" fmla="*/ 0 w 277"/>
                <a:gd name="T13" fmla="*/ 71 h 142"/>
                <a:gd name="T14" fmla="*/ 37 w 277"/>
                <a:gd name="T15" fmla="*/ 118 h 142"/>
                <a:gd name="T16" fmla="*/ 139 w 277"/>
                <a:gd name="T17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7" h="142">
                  <a:moveTo>
                    <a:pt x="139" y="142"/>
                  </a:moveTo>
                  <a:cubicBezTo>
                    <a:pt x="178" y="142"/>
                    <a:pt x="214" y="134"/>
                    <a:pt x="241" y="118"/>
                  </a:cubicBezTo>
                  <a:cubicBezTo>
                    <a:pt x="264" y="105"/>
                    <a:pt x="277" y="88"/>
                    <a:pt x="277" y="71"/>
                  </a:cubicBezTo>
                  <a:cubicBezTo>
                    <a:pt x="277" y="55"/>
                    <a:pt x="264" y="38"/>
                    <a:pt x="241" y="24"/>
                  </a:cubicBezTo>
                  <a:cubicBezTo>
                    <a:pt x="214" y="9"/>
                    <a:pt x="178" y="0"/>
                    <a:pt x="139" y="0"/>
                  </a:cubicBezTo>
                  <a:cubicBezTo>
                    <a:pt x="100" y="0"/>
                    <a:pt x="64" y="9"/>
                    <a:pt x="37" y="24"/>
                  </a:cubicBezTo>
                  <a:cubicBezTo>
                    <a:pt x="14" y="38"/>
                    <a:pt x="0" y="55"/>
                    <a:pt x="0" y="71"/>
                  </a:cubicBezTo>
                  <a:cubicBezTo>
                    <a:pt x="0" y="88"/>
                    <a:pt x="14" y="105"/>
                    <a:pt x="37" y="118"/>
                  </a:cubicBezTo>
                  <a:cubicBezTo>
                    <a:pt x="64" y="134"/>
                    <a:pt x="100" y="142"/>
                    <a:pt x="139" y="142"/>
                  </a:cubicBezTo>
                  <a:close/>
                </a:path>
              </a:pathLst>
            </a:custGeom>
            <a:solidFill>
              <a:srgbClr val="CEE4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508" name="íšļïḑè"/>
            <p:cNvSpPr/>
            <p:nvPr/>
          </p:nvSpPr>
          <p:spPr bwMode="auto">
            <a:xfrm>
              <a:off x="7694613" y="2251075"/>
              <a:ext cx="914400" cy="468313"/>
            </a:xfrm>
            <a:custGeom>
              <a:avLst/>
              <a:gdLst>
                <a:gd name="T0" fmla="*/ 139 w 277"/>
                <a:gd name="T1" fmla="*/ 142 h 142"/>
                <a:gd name="T2" fmla="*/ 241 w 277"/>
                <a:gd name="T3" fmla="*/ 118 h 142"/>
                <a:gd name="T4" fmla="*/ 277 w 277"/>
                <a:gd name="T5" fmla="*/ 71 h 142"/>
                <a:gd name="T6" fmla="*/ 241 w 277"/>
                <a:gd name="T7" fmla="*/ 24 h 142"/>
                <a:gd name="T8" fmla="*/ 139 w 277"/>
                <a:gd name="T9" fmla="*/ 0 h 142"/>
                <a:gd name="T10" fmla="*/ 37 w 277"/>
                <a:gd name="T11" fmla="*/ 24 h 142"/>
                <a:gd name="T12" fmla="*/ 0 w 277"/>
                <a:gd name="T13" fmla="*/ 71 h 142"/>
                <a:gd name="T14" fmla="*/ 37 w 277"/>
                <a:gd name="T15" fmla="*/ 118 h 142"/>
                <a:gd name="T16" fmla="*/ 139 w 277"/>
                <a:gd name="T17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7" h="142">
                  <a:moveTo>
                    <a:pt x="139" y="142"/>
                  </a:moveTo>
                  <a:cubicBezTo>
                    <a:pt x="178" y="142"/>
                    <a:pt x="214" y="133"/>
                    <a:pt x="241" y="118"/>
                  </a:cubicBezTo>
                  <a:cubicBezTo>
                    <a:pt x="264" y="104"/>
                    <a:pt x="277" y="87"/>
                    <a:pt x="277" y="71"/>
                  </a:cubicBezTo>
                  <a:cubicBezTo>
                    <a:pt x="277" y="54"/>
                    <a:pt x="264" y="37"/>
                    <a:pt x="241" y="24"/>
                  </a:cubicBezTo>
                  <a:cubicBezTo>
                    <a:pt x="214" y="8"/>
                    <a:pt x="178" y="0"/>
                    <a:pt x="139" y="0"/>
                  </a:cubicBezTo>
                  <a:cubicBezTo>
                    <a:pt x="100" y="0"/>
                    <a:pt x="64" y="8"/>
                    <a:pt x="37" y="24"/>
                  </a:cubicBezTo>
                  <a:cubicBezTo>
                    <a:pt x="14" y="37"/>
                    <a:pt x="0" y="54"/>
                    <a:pt x="0" y="71"/>
                  </a:cubicBezTo>
                  <a:cubicBezTo>
                    <a:pt x="0" y="87"/>
                    <a:pt x="14" y="104"/>
                    <a:pt x="37" y="118"/>
                  </a:cubicBezTo>
                  <a:cubicBezTo>
                    <a:pt x="64" y="133"/>
                    <a:pt x="100" y="142"/>
                    <a:pt x="139" y="142"/>
                  </a:cubicBezTo>
                  <a:close/>
                </a:path>
              </a:pathLst>
            </a:custGeom>
            <a:solidFill>
              <a:srgbClr val="5737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509" name="iṩlïḍé"/>
            <p:cNvSpPr/>
            <p:nvPr/>
          </p:nvSpPr>
          <p:spPr bwMode="auto">
            <a:xfrm>
              <a:off x="7737475" y="2244725"/>
              <a:ext cx="577850" cy="303213"/>
            </a:xfrm>
            <a:custGeom>
              <a:avLst/>
              <a:gdLst>
                <a:gd name="T0" fmla="*/ 175 w 175"/>
                <a:gd name="T1" fmla="*/ 17 h 92"/>
                <a:gd name="T2" fmla="*/ 54 w 175"/>
                <a:gd name="T3" fmla="*/ 47 h 92"/>
                <a:gd name="T4" fmla="*/ 102 w 175"/>
                <a:gd name="T5" fmla="*/ 92 h 92"/>
                <a:gd name="T6" fmla="*/ 17 w 175"/>
                <a:gd name="T7" fmla="*/ 61 h 92"/>
                <a:gd name="T8" fmla="*/ 175 w 175"/>
                <a:gd name="T9" fmla="*/ 1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92">
                  <a:moveTo>
                    <a:pt x="175" y="17"/>
                  </a:moveTo>
                  <a:cubicBezTo>
                    <a:pt x="135" y="14"/>
                    <a:pt x="71" y="24"/>
                    <a:pt x="54" y="47"/>
                  </a:cubicBezTo>
                  <a:cubicBezTo>
                    <a:pt x="37" y="70"/>
                    <a:pt x="102" y="92"/>
                    <a:pt x="102" y="92"/>
                  </a:cubicBezTo>
                  <a:cubicBezTo>
                    <a:pt x="102" y="92"/>
                    <a:pt x="35" y="88"/>
                    <a:pt x="17" y="61"/>
                  </a:cubicBezTo>
                  <a:cubicBezTo>
                    <a:pt x="0" y="34"/>
                    <a:pt x="102" y="0"/>
                    <a:pt x="175" y="17"/>
                  </a:cubicBezTo>
                  <a:close/>
                </a:path>
              </a:pathLst>
            </a:custGeom>
            <a:solidFill>
              <a:srgbClr val="7F5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92500" lnSpcReduction="10000"/>
            </a:bodyPr>
            <a:lstStyle/>
            <a:p>
              <a:pPr algn="ctr"/>
            </a:p>
          </p:txBody>
        </p:sp>
        <p:sp>
          <p:nvSpPr>
            <p:cNvPr id="510" name="îṣļiḑè"/>
            <p:cNvSpPr/>
            <p:nvPr/>
          </p:nvSpPr>
          <p:spPr bwMode="auto">
            <a:xfrm>
              <a:off x="7113588" y="4867275"/>
              <a:ext cx="1468438" cy="606425"/>
            </a:xfrm>
            <a:custGeom>
              <a:avLst/>
              <a:gdLst>
                <a:gd name="T0" fmla="*/ 360 w 445"/>
                <a:gd name="T1" fmla="*/ 149 h 184"/>
                <a:gd name="T2" fmla="*/ 76 w 445"/>
                <a:gd name="T3" fmla="*/ 153 h 184"/>
                <a:gd name="T4" fmla="*/ 86 w 445"/>
                <a:gd name="T5" fmla="*/ 36 h 184"/>
                <a:gd name="T6" fmla="*/ 370 w 445"/>
                <a:gd name="T7" fmla="*/ 31 h 184"/>
                <a:gd name="T8" fmla="*/ 360 w 445"/>
                <a:gd name="T9" fmla="*/ 149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184">
                  <a:moveTo>
                    <a:pt x="360" y="149"/>
                  </a:moveTo>
                  <a:cubicBezTo>
                    <a:pt x="279" y="182"/>
                    <a:pt x="152" y="184"/>
                    <a:pt x="76" y="153"/>
                  </a:cubicBezTo>
                  <a:cubicBezTo>
                    <a:pt x="0" y="122"/>
                    <a:pt x="5" y="70"/>
                    <a:pt x="86" y="36"/>
                  </a:cubicBezTo>
                  <a:cubicBezTo>
                    <a:pt x="168" y="2"/>
                    <a:pt x="295" y="0"/>
                    <a:pt x="370" y="31"/>
                  </a:cubicBezTo>
                  <a:cubicBezTo>
                    <a:pt x="445" y="63"/>
                    <a:pt x="441" y="115"/>
                    <a:pt x="360" y="149"/>
                  </a:cubicBezTo>
                </a:path>
              </a:pathLst>
            </a:custGeom>
            <a:solidFill>
              <a:srgbClr val="65C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511" name="îśḷidê"/>
            <p:cNvSpPr/>
            <p:nvPr/>
          </p:nvSpPr>
          <p:spPr bwMode="auto">
            <a:xfrm>
              <a:off x="6507163" y="4281488"/>
              <a:ext cx="290513" cy="300038"/>
            </a:xfrm>
            <a:custGeom>
              <a:avLst/>
              <a:gdLst>
                <a:gd name="T0" fmla="*/ 83 w 183"/>
                <a:gd name="T1" fmla="*/ 0 h 189"/>
                <a:gd name="T2" fmla="*/ 0 w 183"/>
                <a:gd name="T3" fmla="*/ 189 h 189"/>
                <a:gd name="T4" fmla="*/ 183 w 183"/>
                <a:gd name="T5" fmla="*/ 89 h 189"/>
                <a:gd name="T6" fmla="*/ 83 w 183"/>
                <a:gd name="T7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3" h="189">
                  <a:moveTo>
                    <a:pt x="83" y="0"/>
                  </a:moveTo>
                  <a:lnTo>
                    <a:pt x="0" y="189"/>
                  </a:lnTo>
                  <a:lnTo>
                    <a:pt x="183" y="89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FFF5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92500" lnSpcReduction="10000"/>
            </a:bodyPr>
            <a:lstStyle/>
            <a:p>
              <a:pPr algn="ctr"/>
            </a:p>
          </p:txBody>
        </p:sp>
        <p:sp>
          <p:nvSpPr>
            <p:cNvPr id="512" name="îŝľîḓê"/>
            <p:cNvSpPr/>
            <p:nvPr/>
          </p:nvSpPr>
          <p:spPr bwMode="auto">
            <a:xfrm>
              <a:off x="6507163" y="4362450"/>
              <a:ext cx="290513" cy="219075"/>
            </a:xfrm>
            <a:custGeom>
              <a:avLst/>
              <a:gdLst>
                <a:gd name="T0" fmla="*/ 0 w 183"/>
                <a:gd name="T1" fmla="*/ 138 h 138"/>
                <a:gd name="T2" fmla="*/ 143 w 183"/>
                <a:gd name="T3" fmla="*/ 0 h 138"/>
                <a:gd name="T4" fmla="*/ 183 w 183"/>
                <a:gd name="T5" fmla="*/ 38 h 138"/>
                <a:gd name="T6" fmla="*/ 0 w 183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3" h="138">
                  <a:moveTo>
                    <a:pt x="0" y="138"/>
                  </a:moveTo>
                  <a:lnTo>
                    <a:pt x="143" y="0"/>
                  </a:lnTo>
                  <a:lnTo>
                    <a:pt x="183" y="38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2E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</a:p>
          </p:txBody>
        </p:sp>
        <p:sp>
          <p:nvSpPr>
            <p:cNvPr id="513" name="íṧ1ïḍe"/>
            <p:cNvSpPr/>
            <p:nvPr/>
          </p:nvSpPr>
          <p:spPr bwMode="auto">
            <a:xfrm>
              <a:off x="6507163" y="4502150"/>
              <a:ext cx="79375" cy="79375"/>
            </a:xfrm>
            <a:custGeom>
              <a:avLst/>
              <a:gdLst>
                <a:gd name="T0" fmla="*/ 0 w 50"/>
                <a:gd name="T1" fmla="*/ 50 h 50"/>
                <a:gd name="T2" fmla="*/ 21 w 50"/>
                <a:gd name="T3" fmla="*/ 0 h 50"/>
                <a:gd name="T4" fmla="*/ 21 w 50"/>
                <a:gd name="T5" fmla="*/ 12 h 50"/>
                <a:gd name="T6" fmla="*/ 29 w 50"/>
                <a:gd name="T7" fmla="*/ 6 h 50"/>
                <a:gd name="T8" fmla="*/ 27 w 50"/>
                <a:gd name="T9" fmla="*/ 18 h 50"/>
                <a:gd name="T10" fmla="*/ 39 w 50"/>
                <a:gd name="T11" fmla="*/ 14 h 50"/>
                <a:gd name="T12" fmla="*/ 33 w 50"/>
                <a:gd name="T13" fmla="*/ 25 h 50"/>
                <a:gd name="T14" fmla="*/ 50 w 50"/>
                <a:gd name="T15" fmla="*/ 23 h 50"/>
                <a:gd name="T16" fmla="*/ 0 w 50"/>
                <a:gd name="T1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50">
                  <a:moveTo>
                    <a:pt x="0" y="50"/>
                  </a:moveTo>
                  <a:lnTo>
                    <a:pt x="21" y="0"/>
                  </a:lnTo>
                  <a:lnTo>
                    <a:pt x="21" y="12"/>
                  </a:lnTo>
                  <a:lnTo>
                    <a:pt x="29" y="6"/>
                  </a:lnTo>
                  <a:lnTo>
                    <a:pt x="27" y="18"/>
                  </a:lnTo>
                  <a:lnTo>
                    <a:pt x="39" y="14"/>
                  </a:lnTo>
                  <a:lnTo>
                    <a:pt x="33" y="25"/>
                  </a:lnTo>
                  <a:lnTo>
                    <a:pt x="50" y="23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191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514" name="îŝ1iḑè"/>
            <p:cNvSpPr/>
            <p:nvPr/>
          </p:nvSpPr>
          <p:spPr bwMode="auto">
            <a:xfrm>
              <a:off x="6632575" y="2701925"/>
              <a:ext cx="1619250" cy="1724025"/>
            </a:xfrm>
            <a:custGeom>
              <a:avLst/>
              <a:gdLst>
                <a:gd name="T0" fmla="*/ 491 w 491"/>
                <a:gd name="T1" fmla="*/ 42 h 523"/>
                <a:gd name="T2" fmla="*/ 485 w 491"/>
                <a:gd name="T3" fmla="*/ 49 h 523"/>
                <a:gd name="T4" fmla="*/ 478 w 491"/>
                <a:gd name="T5" fmla="*/ 56 h 523"/>
                <a:gd name="T6" fmla="*/ 50 w 491"/>
                <a:gd name="T7" fmla="*/ 522 h 523"/>
                <a:gd name="T8" fmla="*/ 21 w 491"/>
                <a:gd name="T9" fmla="*/ 513 h 523"/>
                <a:gd name="T10" fmla="*/ 2 w 491"/>
                <a:gd name="T11" fmla="*/ 479 h 523"/>
                <a:gd name="T12" fmla="*/ 429 w 491"/>
                <a:gd name="T13" fmla="*/ 15 h 523"/>
                <a:gd name="T14" fmla="*/ 442 w 491"/>
                <a:gd name="T15" fmla="*/ 0 h 523"/>
                <a:gd name="T16" fmla="*/ 491 w 491"/>
                <a:gd name="T17" fmla="*/ 42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1" h="523">
                  <a:moveTo>
                    <a:pt x="491" y="42"/>
                  </a:moveTo>
                  <a:cubicBezTo>
                    <a:pt x="485" y="49"/>
                    <a:pt x="485" y="49"/>
                    <a:pt x="485" y="49"/>
                  </a:cubicBezTo>
                  <a:cubicBezTo>
                    <a:pt x="478" y="56"/>
                    <a:pt x="478" y="56"/>
                    <a:pt x="478" y="56"/>
                  </a:cubicBezTo>
                  <a:cubicBezTo>
                    <a:pt x="50" y="522"/>
                    <a:pt x="50" y="522"/>
                    <a:pt x="50" y="522"/>
                  </a:cubicBezTo>
                  <a:cubicBezTo>
                    <a:pt x="39" y="523"/>
                    <a:pt x="29" y="519"/>
                    <a:pt x="21" y="513"/>
                  </a:cubicBezTo>
                  <a:cubicBezTo>
                    <a:pt x="9" y="503"/>
                    <a:pt x="0" y="489"/>
                    <a:pt x="2" y="479"/>
                  </a:cubicBezTo>
                  <a:cubicBezTo>
                    <a:pt x="429" y="15"/>
                    <a:pt x="429" y="15"/>
                    <a:pt x="429" y="15"/>
                  </a:cubicBezTo>
                  <a:cubicBezTo>
                    <a:pt x="442" y="0"/>
                    <a:pt x="442" y="0"/>
                    <a:pt x="442" y="0"/>
                  </a:cubicBezTo>
                  <a:cubicBezTo>
                    <a:pt x="434" y="10"/>
                    <a:pt x="483" y="52"/>
                    <a:pt x="491" y="42"/>
                  </a:cubicBezTo>
                </a:path>
              </a:pathLst>
            </a:custGeom>
            <a:solidFill>
              <a:srgbClr val="64C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515" name="ïSļïḋê"/>
            <p:cNvSpPr/>
            <p:nvPr/>
          </p:nvSpPr>
          <p:spPr bwMode="auto">
            <a:xfrm>
              <a:off x="6700838" y="2833688"/>
              <a:ext cx="1531938" cy="1592263"/>
            </a:xfrm>
            <a:custGeom>
              <a:avLst/>
              <a:gdLst>
                <a:gd name="T0" fmla="*/ 464 w 464"/>
                <a:gd name="T1" fmla="*/ 9 h 483"/>
                <a:gd name="T2" fmla="*/ 457 w 464"/>
                <a:gd name="T3" fmla="*/ 16 h 483"/>
                <a:gd name="T4" fmla="*/ 29 w 464"/>
                <a:gd name="T5" fmla="*/ 482 h 483"/>
                <a:gd name="T6" fmla="*/ 0 w 464"/>
                <a:gd name="T7" fmla="*/ 473 h 483"/>
                <a:gd name="T8" fmla="*/ 438 w 464"/>
                <a:gd name="T9" fmla="*/ 0 h 483"/>
                <a:gd name="T10" fmla="*/ 464 w 464"/>
                <a:gd name="T11" fmla="*/ 9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4" h="483">
                  <a:moveTo>
                    <a:pt x="464" y="9"/>
                  </a:moveTo>
                  <a:cubicBezTo>
                    <a:pt x="457" y="16"/>
                    <a:pt x="457" y="16"/>
                    <a:pt x="457" y="16"/>
                  </a:cubicBezTo>
                  <a:cubicBezTo>
                    <a:pt x="29" y="482"/>
                    <a:pt x="29" y="482"/>
                    <a:pt x="29" y="482"/>
                  </a:cubicBezTo>
                  <a:cubicBezTo>
                    <a:pt x="18" y="483"/>
                    <a:pt x="8" y="479"/>
                    <a:pt x="0" y="473"/>
                  </a:cubicBezTo>
                  <a:cubicBezTo>
                    <a:pt x="438" y="0"/>
                    <a:pt x="438" y="0"/>
                    <a:pt x="438" y="0"/>
                  </a:cubicBezTo>
                  <a:cubicBezTo>
                    <a:pt x="464" y="9"/>
                    <a:pt x="464" y="9"/>
                    <a:pt x="464" y="9"/>
                  </a:cubicBezTo>
                </a:path>
              </a:pathLst>
            </a:custGeom>
            <a:solidFill>
              <a:srgbClr val="3497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516" name="íśḻîḓe"/>
            <p:cNvSpPr/>
            <p:nvPr/>
          </p:nvSpPr>
          <p:spPr bwMode="auto">
            <a:xfrm>
              <a:off x="7958138" y="2781300"/>
              <a:ext cx="222250" cy="198438"/>
            </a:xfrm>
            <a:custGeom>
              <a:avLst/>
              <a:gdLst>
                <a:gd name="T0" fmla="*/ 67 w 67"/>
                <a:gd name="T1" fmla="*/ 42 h 60"/>
                <a:gd name="T2" fmla="*/ 54 w 67"/>
                <a:gd name="T3" fmla="*/ 56 h 60"/>
                <a:gd name="T4" fmla="*/ 29 w 67"/>
                <a:gd name="T5" fmla="*/ 47 h 60"/>
                <a:gd name="T6" fmla="*/ 5 w 67"/>
                <a:gd name="T7" fmla="*/ 14 h 60"/>
                <a:gd name="T8" fmla="*/ 15 w 67"/>
                <a:gd name="T9" fmla="*/ 4 h 60"/>
                <a:gd name="T10" fmla="*/ 18 w 67"/>
                <a:gd name="T11" fmla="*/ 0 h 60"/>
                <a:gd name="T12" fmla="*/ 42 w 67"/>
                <a:gd name="T13" fmla="*/ 33 h 60"/>
                <a:gd name="T14" fmla="*/ 66 w 67"/>
                <a:gd name="T15" fmla="*/ 43 h 60"/>
                <a:gd name="T16" fmla="*/ 67 w 67"/>
                <a:gd name="T17" fmla="*/ 43 h 60"/>
                <a:gd name="T18" fmla="*/ 67 w 67"/>
                <a:gd name="T19" fmla="*/ 4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0">
                  <a:moveTo>
                    <a:pt x="67" y="42"/>
                  </a:moveTo>
                  <a:cubicBezTo>
                    <a:pt x="54" y="56"/>
                    <a:pt x="54" y="56"/>
                    <a:pt x="54" y="56"/>
                  </a:cubicBezTo>
                  <a:cubicBezTo>
                    <a:pt x="50" y="60"/>
                    <a:pt x="39" y="55"/>
                    <a:pt x="29" y="47"/>
                  </a:cubicBezTo>
                  <a:cubicBezTo>
                    <a:pt x="14" y="36"/>
                    <a:pt x="0" y="20"/>
                    <a:pt x="5" y="1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3" y="6"/>
                    <a:pt x="27" y="22"/>
                    <a:pt x="42" y="33"/>
                  </a:cubicBezTo>
                  <a:cubicBezTo>
                    <a:pt x="52" y="41"/>
                    <a:pt x="63" y="46"/>
                    <a:pt x="66" y="43"/>
                  </a:cubicBezTo>
                  <a:cubicBezTo>
                    <a:pt x="67" y="43"/>
                    <a:pt x="67" y="43"/>
                    <a:pt x="67" y="43"/>
                  </a:cubicBezTo>
                  <a:cubicBezTo>
                    <a:pt x="67" y="42"/>
                    <a:pt x="67" y="42"/>
                    <a:pt x="67" y="42"/>
                  </a:cubicBezTo>
                </a:path>
              </a:pathLst>
            </a:custGeom>
            <a:solidFill>
              <a:srgbClr val="FED9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55000" lnSpcReduction="20000"/>
            </a:bodyPr>
            <a:lstStyle/>
            <a:p>
              <a:pPr algn="ctr"/>
            </a:p>
          </p:txBody>
        </p:sp>
        <p:sp>
          <p:nvSpPr>
            <p:cNvPr id="517" name="iṡḷîḋê"/>
            <p:cNvSpPr/>
            <p:nvPr/>
          </p:nvSpPr>
          <p:spPr bwMode="auto">
            <a:xfrm>
              <a:off x="7981950" y="2747963"/>
              <a:ext cx="231775" cy="214313"/>
            </a:xfrm>
            <a:custGeom>
              <a:avLst/>
              <a:gdLst>
                <a:gd name="T0" fmla="*/ 57 w 70"/>
                <a:gd name="T1" fmla="*/ 56 h 65"/>
                <a:gd name="T2" fmla="*/ 8 w 70"/>
                <a:gd name="T3" fmla="*/ 14 h 65"/>
                <a:gd name="T4" fmla="*/ 21 w 70"/>
                <a:gd name="T5" fmla="*/ 0 h 65"/>
                <a:gd name="T6" fmla="*/ 70 w 70"/>
                <a:gd name="T7" fmla="*/ 42 h 65"/>
                <a:gd name="T8" fmla="*/ 57 w 70"/>
                <a:gd name="T9" fmla="*/ 5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65">
                  <a:moveTo>
                    <a:pt x="57" y="56"/>
                  </a:moveTo>
                  <a:cubicBezTo>
                    <a:pt x="48" y="65"/>
                    <a:pt x="0" y="23"/>
                    <a:pt x="8" y="1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2" y="9"/>
                    <a:pt x="61" y="51"/>
                    <a:pt x="70" y="42"/>
                  </a:cubicBezTo>
                  <a:cubicBezTo>
                    <a:pt x="57" y="56"/>
                    <a:pt x="57" y="56"/>
                    <a:pt x="57" y="56"/>
                  </a:cubicBezTo>
                </a:path>
              </a:pathLst>
            </a:custGeom>
            <a:solidFill>
              <a:srgbClr val="079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</a:p>
          </p:txBody>
        </p:sp>
        <p:sp>
          <p:nvSpPr>
            <p:cNvPr id="518" name="iṣḷíḍé"/>
            <p:cNvSpPr/>
            <p:nvPr/>
          </p:nvSpPr>
          <p:spPr bwMode="auto">
            <a:xfrm>
              <a:off x="8024813" y="2701925"/>
              <a:ext cx="227013" cy="217488"/>
            </a:xfrm>
            <a:custGeom>
              <a:avLst/>
              <a:gdLst>
                <a:gd name="T0" fmla="*/ 69 w 69"/>
                <a:gd name="T1" fmla="*/ 42 h 66"/>
                <a:gd name="T2" fmla="*/ 56 w 69"/>
                <a:gd name="T3" fmla="*/ 56 h 66"/>
                <a:gd name="T4" fmla="*/ 7 w 69"/>
                <a:gd name="T5" fmla="*/ 15 h 66"/>
                <a:gd name="T6" fmla="*/ 7 w 69"/>
                <a:gd name="T7" fmla="*/ 14 h 66"/>
                <a:gd name="T8" fmla="*/ 20 w 69"/>
                <a:gd name="T9" fmla="*/ 0 h 66"/>
                <a:gd name="T10" fmla="*/ 69 w 69"/>
                <a:gd name="T11" fmla="*/ 4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66">
                  <a:moveTo>
                    <a:pt x="69" y="42"/>
                  </a:moveTo>
                  <a:cubicBezTo>
                    <a:pt x="56" y="56"/>
                    <a:pt x="56" y="56"/>
                    <a:pt x="56" y="56"/>
                  </a:cubicBezTo>
                  <a:cubicBezTo>
                    <a:pt x="48" y="66"/>
                    <a:pt x="0" y="26"/>
                    <a:pt x="7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2" y="10"/>
                    <a:pt x="61" y="52"/>
                    <a:pt x="69" y="42"/>
                  </a:cubicBezTo>
                </a:path>
              </a:pathLst>
            </a:custGeom>
            <a:solidFill>
              <a:srgbClr val="FED9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</a:p>
          </p:txBody>
        </p:sp>
        <p:sp>
          <p:nvSpPr>
            <p:cNvPr id="519" name="îšlíḍê"/>
            <p:cNvSpPr/>
            <p:nvPr/>
          </p:nvSpPr>
          <p:spPr bwMode="auto">
            <a:xfrm>
              <a:off x="8170863" y="2805113"/>
              <a:ext cx="80963" cy="42863"/>
            </a:xfrm>
            <a:custGeom>
              <a:avLst/>
              <a:gdLst>
                <a:gd name="T0" fmla="*/ 2 w 25"/>
                <a:gd name="T1" fmla="*/ 0 h 13"/>
                <a:gd name="T2" fmla="*/ 0 w 25"/>
                <a:gd name="T3" fmla="*/ 2 h 13"/>
                <a:gd name="T4" fmla="*/ 0 w 25"/>
                <a:gd name="T5" fmla="*/ 2 h 13"/>
                <a:gd name="T6" fmla="*/ 21 w 25"/>
                <a:gd name="T7" fmla="*/ 13 h 13"/>
                <a:gd name="T8" fmla="*/ 25 w 25"/>
                <a:gd name="T9" fmla="*/ 12 h 13"/>
                <a:gd name="T10" fmla="*/ 25 w 25"/>
                <a:gd name="T11" fmla="*/ 11 h 13"/>
                <a:gd name="T12" fmla="*/ 2 w 25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13">
                  <a:moveTo>
                    <a:pt x="2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8" y="8"/>
                    <a:pt x="16" y="13"/>
                    <a:pt x="21" y="13"/>
                  </a:cubicBezTo>
                  <a:cubicBezTo>
                    <a:pt x="23" y="13"/>
                    <a:pt x="24" y="12"/>
                    <a:pt x="25" y="12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ACBD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520" name="íṡḷíḋe"/>
            <p:cNvSpPr/>
            <p:nvPr/>
          </p:nvSpPr>
          <p:spPr bwMode="auto">
            <a:xfrm>
              <a:off x="8251825" y="2840038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A9A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521" name="iṣľíḋè"/>
            <p:cNvSpPr/>
            <p:nvPr/>
          </p:nvSpPr>
          <p:spPr bwMode="auto">
            <a:xfrm>
              <a:off x="8177213" y="2900363"/>
              <a:ext cx="22225" cy="22225"/>
            </a:xfrm>
            <a:custGeom>
              <a:avLst/>
              <a:gdLst>
                <a:gd name="T0" fmla="*/ 7 w 7"/>
                <a:gd name="T1" fmla="*/ 0 h 7"/>
                <a:gd name="T2" fmla="*/ 0 w 7"/>
                <a:gd name="T3" fmla="*/ 7 h 7"/>
                <a:gd name="T4" fmla="*/ 0 w 7"/>
                <a:gd name="T5" fmla="*/ 7 h 7"/>
                <a:gd name="T6" fmla="*/ 0 w 7"/>
                <a:gd name="T7" fmla="*/ 7 h 7"/>
                <a:gd name="T8" fmla="*/ 1 w 7"/>
                <a:gd name="T9" fmla="*/ 7 h 7"/>
                <a:gd name="T10" fmla="*/ 7 w 7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7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ACBD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522" name="iṧḻïḓe"/>
            <p:cNvSpPr/>
            <p:nvPr/>
          </p:nvSpPr>
          <p:spPr bwMode="auto">
            <a:xfrm>
              <a:off x="8177213" y="2886075"/>
              <a:ext cx="31750" cy="36513"/>
            </a:xfrm>
            <a:custGeom>
              <a:avLst/>
              <a:gdLst>
                <a:gd name="T0" fmla="*/ 10 w 10"/>
                <a:gd name="T1" fmla="*/ 0 h 11"/>
                <a:gd name="T2" fmla="*/ 10 w 10"/>
                <a:gd name="T3" fmla="*/ 0 h 11"/>
                <a:gd name="T4" fmla="*/ 0 w 10"/>
                <a:gd name="T5" fmla="*/ 11 h 11"/>
                <a:gd name="T6" fmla="*/ 0 w 10"/>
                <a:gd name="T7" fmla="*/ 11 h 11"/>
                <a:gd name="T8" fmla="*/ 7 w 10"/>
                <a:gd name="T9" fmla="*/ 4 h 11"/>
                <a:gd name="T10" fmla="*/ 10 w 10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297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523" name="íşľiḋê"/>
            <p:cNvSpPr/>
            <p:nvPr/>
          </p:nvSpPr>
          <p:spPr bwMode="auto">
            <a:xfrm>
              <a:off x="8054975" y="2900363"/>
              <a:ext cx="122238" cy="71438"/>
            </a:xfrm>
            <a:custGeom>
              <a:avLst/>
              <a:gdLst>
                <a:gd name="T0" fmla="*/ 37 w 37"/>
                <a:gd name="T1" fmla="*/ 7 h 22"/>
                <a:gd name="T2" fmla="*/ 37 w 37"/>
                <a:gd name="T3" fmla="*/ 7 h 22"/>
                <a:gd name="T4" fmla="*/ 37 w 37"/>
                <a:gd name="T5" fmla="*/ 7 h 22"/>
                <a:gd name="T6" fmla="*/ 37 w 37"/>
                <a:gd name="T7" fmla="*/ 7 h 22"/>
                <a:gd name="T8" fmla="*/ 37 w 37"/>
                <a:gd name="T9" fmla="*/ 7 h 22"/>
                <a:gd name="T10" fmla="*/ 37 w 37"/>
                <a:gd name="T11" fmla="*/ 7 h 22"/>
                <a:gd name="T12" fmla="*/ 9 w 37"/>
                <a:gd name="T13" fmla="*/ 0 h 22"/>
                <a:gd name="T14" fmla="*/ 9 w 37"/>
                <a:gd name="T15" fmla="*/ 0 h 22"/>
                <a:gd name="T16" fmla="*/ 0 w 37"/>
                <a:gd name="T17" fmla="*/ 11 h 22"/>
                <a:gd name="T18" fmla="*/ 21 w 37"/>
                <a:gd name="T19" fmla="*/ 22 h 22"/>
                <a:gd name="T20" fmla="*/ 25 w 37"/>
                <a:gd name="T21" fmla="*/ 20 h 22"/>
                <a:gd name="T22" fmla="*/ 34 w 37"/>
                <a:gd name="T23" fmla="*/ 10 h 22"/>
                <a:gd name="T24" fmla="*/ 31 w 37"/>
                <a:gd name="T25" fmla="*/ 11 h 22"/>
                <a:gd name="T26" fmla="*/ 9 w 37"/>
                <a:gd name="T2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" h="22">
                  <a:moveTo>
                    <a:pt x="37" y="7"/>
                  </a:moveTo>
                  <a:cubicBezTo>
                    <a:pt x="37" y="7"/>
                    <a:pt x="37" y="7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8" y="17"/>
                    <a:pt x="16" y="22"/>
                    <a:pt x="21" y="22"/>
                  </a:cubicBezTo>
                  <a:cubicBezTo>
                    <a:pt x="23" y="22"/>
                    <a:pt x="24" y="21"/>
                    <a:pt x="25" y="2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3" y="11"/>
                    <a:pt x="32" y="11"/>
                    <a:pt x="31" y="11"/>
                  </a:cubicBezTo>
                  <a:cubicBezTo>
                    <a:pt x="26" y="11"/>
                    <a:pt x="18" y="6"/>
                    <a:pt x="9" y="0"/>
                  </a:cubicBezTo>
                </a:path>
              </a:pathLst>
            </a:custGeom>
            <a:solidFill>
              <a:srgbClr val="B6A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524" name="îṥļiḋè"/>
            <p:cNvSpPr/>
            <p:nvPr/>
          </p:nvSpPr>
          <p:spPr bwMode="auto">
            <a:xfrm>
              <a:off x="8083550" y="2857500"/>
              <a:ext cx="125413" cy="79375"/>
            </a:xfrm>
            <a:custGeom>
              <a:avLst/>
              <a:gdLst>
                <a:gd name="T0" fmla="*/ 13 w 38"/>
                <a:gd name="T1" fmla="*/ 0 h 24"/>
                <a:gd name="T2" fmla="*/ 4 w 38"/>
                <a:gd name="T3" fmla="*/ 10 h 24"/>
                <a:gd name="T4" fmla="*/ 0 w 38"/>
                <a:gd name="T5" fmla="*/ 13 h 24"/>
                <a:gd name="T6" fmla="*/ 22 w 38"/>
                <a:gd name="T7" fmla="*/ 24 h 24"/>
                <a:gd name="T8" fmla="*/ 25 w 38"/>
                <a:gd name="T9" fmla="*/ 23 h 24"/>
                <a:gd name="T10" fmla="*/ 26 w 38"/>
                <a:gd name="T11" fmla="*/ 23 h 24"/>
                <a:gd name="T12" fmla="*/ 28 w 38"/>
                <a:gd name="T13" fmla="*/ 20 h 24"/>
                <a:gd name="T14" fmla="*/ 28 w 38"/>
                <a:gd name="T15" fmla="*/ 20 h 24"/>
                <a:gd name="T16" fmla="*/ 38 w 38"/>
                <a:gd name="T17" fmla="*/ 9 h 24"/>
                <a:gd name="T18" fmla="*/ 34 w 38"/>
                <a:gd name="T19" fmla="*/ 11 h 24"/>
                <a:gd name="T20" fmla="*/ 13 w 38"/>
                <a:gd name="T2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24">
                  <a:moveTo>
                    <a:pt x="13" y="0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9" y="19"/>
                    <a:pt x="17" y="24"/>
                    <a:pt x="22" y="24"/>
                  </a:cubicBezTo>
                  <a:cubicBezTo>
                    <a:pt x="23" y="24"/>
                    <a:pt x="24" y="24"/>
                    <a:pt x="25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7" y="10"/>
                    <a:pt x="36" y="11"/>
                    <a:pt x="34" y="11"/>
                  </a:cubicBezTo>
                  <a:cubicBezTo>
                    <a:pt x="29" y="11"/>
                    <a:pt x="21" y="6"/>
                    <a:pt x="13" y="0"/>
                  </a:cubicBezTo>
                </a:path>
              </a:pathLst>
            </a:custGeom>
            <a:solidFill>
              <a:srgbClr val="0975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525" name="îšḻïḋè"/>
            <p:cNvSpPr/>
            <p:nvPr/>
          </p:nvSpPr>
          <p:spPr bwMode="auto">
            <a:xfrm>
              <a:off x="8126413" y="2811463"/>
              <a:ext cx="125413" cy="82550"/>
            </a:xfrm>
            <a:custGeom>
              <a:avLst/>
              <a:gdLst>
                <a:gd name="T0" fmla="*/ 13 w 38"/>
                <a:gd name="T1" fmla="*/ 0 h 25"/>
                <a:gd name="T2" fmla="*/ 0 w 38"/>
                <a:gd name="T3" fmla="*/ 13 h 25"/>
                <a:gd name="T4" fmla="*/ 0 w 38"/>
                <a:gd name="T5" fmla="*/ 14 h 25"/>
                <a:gd name="T6" fmla="*/ 0 w 38"/>
                <a:gd name="T7" fmla="*/ 14 h 25"/>
                <a:gd name="T8" fmla="*/ 21 w 38"/>
                <a:gd name="T9" fmla="*/ 25 h 25"/>
                <a:gd name="T10" fmla="*/ 25 w 38"/>
                <a:gd name="T11" fmla="*/ 23 h 25"/>
                <a:gd name="T12" fmla="*/ 25 w 38"/>
                <a:gd name="T13" fmla="*/ 23 h 25"/>
                <a:gd name="T14" fmla="*/ 25 w 38"/>
                <a:gd name="T15" fmla="*/ 23 h 25"/>
                <a:gd name="T16" fmla="*/ 25 w 38"/>
                <a:gd name="T17" fmla="*/ 23 h 25"/>
                <a:gd name="T18" fmla="*/ 38 w 38"/>
                <a:gd name="T19" fmla="*/ 10 h 25"/>
                <a:gd name="T20" fmla="*/ 38 w 38"/>
                <a:gd name="T21" fmla="*/ 10 h 25"/>
                <a:gd name="T22" fmla="*/ 34 w 38"/>
                <a:gd name="T23" fmla="*/ 11 h 25"/>
                <a:gd name="T24" fmla="*/ 13 w 38"/>
                <a:gd name="T2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25">
                  <a:moveTo>
                    <a:pt x="13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8" y="20"/>
                    <a:pt x="16" y="25"/>
                    <a:pt x="21" y="25"/>
                  </a:cubicBezTo>
                  <a:cubicBezTo>
                    <a:pt x="23" y="25"/>
                    <a:pt x="24" y="24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7" y="10"/>
                    <a:pt x="36" y="11"/>
                    <a:pt x="34" y="11"/>
                  </a:cubicBezTo>
                  <a:cubicBezTo>
                    <a:pt x="29" y="11"/>
                    <a:pt x="21" y="6"/>
                    <a:pt x="13" y="0"/>
                  </a:cubicBezTo>
                </a:path>
              </a:pathLst>
            </a:custGeom>
            <a:solidFill>
              <a:srgbClr val="B6A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526" name="íṥ1îḍé"/>
            <p:cNvSpPr/>
            <p:nvPr/>
          </p:nvSpPr>
          <p:spPr bwMode="auto">
            <a:xfrm>
              <a:off x="8074025" y="2471738"/>
              <a:ext cx="369888" cy="382588"/>
            </a:xfrm>
            <a:custGeom>
              <a:avLst/>
              <a:gdLst>
                <a:gd name="T0" fmla="*/ 108 w 112"/>
                <a:gd name="T1" fmla="*/ 54 h 116"/>
                <a:gd name="T2" fmla="*/ 54 w 112"/>
                <a:gd name="T3" fmla="*/ 112 h 116"/>
                <a:gd name="T4" fmla="*/ 29 w 112"/>
                <a:gd name="T5" fmla="*/ 103 h 116"/>
                <a:gd name="T6" fmla="*/ 5 w 112"/>
                <a:gd name="T7" fmla="*/ 70 h 116"/>
                <a:gd name="T8" fmla="*/ 5 w 112"/>
                <a:gd name="T9" fmla="*/ 70 h 116"/>
                <a:gd name="T10" fmla="*/ 57 w 112"/>
                <a:gd name="T11" fmla="*/ 14 h 116"/>
                <a:gd name="T12" fmla="*/ 107 w 112"/>
                <a:gd name="T13" fmla="*/ 35 h 116"/>
                <a:gd name="T14" fmla="*/ 108 w 112"/>
                <a:gd name="T15" fmla="*/ 5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116">
                  <a:moveTo>
                    <a:pt x="108" y="54"/>
                  </a:moveTo>
                  <a:cubicBezTo>
                    <a:pt x="54" y="112"/>
                    <a:pt x="54" y="112"/>
                    <a:pt x="54" y="112"/>
                  </a:cubicBezTo>
                  <a:cubicBezTo>
                    <a:pt x="50" y="116"/>
                    <a:pt x="39" y="111"/>
                    <a:pt x="29" y="103"/>
                  </a:cubicBezTo>
                  <a:cubicBezTo>
                    <a:pt x="14" y="92"/>
                    <a:pt x="0" y="76"/>
                    <a:pt x="5" y="70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57" y="14"/>
                    <a:pt x="57" y="14"/>
                    <a:pt x="57" y="14"/>
                  </a:cubicBezTo>
                  <a:cubicBezTo>
                    <a:pt x="68" y="0"/>
                    <a:pt x="98" y="17"/>
                    <a:pt x="107" y="35"/>
                  </a:cubicBezTo>
                  <a:cubicBezTo>
                    <a:pt x="111" y="42"/>
                    <a:pt x="112" y="49"/>
                    <a:pt x="108" y="54"/>
                  </a:cubicBezTo>
                  <a:close/>
                </a:path>
              </a:pathLst>
            </a:custGeom>
            <a:solidFill>
              <a:srgbClr val="EE7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527" name="íṥľíḋé"/>
            <p:cNvSpPr/>
            <p:nvPr/>
          </p:nvSpPr>
          <p:spPr bwMode="auto">
            <a:xfrm>
              <a:off x="8170863" y="2587625"/>
              <a:ext cx="273050" cy="266700"/>
            </a:xfrm>
            <a:custGeom>
              <a:avLst/>
              <a:gdLst>
                <a:gd name="T0" fmla="*/ 79 w 83"/>
                <a:gd name="T1" fmla="*/ 19 h 81"/>
                <a:gd name="T2" fmla="*/ 25 w 83"/>
                <a:gd name="T3" fmla="*/ 77 h 81"/>
                <a:gd name="T4" fmla="*/ 0 w 83"/>
                <a:gd name="T5" fmla="*/ 68 h 81"/>
                <a:gd name="T6" fmla="*/ 52 w 83"/>
                <a:gd name="T7" fmla="*/ 9 h 81"/>
                <a:gd name="T8" fmla="*/ 74 w 83"/>
                <a:gd name="T9" fmla="*/ 17 h 81"/>
                <a:gd name="T10" fmla="*/ 78 w 83"/>
                <a:gd name="T11" fmla="*/ 0 h 81"/>
                <a:gd name="T12" fmla="*/ 79 w 83"/>
                <a:gd name="T13" fmla="*/ 1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81">
                  <a:moveTo>
                    <a:pt x="79" y="19"/>
                  </a:moveTo>
                  <a:cubicBezTo>
                    <a:pt x="25" y="77"/>
                    <a:pt x="25" y="77"/>
                    <a:pt x="25" y="77"/>
                  </a:cubicBezTo>
                  <a:cubicBezTo>
                    <a:pt x="21" y="81"/>
                    <a:pt x="10" y="76"/>
                    <a:pt x="0" y="68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2" y="9"/>
                    <a:pt x="67" y="19"/>
                    <a:pt x="74" y="17"/>
                  </a:cubicBezTo>
                  <a:cubicBezTo>
                    <a:pt x="81" y="14"/>
                    <a:pt x="81" y="8"/>
                    <a:pt x="78" y="0"/>
                  </a:cubicBezTo>
                  <a:cubicBezTo>
                    <a:pt x="82" y="7"/>
                    <a:pt x="83" y="14"/>
                    <a:pt x="79" y="19"/>
                  </a:cubicBezTo>
                  <a:close/>
                </a:path>
              </a:pathLst>
            </a:custGeom>
            <a:solidFill>
              <a:srgbClr val="DD4B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85000" lnSpcReduction="20000"/>
            </a:bodyPr>
            <a:lstStyle/>
            <a:p>
              <a:pPr algn="ctr"/>
            </a:p>
          </p:txBody>
        </p:sp>
        <p:sp>
          <p:nvSpPr>
            <p:cNvPr id="528" name="îš1iḋè"/>
            <p:cNvSpPr/>
            <p:nvPr/>
          </p:nvSpPr>
          <p:spPr bwMode="auto">
            <a:xfrm>
              <a:off x="7489825" y="3014663"/>
              <a:ext cx="39688" cy="100013"/>
            </a:xfrm>
            <a:custGeom>
              <a:avLst/>
              <a:gdLst>
                <a:gd name="T0" fmla="*/ 9 w 12"/>
                <a:gd name="T1" fmla="*/ 0 h 30"/>
                <a:gd name="T2" fmla="*/ 2 w 12"/>
                <a:gd name="T3" fmla="*/ 28 h 30"/>
                <a:gd name="T4" fmla="*/ 12 w 12"/>
                <a:gd name="T5" fmla="*/ 30 h 30"/>
                <a:gd name="T6" fmla="*/ 9 w 12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0">
                  <a:moveTo>
                    <a:pt x="9" y="0"/>
                  </a:moveTo>
                  <a:cubicBezTo>
                    <a:pt x="9" y="0"/>
                    <a:pt x="0" y="26"/>
                    <a:pt x="2" y="28"/>
                  </a:cubicBezTo>
                  <a:cubicBezTo>
                    <a:pt x="3" y="30"/>
                    <a:pt x="12" y="30"/>
                    <a:pt x="12" y="3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F0B8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529" name="í$1ïďé"/>
            <p:cNvSpPr/>
            <p:nvPr/>
          </p:nvSpPr>
          <p:spPr bwMode="auto">
            <a:xfrm>
              <a:off x="7467600" y="3008313"/>
              <a:ext cx="61913" cy="82550"/>
            </a:xfrm>
            <a:custGeom>
              <a:avLst/>
              <a:gdLst>
                <a:gd name="T0" fmla="*/ 19 w 19"/>
                <a:gd name="T1" fmla="*/ 0 h 25"/>
                <a:gd name="T2" fmla="*/ 2 w 19"/>
                <a:gd name="T3" fmla="*/ 1 h 25"/>
                <a:gd name="T4" fmla="*/ 4 w 19"/>
                <a:gd name="T5" fmla="*/ 21 h 25"/>
                <a:gd name="T6" fmla="*/ 9 w 19"/>
                <a:gd name="T7" fmla="*/ 24 h 25"/>
                <a:gd name="T8" fmla="*/ 16 w 19"/>
                <a:gd name="T9" fmla="*/ 2 h 25"/>
                <a:gd name="T10" fmla="*/ 18 w 19"/>
                <a:gd name="T11" fmla="*/ 25 h 25"/>
                <a:gd name="T12" fmla="*/ 19 w 19"/>
                <a:gd name="T13" fmla="*/ 25 h 25"/>
                <a:gd name="T14" fmla="*/ 19 w 19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5">
                  <a:moveTo>
                    <a:pt x="19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0" y="16"/>
                    <a:pt x="4" y="21"/>
                  </a:cubicBezTo>
                  <a:cubicBezTo>
                    <a:pt x="6" y="23"/>
                    <a:pt x="7" y="24"/>
                    <a:pt x="9" y="24"/>
                  </a:cubicBezTo>
                  <a:cubicBezTo>
                    <a:pt x="11" y="16"/>
                    <a:pt x="16" y="2"/>
                    <a:pt x="16" y="2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9" y="25"/>
                    <a:pt x="19" y="25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DF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530" name="îSľïḓè"/>
            <p:cNvSpPr/>
            <p:nvPr/>
          </p:nvSpPr>
          <p:spPr bwMode="auto">
            <a:xfrm>
              <a:off x="7496175" y="3014663"/>
              <a:ext cx="30163" cy="76200"/>
            </a:xfrm>
            <a:custGeom>
              <a:avLst/>
              <a:gdLst>
                <a:gd name="T0" fmla="*/ 7 w 9"/>
                <a:gd name="T1" fmla="*/ 0 h 23"/>
                <a:gd name="T2" fmla="*/ 0 w 9"/>
                <a:gd name="T3" fmla="*/ 22 h 23"/>
                <a:gd name="T4" fmla="*/ 6 w 9"/>
                <a:gd name="T5" fmla="*/ 23 h 23"/>
                <a:gd name="T6" fmla="*/ 9 w 9"/>
                <a:gd name="T7" fmla="*/ 23 h 23"/>
                <a:gd name="T8" fmla="*/ 7 w 9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3">
                  <a:moveTo>
                    <a:pt x="7" y="0"/>
                  </a:moveTo>
                  <a:cubicBezTo>
                    <a:pt x="7" y="0"/>
                    <a:pt x="2" y="14"/>
                    <a:pt x="0" y="22"/>
                  </a:cubicBezTo>
                  <a:cubicBezTo>
                    <a:pt x="2" y="23"/>
                    <a:pt x="5" y="23"/>
                    <a:pt x="6" y="23"/>
                  </a:cubicBezTo>
                  <a:cubicBezTo>
                    <a:pt x="8" y="23"/>
                    <a:pt x="9" y="23"/>
                    <a:pt x="9" y="2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D4C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531" name="îsļîḍè"/>
            <p:cNvSpPr/>
            <p:nvPr/>
          </p:nvSpPr>
          <p:spPr bwMode="auto">
            <a:xfrm>
              <a:off x="7896225" y="3173413"/>
              <a:ext cx="128588" cy="257175"/>
            </a:xfrm>
            <a:custGeom>
              <a:avLst/>
              <a:gdLst>
                <a:gd name="T0" fmla="*/ 38 w 39"/>
                <a:gd name="T1" fmla="*/ 52 h 78"/>
                <a:gd name="T2" fmla="*/ 33 w 39"/>
                <a:gd name="T3" fmla="*/ 78 h 78"/>
                <a:gd name="T4" fmla="*/ 0 w 39"/>
                <a:gd name="T5" fmla="*/ 7 h 78"/>
                <a:gd name="T6" fmla="*/ 25 w 39"/>
                <a:gd name="T7" fmla="*/ 9 h 78"/>
                <a:gd name="T8" fmla="*/ 38 w 39"/>
                <a:gd name="T9" fmla="*/ 35 h 78"/>
                <a:gd name="T10" fmla="*/ 38 w 39"/>
                <a:gd name="T11" fmla="*/ 5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78">
                  <a:moveTo>
                    <a:pt x="38" y="52"/>
                  </a:moveTo>
                  <a:cubicBezTo>
                    <a:pt x="37" y="63"/>
                    <a:pt x="33" y="78"/>
                    <a:pt x="33" y="7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3" y="0"/>
                    <a:pt x="25" y="9"/>
                  </a:cubicBezTo>
                  <a:cubicBezTo>
                    <a:pt x="33" y="14"/>
                    <a:pt x="37" y="25"/>
                    <a:pt x="38" y="35"/>
                  </a:cubicBezTo>
                  <a:cubicBezTo>
                    <a:pt x="39" y="41"/>
                    <a:pt x="39" y="47"/>
                    <a:pt x="38" y="52"/>
                  </a:cubicBezTo>
                  <a:close/>
                </a:path>
              </a:pathLst>
            </a:custGeom>
            <a:solidFill>
              <a:srgbClr val="EF69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85000" lnSpcReduction="20000"/>
            </a:bodyPr>
            <a:lstStyle/>
            <a:p>
              <a:pPr algn="ctr"/>
            </a:p>
          </p:txBody>
        </p:sp>
        <p:sp>
          <p:nvSpPr>
            <p:cNvPr id="532" name="ïṥľïḓé"/>
            <p:cNvSpPr/>
            <p:nvPr/>
          </p:nvSpPr>
          <p:spPr bwMode="auto">
            <a:xfrm>
              <a:off x="7896225" y="3197225"/>
              <a:ext cx="128588" cy="233363"/>
            </a:xfrm>
            <a:custGeom>
              <a:avLst/>
              <a:gdLst>
                <a:gd name="T0" fmla="*/ 38 w 39"/>
                <a:gd name="T1" fmla="*/ 45 h 71"/>
                <a:gd name="T2" fmla="*/ 33 w 39"/>
                <a:gd name="T3" fmla="*/ 71 h 71"/>
                <a:gd name="T4" fmla="*/ 0 w 39"/>
                <a:gd name="T5" fmla="*/ 0 h 71"/>
                <a:gd name="T6" fmla="*/ 13 w 39"/>
                <a:gd name="T7" fmla="*/ 4 h 71"/>
                <a:gd name="T8" fmla="*/ 30 w 39"/>
                <a:gd name="T9" fmla="*/ 26 h 71"/>
                <a:gd name="T10" fmla="*/ 38 w 39"/>
                <a:gd name="T11" fmla="*/ 28 h 71"/>
                <a:gd name="T12" fmla="*/ 38 w 39"/>
                <a:gd name="T13" fmla="*/ 4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71">
                  <a:moveTo>
                    <a:pt x="38" y="45"/>
                  </a:moveTo>
                  <a:cubicBezTo>
                    <a:pt x="37" y="56"/>
                    <a:pt x="33" y="71"/>
                    <a:pt x="33" y="7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21" y="9"/>
                    <a:pt x="30" y="26"/>
                  </a:cubicBezTo>
                  <a:cubicBezTo>
                    <a:pt x="39" y="42"/>
                    <a:pt x="38" y="28"/>
                    <a:pt x="38" y="28"/>
                  </a:cubicBezTo>
                  <a:cubicBezTo>
                    <a:pt x="39" y="34"/>
                    <a:pt x="39" y="40"/>
                    <a:pt x="38" y="45"/>
                  </a:cubicBezTo>
                  <a:close/>
                </a:path>
              </a:pathLst>
            </a:custGeom>
            <a:solidFill>
              <a:srgbClr val="DB56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70000" lnSpcReduction="20000"/>
            </a:bodyPr>
            <a:lstStyle/>
            <a:p>
              <a:pPr algn="ctr"/>
            </a:p>
          </p:txBody>
        </p:sp>
        <p:sp>
          <p:nvSpPr>
            <p:cNvPr id="533" name="îSlïḑè"/>
            <p:cNvSpPr/>
            <p:nvPr/>
          </p:nvSpPr>
          <p:spPr bwMode="auto">
            <a:xfrm>
              <a:off x="7519988" y="2805113"/>
              <a:ext cx="320675" cy="466725"/>
            </a:xfrm>
            <a:custGeom>
              <a:avLst/>
              <a:gdLst>
                <a:gd name="T0" fmla="*/ 91 w 97"/>
                <a:gd name="T1" fmla="*/ 120 h 142"/>
                <a:gd name="T2" fmla="*/ 49 w 97"/>
                <a:gd name="T3" fmla="*/ 142 h 142"/>
                <a:gd name="T4" fmla="*/ 39 w 97"/>
                <a:gd name="T5" fmla="*/ 123 h 142"/>
                <a:gd name="T6" fmla="*/ 13 w 97"/>
                <a:gd name="T7" fmla="*/ 125 h 142"/>
                <a:gd name="T8" fmla="*/ 11 w 97"/>
                <a:gd name="T9" fmla="*/ 124 h 142"/>
                <a:gd name="T10" fmla="*/ 1 w 97"/>
                <a:gd name="T11" fmla="*/ 89 h 142"/>
                <a:gd name="T12" fmla="*/ 1 w 97"/>
                <a:gd name="T13" fmla="*/ 85 h 142"/>
                <a:gd name="T14" fmla="*/ 0 w 97"/>
                <a:gd name="T15" fmla="*/ 64 h 142"/>
                <a:gd name="T16" fmla="*/ 0 w 97"/>
                <a:gd name="T17" fmla="*/ 62 h 142"/>
                <a:gd name="T18" fmla="*/ 0 w 97"/>
                <a:gd name="T19" fmla="*/ 60 h 142"/>
                <a:gd name="T20" fmla="*/ 31 w 97"/>
                <a:gd name="T21" fmla="*/ 14 h 142"/>
                <a:gd name="T22" fmla="*/ 77 w 97"/>
                <a:gd name="T23" fmla="*/ 16 h 142"/>
                <a:gd name="T24" fmla="*/ 90 w 97"/>
                <a:gd name="T25" fmla="*/ 81 h 142"/>
                <a:gd name="T26" fmla="*/ 87 w 97"/>
                <a:gd name="T27" fmla="*/ 95 h 142"/>
                <a:gd name="T28" fmla="*/ 91 w 97"/>
                <a:gd name="T29" fmla="*/ 12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7" h="142">
                  <a:moveTo>
                    <a:pt x="91" y="120"/>
                  </a:moveTo>
                  <a:cubicBezTo>
                    <a:pt x="49" y="142"/>
                    <a:pt x="49" y="142"/>
                    <a:pt x="49" y="142"/>
                  </a:cubicBezTo>
                  <a:cubicBezTo>
                    <a:pt x="49" y="142"/>
                    <a:pt x="42" y="124"/>
                    <a:pt x="39" y="123"/>
                  </a:cubicBezTo>
                  <a:cubicBezTo>
                    <a:pt x="35" y="121"/>
                    <a:pt x="23" y="125"/>
                    <a:pt x="13" y="125"/>
                  </a:cubicBezTo>
                  <a:cubicBezTo>
                    <a:pt x="12" y="125"/>
                    <a:pt x="11" y="125"/>
                    <a:pt x="11" y="124"/>
                  </a:cubicBezTo>
                  <a:cubicBezTo>
                    <a:pt x="5" y="122"/>
                    <a:pt x="2" y="109"/>
                    <a:pt x="1" y="89"/>
                  </a:cubicBezTo>
                  <a:cubicBezTo>
                    <a:pt x="1" y="87"/>
                    <a:pt x="1" y="86"/>
                    <a:pt x="1" y="85"/>
                  </a:cubicBezTo>
                  <a:cubicBezTo>
                    <a:pt x="1" y="78"/>
                    <a:pt x="0" y="71"/>
                    <a:pt x="0" y="64"/>
                  </a:cubicBezTo>
                  <a:cubicBezTo>
                    <a:pt x="0" y="63"/>
                    <a:pt x="0" y="62"/>
                    <a:pt x="0" y="62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1" y="26"/>
                    <a:pt x="16" y="22"/>
                    <a:pt x="31" y="14"/>
                  </a:cubicBezTo>
                  <a:cubicBezTo>
                    <a:pt x="31" y="14"/>
                    <a:pt x="52" y="0"/>
                    <a:pt x="77" y="16"/>
                  </a:cubicBezTo>
                  <a:cubicBezTo>
                    <a:pt x="97" y="29"/>
                    <a:pt x="94" y="59"/>
                    <a:pt x="90" y="81"/>
                  </a:cubicBezTo>
                  <a:cubicBezTo>
                    <a:pt x="89" y="86"/>
                    <a:pt x="88" y="91"/>
                    <a:pt x="87" y="95"/>
                  </a:cubicBezTo>
                  <a:cubicBezTo>
                    <a:pt x="83" y="115"/>
                    <a:pt x="91" y="120"/>
                    <a:pt x="91" y="120"/>
                  </a:cubicBezTo>
                  <a:close/>
                </a:path>
              </a:pathLst>
            </a:custGeom>
            <a:solidFill>
              <a:srgbClr val="F4D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534" name="íṩļíḍê"/>
            <p:cNvSpPr/>
            <p:nvPr/>
          </p:nvSpPr>
          <p:spPr bwMode="auto">
            <a:xfrm>
              <a:off x="7654925" y="2992438"/>
              <a:ext cx="42863" cy="76200"/>
            </a:xfrm>
            <a:custGeom>
              <a:avLst/>
              <a:gdLst>
                <a:gd name="T0" fmla="*/ 0 w 13"/>
                <a:gd name="T1" fmla="*/ 7 h 23"/>
                <a:gd name="T2" fmla="*/ 9 w 13"/>
                <a:gd name="T3" fmla="*/ 4 h 23"/>
                <a:gd name="T4" fmla="*/ 8 w 13"/>
                <a:gd name="T5" fmla="*/ 23 h 23"/>
                <a:gd name="T6" fmla="*/ 7 w 13"/>
                <a:gd name="T7" fmla="*/ 8 h 23"/>
                <a:gd name="T8" fmla="*/ 0 w 13"/>
                <a:gd name="T9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3">
                  <a:moveTo>
                    <a:pt x="0" y="7"/>
                  </a:moveTo>
                  <a:cubicBezTo>
                    <a:pt x="0" y="7"/>
                    <a:pt x="3" y="0"/>
                    <a:pt x="9" y="4"/>
                  </a:cubicBezTo>
                  <a:cubicBezTo>
                    <a:pt x="13" y="7"/>
                    <a:pt x="13" y="17"/>
                    <a:pt x="8" y="23"/>
                  </a:cubicBezTo>
                  <a:cubicBezTo>
                    <a:pt x="8" y="23"/>
                    <a:pt x="12" y="11"/>
                    <a:pt x="7" y="8"/>
                  </a:cubicBezTo>
                  <a:cubicBezTo>
                    <a:pt x="4" y="5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F0B8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535" name="íṣļíḋè"/>
            <p:cNvSpPr/>
            <p:nvPr/>
          </p:nvSpPr>
          <p:spPr bwMode="auto">
            <a:xfrm>
              <a:off x="7556500" y="3071813"/>
              <a:ext cx="263525" cy="200025"/>
            </a:xfrm>
            <a:custGeom>
              <a:avLst/>
              <a:gdLst>
                <a:gd name="T0" fmla="*/ 80 w 80"/>
                <a:gd name="T1" fmla="*/ 39 h 61"/>
                <a:gd name="T2" fmla="*/ 38 w 80"/>
                <a:gd name="T3" fmla="*/ 61 h 61"/>
                <a:gd name="T4" fmla="*/ 28 w 80"/>
                <a:gd name="T5" fmla="*/ 42 h 61"/>
                <a:gd name="T6" fmla="*/ 2 w 80"/>
                <a:gd name="T7" fmla="*/ 44 h 61"/>
                <a:gd name="T8" fmla="*/ 0 w 80"/>
                <a:gd name="T9" fmla="*/ 43 h 61"/>
                <a:gd name="T10" fmla="*/ 23 w 80"/>
                <a:gd name="T11" fmla="*/ 33 h 61"/>
                <a:gd name="T12" fmla="*/ 34 w 80"/>
                <a:gd name="T13" fmla="*/ 10 h 61"/>
                <a:gd name="T14" fmla="*/ 79 w 80"/>
                <a:gd name="T15" fmla="*/ 0 h 61"/>
                <a:gd name="T16" fmla="*/ 76 w 80"/>
                <a:gd name="T17" fmla="*/ 14 h 61"/>
                <a:gd name="T18" fmla="*/ 80 w 80"/>
                <a:gd name="T19" fmla="*/ 3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" h="61">
                  <a:moveTo>
                    <a:pt x="80" y="39"/>
                  </a:moveTo>
                  <a:cubicBezTo>
                    <a:pt x="38" y="61"/>
                    <a:pt x="38" y="61"/>
                    <a:pt x="38" y="61"/>
                  </a:cubicBezTo>
                  <a:cubicBezTo>
                    <a:pt x="38" y="61"/>
                    <a:pt x="31" y="43"/>
                    <a:pt x="28" y="42"/>
                  </a:cubicBezTo>
                  <a:cubicBezTo>
                    <a:pt x="24" y="40"/>
                    <a:pt x="12" y="44"/>
                    <a:pt x="2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18" y="36"/>
                    <a:pt x="23" y="33"/>
                  </a:cubicBezTo>
                  <a:cubicBezTo>
                    <a:pt x="28" y="30"/>
                    <a:pt x="34" y="10"/>
                    <a:pt x="34" y="1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8" y="5"/>
                    <a:pt x="77" y="10"/>
                    <a:pt x="76" y="14"/>
                  </a:cubicBezTo>
                  <a:cubicBezTo>
                    <a:pt x="72" y="34"/>
                    <a:pt x="80" y="39"/>
                    <a:pt x="80" y="39"/>
                  </a:cubicBezTo>
                  <a:close/>
                </a:path>
              </a:pathLst>
            </a:custGeom>
            <a:solidFill>
              <a:srgbClr val="F0B8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55000" lnSpcReduction="20000"/>
            </a:bodyPr>
            <a:lstStyle/>
            <a:p>
              <a:pPr algn="ctr"/>
            </a:p>
          </p:txBody>
        </p:sp>
        <p:sp>
          <p:nvSpPr>
            <p:cNvPr id="536" name="iṣḷiďe"/>
            <p:cNvSpPr/>
            <p:nvPr/>
          </p:nvSpPr>
          <p:spPr bwMode="auto">
            <a:xfrm>
              <a:off x="7578725" y="3813175"/>
              <a:ext cx="660400" cy="1185863"/>
            </a:xfrm>
            <a:custGeom>
              <a:avLst/>
              <a:gdLst>
                <a:gd name="T0" fmla="*/ 200 w 200"/>
                <a:gd name="T1" fmla="*/ 295 h 360"/>
                <a:gd name="T2" fmla="*/ 171 w 200"/>
                <a:gd name="T3" fmla="*/ 317 h 360"/>
                <a:gd name="T4" fmla="*/ 99 w 200"/>
                <a:gd name="T5" fmla="*/ 210 h 360"/>
                <a:gd name="T6" fmla="*/ 85 w 200"/>
                <a:gd name="T7" fmla="*/ 134 h 360"/>
                <a:gd name="T8" fmla="*/ 59 w 200"/>
                <a:gd name="T9" fmla="*/ 220 h 360"/>
                <a:gd name="T10" fmla="*/ 62 w 200"/>
                <a:gd name="T11" fmla="*/ 244 h 360"/>
                <a:gd name="T12" fmla="*/ 56 w 200"/>
                <a:gd name="T13" fmla="*/ 290 h 360"/>
                <a:gd name="T14" fmla="*/ 42 w 200"/>
                <a:gd name="T15" fmla="*/ 355 h 360"/>
                <a:gd name="T16" fmla="*/ 20 w 200"/>
                <a:gd name="T17" fmla="*/ 359 h 360"/>
                <a:gd name="T18" fmla="*/ 4 w 200"/>
                <a:gd name="T19" fmla="*/ 353 h 360"/>
                <a:gd name="T20" fmla="*/ 4 w 200"/>
                <a:gd name="T21" fmla="*/ 248 h 360"/>
                <a:gd name="T22" fmla="*/ 1 w 200"/>
                <a:gd name="T23" fmla="*/ 201 h 360"/>
                <a:gd name="T24" fmla="*/ 11 w 200"/>
                <a:gd name="T25" fmla="*/ 113 h 360"/>
                <a:gd name="T26" fmla="*/ 24 w 200"/>
                <a:gd name="T27" fmla="*/ 24 h 360"/>
                <a:gd name="T28" fmla="*/ 134 w 200"/>
                <a:gd name="T29" fmla="*/ 0 h 360"/>
                <a:gd name="T30" fmla="*/ 146 w 200"/>
                <a:gd name="T31" fmla="*/ 62 h 360"/>
                <a:gd name="T32" fmla="*/ 150 w 200"/>
                <a:gd name="T33" fmla="*/ 194 h 360"/>
                <a:gd name="T34" fmla="*/ 181 w 200"/>
                <a:gd name="T35" fmla="*/ 237 h 360"/>
                <a:gd name="T36" fmla="*/ 196 w 200"/>
                <a:gd name="T37" fmla="*/ 281 h 360"/>
                <a:gd name="T38" fmla="*/ 200 w 200"/>
                <a:gd name="T39" fmla="*/ 295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0" h="360">
                  <a:moveTo>
                    <a:pt x="200" y="295"/>
                  </a:moveTo>
                  <a:cubicBezTo>
                    <a:pt x="189" y="318"/>
                    <a:pt x="171" y="317"/>
                    <a:pt x="171" y="317"/>
                  </a:cubicBezTo>
                  <a:cubicBezTo>
                    <a:pt x="171" y="317"/>
                    <a:pt x="101" y="219"/>
                    <a:pt x="99" y="210"/>
                  </a:cubicBezTo>
                  <a:cubicBezTo>
                    <a:pt x="97" y="202"/>
                    <a:pt x="85" y="134"/>
                    <a:pt x="85" y="134"/>
                  </a:cubicBezTo>
                  <a:cubicBezTo>
                    <a:pt x="59" y="220"/>
                    <a:pt x="59" y="220"/>
                    <a:pt x="59" y="220"/>
                  </a:cubicBezTo>
                  <a:cubicBezTo>
                    <a:pt x="61" y="228"/>
                    <a:pt x="62" y="235"/>
                    <a:pt x="62" y="244"/>
                  </a:cubicBezTo>
                  <a:cubicBezTo>
                    <a:pt x="62" y="255"/>
                    <a:pt x="60" y="269"/>
                    <a:pt x="56" y="290"/>
                  </a:cubicBezTo>
                  <a:cubicBezTo>
                    <a:pt x="48" y="325"/>
                    <a:pt x="42" y="355"/>
                    <a:pt x="42" y="355"/>
                  </a:cubicBezTo>
                  <a:cubicBezTo>
                    <a:pt x="35" y="360"/>
                    <a:pt x="27" y="360"/>
                    <a:pt x="20" y="359"/>
                  </a:cubicBezTo>
                  <a:cubicBezTo>
                    <a:pt x="11" y="358"/>
                    <a:pt x="4" y="353"/>
                    <a:pt x="4" y="353"/>
                  </a:cubicBezTo>
                  <a:cubicBezTo>
                    <a:pt x="4" y="353"/>
                    <a:pt x="5" y="270"/>
                    <a:pt x="4" y="248"/>
                  </a:cubicBezTo>
                  <a:cubicBezTo>
                    <a:pt x="3" y="226"/>
                    <a:pt x="0" y="215"/>
                    <a:pt x="1" y="201"/>
                  </a:cubicBezTo>
                  <a:cubicBezTo>
                    <a:pt x="3" y="186"/>
                    <a:pt x="7" y="150"/>
                    <a:pt x="11" y="113"/>
                  </a:cubicBezTo>
                  <a:cubicBezTo>
                    <a:pt x="16" y="75"/>
                    <a:pt x="24" y="24"/>
                    <a:pt x="24" y="24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4" y="0"/>
                    <a:pt x="145" y="14"/>
                    <a:pt x="146" y="62"/>
                  </a:cubicBezTo>
                  <a:cubicBezTo>
                    <a:pt x="147" y="100"/>
                    <a:pt x="150" y="194"/>
                    <a:pt x="150" y="194"/>
                  </a:cubicBezTo>
                  <a:cubicBezTo>
                    <a:pt x="168" y="205"/>
                    <a:pt x="173" y="216"/>
                    <a:pt x="181" y="237"/>
                  </a:cubicBezTo>
                  <a:cubicBezTo>
                    <a:pt x="186" y="251"/>
                    <a:pt x="192" y="269"/>
                    <a:pt x="196" y="281"/>
                  </a:cubicBezTo>
                  <a:cubicBezTo>
                    <a:pt x="199" y="288"/>
                    <a:pt x="200" y="294"/>
                    <a:pt x="200" y="295"/>
                  </a:cubicBezTo>
                  <a:close/>
                </a:path>
              </a:pathLst>
            </a:custGeom>
            <a:solidFill>
              <a:srgbClr val="0880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537" name="iSľïḋé"/>
            <p:cNvSpPr/>
            <p:nvPr/>
          </p:nvSpPr>
          <p:spPr bwMode="auto">
            <a:xfrm>
              <a:off x="7859713" y="4040188"/>
              <a:ext cx="379413" cy="820738"/>
            </a:xfrm>
            <a:custGeom>
              <a:avLst/>
              <a:gdLst>
                <a:gd name="T0" fmla="*/ 115 w 115"/>
                <a:gd name="T1" fmla="*/ 226 h 249"/>
                <a:gd name="T2" fmla="*/ 86 w 115"/>
                <a:gd name="T3" fmla="*/ 248 h 249"/>
                <a:gd name="T4" fmla="*/ 14 w 115"/>
                <a:gd name="T5" fmla="*/ 141 h 249"/>
                <a:gd name="T6" fmla="*/ 0 w 115"/>
                <a:gd name="T7" fmla="*/ 65 h 249"/>
                <a:gd name="T8" fmla="*/ 11 w 115"/>
                <a:gd name="T9" fmla="*/ 27 h 249"/>
                <a:gd name="T10" fmla="*/ 47 w 115"/>
                <a:gd name="T11" fmla="*/ 0 h 249"/>
                <a:gd name="T12" fmla="*/ 24 w 115"/>
                <a:gd name="T13" fmla="*/ 33 h 249"/>
                <a:gd name="T14" fmla="*/ 24 w 115"/>
                <a:gd name="T15" fmla="*/ 118 h 249"/>
                <a:gd name="T16" fmla="*/ 72 w 115"/>
                <a:gd name="T17" fmla="*/ 210 h 249"/>
                <a:gd name="T18" fmla="*/ 111 w 115"/>
                <a:gd name="T19" fmla="*/ 212 h 249"/>
                <a:gd name="T20" fmla="*/ 115 w 115"/>
                <a:gd name="T21" fmla="*/ 22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249">
                  <a:moveTo>
                    <a:pt x="115" y="226"/>
                  </a:moveTo>
                  <a:cubicBezTo>
                    <a:pt x="104" y="249"/>
                    <a:pt x="86" y="248"/>
                    <a:pt x="86" y="248"/>
                  </a:cubicBezTo>
                  <a:cubicBezTo>
                    <a:pt x="86" y="248"/>
                    <a:pt x="16" y="150"/>
                    <a:pt x="14" y="141"/>
                  </a:cubicBezTo>
                  <a:cubicBezTo>
                    <a:pt x="12" y="133"/>
                    <a:pt x="0" y="65"/>
                    <a:pt x="0" y="65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34" y="16"/>
                    <a:pt x="47" y="0"/>
                  </a:cubicBezTo>
                  <a:cubicBezTo>
                    <a:pt x="47" y="1"/>
                    <a:pt x="36" y="21"/>
                    <a:pt x="24" y="33"/>
                  </a:cubicBezTo>
                  <a:cubicBezTo>
                    <a:pt x="24" y="33"/>
                    <a:pt x="24" y="100"/>
                    <a:pt x="24" y="118"/>
                  </a:cubicBezTo>
                  <a:cubicBezTo>
                    <a:pt x="23" y="136"/>
                    <a:pt x="48" y="177"/>
                    <a:pt x="72" y="210"/>
                  </a:cubicBezTo>
                  <a:cubicBezTo>
                    <a:pt x="92" y="239"/>
                    <a:pt x="108" y="218"/>
                    <a:pt x="111" y="212"/>
                  </a:cubicBezTo>
                  <a:cubicBezTo>
                    <a:pt x="114" y="219"/>
                    <a:pt x="115" y="225"/>
                    <a:pt x="115" y="226"/>
                  </a:cubicBezTo>
                  <a:close/>
                </a:path>
              </a:pathLst>
            </a:custGeom>
            <a:solidFill>
              <a:srgbClr val="0E54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538" name="iṣļîḋê"/>
            <p:cNvSpPr/>
            <p:nvPr/>
          </p:nvSpPr>
          <p:spPr bwMode="auto">
            <a:xfrm>
              <a:off x="7424738" y="2711450"/>
              <a:ext cx="444500" cy="495300"/>
            </a:xfrm>
            <a:custGeom>
              <a:avLst/>
              <a:gdLst>
                <a:gd name="T0" fmla="*/ 131 w 135"/>
                <a:gd name="T1" fmla="*/ 62 h 150"/>
                <a:gd name="T2" fmla="*/ 120 w 135"/>
                <a:gd name="T3" fmla="*/ 50 h 150"/>
                <a:gd name="T4" fmla="*/ 99 w 135"/>
                <a:gd name="T5" fmla="*/ 30 h 150"/>
                <a:gd name="T6" fmla="*/ 61 w 135"/>
                <a:gd name="T7" fmla="*/ 30 h 150"/>
                <a:gd name="T8" fmla="*/ 35 w 135"/>
                <a:gd name="T9" fmla="*/ 10 h 150"/>
                <a:gd name="T10" fmla="*/ 37 w 135"/>
                <a:gd name="T11" fmla="*/ 42 h 150"/>
                <a:gd name="T12" fmla="*/ 17 w 135"/>
                <a:gd name="T13" fmla="*/ 34 h 150"/>
                <a:gd name="T14" fmla="*/ 8 w 135"/>
                <a:gd name="T15" fmla="*/ 43 h 150"/>
                <a:gd name="T16" fmla="*/ 37 w 135"/>
                <a:gd name="T17" fmla="*/ 65 h 150"/>
                <a:gd name="T18" fmla="*/ 54 w 135"/>
                <a:gd name="T19" fmla="*/ 80 h 150"/>
                <a:gd name="T20" fmla="*/ 53 w 135"/>
                <a:gd name="T21" fmla="*/ 86 h 150"/>
                <a:gd name="T22" fmla="*/ 53 w 135"/>
                <a:gd name="T23" fmla="*/ 90 h 150"/>
                <a:gd name="T24" fmla="*/ 53 w 135"/>
                <a:gd name="T25" fmla="*/ 94 h 150"/>
                <a:gd name="T26" fmla="*/ 59 w 135"/>
                <a:gd name="T27" fmla="*/ 105 h 150"/>
                <a:gd name="T28" fmla="*/ 65 w 135"/>
                <a:gd name="T29" fmla="*/ 90 h 150"/>
                <a:gd name="T30" fmla="*/ 66 w 135"/>
                <a:gd name="T31" fmla="*/ 88 h 150"/>
                <a:gd name="T32" fmla="*/ 69 w 135"/>
                <a:gd name="T33" fmla="*/ 85 h 150"/>
                <a:gd name="T34" fmla="*/ 86 w 135"/>
                <a:gd name="T35" fmla="*/ 93 h 150"/>
                <a:gd name="T36" fmla="*/ 81 w 135"/>
                <a:gd name="T37" fmla="*/ 115 h 150"/>
                <a:gd name="T38" fmla="*/ 74 w 135"/>
                <a:gd name="T39" fmla="*/ 119 h 150"/>
                <a:gd name="T40" fmla="*/ 89 w 135"/>
                <a:gd name="T41" fmla="*/ 146 h 150"/>
                <a:gd name="T42" fmla="*/ 91 w 135"/>
                <a:gd name="T43" fmla="*/ 133 h 150"/>
                <a:gd name="T44" fmla="*/ 95 w 135"/>
                <a:gd name="T45" fmla="*/ 139 h 150"/>
                <a:gd name="T46" fmla="*/ 106 w 135"/>
                <a:gd name="T47" fmla="*/ 136 h 150"/>
                <a:gd name="T48" fmla="*/ 106 w 135"/>
                <a:gd name="T49" fmla="*/ 130 h 150"/>
                <a:gd name="T50" fmla="*/ 110 w 135"/>
                <a:gd name="T51" fmla="*/ 137 h 150"/>
                <a:gd name="T52" fmla="*/ 119 w 135"/>
                <a:gd name="T53" fmla="*/ 130 h 150"/>
                <a:gd name="T54" fmla="*/ 124 w 135"/>
                <a:gd name="T55" fmla="*/ 114 h 150"/>
                <a:gd name="T56" fmla="*/ 131 w 135"/>
                <a:gd name="T57" fmla="*/ 62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5" h="150">
                  <a:moveTo>
                    <a:pt x="131" y="62"/>
                  </a:moveTo>
                  <a:cubicBezTo>
                    <a:pt x="127" y="51"/>
                    <a:pt x="120" y="50"/>
                    <a:pt x="120" y="50"/>
                  </a:cubicBezTo>
                  <a:cubicBezTo>
                    <a:pt x="120" y="50"/>
                    <a:pt x="118" y="36"/>
                    <a:pt x="99" y="30"/>
                  </a:cubicBezTo>
                  <a:cubicBezTo>
                    <a:pt x="81" y="24"/>
                    <a:pt x="80" y="32"/>
                    <a:pt x="61" y="30"/>
                  </a:cubicBezTo>
                  <a:cubicBezTo>
                    <a:pt x="41" y="29"/>
                    <a:pt x="44" y="0"/>
                    <a:pt x="35" y="10"/>
                  </a:cubicBezTo>
                  <a:cubicBezTo>
                    <a:pt x="27" y="21"/>
                    <a:pt x="37" y="42"/>
                    <a:pt x="37" y="42"/>
                  </a:cubicBezTo>
                  <a:cubicBezTo>
                    <a:pt x="37" y="42"/>
                    <a:pt x="24" y="39"/>
                    <a:pt x="17" y="34"/>
                  </a:cubicBezTo>
                  <a:cubicBezTo>
                    <a:pt x="10" y="28"/>
                    <a:pt x="0" y="23"/>
                    <a:pt x="8" y="43"/>
                  </a:cubicBezTo>
                  <a:cubicBezTo>
                    <a:pt x="16" y="64"/>
                    <a:pt x="37" y="65"/>
                    <a:pt x="37" y="65"/>
                  </a:cubicBezTo>
                  <a:cubicBezTo>
                    <a:pt x="43" y="75"/>
                    <a:pt x="54" y="80"/>
                    <a:pt x="54" y="80"/>
                  </a:cubicBezTo>
                  <a:cubicBezTo>
                    <a:pt x="54" y="80"/>
                    <a:pt x="53" y="82"/>
                    <a:pt x="53" y="86"/>
                  </a:cubicBezTo>
                  <a:cubicBezTo>
                    <a:pt x="53" y="88"/>
                    <a:pt x="53" y="89"/>
                    <a:pt x="53" y="90"/>
                  </a:cubicBezTo>
                  <a:cubicBezTo>
                    <a:pt x="53" y="91"/>
                    <a:pt x="53" y="92"/>
                    <a:pt x="53" y="94"/>
                  </a:cubicBezTo>
                  <a:cubicBezTo>
                    <a:pt x="53" y="102"/>
                    <a:pt x="55" y="107"/>
                    <a:pt x="59" y="105"/>
                  </a:cubicBezTo>
                  <a:cubicBezTo>
                    <a:pt x="62" y="104"/>
                    <a:pt x="63" y="94"/>
                    <a:pt x="65" y="90"/>
                  </a:cubicBezTo>
                  <a:cubicBezTo>
                    <a:pt x="65" y="89"/>
                    <a:pt x="66" y="89"/>
                    <a:pt x="66" y="88"/>
                  </a:cubicBezTo>
                  <a:cubicBezTo>
                    <a:pt x="67" y="87"/>
                    <a:pt x="68" y="86"/>
                    <a:pt x="69" y="85"/>
                  </a:cubicBezTo>
                  <a:cubicBezTo>
                    <a:pt x="78" y="80"/>
                    <a:pt x="84" y="86"/>
                    <a:pt x="86" y="93"/>
                  </a:cubicBezTo>
                  <a:cubicBezTo>
                    <a:pt x="89" y="102"/>
                    <a:pt x="84" y="110"/>
                    <a:pt x="81" y="115"/>
                  </a:cubicBezTo>
                  <a:cubicBezTo>
                    <a:pt x="78" y="120"/>
                    <a:pt x="74" y="119"/>
                    <a:pt x="74" y="119"/>
                  </a:cubicBezTo>
                  <a:cubicBezTo>
                    <a:pt x="75" y="144"/>
                    <a:pt x="88" y="150"/>
                    <a:pt x="89" y="146"/>
                  </a:cubicBezTo>
                  <a:cubicBezTo>
                    <a:pt x="90" y="141"/>
                    <a:pt x="91" y="133"/>
                    <a:pt x="91" y="133"/>
                  </a:cubicBezTo>
                  <a:cubicBezTo>
                    <a:pt x="91" y="133"/>
                    <a:pt x="92" y="136"/>
                    <a:pt x="95" y="139"/>
                  </a:cubicBezTo>
                  <a:cubicBezTo>
                    <a:pt x="99" y="143"/>
                    <a:pt x="107" y="142"/>
                    <a:pt x="106" y="136"/>
                  </a:cubicBezTo>
                  <a:cubicBezTo>
                    <a:pt x="106" y="134"/>
                    <a:pt x="106" y="130"/>
                    <a:pt x="106" y="130"/>
                  </a:cubicBezTo>
                  <a:cubicBezTo>
                    <a:pt x="107" y="133"/>
                    <a:pt x="109" y="135"/>
                    <a:pt x="110" y="137"/>
                  </a:cubicBezTo>
                  <a:cubicBezTo>
                    <a:pt x="113" y="139"/>
                    <a:pt x="118" y="136"/>
                    <a:pt x="119" y="130"/>
                  </a:cubicBezTo>
                  <a:cubicBezTo>
                    <a:pt x="120" y="125"/>
                    <a:pt x="121" y="122"/>
                    <a:pt x="124" y="114"/>
                  </a:cubicBezTo>
                  <a:cubicBezTo>
                    <a:pt x="128" y="101"/>
                    <a:pt x="135" y="74"/>
                    <a:pt x="131" y="62"/>
                  </a:cubicBezTo>
                  <a:close/>
                </a:path>
              </a:pathLst>
            </a:custGeom>
            <a:solidFill>
              <a:srgbClr val="134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539" name="íṣľiḍè"/>
            <p:cNvSpPr/>
            <p:nvPr/>
          </p:nvSpPr>
          <p:spPr bwMode="auto">
            <a:xfrm>
              <a:off x="7464425" y="2992438"/>
              <a:ext cx="187325" cy="104775"/>
            </a:xfrm>
            <a:custGeom>
              <a:avLst/>
              <a:gdLst>
                <a:gd name="T0" fmla="*/ 41 w 57"/>
                <a:gd name="T1" fmla="*/ 1 h 32"/>
                <a:gd name="T2" fmla="*/ 17 w 57"/>
                <a:gd name="T3" fmla="*/ 3 h 32"/>
                <a:gd name="T4" fmla="*/ 1 w 57"/>
                <a:gd name="T5" fmla="*/ 4 h 32"/>
                <a:gd name="T6" fmla="*/ 1 w 57"/>
                <a:gd name="T7" fmla="*/ 5 h 32"/>
                <a:gd name="T8" fmla="*/ 2 w 57"/>
                <a:gd name="T9" fmla="*/ 25 h 32"/>
                <a:gd name="T10" fmla="*/ 15 w 57"/>
                <a:gd name="T11" fmla="*/ 32 h 32"/>
                <a:gd name="T12" fmla="*/ 18 w 57"/>
                <a:gd name="T13" fmla="*/ 32 h 32"/>
                <a:gd name="T14" fmla="*/ 18 w 57"/>
                <a:gd name="T15" fmla="*/ 28 h 32"/>
                <a:gd name="T16" fmla="*/ 6 w 57"/>
                <a:gd name="T17" fmla="*/ 24 h 32"/>
                <a:gd name="T18" fmla="*/ 5 w 57"/>
                <a:gd name="T19" fmla="*/ 8 h 32"/>
                <a:gd name="T20" fmla="*/ 17 w 57"/>
                <a:gd name="T21" fmla="*/ 7 h 32"/>
                <a:gd name="T22" fmla="*/ 41 w 57"/>
                <a:gd name="T23" fmla="*/ 5 h 32"/>
                <a:gd name="T24" fmla="*/ 53 w 57"/>
                <a:gd name="T25" fmla="*/ 5 h 32"/>
                <a:gd name="T26" fmla="*/ 54 w 57"/>
                <a:gd name="T27" fmla="*/ 3 h 32"/>
                <a:gd name="T28" fmla="*/ 57 w 57"/>
                <a:gd name="T29" fmla="*/ 0 h 32"/>
                <a:gd name="T30" fmla="*/ 41 w 57"/>
                <a:gd name="T31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" h="32">
                  <a:moveTo>
                    <a:pt x="41" y="1"/>
                  </a:moveTo>
                  <a:cubicBezTo>
                    <a:pt x="17" y="3"/>
                    <a:pt x="17" y="3"/>
                    <a:pt x="17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0" y="17"/>
                    <a:pt x="2" y="25"/>
                  </a:cubicBezTo>
                  <a:cubicBezTo>
                    <a:pt x="4" y="31"/>
                    <a:pt x="11" y="32"/>
                    <a:pt x="15" y="32"/>
                  </a:cubicBezTo>
                  <a:cubicBezTo>
                    <a:pt x="16" y="32"/>
                    <a:pt x="17" y="32"/>
                    <a:pt x="18" y="32"/>
                  </a:cubicBezTo>
                  <a:cubicBezTo>
                    <a:pt x="18" y="30"/>
                    <a:pt x="18" y="29"/>
                    <a:pt x="18" y="28"/>
                  </a:cubicBezTo>
                  <a:cubicBezTo>
                    <a:pt x="16" y="28"/>
                    <a:pt x="7" y="29"/>
                    <a:pt x="6" y="24"/>
                  </a:cubicBezTo>
                  <a:cubicBezTo>
                    <a:pt x="5" y="18"/>
                    <a:pt x="5" y="11"/>
                    <a:pt x="5" y="8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3" y="4"/>
                    <a:pt x="54" y="4"/>
                    <a:pt x="54" y="3"/>
                  </a:cubicBezTo>
                  <a:cubicBezTo>
                    <a:pt x="55" y="2"/>
                    <a:pt x="56" y="1"/>
                    <a:pt x="57" y="0"/>
                  </a:cubicBezTo>
                  <a:lnTo>
                    <a:pt x="41" y="1"/>
                  </a:lnTo>
                  <a:close/>
                </a:path>
              </a:pathLst>
            </a:custGeom>
            <a:solidFill>
              <a:srgbClr val="E63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540" name="î$ļîḋê"/>
            <p:cNvSpPr/>
            <p:nvPr/>
          </p:nvSpPr>
          <p:spPr bwMode="auto">
            <a:xfrm>
              <a:off x="7529513" y="3176588"/>
              <a:ext cx="498475" cy="765175"/>
            </a:xfrm>
            <a:custGeom>
              <a:avLst/>
              <a:gdLst>
                <a:gd name="T0" fmla="*/ 33 w 151"/>
                <a:gd name="T1" fmla="*/ 42 h 232"/>
                <a:gd name="T2" fmla="*/ 4 w 151"/>
                <a:gd name="T3" fmla="*/ 67 h 232"/>
                <a:gd name="T4" fmla="*/ 22 w 151"/>
                <a:gd name="T5" fmla="*/ 137 h 232"/>
                <a:gd name="T6" fmla="*/ 39 w 151"/>
                <a:gd name="T7" fmla="*/ 181 h 232"/>
                <a:gd name="T8" fmla="*/ 38 w 151"/>
                <a:gd name="T9" fmla="*/ 215 h 232"/>
                <a:gd name="T10" fmla="*/ 107 w 151"/>
                <a:gd name="T11" fmla="*/ 220 h 232"/>
                <a:gd name="T12" fmla="*/ 150 w 151"/>
                <a:gd name="T13" fmla="*/ 186 h 232"/>
                <a:gd name="T14" fmla="*/ 145 w 151"/>
                <a:gd name="T15" fmla="*/ 110 h 232"/>
                <a:gd name="T16" fmla="*/ 131 w 151"/>
                <a:gd name="T17" fmla="*/ 19 h 232"/>
                <a:gd name="T18" fmla="*/ 97 w 151"/>
                <a:gd name="T19" fmla="*/ 12 h 232"/>
                <a:gd name="T20" fmla="*/ 33 w 151"/>
                <a:gd name="T21" fmla="*/ 4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232">
                  <a:moveTo>
                    <a:pt x="33" y="42"/>
                  </a:moveTo>
                  <a:cubicBezTo>
                    <a:pt x="26" y="47"/>
                    <a:pt x="8" y="55"/>
                    <a:pt x="4" y="67"/>
                  </a:cubicBezTo>
                  <a:cubicBezTo>
                    <a:pt x="0" y="79"/>
                    <a:pt x="11" y="118"/>
                    <a:pt x="22" y="137"/>
                  </a:cubicBezTo>
                  <a:cubicBezTo>
                    <a:pt x="33" y="155"/>
                    <a:pt x="37" y="170"/>
                    <a:pt x="39" y="181"/>
                  </a:cubicBezTo>
                  <a:cubicBezTo>
                    <a:pt x="41" y="193"/>
                    <a:pt x="38" y="209"/>
                    <a:pt x="38" y="215"/>
                  </a:cubicBezTo>
                  <a:cubicBezTo>
                    <a:pt x="37" y="220"/>
                    <a:pt x="71" y="232"/>
                    <a:pt x="107" y="220"/>
                  </a:cubicBezTo>
                  <a:cubicBezTo>
                    <a:pt x="144" y="207"/>
                    <a:pt x="151" y="194"/>
                    <a:pt x="150" y="186"/>
                  </a:cubicBezTo>
                  <a:cubicBezTo>
                    <a:pt x="150" y="177"/>
                    <a:pt x="144" y="144"/>
                    <a:pt x="145" y="110"/>
                  </a:cubicBezTo>
                  <a:cubicBezTo>
                    <a:pt x="145" y="76"/>
                    <a:pt x="142" y="37"/>
                    <a:pt x="131" y="19"/>
                  </a:cubicBezTo>
                  <a:cubicBezTo>
                    <a:pt x="120" y="0"/>
                    <a:pt x="107" y="7"/>
                    <a:pt x="97" y="12"/>
                  </a:cubicBezTo>
                  <a:cubicBezTo>
                    <a:pt x="88" y="16"/>
                    <a:pt x="33" y="42"/>
                    <a:pt x="33" y="42"/>
                  </a:cubicBezTo>
                  <a:close/>
                </a:path>
              </a:pathLst>
            </a:custGeom>
            <a:solidFill>
              <a:srgbClr val="F781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541" name="îṥliḓe"/>
            <p:cNvSpPr/>
            <p:nvPr/>
          </p:nvSpPr>
          <p:spPr bwMode="auto">
            <a:xfrm>
              <a:off x="8153400" y="4887913"/>
              <a:ext cx="3175" cy="0"/>
            </a:xfrm>
            <a:custGeom>
              <a:avLst/>
              <a:gdLst>
                <a:gd name="T0" fmla="*/ 0 w 2"/>
                <a:gd name="T1" fmla="*/ 2 w 2"/>
                <a:gd name="T2" fmla="*/ 0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67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542" name="ïṩliḓé"/>
            <p:cNvSpPr/>
            <p:nvPr/>
          </p:nvSpPr>
          <p:spPr bwMode="auto">
            <a:xfrm>
              <a:off x="8153400" y="4887913"/>
              <a:ext cx="3175" cy="0"/>
            </a:xfrm>
            <a:custGeom>
              <a:avLst/>
              <a:gdLst>
                <a:gd name="T0" fmla="*/ 0 w 2"/>
                <a:gd name="T1" fmla="*/ 2 w 2"/>
                <a:gd name="T2" fmla="*/ 0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543" name="ïŝ1ïḋê"/>
            <p:cNvSpPr/>
            <p:nvPr/>
          </p:nvSpPr>
          <p:spPr bwMode="auto">
            <a:xfrm>
              <a:off x="8153400" y="4808538"/>
              <a:ext cx="228600" cy="407988"/>
            </a:xfrm>
            <a:custGeom>
              <a:avLst/>
              <a:gdLst>
                <a:gd name="T0" fmla="*/ 67 w 69"/>
                <a:gd name="T1" fmla="*/ 23 h 124"/>
                <a:gd name="T2" fmla="*/ 65 w 69"/>
                <a:gd name="T3" fmla="*/ 96 h 124"/>
                <a:gd name="T4" fmla="*/ 27 w 69"/>
                <a:gd name="T5" fmla="*/ 119 h 124"/>
                <a:gd name="T6" fmla="*/ 25 w 69"/>
                <a:gd name="T7" fmla="*/ 120 h 124"/>
                <a:gd name="T8" fmla="*/ 25 w 69"/>
                <a:gd name="T9" fmla="*/ 120 h 124"/>
                <a:gd name="T10" fmla="*/ 7 w 69"/>
                <a:gd name="T11" fmla="*/ 116 h 124"/>
                <a:gd name="T12" fmla="*/ 15 w 69"/>
                <a:gd name="T13" fmla="*/ 83 h 124"/>
                <a:gd name="T14" fmla="*/ 16 w 69"/>
                <a:gd name="T15" fmla="*/ 72 h 124"/>
                <a:gd name="T16" fmla="*/ 13 w 69"/>
                <a:gd name="T17" fmla="*/ 40 h 124"/>
                <a:gd name="T18" fmla="*/ 1 w 69"/>
                <a:gd name="T19" fmla="*/ 24 h 124"/>
                <a:gd name="T20" fmla="*/ 24 w 69"/>
                <a:gd name="T21" fmla="*/ 8 h 124"/>
                <a:gd name="T22" fmla="*/ 36 w 69"/>
                <a:gd name="T23" fmla="*/ 0 h 124"/>
                <a:gd name="T24" fmla="*/ 59 w 69"/>
                <a:gd name="T25" fmla="*/ 13 h 124"/>
                <a:gd name="T26" fmla="*/ 67 w 69"/>
                <a:gd name="T27" fmla="*/ 2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9" h="124">
                  <a:moveTo>
                    <a:pt x="67" y="23"/>
                  </a:moveTo>
                  <a:cubicBezTo>
                    <a:pt x="67" y="23"/>
                    <a:pt x="65" y="94"/>
                    <a:pt x="65" y="96"/>
                  </a:cubicBezTo>
                  <a:cubicBezTo>
                    <a:pt x="66" y="98"/>
                    <a:pt x="38" y="113"/>
                    <a:pt x="27" y="119"/>
                  </a:cubicBezTo>
                  <a:cubicBezTo>
                    <a:pt x="27" y="120"/>
                    <a:pt x="26" y="120"/>
                    <a:pt x="25" y="120"/>
                  </a:cubicBezTo>
                  <a:cubicBezTo>
                    <a:pt x="25" y="120"/>
                    <a:pt x="25" y="120"/>
                    <a:pt x="25" y="120"/>
                  </a:cubicBezTo>
                  <a:cubicBezTo>
                    <a:pt x="15" y="124"/>
                    <a:pt x="7" y="116"/>
                    <a:pt x="7" y="116"/>
                  </a:cubicBezTo>
                  <a:cubicBezTo>
                    <a:pt x="0" y="96"/>
                    <a:pt x="15" y="83"/>
                    <a:pt x="15" y="83"/>
                  </a:cubicBezTo>
                  <a:cubicBezTo>
                    <a:pt x="15" y="83"/>
                    <a:pt x="16" y="83"/>
                    <a:pt x="16" y="72"/>
                  </a:cubicBezTo>
                  <a:cubicBezTo>
                    <a:pt x="16" y="61"/>
                    <a:pt x="16" y="44"/>
                    <a:pt x="13" y="40"/>
                  </a:cubicBezTo>
                  <a:cubicBezTo>
                    <a:pt x="7" y="31"/>
                    <a:pt x="2" y="25"/>
                    <a:pt x="1" y="24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46" y="9"/>
                    <a:pt x="48" y="8"/>
                    <a:pt x="59" y="13"/>
                  </a:cubicBezTo>
                  <a:cubicBezTo>
                    <a:pt x="69" y="18"/>
                    <a:pt x="67" y="23"/>
                    <a:pt x="67" y="23"/>
                  </a:cubicBezTo>
                </a:path>
              </a:pathLst>
            </a:custGeom>
            <a:solidFill>
              <a:srgbClr val="0A67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544" name="íṧľîďé"/>
            <p:cNvSpPr/>
            <p:nvPr/>
          </p:nvSpPr>
          <p:spPr bwMode="auto">
            <a:xfrm>
              <a:off x="8156575" y="4848225"/>
              <a:ext cx="165100" cy="361950"/>
            </a:xfrm>
            <a:custGeom>
              <a:avLst/>
              <a:gdLst>
                <a:gd name="T0" fmla="*/ 27 w 50"/>
                <a:gd name="T1" fmla="*/ 0 h 110"/>
                <a:gd name="T2" fmla="*/ 0 w 50"/>
                <a:gd name="T3" fmla="*/ 12 h 110"/>
                <a:gd name="T4" fmla="*/ 0 w 50"/>
                <a:gd name="T5" fmla="*/ 12 h 110"/>
                <a:gd name="T6" fmla="*/ 12 w 50"/>
                <a:gd name="T7" fmla="*/ 28 h 110"/>
                <a:gd name="T8" fmla="*/ 15 w 50"/>
                <a:gd name="T9" fmla="*/ 60 h 110"/>
                <a:gd name="T10" fmla="*/ 15 w 50"/>
                <a:gd name="T11" fmla="*/ 63 h 110"/>
                <a:gd name="T12" fmla="*/ 14 w 50"/>
                <a:gd name="T13" fmla="*/ 71 h 110"/>
                <a:gd name="T14" fmla="*/ 14 w 50"/>
                <a:gd name="T15" fmla="*/ 71 h 110"/>
                <a:gd name="T16" fmla="*/ 4 w 50"/>
                <a:gd name="T17" fmla="*/ 93 h 110"/>
                <a:gd name="T18" fmla="*/ 6 w 50"/>
                <a:gd name="T19" fmla="*/ 104 h 110"/>
                <a:gd name="T20" fmla="*/ 19 w 50"/>
                <a:gd name="T21" fmla="*/ 110 h 110"/>
                <a:gd name="T22" fmla="*/ 24 w 50"/>
                <a:gd name="T23" fmla="*/ 108 h 110"/>
                <a:gd name="T24" fmla="*/ 24 w 50"/>
                <a:gd name="T25" fmla="*/ 108 h 110"/>
                <a:gd name="T26" fmla="*/ 34 w 50"/>
                <a:gd name="T27" fmla="*/ 91 h 110"/>
                <a:gd name="T28" fmla="*/ 43 w 50"/>
                <a:gd name="T29" fmla="*/ 26 h 110"/>
                <a:gd name="T30" fmla="*/ 33 w 50"/>
                <a:gd name="T31" fmla="*/ 9 h 110"/>
                <a:gd name="T32" fmla="*/ 27 w 50"/>
                <a:gd name="T33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110">
                  <a:moveTo>
                    <a:pt x="27" y="0"/>
                  </a:moveTo>
                  <a:cubicBezTo>
                    <a:pt x="19" y="6"/>
                    <a:pt x="7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4"/>
                    <a:pt x="6" y="19"/>
                    <a:pt x="12" y="28"/>
                  </a:cubicBezTo>
                  <a:cubicBezTo>
                    <a:pt x="15" y="32"/>
                    <a:pt x="15" y="49"/>
                    <a:pt x="15" y="60"/>
                  </a:cubicBezTo>
                  <a:cubicBezTo>
                    <a:pt x="15" y="61"/>
                    <a:pt x="15" y="62"/>
                    <a:pt x="15" y="63"/>
                  </a:cubicBezTo>
                  <a:cubicBezTo>
                    <a:pt x="15" y="71"/>
                    <a:pt x="14" y="71"/>
                    <a:pt x="14" y="71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14" y="71"/>
                    <a:pt x="4" y="79"/>
                    <a:pt x="4" y="93"/>
                  </a:cubicBezTo>
                  <a:cubicBezTo>
                    <a:pt x="4" y="96"/>
                    <a:pt x="5" y="100"/>
                    <a:pt x="6" y="104"/>
                  </a:cubicBezTo>
                  <a:cubicBezTo>
                    <a:pt x="6" y="104"/>
                    <a:pt x="11" y="110"/>
                    <a:pt x="19" y="110"/>
                  </a:cubicBezTo>
                  <a:cubicBezTo>
                    <a:pt x="20" y="110"/>
                    <a:pt x="22" y="109"/>
                    <a:pt x="24" y="108"/>
                  </a:cubicBezTo>
                  <a:cubicBezTo>
                    <a:pt x="24" y="108"/>
                    <a:pt x="24" y="108"/>
                    <a:pt x="24" y="108"/>
                  </a:cubicBezTo>
                  <a:cubicBezTo>
                    <a:pt x="29" y="106"/>
                    <a:pt x="31" y="100"/>
                    <a:pt x="34" y="91"/>
                  </a:cubicBezTo>
                  <a:cubicBezTo>
                    <a:pt x="40" y="77"/>
                    <a:pt x="50" y="30"/>
                    <a:pt x="43" y="26"/>
                  </a:cubicBezTo>
                  <a:cubicBezTo>
                    <a:pt x="34" y="22"/>
                    <a:pt x="33" y="18"/>
                    <a:pt x="33" y="9"/>
                  </a:cubicBezTo>
                  <a:cubicBezTo>
                    <a:pt x="32" y="5"/>
                    <a:pt x="30" y="2"/>
                    <a:pt x="27" y="0"/>
                  </a:cubicBezTo>
                </a:path>
              </a:pathLst>
            </a:custGeom>
            <a:solidFill>
              <a:srgbClr val="0D5C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545" name="ïS1íḍé"/>
            <p:cNvSpPr/>
            <p:nvPr/>
          </p:nvSpPr>
          <p:spPr bwMode="auto">
            <a:xfrm>
              <a:off x="8213725" y="5091113"/>
              <a:ext cx="15875" cy="20638"/>
            </a:xfrm>
            <a:prstGeom prst="ellipse">
              <a:avLst/>
            </a:prstGeom>
            <a:solidFill>
              <a:srgbClr val="FDF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546" name="íṩḷîdê"/>
            <p:cNvSpPr/>
            <p:nvPr/>
          </p:nvSpPr>
          <p:spPr bwMode="auto">
            <a:xfrm>
              <a:off x="8216900" y="5045075"/>
              <a:ext cx="19050" cy="20638"/>
            </a:xfrm>
            <a:prstGeom prst="ellipse">
              <a:avLst/>
            </a:prstGeom>
            <a:solidFill>
              <a:srgbClr val="FDF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547" name="íşḻíḑê"/>
            <p:cNvSpPr/>
            <p:nvPr/>
          </p:nvSpPr>
          <p:spPr bwMode="auto">
            <a:xfrm>
              <a:off x="8220075" y="4983163"/>
              <a:ext cx="19050" cy="19050"/>
            </a:xfrm>
            <a:prstGeom prst="ellipse">
              <a:avLst/>
            </a:prstGeom>
            <a:solidFill>
              <a:srgbClr val="FDF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548" name="î$ḻïḋê"/>
            <p:cNvSpPr/>
            <p:nvPr/>
          </p:nvSpPr>
          <p:spPr bwMode="auto">
            <a:xfrm>
              <a:off x="8094663" y="5072063"/>
              <a:ext cx="107950" cy="119063"/>
            </a:xfrm>
            <a:custGeom>
              <a:avLst/>
              <a:gdLst>
                <a:gd name="T0" fmla="*/ 33 w 33"/>
                <a:gd name="T1" fmla="*/ 3 h 36"/>
                <a:gd name="T2" fmla="*/ 29 w 33"/>
                <a:gd name="T3" fmla="*/ 8 h 36"/>
                <a:gd name="T4" fmla="*/ 29 w 33"/>
                <a:gd name="T5" fmla="*/ 8 h 36"/>
                <a:gd name="T6" fmla="*/ 25 w 33"/>
                <a:gd name="T7" fmla="*/ 36 h 36"/>
                <a:gd name="T8" fmla="*/ 1 w 33"/>
                <a:gd name="T9" fmla="*/ 23 h 36"/>
                <a:gd name="T10" fmla="*/ 11 w 33"/>
                <a:gd name="T11" fmla="*/ 7 h 36"/>
                <a:gd name="T12" fmla="*/ 15 w 33"/>
                <a:gd name="T13" fmla="*/ 4 h 36"/>
                <a:gd name="T14" fmla="*/ 15 w 33"/>
                <a:gd name="T15" fmla="*/ 4 h 36"/>
                <a:gd name="T16" fmla="*/ 33 w 33"/>
                <a:gd name="T1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6">
                  <a:moveTo>
                    <a:pt x="33" y="3"/>
                  </a:moveTo>
                  <a:cubicBezTo>
                    <a:pt x="31" y="4"/>
                    <a:pt x="30" y="6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4" y="16"/>
                    <a:pt x="23" y="26"/>
                    <a:pt x="25" y="36"/>
                  </a:cubicBezTo>
                  <a:cubicBezTo>
                    <a:pt x="6" y="34"/>
                    <a:pt x="1" y="23"/>
                    <a:pt x="1" y="23"/>
                  </a:cubicBezTo>
                  <a:cubicBezTo>
                    <a:pt x="1" y="23"/>
                    <a:pt x="0" y="14"/>
                    <a:pt x="11" y="7"/>
                  </a:cubicBezTo>
                  <a:cubicBezTo>
                    <a:pt x="12" y="6"/>
                    <a:pt x="14" y="5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25" y="0"/>
                    <a:pt x="33" y="3"/>
                    <a:pt x="33" y="3"/>
                  </a:cubicBezTo>
                  <a:close/>
                </a:path>
              </a:pathLst>
            </a:custGeom>
            <a:solidFill>
              <a:srgbClr val="F2F4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549" name="iŝḻïḋè"/>
            <p:cNvSpPr/>
            <p:nvPr/>
          </p:nvSpPr>
          <p:spPr bwMode="auto">
            <a:xfrm>
              <a:off x="8094663" y="5084763"/>
              <a:ext cx="95250" cy="106363"/>
            </a:xfrm>
            <a:custGeom>
              <a:avLst/>
              <a:gdLst>
                <a:gd name="T0" fmla="*/ 25 w 29"/>
                <a:gd name="T1" fmla="*/ 32 h 32"/>
                <a:gd name="T2" fmla="*/ 1 w 29"/>
                <a:gd name="T3" fmla="*/ 19 h 32"/>
                <a:gd name="T4" fmla="*/ 11 w 29"/>
                <a:gd name="T5" fmla="*/ 3 h 32"/>
                <a:gd name="T6" fmla="*/ 15 w 29"/>
                <a:gd name="T7" fmla="*/ 0 h 32"/>
                <a:gd name="T8" fmla="*/ 9 w 29"/>
                <a:gd name="T9" fmla="*/ 14 h 32"/>
                <a:gd name="T10" fmla="*/ 29 w 29"/>
                <a:gd name="T11" fmla="*/ 4 h 32"/>
                <a:gd name="T12" fmla="*/ 25 w 29"/>
                <a:gd name="T1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2">
                  <a:moveTo>
                    <a:pt x="25" y="32"/>
                  </a:moveTo>
                  <a:cubicBezTo>
                    <a:pt x="6" y="30"/>
                    <a:pt x="1" y="19"/>
                    <a:pt x="1" y="19"/>
                  </a:cubicBezTo>
                  <a:cubicBezTo>
                    <a:pt x="1" y="19"/>
                    <a:pt x="0" y="10"/>
                    <a:pt x="11" y="3"/>
                  </a:cubicBezTo>
                  <a:cubicBezTo>
                    <a:pt x="12" y="2"/>
                    <a:pt x="14" y="1"/>
                    <a:pt x="15" y="0"/>
                  </a:cubicBezTo>
                  <a:cubicBezTo>
                    <a:pt x="14" y="2"/>
                    <a:pt x="7" y="9"/>
                    <a:pt x="9" y="14"/>
                  </a:cubicBezTo>
                  <a:cubicBezTo>
                    <a:pt x="11" y="20"/>
                    <a:pt x="21" y="8"/>
                    <a:pt x="29" y="4"/>
                  </a:cubicBezTo>
                  <a:cubicBezTo>
                    <a:pt x="24" y="12"/>
                    <a:pt x="23" y="22"/>
                    <a:pt x="25" y="32"/>
                  </a:cubicBezTo>
                  <a:close/>
                </a:path>
              </a:pathLst>
            </a:custGeom>
            <a:solidFill>
              <a:srgbClr val="DFE3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550" name="íSļïdé"/>
            <p:cNvSpPr/>
            <p:nvPr/>
          </p:nvSpPr>
          <p:spPr bwMode="auto">
            <a:xfrm>
              <a:off x="8248650" y="4873625"/>
              <a:ext cx="168275" cy="346075"/>
            </a:xfrm>
            <a:custGeom>
              <a:avLst/>
              <a:gdLst>
                <a:gd name="T0" fmla="*/ 46 w 51"/>
                <a:gd name="T1" fmla="*/ 5 h 105"/>
                <a:gd name="T2" fmla="*/ 46 w 51"/>
                <a:gd name="T3" fmla="*/ 35 h 105"/>
                <a:gd name="T4" fmla="*/ 43 w 51"/>
                <a:gd name="T5" fmla="*/ 64 h 105"/>
                <a:gd name="T6" fmla="*/ 41 w 51"/>
                <a:gd name="T7" fmla="*/ 84 h 105"/>
                <a:gd name="T8" fmla="*/ 0 w 51"/>
                <a:gd name="T9" fmla="*/ 105 h 105"/>
                <a:gd name="T10" fmla="*/ 8 w 51"/>
                <a:gd name="T11" fmla="*/ 63 h 105"/>
                <a:gd name="T12" fmla="*/ 22 w 51"/>
                <a:gd name="T13" fmla="*/ 11 h 105"/>
                <a:gd name="T14" fmla="*/ 46 w 51"/>
                <a:gd name="T15" fmla="*/ 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105">
                  <a:moveTo>
                    <a:pt x="46" y="5"/>
                  </a:moveTo>
                  <a:cubicBezTo>
                    <a:pt x="51" y="7"/>
                    <a:pt x="49" y="21"/>
                    <a:pt x="46" y="35"/>
                  </a:cubicBezTo>
                  <a:cubicBezTo>
                    <a:pt x="43" y="48"/>
                    <a:pt x="41" y="53"/>
                    <a:pt x="43" y="64"/>
                  </a:cubicBezTo>
                  <a:cubicBezTo>
                    <a:pt x="44" y="75"/>
                    <a:pt x="45" y="80"/>
                    <a:pt x="41" y="84"/>
                  </a:cubicBezTo>
                  <a:cubicBezTo>
                    <a:pt x="36" y="88"/>
                    <a:pt x="0" y="105"/>
                    <a:pt x="0" y="105"/>
                  </a:cubicBezTo>
                  <a:cubicBezTo>
                    <a:pt x="0" y="105"/>
                    <a:pt x="7" y="88"/>
                    <a:pt x="8" y="63"/>
                  </a:cubicBezTo>
                  <a:cubicBezTo>
                    <a:pt x="9" y="39"/>
                    <a:pt x="11" y="23"/>
                    <a:pt x="22" y="11"/>
                  </a:cubicBezTo>
                  <a:cubicBezTo>
                    <a:pt x="34" y="0"/>
                    <a:pt x="46" y="5"/>
                    <a:pt x="46" y="5"/>
                  </a:cubicBezTo>
                  <a:close/>
                </a:path>
              </a:pathLst>
            </a:custGeom>
            <a:solidFill>
              <a:srgbClr val="BE73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551" name="ïṥḻîḓè"/>
            <p:cNvSpPr/>
            <p:nvPr/>
          </p:nvSpPr>
          <p:spPr bwMode="auto">
            <a:xfrm>
              <a:off x="8080375" y="4870450"/>
              <a:ext cx="320675" cy="363538"/>
            </a:xfrm>
            <a:custGeom>
              <a:avLst/>
              <a:gdLst>
                <a:gd name="T0" fmla="*/ 5 w 97"/>
                <a:gd name="T1" fmla="*/ 84 h 110"/>
                <a:gd name="T2" fmla="*/ 35 w 97"/>
                <a:gd name="T3" fmla="*/ 98 h 110"/>
                <a:gd name="T4" fmla="*/ 54 w 97"/>
                <a:gd name="T5" fmla="*/ 74 h 110"/>
                <a:gd name="T6" fmla="*/ 64 w 97"/>
                <a:gd name="T7" fmla="*/ 17 h 110"/>
                <a:gd name="T8" fmla="*/ 89 w 97"/>
                <a:gd name="T9" fmla="*/ 1 h 110"/>
                <a:gd name="T10" fmla="*/ 97 w 97"/>
                <a:gd name="T11" fmla="*/ 6 h 110"/>
                <a:gd name="T12" fmla="*/ 75 w 97"/>
                <a:gd name="T13" fmla="*/ 15 h 110"/>
                <a:gd name="T14" fmla="*/ 63 w 97"/>
                <a:gd name="T15" fmla="*/ 65 h 110"/>
                <a:gd name="T16" fmla="*/ 47 w 97"/>
                <a:gd name="T17" fmla="*/ 108 h 110"/>
                <a:gd name="T18" fmla="*/ 5 w 97"/>
                <a:gd name="T19" fmla="*/ 95 h 110"/>
                <a:gd name="T20" fmla="*/ 5 w 97"/>
                <a:gd name="T21" fmla="*/ 8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110">
                  <a:moveTo>
                    <a:pt x="5" y="84"/>
                  </a:moveTo>
                  <a:cubicBezTo>
                    <a:pt x="5" y="84"/>
                    <a:pt x="19" y="96"/>
                    <a:pt x="35" y="98"/>
                  </a:cubicBezTo>
                  <a:cubicBezTo>
                    <a:pt x="51" y="99"/>
                    <a:pt x="52" y="93"/>
                    <a:pt x="54" y="74"/>
                  </a:cubicBezTo>
                  <a:cubicBezTo>
                    <a:pt x="55" y="55"/>
                    <a:pt x="56" y="28"/>
                    <a:pt x="64" y="17"/>
                  </a:cubicBezTo>
                  <a:cubicBezTo>
                    <a:pt x="71" y="5"/>
                    <a:pt x="84" y="0"/>
                    <a:pt x="89" y="1"/>
                  </a:cubicBezTo>
                  <a:cubicBezTo>
                    <a:pt x="90" y="0"/>
                    <a:pt x="95" y="4"/>
                    <a:pt x="97" y="6"/>
                  </a:cubicBezTo>
                  <a:cubicBezTo>
                    <a:pt x="97" y="6"/>
                    <a:pt x="85" y="5"/>
                    <a:pt x="75" y="15"/>
                  </a:cubicBezTo>
                  <a:cubicBezTo>
                    <a:pt x="65" y="25"/>
                    <a:pt x="63" y="46"/>
                    <a:pt x="63" y="65"/>
                  </a:cubicBezTo>
                  <a:cubicBezTo>
                    <a:pt x="62" y="83"/>
                    <a:pt x="62" y="105"/>
                    <a:pt x="47" y="108"/>
                  </a:cubicBezTo>
                  <a:cubicBezTo>
                    <a:pt x="31" y="110"/>
                    <a:pt x="15" y="104"/>
                    <a:pt x="5" y="95"/>
                  </a:cubicBezTo>
                  <a:cubicBezTo>
                    <a:pt x="0" y="90"/>
                    <a:pt x="5" y="84"/>
                    <a:pt x="5" y="84"/>
                  </a:cubicBezTo>
                  <a:close/>
                </a:path>
              </a:pathLst>
            </a:custGeom>
            <a:solidFill>
              <a:srgbClr val="F2F4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552" name="ïśļíḑè"/>
            <p:cNvSpPr/>
            <p:nvPr/>
          </p:nvSpPr>
          <p:spPr bwMode="auto">
            <a:xfrm>
              <a:off x="7305675" y="5022850"/>
              <a:ext cx="220663" cy="153988"/>
            </a:xfrm>
            <a:custGeom>
              <a:avLst/>
              <a:gdLst>
                <a:gd name="T0" fmla="*/ 67 w 67"/>
                <a:gd name="T1" fmla="*/ 16 h 47"/>
                <a:gd name="T2" fmla="*/ 66 w 67"/>
                <a:gd name="T3" fmla="*/ 17 h 47"/>
                <a:gd name="T4" fmla="*/ 26 w 67"/>
                <a:gd name="T5" fmla="*/ 47 h 47"/>
                <a:gd name="T6" fmla="*/ 0 w 67"/>
                <a:gd name="T7" fmla="*/ 33 h 47"/>
                <a:gd name="T8" fmla="*/ 1 w 67"/>
                <a:gd name="T9" fmla="*/ 29 h 47"/>
                <a:gd name="T10" fmla="*/ 19 w 67"/>
                <a:gd name="T11" fmla="*/ 7 h 47"/>
                <a:gd name="T12" fmla="*/ 19 w 67"/>
                <a:gd name="T13" fmla="*/ 6 h 47"/>
                <a:gd name="T14" fmla="*/ 26 w 67"/>
                <a:gd name="T15" fmla="*/ 5 h 47"/>
                <a:gd name="T16" fmla="*/ 67 w 67"/>
                <a:gd name="T17" fmla="*/ 1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47">
                  <a:moveTo>
                    <a:pt x="67" y="16"/>
                  </a:moveTo>
                  <a:cubicBezTo>
                    <a:pt x="66" y="17"/>
                    <a:pt x="66" y="17"/>
                    <a:pt x="66" y="1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0" y="43"/>
                    <a:pt x="0" y="33"/>
                    <a:pt x="0" y="33"/>
                  </a:cubicBezTo>
                  <a:cubicBezTo>
                    <a:pt x="0" y="33"/>
                    <a:pt x="0" y="31"/>
                    <a:pt x="1" y="29"/>
                  </a:cubicBezTo>
                  <a:cubicBezTo>
                    <a:pt x="0" y="20"/>
                    <a:pt x="5" y="11"/>
                    <a:pt x="19" y="7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1" y="6"/>
                    <a:pt x="24" y="5"/>
                    <a:pt x="26" y="5"/>
                  </a:cubicBezTo>
                  <a:cubicBezTo>
                    <a:pt x="54" y="0"/>
                    <a:pt x="67" y="16"/>
                    <a:pt x="67" y="16"/>
                  </a:cubicBezTo>
                </a:path>
              </a:pathLst>
            </a:custGeom>
            <a:solidFill>
              <a:srgbClr val="F2F4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32500" lnSpcReduction="20000"/>
            </a:bodyPr>
            <a:lstStyle/>
            <a:p>
              <a:pPr algn="ctr"/>
            </a:p>
          </p:txBody>
        </p:sp>
        <p:sp>
          <p:nvSpPr>
            <p:cNvPr id="553" name="ïS1îdé"/>
            <p:cNvSpPr/>
            <p:nvPr/>
          </p:nvSpPr>
          <p:spPr bwMode="auto">
            <a:xfrm>
              <a:off x="7305675" y="5045075"/>
              <a:ext cx="217488" cy="131763"/>
            </a:xfrm>
            <a:custGeom>
              <a:avLst/>
              <a:gdLst>
                <a:gd name="T0" fmla="*/ 66 w 66"/>
                <a:gd name="T1" fmla="*/ 10 h 40"/>
                <a:gd name="T2" fmla="*/ 26 w 66"/>
                <a:gd name="T3" fmla="*/ 40 h 40"/>
                <a:gd name="T4" fmla="*/ 0 w 66"/>
                <a:gd name="T5" fmla="*/ 26 h 40"/>
                <a:gd name="T6" fmla="*/ 1 w 66"/>
                <a:gd name="T7" fmla="*/ 22 h 40"/>
                <a:gd name="T8" fmla="*/ 19 w 66"/>
                <a:gd name="T9" fmla="*/ 0 h 40"/>
                <a:gd name="T10" fmla="*/ 13 w 66"/>
                <a:gd name="T11" fmla="*/ 23 h 40"/>
                <a:gd name="T12" fmla="*/ 34 w 66"/>
                <a:gd name="T13" fmla="*/ 16 h 40"/>
                <a:gd name="T14" fmla="*/ 66 w 66"/>
                <a:gd name="T15" fmla="*/ 1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40">
                  <a:moveTo>
                    <a:pt x="66" y="10"/>
                  </a:moveTo>
                  <a:cubicBezTo>
                    <a:pt x="26" y="40"/>
                    <a:pt x="26" y="40"/>
                    <a:pt x="26" y="40"/>
                  </a:cubicBezTo>
                  <a:cubicBezTo>
                    <a:pt x="0" y="36"/>
                    <a:pt x="0" y="26"/>
                    <a:pt x="0" y="26"/>
                  </a:cubicBezTo>
                  <a:cubicBezTo>
                    <a:pt x="0" y="26"/>
                    <a:pt x="0" y="24"/>
                    <a:pt x="1" y="22"/>
                  </a:cubicBezTo>
                  <a:cubicBezTo>
                    <a:pt x="0" y="13"/>
                    <a:pt x="5" y="4"/>
                    <a:pt x="19" y="0"/>
                  </a:cubicBezTo>
                  <a:cubicBezTo>
                    <a:pt x="8" y="6"/>
                    <a:pt x="7" y="18"/>
                    <a:pt x="13" y="23"/>
                  </a:cubicBezTo>
                  <a:cubicBezTo>
                    <a:pt x="17" y="26"/>
                    <a:pt x="25" y="21"/>
                    <a:pt x="34" y="16"/>
                  </a:cubicBezTo>
                  <a:cubicBezTo>
                    <a:pt x="44" y="12"/>
                    <a:pt x="56" y="7"/>
                    <a:pt x="66" y="10"/>
                  </a:cubicBezTo>
                </a:path>
              </a:pathLst>
            </a:custGeom>
            <a:solidFill>
              <a:srgbClr val="DFE3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554" name="îSḷídê"/>
            <p:cNvSpPr/>
            <p:nvPr/>
          </p:nvSpPr>
          <p:spPr bwMode="auto">
            <a:xfrm>
              <a:off x="7391400" y="5008563"/>
              <a:ext cx="346075" cy="220663"/>
            </a:xfrm>
            <a:custGeom>
              <a:avLst/>
              <a:gdLst>
                <a:gd name="T0" fmla="*/ 104 w 105"/>
                <a:gd name="T1" fmla="*/ 50 h 67"/>
                <a:gd name="T2" fmla="*/ 70 w 105"/>
                <a:gd name="T3" fmla="*/ 66 h 67"/>
                <a:gd name="T4" fmla="*/ 31 w 105"/>
                <a:gd name="T5" fmla="*/ 56 h 67"/>
                <a:gd name="T6" fmla="*/ 0 w 105"/>
                <a:gd name="T7" fmla="*/ 51 h 67"/>
                <a:gd name="T8" fmla="*/ 1 w 105"/>
                <a:gd name="T9" fmla="*/ 48 h 67"/>
                <a:gd name="T10" fmla="*/ 44 w 105"/>
                <a:gd name="T11" fmla="*/ 20 h 67"/>
                <a:gd name="T12" fmla="*/ 54 w 105"/>
                <a:gd name="T13" fmla="*/ 14 h 67"/>
                <a:gd name="T14" fmla="*/ 58 w 105"/>
                <a:gd name="T15" fmla="*/ 0 h 67"/>
                <a:gd name="T16" fmla="*/ 77 w 105"/>
                <a:gd name="T17" fmla="*/ 1 h 67"/>
                <a:gd name="T18" fmla="*/ 102 w 105"/>
                <a:gd name="T19" fmla="*/ 1 h 67"/>
                <a:gd name="T20" fmla="*/ 103 w 105"/>
                <a:gd name="T21" fmla="*/ 23 h 67"/>
                <a:gd name="T22" fmla="*/ 104 w 105"/>
                <a:gd name="T23" fmla="*/ 5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5" h="67">
                  <a:moveTo>
                    <a:pt x="104" y="50"/>
                  </a:moveTo>
                  <a:cubicBezTo>
                    <a:pt x="104" y="50"/>
                    <a:pt x="87" y="66"/>
                    <a:pt x="70" y="66"/>
                  </a:cubicBezTo>
                  <a:cubicBezTo>
                    <a:pt x="54" y="67"/>
                    <a:pt x="49" y="60"/>
                    <a:pt x="31" y="56"/>
                  </a:cubicBezTo>
                  <a:cubicBezTo>
                    <a:pt x="12" y="52"/>
                    <a:pt x="0" y="51"/>
                    <a:pt x="0" y="51"/>
                  </a:cubicBezTo>
                  <a:cubicBezTo>
                    <a:pt x="0" y="51"/>
                    <a:pt x="1" y="50"/>
                    <a:pt x="1" y="48"/>
                  </a:cubicBezTo>
                  <a:cubicBezTo>
                    <a:pt x="3" y="40"/>
                    <a:pt x="12" y="19"/>
                    <a:pt x="44" y="20"/>
                  </a:cubicBezTo>
                  <a:cubicBezTo>
                    <a:pt x="44" y="20"/>
                    <a:pt x="51" y="20"/>
                    <a:pt x="54" y="14"/>
                  </a:cubicBezTo>
                  <a:cubicBezTo>
                    <a:pt x="57" y="8"/>
                    <a:pt x="58" y="0"/>
                    <a:pt x="58" y="0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2" y="8"/>
                    <a:pt x="102" y="17"/>
                    <a:pt x="103" y="23"/>
                  </a:cubicBezTo>
                  <a:cubicBezTo>
                    <a:pt x="104" y="29"/>
                    <a:pt x="105" y="45"/>
                    <a:pt x="104" y="50"/>
                  </a:cubicBezTo>
                </a:path>
              </a:pathLst>
            </a:custGeom>
            <a:solidFill>
              <a:srgbClr val="0A67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</a:p>
          </p:txBody>
        </p:sp>
        <p:sp>
          <p:nvSpPr>
            <p:cNvPr id="555" name="ïṣlíḋe"/>
            <p:cNvSpPr/>
            <p:nvPr/>
          </p:nvSpPr>
          <p:spPr bwMode="auto">
            <a:xfrm>
              <a:off x="7664450" y="5011738"/>
              <a:ext cx="73025" cy="136525"/>
            </a:xfrm>
            <a:custGeom>
              <a:avLst/>
              <a:gdLst>
                <a:gd name="T0" fmla="*/ 0 w 22"/>
                <a:gd name="T1" fmla="*/ 0 h 41"/>
                <a:gd name="T2" fmla="*/ 0 w 22"/>
                <a:gd name="T3" fmla="*/ 0 h 41"/>
                <a:gd name="T4" fmla="*/ 19 w 22"/>
                <a:gd name="T5" fmla="*/ 0 h 41"/>
                <a:gd name="T6" fmla="*/ 20 w 22"/>
                <a:gd name="T7" fmla="*/ 22 h 41"/>
                <a:gd name="T8" fmla="*/ 22 w 22"/>
                <a:gd name="T9" fmla="*/ 41 h 41"/>
                <a:gd name="T10" fmla="*/ 20 w 22"/>
                <a:gd name="T11" fmla="*/ 22 h 41"/>
                <a:gd name="T12" fmla="*/ 19 w 22"/>
                <a:gd name="T13" fmla="*/ 0 h 41"/>
                <a:gd name="T14" fmla="*/ 0 w 22"/>
                <a:gd name="T1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4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7"/>
                    <a:pt x="19" y="16"/>
                    <a:pt x="20" y="22"/>
                  </a:cubicBezTo>
                  <a:cubicBezTo>
                    <a:pt x="21" y="26"/>
                    <a:pt x="22" y="34"/>
                    <a:pt x="22" y="41"/>
                  </a:cubicBezTo>
                  <a:cubicBezTo>
                    <a:pt x="22" y="34"/>
                    <a:pt x="21" y="26"/>
                    <a:pt x="20" y="22"/>
                  </a:cubicBezTo>
                  <a:cubicBezTo>
                    <a:pt x="19" y="16"/>
                    <a:pt x="19" y="7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C9F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556" name="iṥḻíḍe"/>
            <p:cNvSpPr/>
            <p:nvPr/>
          </p:nvSpPr>
          <p:spPr bwMode="auto">
            <a:xfrm>
              <a:off x="7391400" y="5011738"/>
              <a:ext cx="346075" cy="214313"/>
            </a:xfrm>
            <a:custGeom>
              <a:avLst/>
              <a:gdLst>
                <a:gd name="T0" fmla="*/ 83 w 105"/>
                <a:gd name="T1" fmla="*/ 0 h 65"/>
                <a:gd name="T2" fmla="*/ 81 w 105"/>
                <a:gd name="T3" fmla="*/ 21 h 65"/>
                <a:gd name="T4" fmla="*/ 70 w 105"/>
                <a:gd name="T5" fmla="*/ 51 h 65"/>
                <a:gd name="T6" fmla="*/ 63 w 105"/>
                <a:gd name="T7" fmla="*/ 52 h 65"/>
                <a:gd name="T8" fmla="*/ 39 w 105"/>
                <a:gd name="T9" fmla="*/ 47 h 65"/>
                <a:gd name="T10" fmla="*/ 22 w 105"/>
                <a:gd name="T11" fmla="*/ 45 h 65"/>
                <a:gd name="T12" fmla="*/ 1 w 105"/>
                <a:gd name="T13" fmla="*/ 47 h 65"/>
                <a:gd name="T14" fmla="*/ 1 w 105"/>
                <a:gd name="T15" fmla="*/ 47 h 65"/>
                <a:gd name="T16" fmla="*/ 0 w 105"/>
                <a:gd name="T17" fmla="*/ 50 h 65"/>
                <a:gd name="T18" fmla="*/ 31 w 105"/>
                <a:gd name="T19" fmla="*/ 55 h 65"/>
                <a:gd name="T20" fmla="*/ 69 w 105"/>
                <a:gd name="T21" fmla="*/ 65 h 65"/>
                <a:gd name="T22" fmla="*/ 70 w 105"/>
                <a:gd name="T23" fmla="*/ 65 h 65"/>
                <a:gd name="T24" fmla="*/ 104 w 105"/>
                <a:gd name="T25" fmla="*/ 49 h 65"/>
                <a:gd name="T26" fmla="*/ 105 w 105"/>
                <a:gd name="T27" fmla="*/ 41 h 65"/>
                <a:gd name="T28" fmla="*/ 103 w 105"/>
                <a:gd name="T29" fmla="*/ 22 h 65"/>
                <a:gd name="T30" fmla="*/ 102 w 105"/>
                <a:gd name="T31" fmla="*/ 0 h 65"/>
                <a:gd name="T32" fmla="*/ 83 w 105"/>
                <a:gd name="T33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5" h="65">
                  <a:moveTo>
                    <a:pt x="83" y="0"/>
                  </a:moveTo>
                  <a:cubicBezTo>
                    <a:pt x="80" y="7"/>
                    <a:pt x="81" y="14"/>
                    <a:pt x="81" y="21"/>
                  </a:cubicBezTo>
                  <a:cubicBezTo>
                    <a:pt x="82" y="31"/>
                    <a:pt x="88" y="46"/>
                    <a:pt x="70" y="51"/>
                  </a:cubicBezTo>
                  <a:cubicBezTo>
                    <a:pt x="68" y="52"/>
                    <a:pt x="66" y="52"/>
                    <a:pt x="63" y="52"/>
                  </a:cubicBezTo>
                  <a:cubicBezTo>
                    <a:pt x="57" y="52"/>
                    <a:pt x="50" y="50"/>
                    <a:pt x="39" y="47"/>
                  </a:cubicBezTo>
                  <a:cubicBezTo>
                    <a:pt x="34" y="46"/>
                    <a:pt x="28" y="45"/>
                    <a:pt x="22" y="45"/>
                  </a:cubicBezTo>
                  <a:cubicBezTo>
                    <a:pt x="13" y="45"/>
                    <a:pt x="4" y="46"/>
                    <a:pt x="1" y="47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1" y="49"/>
                    <a:pt x="0" y="50"/>
                    <a:pt x="0" y="50"/>
                  </a:cubicBezTo>
                  <a:cubicBezTo>
                    <a:pt x="0" y="50"/>
                    <a:pt x="12" y="51"/>
                    <a:pt x="31" y="55"/>
                  </a:cubicBezTo>
                  <a:cubicBezTo>
                    <a:pt x="48" y="59"/>
                    <a:pt x="53" y="65"/>
                    <a:pt x="69" y="65"/>
                  </a:cubicBezTo>
                  <a:cubicBezTo>
                    <a:pt x="69" y="65"/>
                    <a:pt x="70" y="65"/>
                    <a:pt x="70" y="65"/>
                  </a:cubicBezTo>
                  <a:cubicBezTo>
                    <a:pt x="87" y="65"/>
                    <a:pt x="104" y="49"/>
                    <a:pt x="104" y="49"/>
                  </a:cubicBezTo>
                  <a:cubicBezTo>
                    <a:pt x="104" y="47"/>
                    <a:pt x="105" y="44"/>
                    <a:pt x="105" y="41"/>
                  </a:cubicBezTo>
                  <a:cubicBezTo>
                    <a:pt x="105" y="34"/>
                    <a:pt x="104" y="26"/>
                    <a:pt x="103" y="22"/>
                  </a:cubicBezTo>
                  <a:cubicBezTo>
                    <a:pt x="102" y="16"/>
                    <a:pt x="102" y="7"/>
                    <a:pt x="102" y="0"/>
                  </a:cubicBezTo>
                  <a:cubicBezTo>
                    <a:pt x="83" y="0"/>
                    <a:pt x="83" y="0"/>
                    <a:pt x="83" y="0"/>
                  </a:cubicBezTo>
                </a:path>
              </a:pathLst>
            </a:custGeom>
            <a:solidFill>
              <a:srgbClr val="0D5C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</a:p>
          </p:txBody>
        </p:sp>
        <p:sp>
          <p:nvSpPr>
            <p:cNvPr id="557" name="ï$ľîḋê"/>
            <p:cNvSpPr/>
            <p:nvPr/>
          </p:nvSpPr>
          <p:spPr bwMode="auto">
            <a:xfrm>
              <a:off x="7546975" y="5097463"/>
              <a:ext cx="19050" cy="20638"/>
            </a:xfrm>
            <a:prstGeom prst="ellipse">
              <a:avLst/>
            </a:prstGeom>
            <a:solidFill>
              <a:srgbClr val="FDF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558" name="iṧ1îďe"/>
            <p:cNvSpPr/>
            <p:nvPr/>
          </p:nvSpPr>
          <p:spPr bwMode="auto">
            <a:xfrm>
              <a:off x="7453313" y="5105400"/>
              <a:ext cx="17463" cy="15875"/>
            </a:xfrm>
            <a:prstGeom prst="ellipse">
              <a:avLst/>
            </a:prstGeom>
            <a:solidFill>
              <a:srgbClr val="FDF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559" name="íṧ1ïde"/>
            <p:cNvSpPr/>
            <p:nvPr/>
          </p:nvSpPr>
          <p:spPr bwMode="auto">
            <a:xfrm>
              <a:off x="7500938" y="5108575"/>
              <a:ext cx="19050" cy="19050"/>
            </a:xfrm>
            <a:prstGeom prst="ellipse">
              <a:avLst/>
            </a:prstGeom>
            <a:solidFill>
              <a:srgbClr val="FDF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560" name="ïṣľiḓe"/>
            <p:cNvSpPr/>
            <p:nvPr/>
          </p:nvSpPr>
          <p:spPr bwMode="auto">
            <a:xfrm>
              <a:off x="7302500" y="5121275"/>
              <a:ext cx="441325" cy="131763"/>
            </a:xfrm>
            <a:custGeom>
              <a:avLst/>
              <a:gdLst>
                <a:gd name="T0" fmla="*/ 131 w 134"/>
                <a:gd name="T1" fmla="*/ 18 h 40"/>
                <a:gd name="T2" fmla="*/ 96 w 134"/>
                <a:gd name="T3" fmla="*/ 30 h 40"/>
                <a:gd name="T4" fmla="*/ 47 w 134"/>
                <a:gd name="T5" fmla="*/ 18 h 40"/>
                <a:gd name="T6" fmla="*/ 2 w 134"/>
                <a:gd name="T7" fmla="*/ 1 h 40"/>
                <a:gd name="T8" fmla="*/ 0 w 134"/>
                <a:gd name="T9" fmla="*/ 7 h 40"/>
                <a:gd name="T10" fmla="*/ 24 w 134"/>
                <a:gd name="T11" fmla="*/ 24 h 40"/>
                <a:gd name="T12" fmla="*/ 64 w 134"/>
                <a:gd name="T13" fmla="*/ 31 h 40"/>
                <a:gd name="T14" fmla="*/ 95 w 134"/>
                <a:gd name="T15" fmla="*/ 40 h 40"/>
                <a:gd name="T16" fmla="*/ 131 w 134"/>
                <a:gd name="T17" fmla="*/ 28 h 40"/>
                <a:gd name="T18" fmla="*/ 131 w 134"/>
                <a:gd name="T19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" h="40">
                  <a:moveTo>
                    <a:pt x="131" y="18"/>
                  </a:moveTo>
                  <a:cubicBezTo>
                    <a:pt x="131" y="18"/>
                    <a:pt x="118" y="31"/>
                    <a:pt x="96" y="30"/>
                  </a:cubicBezTo>
                  <a:cubicBezTo>
                    <a:pt x="73" y="29"/>
                    <a:pt x="67" y="20"/>
                    <a:pt x="47" y="18"/>
                  </a:cubicBezTo>
                  <a:cubicBezTo>
                    <a:pt x="28" y="15"/>
                    <a:pt x="12" y="16"/>
                    <a:pt x="2" y="1"/>
                  </a:cubicBezTo>
                  <a:cubicBezTo>
                    <a:pt x="2" y="1"/>
                    <a:pt x="1" y="0"/>
                    <a:pt x="0" y="7"/>
                  </a:cubicBezTo>
                  <a:cubicBezTo>
                    <a:pt x="0" y="15"/>
                    <a:pt x="11" y="22"/>
                    <a:pt x="24" y="24"/>
                  </a:cubicBezTo>
                  <a:cubicBezTo>
                    <a:pt x="37" y="26"/>
                    <a:pt x="51" y="24"/>
                    <a:pt x="64" y="31"/>
                  </a:cubicBezTo>
                  <a:cubicBezTo>
                    <a:pt x="77" y="37"/>
                    <a:pt x="84" y="39"/>
                    <a:pt x="95" y="40"/>
                  </a:cubicBezTo>
                  <a:cubicBezTo>
                    <a:pt x="106" y="40"/>
                    <a:pt x="123" y="34"/>
                    <a:pt x="131" y="28"/>
                  </a:cubicBezTo>
                  <a:cubicBezTo>
                    <a:pt x="134" y="20"/>
                    <a:pt x="131" y="18"/>
                    <a:pt x="131" y="18"/>
                  </a:cubicBezTo>
                  <a:close/>
                </a:path>
              </a:pathLst>
            </a:custGeom>
            <a:solidFill>
              <a:srgbClr val="BE73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561" name="iṡ1îde"/>
            <p:cNvSpPr/>
            <p:nvPr/>
          </p:nvSpPr>
          <p:spPr bwMode="auto">
            <a:xfrm>
              <a:off x="7302500" y="5114925"/>
              <a:ext cx="441325" cy="134938"/>
            </a:xfrm>
            <a:custGeom>
              <a:avLst/>
              <a:gdLst>
                <a:gd name="T0" fmla="*/ 131 w 134"/>
                <a:gd name="T1" fmla="*/ 18 h 41"/>
                <a:gd name="T2" fmla="*/ 96 w 134"/>
                <a:gd name="T3" fmla="*/ 30 h 41"/>
                <a:gd name="T4" fmla="*/ 47 w 134"/>
                <a:gd name="T5" fmla="*/ 18 h 41"/>
                <a:gd name="T6" fmla="*/ 2 w 134"/>
                <a:gd name="T7" fmla="*/ 1 h 41"/>
                <a:gd name="T8" fmla="*/ 0 w 134"/>
                <a:gd name="T9" fmla="*/ 7 h 41"/>
                <a:gd name="T10" fmla="*/ 24 w 134"/>
                <a:gd name="T11" fmla="*/ 24 h 41"/>
                <a:gd name="T12" fmla="*/ 64 w 134"/>
                <a:gd name="T13" fmla="*/ 31 h 41"/>
                <a:gd name="T14" fmla="*/ 95 w 134"/>
                <a:gd name="T15" fmla="*/ 40 h 41"/>
                <a:gd name="T16" fmla="*/ 131 w 134"/>
                <a:gd name="T17" fmla="*/ 28 h 41"/>
                <a:gd name="T18" fmla="*/ 131 w 134"/>
                <a:gd name="T19" fmla="*/ 1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" h="41">
                  <a:moveTo>
                    <a:pt x="131" y="18"/>
                  </a:moveTo>
                  <a:cubicBezTo>
                    <a:pt x="131" y="18"/>
                    <a:pt x="118" y="31"/>
                    <a:pt x="96" y="30"/>
                  </a:cubicBezTo>
                  <a:cubicBezTo>
                    <a:pt x="73" y="29"/>
                    <a:pt x="67" y="20"/>
                    <a:pt x="47" y="18"/>
                  </a:cubicBezTo>
                  <a:cubicBezTo>
                    <a:pt x="28" y="15"/>
                    <a:pt x="12" y="16"/>
                    <a:pt x="2" y="1"/>
                  </a:cubicBezTo>
                  <a:cubicBezTo>
                    <a:pt x="2" y="1"/>
                    <a:pt x="1" y="0"/>
                    <a:pt x="0" y="7"/>
                  </a:cubicBezTo>
                  <a:cubicBezTo>
                    <a:pt x="0" y="15"/>
                    <a:pt x="11" y="22"/>
                    <a:pt x="24" y="24"/>
                  </a:cubicBezTo>
                  <a:cubicBezTo>
                    <a:pt x="37" y="26"/>
                    <a:pt x="51" y="24"/>
                    <a:pt x="64" y="31"/>
                  </a:cubicBezTo>
                  <a:cubicBezTo>
                    <a:pt x="77" y="37"/>
                    <a:pt x="84" y="40"/>
                    <a:pt x="95" y="40"/>
                  </a:cubicBezTo>
                  <a:cubicBezTo>
                    <a:pt x="106" y="41"/>
                    <a:pt x="123" y="34"/>
                    <a:pt x="131" y="28"/>
                  </a:cubicBezTo>
                  <a:cubicBezTo>
                    <a:pt x="134" y="20"/>
                    <a:pt x="131" y="18"/>
                    <a:pt x="131" y="18"/>
                  </a:cubicBezTo>
                  <a:close/>
                </a:path>
              </a:pathLst>
            </a:custGeom>
            <a:solidFill>
              <a:srgbClr val="F2F4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562" name="îṣļiḓê"/>
            <p:cNvSpPr/>
            <p:nvPr/>
          </p:nvSpPr>
          <p:spPr bwMode="auto">
            <a:xfrm>
              <a:off x="7639050" y="3157538"/>
              <a:ext cx="223838" cy="157163"/>
            </a:xfrm>
            <a:custGeom>
              <a:avLst/>
              <a:gdLst>
                <a:gd name="T0" fmla="*/ 68 w 68"/>
                <a:gd name="T1" fmla="*/ 25 h 48"/>
                <a:gd name="T2" fmla="*/ 68 w 68"/>
                <a:gd name="T3" fmla="*/ 25 h 48"/>
                <a:gd name="T4" fmla="*/ 31 w 68"/>
                <a:gd name="T5" fmla="*/ 44 h 48"/>
                <a:gd name="T6" fmla="*/ 0 w 68"/>
                <a:gd name="T7" fmla="*/ 48 h 48"/>
                <a:gd name="T8" fmla="*/ 13 w 68"/>
                <a:gd name="T9" fmla="*/ 26 h 48"/>
                <a:gd name="T10" fmla="*/ 39 w 68"/>
                <a:gd name="T11" fmla="*/ 10 h 48"/>
                <a:gd name="T12" fmla="*/ 51 w 68"/>
                <a:gd name="T13" fmla="*/ 5 h 48"/>
                <a:gd name="T14" fmla="*/ 61 w 68"/>
                <a:gd name="T15" fmla="*/ 10 h 48"/>
                <a:gd name="T16" fmla="*/ 68 w 68"/>
                <a:gd name="T17" fmla="*/ 2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48">
                  <a:moveTo>
                    <a:pt x="68" y="25"/>
                  </a:moveTo>
                  <a:cubicBezTo>
                    <a:pt x="68" y="25"/>
                    <a:pt x="68" y="25"/>
                    <a:pt x="68" y="25"/>
                  </a:cubicBezTo>
                  <a:cubicBezTo>
                    <a:pt x="67" y="26"/>
                    <a:pt x="57" y="39"/>
                    <a:pt x="31" y="44"/>
                  </a:cubicBezTo>
                  <a:cubicBezTo>
                    <a:pt x="21" y="45"/>
                    <a:pt x="14" y="44"/>
                    <a:pt x="0" y="48"/>
                  </a:cubicBezTo>
                  <a:cubicBezTo>
                    <a:pt x="0" y="48"/>
                    <a:pt x="1" y="37"/>
                    <a:pt x="13" y="26"/>
                  </a:cubicBezTo>
                  <a:cubicBezTo>
                    <a:pt x="19" y="20"/>
                    <a:pt x="31" y="14"/>
                    <a:pt x="39" y="10"/>
                  </a:cubicBezTo>
                  <a:cubicBezTo>
                    <a:pt x="46" y="7"/>
                    <a:pt x="51" y="5"/>
                    <a:pt x="51" y="5"/>
                  </a:cubicBezTo>
                  <a:cubicBezTo>
                    <a:pt x="51" y="5"/>
                    <a:pt x="56" y="0"/>
                    <a:pt x="61" y="10"/>
                  </a:cubicBezTo>
                  <a:cubicBezTo>
                    <a:pt x="65" y="20"/>
                    <a:pt x="68" y="25"/>
                    <a:pt x="68" y="25"/>
                  </a:cubicBezTo>
                  <a:close/>
                </a:path>
              </a:pathLst>
            </a:custGeom>
            <a:solidFill>
              <a:srgbClr val="EF69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32500" lnSpcReduction="20000"/>
            </a:bodyPr>
            <a:lstStyle/>
            <a:p>
              <a:pPr algn="ctr"/>
            </a:p>
          </p:txBody>
        </p:sp>
        <p:sp>
          <p:nvSpPr>
            <p:cNvPr id="563" name="ísḷïḋè"/>
            <p:cNvSpPr/>
            <p:nvPr/>
          </p:nvSpPr>
          <p:spPr bwMode="auto">
            <a:xfrm>
              <a:off x="6948488" y="3406775"/>
              <a:ext cx="715963" cy="520700"/>
            </a:xfrm>
            <a:custGeom>
              <a:avLst/>
              <a:gdLst>
                <a:gd name="T0" fmla="*/ 189 w 217"/>
                <a:gd name="T1" fmla="*/ 64 h 158"/>
                <a:gd name="T2" fmla="*/ 137 w 217"/>
                <a:gd name="T3" fmla="*/ 139 h 158"/>
                <a:gd name="T4" fmla="*/ 86 w 217"/>
                <a:gd name="T5" fmla="*/ 148 h 158"/>
                <a:gd name="T6" fmla="*/ 51 w 217"/>
                <a:gd name="T7" fmla="*/ 150 h 158"/>
                <a:gd name="T8" fmla="*/ 21 w 217"/>
                <a:gd name="T9" fmla="*/ 139 h 158"/>
                <a:gd name="T10" fmla="*/ 4 w 217"/>
                <a:gd name="T11" fmla="*/ 158 h 158"/>
                <a:gd name="T12" fmla="*/ 4 w 217"/>
                <a:gd name="T13" fmla="*/ 158 h 158"/>
                <a:gd name="T14" fmla="*/ 7 w 217"/>
                <a:gd name="T15" fmla="*/ 142 h 158"/>
                <a:gd name="T16" fmla="*/ 35 w 217"/>
                <a:gd name="T17" fmla="*/ 116 h 158"/>
                <a:gd name="T18" fmla="*/ 79 w 217"/>
                <a:gd name="T19" fmla="*/ 115 h 158"/>
                <a:gd name="T20" fmla="*/ 113 w 217"/>
                <a:gd name="T21" fmla="*/ 106 h 158"/>
                <a:gd name="T22" fmla="*/ 155 w 217"/>
                <a:gd name="T23" fmla="*/ 31 h 158"/>
                <a:gd name="T24" fmla="*/ 179 w 217"/>
                <a:gd name="T25" fmla="*/ 3 h 158"/>
                <a:gd name="T26" fmla="*/ 196 w 217"/>
                <a:gd name="T27" fmla="*/ 3 h 158"/>
                <a:gd name="T28" fmla="*/ 189 w 217"/>
                <a:gd name="T29" fmla="*/ 6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7" h="158">
                  <a:moveTo>
                    <a:pt x="189" y="64"/>
                  </a:moveTo>
                  <a:cubicBezTo>
                    <a:pt x="177" y="84"/>
                    <a:pt x="146" y="133"/>
                    <a:pt x="137" y="139"/>
                  </a:cubicBezTo>
                  <a:cubicBezTo>
                    <a:pt x="130" y="144"/>
                    <a:pt x="101" y="147"/>
                    <a:pt x="86" y="148"/>
                  </a:cubicBezTo>
                  <a:cubicBezTo>
                    <a:pt x="70" y="148"/>
                    <a:pt x="64" y="149"/>
                    <a:pt x="51" y="150"/>
                  </a:cubicBezTo>
                  <a:cubicBezTo>
                    <a:pt x="37" y="152"/>
                    <a:pt x="21" y="139"/>
                    <a:pt x="21" y="139"/>
                  </a:cubicBezTo>
                  <a:cubicBezTo>
                    <a:pt x="4" y="158"/>
                    <a:pt x="4" y="158"/>
                    <a:pt x="4" y="158"/>
                  </a:cubicBezTo>
                  <a:cubicBezTo>
                    <a:pt x="4" y="158"/>
                    <a:pt x="4" y="158"/>
                    <a:pt x="4" y="158"/>
                  </a:cubicBezTo>
                  <a:cubicBezTo>
                    <a:pt x="4" y="158"/>
                    <a:pt x="0" y="151"/>
                    <a:pt x="7" y="142"/>
                  </a:cubicBezTo>
                  <a:cubicBezTo>
                    <a:pt x="13" y="132"/>
                    <a:pt x="24" y="114"/>
                    <a:pt x="35" y="116"/>
                  </a:cubicBezTo>
                  <a:cubicBezTo>
                    <a:pt x="46" y="118"/>
                    <a:pt x="53" y="126"/>
                    <a:pt x="79" y="115"/>
                  </a:cubicBezTo>
                  <a:cubicBezTo>
                    <a:pt x="94" y="109"/>
                    <a:pt x="107" y="107"/>
                    <a:pt x="113" y="106"/>
                  </a:cubicBezTo>
                  <a:cubicBezTo>
                    <a:pt x="113" y="106"/>
                    <a:pt x="139" y="57"/>
                    <a:pt x="155" y="31"/>
                  </a:cubicBezTo>
                  <a:cubicBezTo>
                    <a:pt x="164" y="17"/>
                    <a:pt x="172" y="7"/>
                    <a:pt x="179" y="3"/>
                  </a:cubicBezTo>
                  <a:cubicBezTo>
                    <a:pt x="185" y="0"/>
                    <a:pt x="190" y="0"/>
                    <a:pt x="196" y="3"/>
                  </a:cubicBezTo>
                  <a:cubicBezTo>
                    <a:pt x="217" y="15"/>
                    <a:pt x="202" y="44"/>
                    <a:pt x="189" y="64"/>
                  </a:cubicBezTo>
                  <a:close/>
                </a:path>
              </a:pathLst>
            </a:custGeom>
            <a:solidFill>
              <a:srgbClr val="F4D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564" name="îśḷidè"/>
            <p:cNvSpPr/>
            <p:nvPr/>
          </p:nvSpPr>
          <p:spPr bwMode="auto">
            <a:xfrm>
              <a:off x="6962775" y="3406775"/>
              <a:ext cx="701675" cy="520700"/>
            </a:xfrm>
            <a:custGeom>
              <a:avLst/>
              <a:gdLst>
                <a:gd name="T0" fmla="*/ 185 w 213"/>
                <a:gd name="T1" fmla="*/ 64 h 158"/>
                <a:gd name="T2" fmla="*/ 133 w 213"/>
                <a:gd name="T3" fmla="*/ 139 h 158"/>
                <a:gd name="T4" fmla="*/ 82 w 213"/>
                <a:gd name="T5" fmla="*/ 148 h 158"/>
                <a:gd name="T6" fmla="*/ 47 w 213"/>
                <a:gd name="T7" fmla="*/ 150 h 158"/>
                <a:gd name="T8" fmla="*/ 17 w 213"/>
                <a:gd name="T9" fmla="*/ 139 h 158"/>
                <a:gd name="T10" fmla="*/ 0 w 213"/>
                <a:gd name="T11" fmla="*/ 158 h 158"/>
                <a:gd name="T12" fmla="*/ 23 w 213"/>
                <a:gd name="T13" fmla="*/ 130 h 158"/>
                <a:gd name="T14" fmla="*/ 55 w 213"/>
                <a:gd name="T15" fmla="*/ 140 h 158"/>
                <a:gd name="T16" fmla="*/ 124 w 213"/>
                <a:gd name="T17" fmla="*/ 129 h 158"/>
                <a:gd name="T18" fmla="*/ 169 w 213"/>
                <a:gd name="T19" fmla="*/ 62 h 158"/>
                <a:gd name="T20" fmla="*/ 175 w 213"/>
                <a:gd name="T21" fmla="*/ 3 h 158"/>
                <a:gd name="T22" fmla="*/ 175 w 213"/>
                <a:gd name="T23" fmla="*/ 3 h 158"/>
                <a:gd name="T24" fmla="*/ 192 w 213"/>
                <a:gd name="T25" fmla="*/ 3 h 158"/>
                <a:gd name="T26" fmla="*/ 185 w 213"/>
                <a:gd name="T27" fmla="*/ 6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3" h="158">
                  <a:moveTo>
                    <a:pt x="185" y="64"/>
                  </a:moveTo>
                  <a:cubicBezTo>
                    <a:pt x="173" y="84"/>
                    <a:pt x="142" y="133"/>
                    <a:pt x="133" y="139"/>
                  </a:cubicBezTo>
                  <a:cubicBezTo>
                    <a:pt x="126" y="144"/>
                    <a:pt x="97" y="147"/>
                    <a:pt x="82" y="148"/>
                  </a:cubicBezTo>
                  <a:cubicBezTo>
                    <a:pt x="66" y="148"/>
                    <a:pt x="60" y="149"/>
                    <a:pt x="47" y="150"/>
                  </a:cubicBezTo>
                  <a:cubicBezTo>
                    <a:pt x="33" y="152"/>
                    <a:pt x="17" y="139"/>
                    <a:pt x="17" y="139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7"/>
                    <a:pt x="14" y="132"/>
                    <a:pt x="23" y="130"/>
                  </a:cubicBezTo>
                  <a:cubicBezTo>
                    <a:pt x="33" y="128"/>
                    <a:pt x="40" y="139"/>
                    <a:pt x="55" y="140"/>
                  </a:cubicBezTo>
                  <a:cubicBezTo>
                    <a:pt x="69" y="140"/>
                    <a:pt x="117" y="132"/>
                    <a:pt x="124" y="129"/>
                  </a:cubicBezTo>
                  <a:cubicBezTo>
                    <a:pt x="131" y="126"/>
                    <a:pt x="141" y="107"/>
                    <a:pt x="169" y="62"/>
                  </a:cubicBezTo>
                  <a:cubicBezTo>
                    <a:pt x="198" y="18"/>
                    <a:pt x="184" y="3"/>
                    <a:pt x="175" y="3"/>
                  </a:cubicBezTo>
                  <a:cubicBezTo>
                    <a:pt x="175" y="3"/>
                    <a:pt x="175" y="3"/>
                    <a:pt x="175" y="3"/>
                  </a:cubicBezTo>
                  <a:cubicBezTo>
                    <a:pt x="181" y="0"/>
                    <a:pt x="186" y="0"/>
                    <a:pt x="192" y="3"/>
                  </a:cubicBezTo>
                  <a:cubicBezTo>
                    <a:pt x="213" y="15"/>
                    <a:pt x="198" y="44"/>
                    <a:pt x="185" y="64"/>
                  </a:cubicBezTo>
                  <a:close/>
                </a:path>
              </a:pathLst>
            </a:custGeom>
            <a:solidFill>
              <a:srgbClr val="F0B8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565" name="iṩľîḍê"/>
            <p:cNvSpPr/>
            <p:nvPr/>
          </p:nvSpPr>
          <p:spPr bwMode="auto">
            <a:xfrm>
              <a:off x="7378700" y="3368675"/>
              <a:ext cx="293688" cy="322263"/>
            </a:xfrm>
            <a:custGeom>
              <a:avLst/>
              <a:gdLst>
                <a:gd name="T0" fmla="*/ 76 w 89"/>
                <a:gd name="T1" fmla="*/ 55 h 98"/>
                <a:gd name="T2" fmla="*/ 54 w 89"/>
                <a:gd name="T3" fmla="*/ 94 h 98"/>
                <a:gd name="T4" fmla="*/ 32 w 89"/>
                <a:gd name="T5" fmla="*/ 92 h 98"/>
                <a:gd name="T6" fmla="*/ 5 w 89"/>
                <a:gd name="T7" fmla="*/ 56 h 98"/>
                <a:gd name="T8" fmla="*/ 36 w 89"/>
                <a:gd name="T9" fmla="*/ 15 h 98"/>
                <a:gd name="T10" fmla="*/ 63 w 89"/>
                <a:gd name="T11" fmla="*/ 3 h 98"/>
                <a:gd name="T12" fmla="*/ 73 w 89"/>
                <a:gd name="T13" fmla="*/ 8 h 98"/>
                <a:gd name="T14" fmla="*/ 76 w 89"/>
                <a:gd name="T15" fmla="*/ 5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98">
                  <a:moveTo>
                    <a:pt x="76" y="55"/>
                  </a:moveTo>
                  <a:cubicBezTo>
                    <a:pt x="69" y="70"/>
                    <a:pt x="54" y="94"/>
                    <a:pt x="54" y="94"/>
                  </a:cubicBezTo>
                  <a:cubicBezTo>
                    <a:pt x="50" y="98"/>
                    <a:pt x="41" y="97"/>
                    <a:pt x="32" y="92"/>
                  </a:cubicBezTo>
                  <a:cubicBezTo>
                    <a:pt x="16" y="85"/>
                    <a:pt x="0" y="68"/>
                    <a:pt x="5" y="56"/>
                  </a:cubicBezTo>
                  <a:cubicBezTo>
                    <a:pt x="5" y="56"/>
                    <a:pt x="26" y="26"/>
                    <a:pt x="36" y="15"/>
                  </a:cubicBezTo>
                  <a:cubicBezTo>
                    <a:pt x="43" y="7"/>
                    <a:pt x="52" y="0"/>
                    <a:pt x="63" y="3"/>
                  </a:cubicBezTo>
                  <a:cubicBezTo>
                    <a:pt x="67" y="4"/>
                    <a:pt x="70" y="6"/>
                    <a:pt x="73" y="8"/>
                  </a:cubicBezTo>
                  <a:cubicBezTo>
                    <a:pt x="89" y="20"/>
                    <a:pt x="82" y="39"/>
                    <a:pt x="76" y="55"/>
                  </a:cubicBezTo>
                  <a:close/>
                </a:path>
              </a:pathLst>
            </a:custGeom>
            <a:solidFill>
              <a:srgbClr val="EF69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lnSpcReduction="10000"/>
            </a:bodyPr>
            <a:lstStyle/>
            <a:p>
              <a:pPr algn="ctr"/>
            </a:p>
          </p:txBody>
        </p:sp>
        <p:sp>
          <p:nvSpPr>
            <p:cNvPr id="566" name="îṣľíḍê"/>
            <p:cNvSpPr/>
            <p:nvPr/>
          </p:nvSpPr>
          <p:spPr bwMode="auto">
            <a:xfrm>
              <a:off x="7572375" y="4913313"/>
              <a:ext cx="174625" cy="125413"/>
            </a:xfrm>
            <a:custGeom>
              <a:avLst/>
              <a:gdLst>
                <a:gd name="T0" fmla="*/ 52 w 53"/>
                <a:gd name="T1" fmla="*/ 6 h 38"/>
                <a:gd name="T2" fmla="*/ 49 w 53"/>
                <a:gd name="T3" fmla="*/ 30 h 38"/>
                <a:gd name="T4" fmla="*/ 5 w 53"/>
                <a:gd name="T5" fmla="*/ 30 h 38"/>
                <a:gd name="T6" fmla="*/ 5 w 53"/>
                <a:gd name="T7" fmla="*/ 30 h 38"/>
                <a:gd name="T8" fmla="*/ 0 w 53"/>
                <a:gd name="T9" fmla="*/ 25 h 38"/>
                <a:gd name="T10" fmla="*/ 0 w 53"/>
                <a:gd name="T11" fmla="*/ 2 h 38"/>
                <a:gd name="T12" fmla="*/ 4 w 53"/>
                <a:gd name="T13" fmla="*/ 0 h 38"/>
                <a:gd name="T14" fmla="*/ 49 w 53"/>
                <a:gd name="T15" fmla="*/ 4 h 38"/>
                <a:gd name="T16" fmla="*/ 52 w 53"/>
                <a:gd name="T17" fmla="*/ 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38">
                  <a:moveTo>
                    <a:pt x="52" y="6"/>
                  </a:moveTo>
                  <a:cubicBezTo>
                    <a:pt x="49" y="30"/>
                    <a:pt x="49" y="30"/>
                    <a:pt x="49" y="30"/>
                  </a:cubicBezTo>
                  <a:cubicBezTo>
                    <a:pt x="44" y="38"/>
                    <a:pt x="16" y="37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3" y="29"/>
                    <a:pt x="1" y="27"/>
                    <a:pt x="0" y="2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1" y="3"/>
                    <a:pt x="31" y="8"/>
                    <a:pt x="49" y="4"/>
                  </a:cubicBezTo>
                  <a:cubicBezTo>
                    <a:pt x="51" y="3"/>
                    <a:pt x="53" y="4"/>
                    <a:pt x="52" y="6"/>
                  </a:cubicBezTo>
                  <a:close/>
                </a:path>
              </a:pathLst>
            </a:custGeom>
            <a:solidFill>
              <a:srgbClr val="059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567" name="ïṥḷidè"/>
            <p:cNvSpPr/>
            <p:nvPr/>
          </p:nvSpPr>
          <p:spPr bwMode="auto">
            <a:xfrm>
              <a:off x="7572375" y="4919663"/>
              <a:ext cx="174625" cy="119063"/>
            </a:xfrm>
            <a:custGeom>
              <a:avLst/>
              <a:gdLst>
                <a:gd name="T0" fmla="*/ 52 w 53"/>
                <a:gd name="T1" fmla="*/ 4 h 36"/>
                <a:gd name="T2" fmla="*/ 49 w 53"/>
                <a:gd name="T3" fmla="*/ 28 h 36"/>
                <a:gd name="T4" fmla="*/ 5 w 53"/>
                <a:gd name="T5" fmla="*/ 28 h 36"/>
                <a:gd name="T6" fmla="*/ 34 w 53"/>
                <a:gd name="T7" fmla="*/ 25 h 36"/>
                <a:gd name="T8" fmla="*/ 9 w 53"/>
                <a:gd name="T9" fmla="*/ 7 h 36"/>
                <a:gd name="T10" fmla="*/ 5 w 53"/>
                <a:gd name="T11" fmla="*/ 3 h 36"/>
                <a:gd name="T12" fmla="*/ 39 w 53"/>
                <a:gd name="T13" fmla="*/ 8 h 36"/>
                <a:gd name="T14" fmla="*/ 49 w 53"/>
                <a:gd name="T15" fmla="*/ 2 h 36"/>
                <a:gd name="T16" fmla="*/ 52 w 53"/>
                <a:gd name="T17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36">
                  <a:moveTo>
                    <a:pt x="52" y="4"/>
                  </a:moveTo>
                  <a:cubicBezTo>
                    <a:pt x="49" y="28"/>
                    <a:pt x="49" y="28"/>
                    <a:pt x="49" y="28"/>
                  </a:cubicBezTo>
                  <a:cubicBezTo>
                    <a:pt x="44" y="36"/>
                    <a:pt x="16" y="35"/>
                    <a:pt x="5" y="28"/>
                  </a:cubicBezTo>
                  <a:cubicBezTo>
                    <a:pt x="13" y="31"/>
                    <a:pt x="30" y="29"/>
                    <a:pt x="34" y="25"/>
                  </a:cubicBezTo>
                  <a:cubicBezTo>
                    <a:pt x="37" y="20"/>
                    <a:pt x="17" y="13"/>
                    <a:pt x="9" y="7"/>
                  </a:cubicBezTo>
                  <a:cubicBezTo>
                    <a:pt x="0" y="2"/>
                    <a:pt x="1" y="0"/>
                    <a:pt x="5" y="3"/>
                  </a:cubicBezTo>
                  <a:cubicBezTo>
                    <a:pt x="9" y="5"/>
                    <a:pt x="27" y="10"/>
                    <a:pt x="39" y="8"/>
                  </a:cubicBezTo>
                  <a:cubicBezTo>
                    <a:pt x="52" y="6"/>
                    <a:pt x="51" y="2"/>
                    <a:pt x="49" y="2"/>
                  </a:cubicBezTo>
                  <a:cubicBezTo>
                    <a:pt x="51" y="1"/>
                    <a:pt x="53" y="2"/>
                    <a:pt x="52" y="4"/>
                  </a:cubicBezTo>
                  <a:close/>
                </a:path>
              </a:pathLst>
            </a:custGeom>
            <a:solidFill>
              <a:srgbClr val="0086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568" name="î$1iḑê"/>
            <p:cNvSpPr/>
            <p:nvPr/>
          </p:nvSpPr>
          <p:spPr bwMode="auto">
            <a:xfrm>
              <a:off x="8094663" y="4725988"/>
              <a:ext cx="184150" cy="174625"/>
            </a:xfrm>
            <a:custGeom>
              <a:avLst/>
              <a:gdLst>
                <a:gd name="T0" fmla="*/ 1 w 56"/>
                <a:gd name="T1" fmla="*/ 28 h 53"/>
                <a:gd name="T2" fmla="*/ 14 w 56"/>
                <a:gd name="T3" fmla="*/ 48 h 53"/>
                <a:gd name="T4" fmla="*/ 54 w 56"/>
                <a:gd name="T5" fmla="*/ 29 h 53"/>
                <a:gd name="T6" fmla="*/ 54 w 56"/>
                <a:gd name="T7" fmla="*/ 29 h 53"/>
                <a:gd name="T8" fmla="*/ 56 w 56"/>
                <a:gd name="T9" fmla="*/ 23 h 53"/>
                <a:gd name="T10" fmla="*/ 46 w 56"/>
                <a:gd name="T11" fmla="*/ 2 h 53"/>
                <a:gd name="T12" fmla="*/ 42 w 56"/>
                <a:gd name="T13" fmla="*/ 1 h 53"/>
                <a:gd name="T14" fmla="*/ 2 w 56"/>
                <a:gd name="T15" fmla="*/ 24 h 53"/>
                <a:gd name="T16" fmla="*/ 1 w 56"/>
                <a:gd name="T17" fmla="*/ 2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3">
                  <a:moveTo>
                    <a:pt x="1" y="28"/>
                  </a:moveTo>
                  <a:cubicBezTo>
                    <a:pt x="14" y="48"/>
                    <a:pt x="14" y="48"/>
                    <a:pt x="14" y="48"/>
                  </a:cubicBezTo>
                  <a:cubicBezTo>
                    <a:pt x="22" y="53"/>
                    <a:pt x="46" y="40"/>
                    <a:pt x="54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5" y="27"/>
                    <a:pt x="56" y="25"/>
                    <a:pt x="56" y="23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5" y="1"/>
                    <a:pt x="43" y="0"/>
                    <a:pt x="42" y="1"/>
                  </a:cubicBezTo>
                  <a:cubicBezTo>
                    <a:pt x="36" y="7"/>
                    <a:pt x="21" y="21"/>
                    <a:pt x="2" y="24"/>
                  </a:cubicBezTo>
                  <a:cubicBezTo>
                    <a:pt x="1" y="25"/>
                    <a:pt x="0" y="27"/>
                    <a:pt x="1" y="28"/>
                  </a:cubicBezTo>
                </a:path>
              </a:pathLst>
            </a:custGeom>
            <a:solidFill>
              <a:srgbClr val="059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40000" lnSpcReduction="20000"/>
            </a:bodyPr>
            <a:lstStyle/>
            <a:p>
              <a:pPr algn="ctr"/>
            </a:p>
          </p:txBody>
        </p:sp>
        <p:sp>
          <p:nvSpPr>
            <p:cNvPr id="569" name="íSľiḍè"/>
            <p:cNvSpPr/>
            <p:nvPr/>
          </p:nvSpPr>
          <p:spPr bwMode="auto">
            <a:xfrm>
              <a:off x="8094663" y="4732338"/>
              <a:ext cx="177800" cy="168275"/>
            </a:xfrm>
            <a:custGeom>
              <a:avLst/>
              <a:gdLst>
                <a:gd name="T0" fmla="*/ 1 w 54"/>
                <a:gd name="T1" fmla="*/ 26 h 51"/>
                <a:gd name="T2" fmla="*/ 14 w 54"/>
                <a:gd name="T3" fmla="*/ 46 h 51"/>
                <a:gd name="T4" fmla="*/ 54 w 54"/>
                <a:gd name="T5" fmla="*/ 27 h 51"/>
                <a:gd name="T6" fmla="*/ 26 w 54"/>
                <a:gd name="T7" fmla="*/ 36 h 51"/>
                <a:gd name="T8" fmla="*/ 41 w 54"/>
                <a:gd name="T9" fmla="*/ 10 h 51"/>
                <a:gd name="T10" fmla="*/ 43 w 54"/>
                <a:gd name="T11" fmla="*/ 4 h 51"/>
                <a:gd name="T12" fmla="*/ 14 w 54"/>
                <a:gd name="T13" fmla="*/ 24 h 51"/>
                <a:gd name="T14" fmla="*/ 2 w 54"/>
                <a:gd name="T15" fmla="*/ 22 h 51"/>
                <a:gd name="T16" fmla="*/ 1 w 54"/>
                <a:gd name="T17" fmla="*/ 2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51">
                  <a:moveTo>
                    <a:pt x="1" y="26"/>
                  </a:moveTo>
                  <a:cubicBezTo>
                    <a:pt x="14" y="46"/>
                    <a:pt x="14" y="46"/>
                    <a:pt x="14" y="46"/>
                  </a:cubicBezTo>
                  <a:cubicBezTo>
                    <a:pt x="22" y="51"/>
                    <a:pt x="46" y="38"/>
                    <a:pt x="54" y="27"/>
                  </a:cubicBezTo>
                  <a:cubicBezTo>
                    <a:pt x="48" y="33"/>
                    <a:pt x="32" y="39"/>
                    <a:pt x="26" y="36"/>
                  </a:cubicBezTo>
                  <a:cubicBezTo>
                    <a:pt x="21" y="33"/>
                    <a:pt x="36" y="19"/>
                    <a:pt x="41" y="10"/>
                  </a:cubicBezTo>
                  <a:cubicBezTo>
                    <a:pt x="47" y="1"/>
                    <a:pt x="45" y="0"/>
                    <a:pt x="43" y="4"/>
                  </a:cubicBezTo>
                  <a:cubicBezTo>
                    <a:pt x="40" y="8"/>
                    <a:pt x="26" y="20"/>
                    <a:pt x="14" y="24"/>
                  </a:cubicBezTo>
                  <a:cubicBezTo>
                    <a:pt x="2" y="27"/>
                    <a:pt x="1" y="24"/>
                    <a:pt x="2" y="22"/>
                  </a:cubicBezTo>
                  <a:cubicBezTo>
                    <a:pt x="1" y="23"/>
                    <a:pt x="0" y="25"/>
                    <a:pt x="1" y="26"/>
                  </a:cubicBezTo>
                </a:path>
              </a:pathLst>
            </a:custGeom>
            <a:solidFill>
              <a:srgbClr val="0086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40000" lnSpcReduction="20000"/>
            </a:bodyPr>
            <a:lstStyle/>
            <a:p>
              <a:pPr algn="ctr"/>
            </a:p>
          </p:txBody>
        </p:sp>
        <p:sp>
          <p:nvSpPr>
            <p:cNvPr id="570" name="íşlîḑé"/>
            <p:cNvSpPr/>
            <p:nvPr/>
          </p:nvSpPr>
          <p:spPr bwMode="auto">
            <a:xfrm>
              <a:off x="7483475" y="3378200"/>
              <a:ext cx="188913" cy="312738"/>
            </a:xfrm>
            <a:custGeom>
              <a:avLst/>
              <a:gdLst>
                <a:gd name="T0" fmla="*/ 44 w 57"/>
                <a:gd name="T1" fmla="*/ 52 h 95"/>
                <a:gd name="T2" fmla="*/ 22 w 57"/>
                <a:gd name="T3" fmla="*/ 91 h 95"/>
                <a:gd name="T4" fmla="*/ 0 w 57"/>
                <a:gd name="T5" fmla="*/ 89 h 95"/>
                <a:gd name="T6" fmla="*/ 31 w 57"/>
                <a:gd name="T7" fmla="*/ 38 h 95"/>
                <a:gd name="T8" fmla="*/ 31 w 57"/>
                <a:gd name="T9" fmla="*/ 0 h 95"/>
                <a:gd name="T10" fmla="*/ 41 w 57"/>
                <a:gd name="T11" fmla="*/ 5 h 95"/>
                <a:gd name="T12" fmla="*/ 44 w 57"/>
                <a:gd name="T13" fmla="*/ 5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95">
                  <a:moveTo>
                    <a:pt x="44" y="52"/>
                  </a:moveTo>
                  <a:cubicBezTo>
                    <a:pt x="37" y="67"/>
                    <a:pt x="22" y="91"/>
                    <a:pt x="22" y="91"/>
                  </a:cubicBezTo>
                  <a:cubicBezTo>
                    <a:pt x="18" y="95"/>
                    <a:pt x="9" y="94"/>
                    <a:pt x="0" y="89"/>
                  </a:cubicBezTo>
                  <a:cubicBezTo>
                    <a:pt x="3" y="85"/>
                    <a:pt x="21" y="58"/>
                    <a:pt x="31" y="38"/>
                  </a:cubicBezTo>
                  <a:cubicBezTo>
                    <a:pt x="43" y="16"/>
                    <a:pt x="39" y="4"/>
                    <a:pt x="31" y="0"/>
                  </a:cubicBezTo>
                  <a:cubicBezTo>
                    <a:pt x="35" y="1"/>
                    <a:pt x="38" y="3"/>
                    <a:pt x="41" y="5"/>
                  </a:cubicBezTo>
                  <a:cubicBezTo>
                    <a:pt x="57" y="17"/>
                    <a:pt x="50" y="36"/>
                    <a:pt x="44" y="52"/>
                  </a:cubicBezTo>
                  <a:close/>
                </a:path>
              </a:pathLst>
            </a:custGeom>
            <a:solidFill>
              <a:srgbClr val="DB56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92500" lnSpcReduction="10000"/>
            </a:bodyPr>
            <a:lstStyle/>
            <a:p>
              <a:pPr algn="ctr"/>
            </a:p>
          </p:txBody>
        </p:sp>
        <p:sp>
          <p:nvSpPr>
            <p:cNvPr id="571" name="îṧlîḍe"/>
            <p:cNvSpPr/>
            <p:nvPr/>
          </p:nvSpPr>
          <p:spPr bwMode="auto">
            <a:xfrm>
              <a:off x="7639050" y="3189288"/>
              <a:ext cx="223838" cy="125413"/>
            </a:xfrm>
            <a:custGeom>
              <a:avLst/>
              <a:gdLst>
                <a:gd name="T0" fmla="*/ 68 w 68"/>
                <a:gd name="T1" fmla="*/ 15 h 38"/>
                <a:gd name="T2" fmla="*/ 31 w 68"/>
                <a:gd name="T3" fmla="*/ 34 h 38"/>
                <a:gd name="T4" fmla="*/ 0 w 68"/>
                <a:gd name="T5" fmla="*/ 38 h 38"/>
                <a:gd name="T6" fmla="*/ 13 w 68"/>
                <a:gd name="T7" fmla="*/ 16 h 38"/>
                <a:gd name="T8" fmla="*/ 39 w 68"/>
                <a:gd name="T9" fmla="*/ 0 h 38"/>
                <a:gd name="T10" fmla="*/ 32 w 68"/>
                <a:gd name="T11" fmla="*/ 23 h 38"/>
                <a:gd name="T12" fmla="*/ 68 w 68"/>
                <a:gd name="T13" fmla="*/ 1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38">
                  <a:moveTo>
                    <a:pt x="68" y="15"/>
                  </a:moveTo>
                  <a:cubicBezTo>
                    <a:pt x="67" y="16"/>
                    <a:pt x="57" y="29"/>
                    <a:pt x="31" y="34"/>
                  </a:cubicBezTo>
                  <a:cubicBezTo>
                    <a:pt x="21" y="35"/>
                    <a:pt x="14" y="34"/>
                    <a:pt x="0" y="38"/>
                  </a:cubicBezTo>
                  <a:cubicBezTo>
                    <a:pt x="0" y="38"/>
                    <a:pt x="1" y="27"/>
                    <a:pt x="13" y="16"/>
                  </a:cubicBezTo>
                  <a:cubicBezTo>
                    <a:pt x="19" y="10"/>
                    <a:pt x="31" y="4"/>
                    <a:pt x="39" y="0"/>
                  </a:cubicBezTo>
                  <a:cubicBezTo>
                    <a:pt x="30" y="7"/>
                    <a:pt x="30" y="19"/>
                    <a:pt x="32" y="23"/>
                  </a:cubicBezTo>
                  <a:cubicBezTo>
                    <a:pt x="35" y="26"/>
                    <a:pt x="59" y="25"/>
                    <a:pt x="68" y="15"/>
                  </a:cubicBezTo>
                  <a:close/>
                </a:path>
              </a:pathLst>
            </a:custGeom>
            <a:solidFill>
              <a:srgbClr val="DB56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572" name="íšļiďé"/>
            <p:cNvSpPr/>
            <p:nvPr/>
          </p:nvSpPr>
          <p:spPr bwMode="auto">
            <a:xfrm>
              <a:off x="7458075" y="5054600"/>
              <a:ext cx="88900" cy="63500"/>
            </a:xfrm>
            <a:custGeom>
              <a:avLst/>
              <a:gdLst>
                <a:gd name="T0" fmla="*/ 27 w 27"/>
                <a:gd name="T1" fmla="*/ 5 h 19"/>
                <a:gd name="T2" fmla="*/ 0 w 27"/>
                <a:gd name="T3" fmla="*/ 17 h 19"/>
                <a:gd name="T4" fmla="*/ 3 w 27"/>
                <a:gd name="T5" fmla="*/ 17 h 19"/>
                <a:gd name="T6" fmla="*/ 27 w 27"/>
                <a:gd name="T7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9">
                  <a:moveTo>
                    <a:pt x="27" y="5"/>
                  </a:moveTo>
                  <a:cubicBezTo>
                    <a:pt x="27" y="5"/>
                    <a:pt x="11" y="0"/>
                    <a:pt x="0" y="17"/>
                  </a:cubicBezTo>
                  <a:cubicBezTo>
                    <a:pt x="0" y="17"/>
                    <a:pt x="1" y="19"/>
                    <a:pt x="3" y="17"/>
                  </a:cubicBezTo>
                  <a:cubicBezTo>
                    <a:pt x="9" y="13"/>
                    <a:pt x="16" y="8"/>
                    <a:pt x="27" y="5"/>
                  </a:cubicBezTo>
                  <a:close/>
                </a:path>
              </a:pathLst>
            </a:custGeom>
            <a:solidFill>
              <a:srgbClr val="079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573" name="îṣlîḍê"/>
            <p:cNvSpPr/>
            <p:nvPr/>
          </p:nvSpPr>
          <p:spPr bwMode="auto">
            <a:xfrm>
              <a:off x="7507288" y="5065713"/>
              <a:ext cx="49213" cy="58738"/>
            </a:xfrm>
            <a:custGeom>
              <a:avLst/>
              <a:gdLst>
                <a:gd name="T0" fmla="*/ 15 w 15"/>
                <a:gd name="T1" fmla="*/ 1 h 18"/>
                <a:gd name="T2" fmla="*/ 0 w 15"/>
                <a:gd name="T3" fmla="*/ 15 h 18"/>
                <a:gd name="T4" fmla="*/ 3 w 15"/>
                <a:gd name="T5" fmla="*/ 15 h 18"/>
                <a:gd name="T6" fmla="*/ 15 w 15"/>
                <a:gd name="T7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8">
                  <a:moveTo>
                    <a:pt x="15" y="1"/>
                  </a:moveTo>
                  <a:cubicBezTo>
                    <a:pt x="15" y="1"/>
                    <a:pt x="3" y="0"/>
                    <a:pt x="0" y="15"/>
                  </a:cubicBezTo>
                  <a:cubicBezTo>
                    <a:pt x="0" y="15"/>
                    <a:pt x="1" y="18"/>
                    <a:pt x="3" y="15"/>
                  </a:cubicBezTo>
                  <a:cubicBezTo>
                    <a:pt x="6" y="8"/>
                    <a:pt x="10" y="4"/>
                    <a:pt x="15" y="1"/>
                  </a:cubicBezTo>
                  <a:close/>
                </a:path>
              </a:pathLst>
            </a:custGeom>
            <a:solidFill>
              <a:srgbClr val="079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574" name="íšḻíḍè"/>
            <p:cNvSpPr/>
            <p:nvPr/>
          </p:nvSpPr>
          <p:spPr bwMode="auto">
            <a:xfrm>
              <a:off x="7546975" y="5045075"/>
              <a:ext cx="25400" cy="66675"/>
            </a:xfrm>
            <a:custGeom>
              <a:avLst/>
              <a:gdLst>
                <a:gd name="T0" fmla="*/ 2 w 8"/>
                <a:gd name="T1" fmla="*/ 19 h 20"/>
                <a:gd name="T2" fmla="*/ 3 w 8"/>
                <a:gd name="T3" fmla="*/ 5 h 20"/>
                <a:gd name="T4" fmla="*/ 8 w 8"/>
                <a:gd name="T5" fmla="*/ 1 h 20"/>
                <a:gd name="T6" fmla="*/ 4 w 8"/>
                <a:gd name="T7" fmla="*/ 18 h 20"/>
                <a:gd name="T8" fmla="*/ 2 w 8"/>
                <a:gd name="T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0">
                  <a:moveTo>
                    <a:pt x="2" y="19"/>
                  </a:moveTo>
                  <a:cubicBezTo>
                    <a:pt x="2" y="19"/>
                    <a:pt x="0" y="9"/>
                    <a:pt x="3" y="5"/>
                  </a:cubicBezTo>
                  <a:cubicBezTo>
                    <a:pt x="6" y="0"/>
                    <a:pt x="8" y="1"/>
                    <a:pt x="8" y="1"/>
                  </a:cubicBezTo>
                  <a:cubicBezTo>
                    <a:pt x="8" y="1"/>
                    <a:pt x="4" y="10"/>
                    <a:pt x="4" y="18"/>
                  </a:cubicBezTo>
                  <a:cubicBezTo>
                    <a:pt x="4" y="20"/>
                    <a:pt x="2" y="20"/>
                    <a:pt x="2" y="19"/>
                  </a:cubicBezTo>
                  <a:close/>
                </a:path>
              </a:pathLst>
            </a:custGeom>
            <a:solidFill>
              <a:srgbClr val="079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575" name="îṣ1idé"/>
            <p:cNvSpPr/>
            <p:nvPr/>
          </p:nvSpPr>
          <p:spPr bwMode="auto">
            <a:xfrm>
              <a:off x="8196263" y="5059363"/>
              <a:ext cx="33338" cy="46038"/>
            </a:xfrm>
            <a:custGeom>
              <a:avLst/>
              <a:gdLst>
                <a:gd name="T0" fmla="*/ 3 w 10"/>
                <a:gd name="T1" fmla="*/ 0 h 14"/>
                <a:gd name="T2" fmla="*/ 1 w 10"/>
                <a:gd name="T3" fmla="*/ 3 h 14"/>
                <a:gd name="T4" fmla="*/ 6 w 10"/>
                <a:gd name="T5" fmla="*/ 13 h 14"/>
                <a:gd name="T6" fmla="*/ 7 w 10"/>
                <a:gd name="T7" fmla="*/ 10 h 14"/>
                <a:gd name="T8" fmla="*/ 3 w 10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4">
                  <a:moveTo>
                    <a:pt x="3" y="0"/>
                  </a:moveTo>
                  <a:cubicBezTo>
                    <a:pt x="3" y="0"/>
                    <a:pt x="1" y="1"/>
                    <a:pt x="1" y="3"/>
                  </a:cubicBezTo>
                  <a:cubicBezTo>
                    <a:pt x="0" y="5"/>
                    <a:pt x="1" y="10"/>
                    <a:pt x="6" y="13"/>
                  </a:cubicBezTo>
                  <a:cubicBezTo>
                    <a:pt x="8" y="14"/>
                    <a:pt x="10" y="14"/>
                    <a:pt x="7" y="10"/>
                  </a:cubicBezTo>
                  <a:cubicBezTo>
                    <a:pt x="3" y="6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079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576" name="îśḻïḍe"/>
            <p:cNvSpPr/>
            <p:nvPr/>
          </p:nvSpPr>
          <p:spPr bwMode="auto">
            <a:xfrm>
              <a:off x="8199438" y="5011738"/>
              <a:ext cx="33338" cy="50800"/>
            </a:xfrm>
            <a:custGeom>
              <a:avLst/>
              <a:gdLst>
                <a:gd name="T0" fmla="*/ 2 w 10"/>
                <a:gd name="T1" fmla="*/ 0 h 15"/>
                <a:gd name="T2" fmla="*/ 0 w 10"/>
                <a:gd name="T3" fmla="*/ 3 h 15"/>
                <a:gd name="T4" fmla="*/ 7 w 10"/>
                <a:gd name="T5" fmla="*/ 14 h 15"/>
                <a:gd name="T6" fmla="*/ 7 w 10"/>
                <a:gd name="T7" fmla="*/ 10 h 15"/>
                <a:gd name="T8" fmla="*/ 2 w 10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5">
                  <a:moveTo>
                    <a:pt x="2" y="0"/>
                  </a:moveTo>
                  <a:cubicBezTo>
                    <a:pt x="2" y="0"/>
                    <a:pt x="0" y="2"/>
                    <a:pt x="0" y="3"/>
                  </a:cubicBezTo>
                  <a:cubicBezTo>
                    <a:pt x="0" y="5"/>
                    <a:pt x="3" y="12"/>
                    <a:pt x="7" y="14"/>
                  </a:cubicBezTo>
                  <a:cubicBezTo>
                    <a:pt x="10" y="15"/>
                    <a:pt x="8" y="11"/>
                    <a:pt x="7" y="10"/>
                  </a:cubicBezTo>
                  <a:cubicBezTo>
                    <a:pt x="5" y="8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079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577" name="işḷïďé"/>
            <p:cNvSpPr/>
            <p:nvPr/>
          </p:nvSpPr>
          <p:spPr bwMode="auto">
            <a:xfrm>
              <a:off x="8196263" y="4965700"/>
              <a:ext cx="39688" cy="30163"/>
            </a:xfrm>
            <a:custGeom>
              <a:avLst/>
              <a:gdLst>
                <a:gd name="T0" fmla="*/ 2 w 12"/>
                <a:gd name="T1" fmla="*/ 0 h 9"/>
                <a:gd name="T2" fmla="*/ 0 w 12"/>
                <a:gd name="T3" fmla="*/ 2 h 9"/>
                <a:gd name="T4" fmla="*/ 9 w 12"/>
                <a:gd name="T5" fmla="*/ 9 h 9"/>
                <a:gd name="T6" fmla="*/ 9 w 12"/>
                <a:gd name="T7" fmla="*/ 6 h 9"/>
                <a:gd name="T8" fmla="*/ 2 w 12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2" y="0"/>
                  </a:moveTo>
                  <a:cubicBezTo>
                    <a:pt x="2" y="0"/>
                    <a:pt x="0" y="0"/>
                    <a:pt x="0" y="2"/>
                  </a:cubicBezTo>
                  <a:cubicBezTo>
                    <a:pt x="0" y="4"/>
                    <a:pt x="7" y="9"/>
                    <a:pt x="9" y="9"/>
                  </a:cubicBezTo>
                  <a:cubicBezTo>
                    <a:pt x="12" y="9"/>
                    <a:pt x="12" y="8"/>
                    <a:pt x="9" y="6"/>
                  </a:cubicBezTo>
                  <a:cubicBezTo>
                    <a:pt x="7" y="4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079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578" name="íś1îḍê"/>
            <p:cNvSpPr/>
            <p:nvPr/>
          </p:nvSpPr>
          <p:spPr bwMode="auto">
            <a:xfrm>
              <a:off x="8153400" y="4887913"/>
              <a:ext cx="3175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72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579" name="iṧľiḋé"/>
            <p:cNvSpPr/>
            <p:nvPr/>
          </p:nvSpPr>
          <p:spPr bwMode="auto">
            <a:xfrm>
              <a:off x="8153400" y="4887913"/>
              <a:ext cx="3175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grpId="0" nodeType="withEffect" p14:presetBounceEnd="8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grpId="0" nodeType="withEffect" p14:presetBounceEnd="8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500" fill="hold"/>
                                            <p:tgtEl>
                                              <p:spTgt spid="2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500" fill="hold"/>
                                            <p:tgtEl>
                                              <p:spTgt spid="2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 p14:presetBounceEnd="8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0" dur="500" fill="hold"/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1" dur="500" fill="hold"/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grpId="0" nodeType="withEffect" p14:presetBounceEnd="8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4" dur="500" fill="hold"/>
                                            <p:tgtEl>
                                              <p:spTgt spid="2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5" dur="500" fill="hold"/>
                                            <p:tgtEl>
                                              <p:spTgt spid="2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grpId="0" nodeType="withEffect" p14:presetBounceEnd="8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8" dur="500" fill="hold"/>
                                            <p:tgtEl>
                                              <p:spTgt spid="2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9" dur="500" fill="hold"/>
                                            <p:tgtEl>
                                              <p:spTgt spid="2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fill="hold" grpId="0" nodeType="withEffect" p14:presetBounceEnd="80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2" dur="500" fill="hold"/>
                                            <p:tgtEl>
                                              <p:spTgt spid="2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3" dur="500" fill="hold"/>
                                            <p:tgtEl>
                                              <p:spTgt spid="2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grpId="0" nodeType="withEffect" p14:presetBounceEnd="8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6" dur="500" fill="hold"/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7" dur="500" fill="hold"/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grpId="0" nodeType="withEffect" p14:presetBounceEnd="8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40" dur="500" fill="hold"/>
                                            <p:tgtEl>
                                              <p:spTgt spid="2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1" dur="500" fill="hold"/>
                                            <p:tgtEl>
                                              <p:spTgt spid="2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3" fill="hold" nodeType="withEffect" p14:presetBounceEnd="80000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4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8" fill="hold" grpId="0" nodeType="withEffect" p14:presetBounceEnd="80000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48" dur="500" fill="hold"/>
                                            <p:tgtEl>
                                              <p:spTgt spid="2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9" dur="500" fill="hold"/>
                                            <p:tgtEl>
                                              <p:spTgt spid="2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8" fill="hold" grpId="0" nodeType="withEffect" p14:presetBounceEnd="80000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52" dur="500" fill="hold"/>
                                            <p:tgtEl>
                                              <p:spTgt spid="2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53" dur="500" fill="hold"/>
                                            <p:tgtEl>
                                              <p:spTgt spid="2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2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8" fill="hold" grpId="0" nodeType="withEffect" p14:presetBounceEnd="80000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61" dur="500" fill="hold"/>
                                            <p:tgtEl>
                                              <p:spTgt spid="2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62" dur="500" fill="hold"/>
                                            <p:tgtEl>
                                              <p:spTgt spid="2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9" grpId="0" animBg="1"/>
          <p:bldP spid="5" grpId="0" animBg="1"/>
          <p:bldP spid="238" grpId="0" animBg="1"/>
          <p:bldP spid="244" grpId="0"/>
          <p:bldP spid="245" grpId="0"/>
          <p:bldP spid="246" grpId="0" animBg="1"/>
          <p:bldP spid="247" grpId="0"/>
          <p:bldP spid="248" grpId="0"/>
          <p:bldP spid="249" grpId="0"/>
          <p:bldP spid="250" grpId="0"/>
          <p:bldP spid="251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2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2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3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8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2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2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8" fill="hold" grpId="0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2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2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2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8" fill="hold" grpId="0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2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2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9" grpId="0" animBg="1"/>
          <p:bldP spid="5" grpId="0" animBg="1"/>
          <p:bldP spid="238" grpId="0" animBg="1"/>
          <p:bldP spid="244" grpId="0"/>
          <p:bldP spid="245" grpId="0"/>
          <p:bldP spid="246" grpId="0" animBg="1"/>
          <p:bldP spid="247" grpId="0"/>
          <p:bldP spid="248" grpId="0"/>
          <p:bldP spid="249" grpId="0"/>
          <p:bldP spid="250" grpId="0"/>
          <p:bldP spid="251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4" name="Circle"/>
          <p:cNvSpPr/>
          <p:nvPr/>
        </p:nvSpPr>
        <p:spPr>
          <a:xfrm>
            <a:off x="9186368" y="1440722"/>
            <a:ext cx="1809089" cy="1809089"/>
          </a:xfrm>
          <a:prstGeom prst="ellipse">
            <a:avLst/>
          </a:prstGeom>
          <a:gradFill>
            <a:gsLst>
              <a:gs pos="0">
                <a:srgbClr val="FF2841">
                  <a:alpha val="15897"/>
                </a:srgbClr>
              </a:gs>
              <a:gs pos="100000">
                <a:srgbClr val="5C33E6">
                  <a:alpha val="15897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135" name="Circle"/>
          <p:cNvSpPr/>
          <p:nvPr/>
        </p:nvSpPr>
        <p:spPr>
          <a:xfrm>
            <a:off x="10602290" y="722577"/>
            <a:ext cx="633934" cy="633934"/>
          </a:xfrm>
          <a:prstGeom prst="ellipse">
            <a:avLst/>
          </a:prstGeom>
          <a:gradFill>
            <a:gsLst>
              <a:gs pos="0">
                <a:srgbClr val="0A6CD1">
                  <a:alpha val="15897"/>
                </a:srgbClr>
              </a:gs>
              <a:gs pos="100000">
                <a:srgbClr val="7474BA">
                  <a:alpha val="15897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/>
          </a:p>
        </p:txBody>
      </p:sp>
      <p:sp>
        <p:nvSpPr>
          <p:cNvPr id="3136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23047037" y="759089"/>
            <a:ext cx="323808" cy="30777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000" b="0" i="0" u="none" strike="noStrike" cap="none" spc="0" normalizeH="0" baseline="0">
                <a:ln>
                  <a:noFill/>
                </a:ln>
                <a:solidFill>
                  <a:srgbClr val="2C2E3C"/>
                </a:solidFill>
                <a:effectLst/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US" smtClean="0"/>
            </a:fld>
            <a:endParaRPr dirty="0"/>
          </a:p>
        </p:txBody>
      </p:sp>
      <p:sp>
        <p:nvSpPr>
          <p:cNvPr id="3137" name="Rounded Rectangle"/>
          <p:cNvSpPr/>
          <p:nvPr/>
        </p:nvSpPr>
        <p:spPr>
          <a:xfrm>
            <a:off x="1269173" y="1841500"/>
            <a:ext cx="2222501" cy="3175000"/>
          </a:xfrm>
          <a:prstGeom prst="roundRect">
            <a:avLst>
              <a:gd name="adj" fmla="val 2857"/>
            </a:avLst>
          </a:prstGeom>
          <a:gradFill>
            <a:gsLst>
              <a:gs pos="0">
                <a:srgbClr val="5C33E6"/>
              </a:gs>
              <a:gs pos="100000">
                <a:srgbClr val="8B3AE5"/>
              </a:gs>
            </a:gsLst>
            <a:lin ang="3000000"/>
          </a:gradFill>
          <a:ln w="12700">
            <a:miter lim="400000"/>
          </a:ln>
          <a:effectLst>
            <a:outerShdw blurRad="190500" dist="63500" dir="5400000" rotWithShape="0">
              <a:srgbClr val="000000">
                <a:alpha val="20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139" name="2,5m…"/>
          <p:cNvSpPr txBox="1"/>
          <p:nvPr/>
        </p:nvSpPr>
        <p:spPr>
          <a:xfrm>
            <a:off x="1910968" y="4259263"/>
            <a:ext cx="944169" cy="61093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3500" b="0">
                <a:solidFill>
                  <a:srgbClr val="F7F9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/>
              <a:t>2,5m</a:t>
            </a:r>
            <a:endParaRPr sz="1750"/>
          </a:p>
          <a:p>
            <a:pPr>
              <a:lnSpc>
                <a:spcPct val="150000"/>
              </a:lnSpc>
              <a:defRPr sz="2000" b="0">
                <a:solidFill>
                  <a:srgbClr val="C8CBD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Social Follower</a:t>
            </a:r>
            <a:endParaRPr sz="1000"/>
          </a:p>
        </p:txBody>
      </p:sp>
      <p:sp>
        <p:nvSpPr>
          <p:cNvPr id="3140" name="Rounded Rectangle"/>
          <p:cNvSpPr/>
          <p:nvPr/>
        </p:nvSpPr>
        <p:spPr>
          <a:xfrm>
            <a:off x="3873500" y="1841500"/>
            <a:ext cx="2222500" cy="3175000"/>
          </a:xfrm>
          <a:prstGeom prst="roundRect">
            <a:avLst>
              <a:gd name="adj" fmla="val 2857"/>
            </a:avLst>
          </a:prstGeom>
          <a:gradFill>
            <a:gsLst>
              <a:gs pos="0">
                <a:srgbClr val="AB1942"/>
              </a:gs>
              <a:gs pos="100000">
                <a:srgbClr val="8B3AE5"/>
              </a:gs>
            </a:gsLst>
            <a:lin ang="3000000"/>
          </a:gradFill>
          <a:ln w="12700">
            <a:miter lim="400000"/>
          </a:ln>
          <a:effectLst>
            <a:outerShdw blurRad="190500" dist="63500" dir="5400000" rotWithShape="0">
              <a:srgbClr val="000000">
                <a:alpha val="20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pic>
        <p:nvPicPr>
          <p:cNvPr id="3" name="图片占位符 2"/>
          <p:cNvPicPr>
            <a:picLocks noGrp="1" noChangeAspect="1"/>
          </p:cNvPicPr>
          <p:nvPr>
            <p:ph type="pic" sz="quarter" idx="44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2" r="16622"/>
          <a:stretch>
            <a:fillRect/>
          </a:stretch>
        </p:blipFill>
        <p:spPr/>
      </p:pic>
      <p:pic>
        <p:nvPicPr>
          <p:cNvPr id="7" name="图片占位符 6"/>
          <p:cNvPicPr>
            <a:picLocks noGrp="1" noChangeAspect="1"/>
          </p:cNvPicPr>
          <p:nvPr>
            <p:ph type="pic" sz="quarter" idx="4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2" r="16622"/>
          <a:stretch>
            <a:fillRect/>
          </a:stretch>
        </p:blipFill>
        <p:spPr/>
      </p:pic>
      <p:sp>
        <p:nvSpPr>
          <p:cNvPr id="3142" name="6,5m…"/>
          <p:cNvSpPr txBox="1"/>
          <p:nvPr/>
        </p:nvSpPr>
        <p:spPr>
          <a:xfrm>
            <a:off x="4515294" y="4259263"/>
            <a:ext cx="944169" cy="61093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3500" b="0">
                <a:solidFill>
                  <a:srgbClr val="F7F9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/>
              <a:t>6,5m</a:t>
            </a:r>
            <a:endParaRPr sz="1750"/>
          </a:p>
          <a:p>
            <a:pPr>
              <a:lnSpc>
                <a:spcPct val="150000"/>
              </a:lnSpc>
              <a:defRPr sz="2000" b="0">
                <a:solidFill>
                  <a:srgbClr val="C8CBD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Social Follower</a:t>
            </a:r>
            <a:endParaRPr sz="1000"/>
          </a:p>
        </p:txBody>
      </p:sp>
      <p:sp>
        <p:nvSpPr>
          <p:cNvPr id="16" name="Get Promo"/>
          <p:cNvSpPr txBox="1"/>
          <p:nvPr/>
        </p:nvSpPr>
        <p:spPr>
          <a:xfrm>
            <a:off x="7349220" y="2414715"/>
            <a:ext cx="2702215" cy="738664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l">
              <a:defRPr sz="7000" b="0">
                <a:solidFill>
                  <a:srgbClr val="2B2F3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sz="4800" dirty="0"/>
              <a:t>Get Promo</a:t>
            </a:r>
            <a:endParaRPr sz="4800" dirty="0"/>
          </a:p>
        </p:txBody>
      </p:sp>
      <p:sp>
        <p:nvSpPr>
          <p:cNvPr id="17" name="Distinctively develop e-markets without focused…"/>
          <p:cNvSpPr txBox="1"/>
          <p:nvPr/>
        </p:nvSpPr>
        <p:spPr>
          <a:xfrm>
            <a:off x="7349220" y="3743981"/>
            <a:ext cx="3220433" cy="89947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Distinctively develop e-markets without focused</a:t>
            </a:r>
            <a:endParaRPr sz="1000"/>
          </a:p>
          <a:p>
            <a: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partnerships. Business outside deliver virtual before</a:t>
            </a:r>
            <a:endParaRPr sz="1000"/>
          </a:p>
          <a:p>
            <a: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enterprise convergence. Synergistically negotiate</a:t>
            </a:r>
            <a:endParaRPr sz="1000"/>
          </a:p>
          <a:p>
            <a: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sticky through pandemic e-tailers.</a:t>
            </a:r>
            <a:endParaRPr sz="1000"/>
          </a:p>
        </p:txBody>
      </p:sp>
      <p:sp>
        <p:nvSpPr>
          <p:cNvPr id="18" name="Circle"/>
          <p:cNvSpPr/>
          <p:nvPr/>
        </p:nvSpPr>
        <p:spPr>
          <a:xfrm>
            <a:off x="6644093" y="5252265"/>
            <a:ext cx="633934" cy="633934"/>
          </a:xfrm>
          <a:prstGeom prst="ellipse">
            <a:avLst/>
          </a:prstGeom>
          <a:gradFill>
            <a:gsLst>
              <a:gs pos="0">
                <a:srgbClr val="0A6CD1">
                  <a:alpha val="15897"/>
                </a:srgbClr>
              </a:gs>
              <a:gs pos="100000">
                <a:srgbClr val="7474BA">
                  <a:alpha val="15897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/>
          </a:p>
        </p:txBody>
      </p:sp>
      <p:grpSp>
        <p:nvGrpSpPr>
          <p:cNvPr id="19" name="Group 233"/>
          <p:cNvGrpSpPr/>
          <p:nvPr/>
        </p:nvGrpSpPr>
        <p:grpSpPr>
          <a:xfrm>
            <a:off x="852056" y="525267"/>
            <a:ext cx="200890" cy="100888"/>
            <a:chOff x="852056" y="525267"/>
            <a:chExt cx="200890" cy="100888"/>
          </a:xfrm>
        </p:grpSpPr>
        <p:cxnSp>
          <p:nvCxnSpPr>
            <p:cNvPr id="20" name="Straight Connector 234"/>
            <p:cNvCxnSpPr/>
            <p:nvPr/>
          </p:nvCxnSpPr>
          <p:spPr>
            <a:xfrm>
              <a:off x="852056" y="575711"/>
              <a:ext cx="200890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35"/>
            <p:cNvCxnSpPr/>
            <p:nvPr/>
          </p:nvCxnSpPr>
          <p:spPr>
            <a:xfrm>
              <a:off x="852056" y="525267"/>
              <a:ext cx="200890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36"/>
            <p:cNvCxnSpPr/>
            <p:nvPr/>
          </p:nvCxnSpPr>
          <p:spPr>
            <a:xfrm>
              <a:off x="852056" y="626155"/>
              <a:ext cx="200890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Freeform 245"/>
          <p:cNvSpPr>
            <a:spLocks noEditPoints="1"/>
          </p:cNvSpPr>
          <p:nvPr/>
        </p:nvSpPr>
        <p:spPr bwMode="auto">
          <a:xfrm rot="2700000">
            <a:off x="1369524" y="454312"/>
            <a:ext cx="155918" cy="287150"/>
          </a:xfrm>
          <a:custGeom>
            <a:avLst/>
            <a:gdLst>
              <a:gd name="T0" fmla="*/ 482 w 579"/>
              <a:gd name="T1" fmla="*/ 367 h 1073"/>
              <a:gd name="T2" fmla="*/ 482 w 579"/>
              <a:gd name="T3" fmla="*/ 148 h 1073"/>
              <a:gd name="T4" fmla="*/ 525 w 579"/>
              <a:gd name="T5" fmla="*/ 79 h 1073"/>
              <a:gd name="T6" fmla="*/ 447 w 579"/>
              <a:gd name="T7" fmla="*/ 0 h 1073"/>
              <a:gd name="T8" fmla="*/ 132 w 579"/>
              <a:gd name="T9" fmla="*/ 0 h 1073"/>
              <a:gd name="T10" fmla="*/ 54 w 579"/>
              <a:gd name="T11" fmla="*/ 79 h 1073"/>
              <a:gd name="T12" fmla="*/ 96 w 579"/>
              <a:gd name="T13" fmla="*/ 148 h 1073"/>
              <a:gd name="T14" fmla="*/ 96 w 579"/>
              <a:gd name="T15" fmla="*/ 367 h 1073"/>
              <a:gd name="T16" fmla="*/ 0 w 579"/>
              <a:gd name="T17" fmla="*/ 583 h 1073"/>
              <a:gd name="T18" fmla="*/ 0 w 579"/>
              <a:gd name="T19" fmla="*/ 612 h 1073"/>
              <a:gd name="T20" fmla="*/ 224 w 579"/>
              <a:gd name="T21" fmla="*/ 612 h 1073"/>
              <a:gd name="T22" fmla="*/ 224 w 579"/>
              <a:gd name="T23" fmla="*/ 923 h 1073"/>
              <a:gd name="T24" fmla="*/ 289 w 579"/>
              <a:gd name="T25" fmla="*/ 1073 h 1073"/>
              <a:gd name="T26" fmla="*/ 355 w 579"/>
              <a:gd name="T27" fmla="*/ 923 h 1073"/>
              <a:gd name="T28" fmla="*/ 355 w 579"/>
              <a:gd name="T29" fmla="*/ 612 h 1073"/>
              <a:gd name="T30" fmla="*/ 579 w 579"/>
              <a:gd name="T31" fmla="*/ 612 h 1073"/>
              <a:gd name="T32" fmla="*/ 579 w 579"/>
              <a:gd name="T33" fmla="*/ 583 h 1073"/>
              <a:gd name="T34" fmla="*/ 482 w 579"/>
              <a:gd name="T35" fmla="*/ 367 h 1073"/>
              <a:gd name="T36" fmla="*/ 132 w 579"/>
              <a:gd name="T37" fmla="*/ 58 h 1073"/>
              <a:gd name="T38" fmla="*/ 447 w 579"/>
              <a:gd name="T39" fmla="*/ 58 h 1073"/>
              <a:gd name="T40" fmla="*/ 467 w 579"/>
              <a:gd name="T41" fmla="*/ 79 h 1073"/>
              <a:gd name="T42" fmla="*/ 449 w 579"/>
              <a:gd name="T43" fmla="*/ 99 h 1073"/>
              <a:gd name="T44" fmla="*/ 436 w 579"/>
              <a:gd name="T45" fmla="*/ 101 h 1073"/>
              <a:gd name="T46" fmla="*/ 143 w 579"/>
              <a:gd name="T47" fmla="*/ 101 h 1073"/>
              <a:gd name="T48" fmla="*/ 129 w 579"/>
              <a:gd name="T49" fmla="*/ 99 h 1073"/>
              <a:gd name="T50" fmla="*/ 111 w 579"/>
              <a:gd name="T51" fmla="*/ 79 h 1073"/>
              <a:gd name="T52" fmla="*/ 132 w 579"/>
              <a:gd name="T53" fmla="*/ 58 h 1073"/>
              <a:gd name="T54" fmla="*/ 424 w 579"/>
              <a:gd name="T55" fmla="*/ 370 h 1073"/>
              <a:gd name="T56" fmla="*/ 154 w 579"/>
              <a:gd name="T57" fmla="*/ 370 h 1073"/>
              <a:gd name="T58" fmla="*/ 154 w 579"/>
              <a:gd name="T59" fmla="*/ 130 h 1073"/>
              <a:gd name="T60" fmla="*/ 424 w 579"/>
              <a:gd name="T61" fmla="*/ 130 h 1073"/>
              <a:gd name="T62" fmla="*/ 424 w 579"/>
              <a:gd name="T63" fmla="*/ 370 h 1073"/>
              <a:gd name="T64" fmla="*/ 297 w 579"/>
              <a:gd name="T65" fmla="*/ 911 h 1073"/>
              <a:gd name="T66" fmla="*/ 289 w 579"/>
              <a:gd name="T67" fmla="*/ 928 h 1073"/>
              <a:gd name="T68" fmla="*/ 282 w 579"/>
              <a:gd name="T69" fmla="*/ 911 h 1073"/>
              <a:gd name="T70" fmla="*/ 282 w 579"/>
              <a:gd name="T71" fmla="*/ 612 h 1073"/>
              <a:gd name="T72" fmla="*/ 297 w 579"/>
              <a:gd name="T73" fmla="*/ 612 h 1073"/>
              <a:gd name="T74" fmla="*/ 297 w 579"/>
              <a:gd name="T75" fmla="*/ 911 h 1073"/>
              <a:gd name="T76" fmla="*/ 355 w 579"/>
              <a:gd name="T77" fmla="*/ 554 h 1073"/>
              <a:gd name="T78" fmla="*/ 224 w 579"/>
              <a:gd name="T79" fmla="*/ 554 h 1073"/>
              <a:gd name="T80" fmla="*/ 59 w 579"/>
              <a:gd name="T81" fmla="*/ 554 h 1073"/>
              <a:gd name="T82" fmla="*/ 144 w 579"/>
              <a:gd name="T83" fmla="*/ 403 h 1073"/>
              <a:gd name="T84" fmla="*/ 149 w 579"/>
              <a:gd name="T85" fmla="*/ 399 h 1073"/>
              <a:gd name="T86" fmla="*/ 430 w 579"/>
              <a:gd name="T87" fmla="*/ 399 h 1073"/>
              <a:gd name="T88" fmla="*/ 435 w 579"/>
              <a:gd name="T89" fmla="*/ 403 h 1073"/>
              <a:gd name="T90" fmla="*/ 519 w 579"/>
              <a:gd name="T91" fmla="*/ 554 h 1073"/>
              <a:gd name="T92" fmla="*/ 355 w 579"/>
              <a:gd name="T93" fmla="*/ 554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79" h="1073">
                <a:moveTo>
                  <a:pt x="482" y="367"/>
                </a:moveTo>
                <a:cubicBezTo>
                  <a:pt x="482" y="148"/>
                  <a:pt x="482" y="148"/>
                  <a:pt x="482" y="148"/>
                </a:cubicBezTo>
                <a:cubicBezTo>
                  <a:pt x="508" y="135"/>
                  <a:pt x="525" y="109"/>
                  <a:pt x="525" y="79"/>
                </a:cubicBezTo>
                <a:cubicBezTo>
                  <a:pt x="525" y="35"/>
                  <a:pt x="490" y="0"/>
                  <a:pt x="447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89" y="0"/>
                  <a:pt x="54" y="35"/>
                  <a:pt x="54" y="79"/>
                </a:cubicBezTo>
                <a:cubicBezTo>
                  <a:pt x="54" y="109"/>
                  <a:pt x="71" y="135"/>
                  <a:pt x="96" y="148"/>
                </a:cubicBezTo>
                <a:cubicBezTo>
                  <a:pt x="96" y="367"/>
                  <a:pt x="96" y="367"/>
                  <a:pt x="96" y="367"/>
                </a:cubicBezTo>
                <a:cubicBezTo>
                  <a:pt x="35" y="422"/>
                  <a:pt x="0" y="500"/>
                  <a:pt x="0" y="583"/>
                </a:cubicBezTo>
                <a:cubicBezTo>
                  <a:pt x="0" y="612"/>
                  <a:pt x="0" y="612"/>
                  <a:pt x="0" y="612"/>
                </a:cubicBezTo>
                <a:cubicBezTo>
                  <a:pt x="224" y="612"/>
                  <a:pt x="224" y="612"/>
                  <a:pt x="224" y="612"/>
                </a:cubicBezTo>
                <a:cubicBezTo>
                  <a:pt x="224" y="923"/>
                  <a:pt x="224" y="923"/>
                  <a:pt x="224" y="923"/>
                </a:cubicBezTo>
                <a:cubicBezTo>
                  <a:pt x="289" y="1073"/>
                  <a:pt x="289" y="1073"/>
                  <a:pt x="289" y="1073"/>
                </a:cubicBezTo>
                <a:cubicBezTo>
                  <a:pt x="355" y="923"/>
                  <a:pt x="355" y="923"/>
                  <a:pt x="355" y="923"/>
                </a:cubicBezTo>
                <a:cubicBezTo>
                  <a:pt x="355" y="612"/>
                  <a:pt x="355" y="612"/>
                  <a:pt x="355" y="612"/>
                </a:cubicBezTo>
                <a:cubicBezTo>
                  <a:pt x="579" y="612"/>
                  <a:pt x="579" y="612"/>
                  <a:pt x="579" y="612"/>
                </a:cubicBezTo>
                <a:cubicBezTo>
                  <a:pt x="579" y="583"/>
                  <a:pt x="579" y="583"/>
                  <a:pt x="579" y="583"/>
                </a:cubicBezTo>
                <a:cubicBezTo>
                  <a:pt x="579" y="500"/>
                  <a:pt x="544" y="422"/>
                  <a:pt x="482" y="367"/>
                </a:cubicBezTo>
                <a:close/>
                <a:moveTo>
                  <a:pt x="132" y="58"/>
                </a:moveTo>
                <a:cubicBezTo>
                  <a:pt x="447" y="58"/>
                  <a:pt x="447" y="58"/>
                  <a:pt x="447" y="58"/>
                </a:cubicBezTo>
                <a:cubicBezTo>
                  <a:pt x="458" y="58"/>
                  <a:pt x="467" y="67"/>
                  <a:pt x="467" y="79"/>
                </a:cubicBezTo>
                <a:cubicBezTo>
                  <a:pt x="467" y="89"/>
                  <a:pt x="459" y="97"/>
                  <a:pt x="449" y="99"/>
                </a:cubicBezTo>
                <a:cubicBezTo>
                  <a:pt x="436" y="101"/>
                  <a:pt x="436" y="101"/>
                  <a:pt x="436" y="101"/>
                </a:cubicBezTo>
                <a:cubicBezTo>
                  <a:pt x="143" y="101"/>
                  <a:pt x="143" y="101"/>
                  <a:pt x="143" y="101"/>
                </a:cubicBezTo>
                <a:cubicBezTo>
                  <a:pt x="129" y="99"/>
                  <a:pt x="129" y="99"/>
                  <a:pt x="129" y="99"/>
                </a:cubicBezTo>
                <a:cubicBezTo>
                  <a:pt x="119" y="97"/>
                  <a:pt x="111" y="89"/>
                  <a:pt x="111" y="79"/>
                </a:cubicBezTo>
                <a:cubicBezTo>
                  <a:pt x="111" y="67"/>
                  <a:pt x="121" y="58"/>
                  <a:pt x="132" y="58"/>
                </a:cubicBezTo>
                <a:close/>
                <a:moveTo>
                  <a:pt x="424" y="370"/>
                </a:moveTo>
                <a:cubicBezTo>
                  <a:pt x="154" y="370"/>
                  <a:pt x="154" y="370"/>
                  <a:pt x="154" y="370"/>
                </a:cubicBezTo>
                <a:cubicBezTo>
                  <a:pt x="154" y="130"/>
                  <a:pt x="154" y="130"/>
                  <a:pt x="154" y="130"/>
                </a:cubicBezTo>
                <a:cubicBezTo>
                  <a:pt x="424" y="130"/>
                  <a:pt x="424" y="130"/>
                  <a:pt x="424" y="130"/>
                </a:cubicBezTo>
                <a:lnTo>
                  <a:pt x="424" y="370"/>
                </a:lnTo>
                <a:close/>
                <a:moveTo>
                  <a:pt x="297" y="911"/>
                </a:moveTo>
                <a:cubicBezTo>
                  <a:pt x="289" y="928"/>
                  <a:pt x="289" y="928"/>
                  <a:pt x="289" y="928"/>
                </a:cubicBezTo>
                <a:cubicBezTo>
                  <a:pt x="282" y="911"/>
                  <a:pt x="282" y="911"/>
                  <a:pt x="282" y="911"/>
                </a:cubicBezTo>
                <a:cubicBezTo>
                  <a:pt x="282" y="612"/>
                  <a:pt x="282" y="612"/>
                  <a:pt x="282" y="612"/>
                </a:cubicBezTo>
                <a:cubicBezTo>
                  <a:pt x="297" y="612"/>
                  <a:pt x="297" y="612"/>
                  <a:pt x="297" y="612"/>
                </a:cubicBezTo>
                <a:lnTo>
                  <a:pt x="297" y="911"/>
                </a:lnTo>
                <a:close/>
                <a:moveTo>
                  <a:pt x="355" y="554"/>
                </a:moveTo>
                <a:cubicBezTo>
                  <a:pt x="224" y="554"/>
                  <a:pt x="224" y="554"/>
                  <a:pt x="224" y="554"/>
                </a:cubicBezTo>
                <a:cubicBezTo>
                  <a:pt x="59" y="554"/>
                  <a:pt x="59" y="554"/>
                  <a:pt x="59" y="554"/>
                </a:cubicBezTo>
                <a:cubicBezTo>
                  <a:pt x="67" y="495"/>
                  <a:pt x="97" y="441"/>
                  <a:pt x="144" y="403"/>
                </a:cubicBezTo>
                <a:cubicBezTo>
                  <a:pt x="149" y="399"/>
                  <a:pt x="149" y="399"/>
                  <a:pt x="149" y="399"/>
                </a:cubicBezTo>
                <a:cubicBezTo>
                  <a:pt x="430" y="399"/>
                  <a:pt x="430" y="399"/>
                  <a:pt x="430" y="399"/>
                </a:cubicBezTo>
                <a:cubicBezTo>
                  <a:pt x="435" y="403"/>
                  <a:pt x="435" y="403"/>
                  <a:pt x="435" y="403"/>
                </a:cubicBezTo>
                <a:cubicBezTo>
                  <a:pt x="482" y="441"/>
                  <a:pt x="512" y="495"/>
                  <a:pt x="519" y="554"/>
                </a:cubicBezTo>
                <a:lnTo>
                  <a:pt x="355" y="554"/>
                </a:lnTo>
                <a:close/>
              </a:path>
            </a:pathLst>
          </a:custGeom>
          <a:solidFill>
            <a:srgbClr val="FBC9F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4" name="TextBox 246"/>
          <p:cNvSpPr txBox="1"/>
          <p:nvPr/>
        </p:nvSpPr>
        <p:spPr>
          <a:xfrm>
            <a:off x="1635486" y="459125"/>
            <a:ext cx="12682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LANDINGSLIDE</a:t>
            </a:r>
            <a:endParaRPr lang="en-US" sz="11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25" name="TextBox 247"/>
          <p:cNvSpPr txBox="1"/>
          <p:nvPr/>
        </p:nvSpPr>
        <p:spPr>
          <a:xfrm>
            <a:off x="6140435" y="466819"/>
            <a:ext cx="8418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Powerpoint</a:t>
            </a:r>
            <a:endParaRPr lang="en-US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6" name="TextBox 248"/>
          <p:cNvSpPr txBox="1"/>
          <p:nvPr/>
        </p:nvSpPr>
        <p:spPr>
          <a:xfrm>
            <a:off x="7357535" y="466819"/>
            <a:ext cx="6607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Keynote</a:t>
            </a:r>
            <a:endParaRPr lang="en-US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7" name="TextBox 249"/>
          <p:cNvSpPr txBox="1"/>
          <p:nvPr/>
        </p:nvSpPr>
        <p:spPr>
          <a:xfrm>
            <a:off x="8398725" y="466819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Google Slides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28" name="Oval 250"/>
          <p:cNvSpPr/>
          <p:nvPr/>
        </p:nvSpPr>
        <p:spPr>
          <a:xfrm>
            <a:off x="8396554" y="493760"/>
            <a:ext cx="71903" cy="719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7" grpId="0" animBg="1"/>
      <p:bldP spid="3139" grpId="0" animBg="1"/>
      <p:bldP spid="3140" grpId="0" animBg="1"/>
      <p:bldP spid="31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6" name="Circle"/>
          <p:cNvSpPr/>
          <p:nvPr/>
        </p:nvSpPr>
        <p:spPr>
          <a:xfrm>
            <a:off x="5424595" y="602431"/>
            <a:ext cx="139701" cy="139701"/>
          </a:xfrm>
          <a:prstGeom prst="ellipse">
            <a:avLst/>
          </a:prstGeom>
          <a:ln w="63500">
            <a:solidFill>
              <a:srgbClr val="F7F9FF">
                <a:alpha val="10808"/>
              </a:srgbClr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147" name="Circle"/>
          <p:cNvSpPr/>
          <p:nvPr/>
        </p:nvSpPr>
        <p:spPr>
          <a:xfrm>
            <a:off x="5321076" y="5073409"/>
            <a:ext cx="317501" cy="317501"/>
          </a:xfrm>
          <a:prstGeom prst="ellipse">
            <a:avLst/>
          </a:prstGeom>
          <a:ln w="63500">
            <a:solidFill>
              <a:srgbClr val="F7F9FF">
                <a:alpha val="10808"/>
              </a:srgbClr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14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47037" y="759089"/>
            <a:ext cx="323808" cy="30777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000" b="0" i="0" u="none" strike="noStrike" cap="none" spc="0" normalizeH="0" baseline="0">
                <a:ln>
                  <a:noFill/>
                </a:ln>
                <a:solidFill>
                  <a:srgbClr val="2C2E3C"/>
                </a:solidFill>
                <a:effectLst/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US" altLang="zh-CN" smtClean="0"/>
            </a:fld>
            <a:endParaRPr dirty="0"/>
          </a:p>
        </p:txBody>
      </p:sp>
      <p:sp>
        <p:nvSpPr>
          <p:cNvPr id="3149" name="Circle"/>
          <p:cNvSpPr/>
          <p:nvPr/>
        </p:nvSpPr>
        <p:spPr>
          <a:xfrm>
            <a:off x="6521106" y="1490497"/>
            <a:ext cx="635001" cy="635001"/>
          </a:xfrm>
          <a:prstGeom prst="ellipse">
            <a:avLst/>
          </a:prstGeom>
          <a:gradFill>
            <a:gsLst>
              <a:gs pos="0">
                <a:srgbClr val="AB1942"/>
              </a:gs>
              <a:gs pos="100000">
                <a:srgbClr val="8B3AE5"/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151" name="Circle"/>
          <p:cNvSpPr/>
          <p:nvPr/>
        </p:nvSpPr>
        <p:spPr>
          <a:xfrm>
            <a:off x="6457606" y="1426997"/>
            <a:ext cx="762001" cy="762001"/>
          </a:xfrm>
          <a:prstGeom prst="ellipse">
            <a:avLst/>
          </a:prstGeom>
          <a:gradFill>
            <a:gsLst>
              <a:gs pos="0">
                <a:srgbClr val="AB1942">
                  <a:alpha val="20000"/>
                </a:srgbClr>
              </a:gs>
              <a:gs pos="100000">
                <a:srgbClr val="8B3AE5">
                  <a:alpha val="20000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152" name="Circle"/>
          <p:cNvSpPr/>
          <p:nvPr/>
        </p:nvSpPr>
        <p:spPr>
          <a:xfrm>
            <a:off x="6521106" y="3128963"/>
            <a:ext cx="635001" cy="635000"/>
          </a:xfrm>
          <a:prstGeom prst="ellipse">
            <a:avLst/>
          </a:prstGeom>
          <a:gradFill>
            <a:gsLst>
              <a:gs pos="0">
                <a:srgbClr val="5C33E6"/>
              </a:gs>
              <a:gs pos="100000">
                <a:srgbClr val="8B3AE5"/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154" name="Circle"/>
          <p:cNvSpPr/>
          <p:nvPr/>
        </p:nvSpPr>
        <p:spPr>
          <a:xfrm>
            <a:off x="6457606" y="3065463"/>
            <a:ext cx="762001" cy="762000"/>
          </a:xfrm>
          <a:prstGeom prst="ellipse">
            <a:avLst/>
          </a:prstGeom>
          <a:gradFill>
            <a:gsLst>
              <a:gs pos="0">
                <a:srgbClr val="5C33E6">
                  <a:alpha val="20000"/>
                </a:srgbClr>
              </a:gs>
              <a:gs pos="100000">
                <a:srgbClr val="8B3AE5">
                  <a:alpha val="20000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155" name="Circle"/>
          <p:cNvSpPr/>
          <p:nvPr/>
        </p:nvSpPr>
        <p:spPr>
          <a:xfrm>
            <a:off x="6521106" y="4767428"/>
            <a:ext cx="635001" cy="635001"/>
          </a:xfrm>
          <a:prstGeom prst="ellipse">
            <a:avLst/>
          </a:prstGeom>
          <a:gradFill>
            <a:gsLst>
              <a:gs pos="0">
                <a:srgbClr val="5267A4"/>
              </a:gs>
              <a:gs pos="100000">
                <a:srgbClr val="1992AA"/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157" name="Circle"/>
          <p:cNvSpPr/>
          <p:nvPr/>
        </p:nvSpPr>
        <p:spPr>
          <a:xfrm>
            <a:off x="6457606" y="4703928"/>
            <a:ext cx="762001" cy="762001"/>
          </a:xfrm>
          <a:prstGeom prst="ellipse">
            <a:avLst/>
          </a:prstGeom>
          <a:gradFill>
            <a:gsLst>
              <a:gs pos="0">
                <a:srgbClr val="5267A4">
                  <a:alpha val="20000"/>
                </a:srgbClr>
              </a:gs>
              <a:gs pos="100000">
                <a:srgbClr val="1992AA">
                  <a:alpha val="20000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158" name="Shape"/>
          <p:cNvSpPr/>
          <p:nvPr/>
        </p:nvSpPr>
        <p:spPr>
          <a:xfrm>
            <a:off x="6679857" y="4926178"/>
            <a:ext cx="317501" cy="317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891" y="6873"/>
                </a:moveTo>
                <a:cubicBezTo>
                  <a:pt x="6162" y="6873"/>
                  <a:pt x="6382" y="6653"/>
                  <a:pt x="6382" y="6382"/>
                </a:cubicBezTo>
                <a:lnTo>
                  <a:pt x="6382" y="1473"/>
                </a:lnTo>
                <a:cubicBezTo>
                  <a:pt x="6382" y="1201"/>
                  <a:pt x="6162" y="982"/>
                  <a:pt x="5891" y="982"/>
                </a:cubicBezTo>
                <a:cubicBezTo>
                  <a:pt x="5620" y="982"/>
                  <a:pt x="5400" y="1201"/>
                  <a:pt x="5400" y="1473"/>
                </a:cubicBezTo>
                <a:lnTo>
                  <a:pt x="5400" y="6382"/>
                </a:lnTo>
                <a:cubicBezTo>
                  <a:pt x="5400" y="6653"/>
                  <a:pt x="5620" y="6873"/>
                  <a:pt x="5891" y="6873"/>
                </a:cubicBezTo>
                <a:moveTo>
                  <a:pt x="2945" y="5891"/>
                </a:moveTo>
                <a:cubicBezTo>
                  <a:pt x="3216" y="5891"/>
                  <a:pt x="3436" y="5671"/>
                  <a:pt x="3436" y="5400"/>
                </a:cubicBezTo>
                <a:lnTo>
                  <a:pt x="3436" y="2455"/>
                </a:lnTo>
                <a:cubicBezTo>
                  <a:pt x="3436" y="2183"/>
                  <a:pt x="3216" y="1964"/>
                  <a:pt x="2945" y="1964"/>
                </a:cubicBezTo>
                <a:cubicBezTo>
                  <a:pt x="2675" y="1964"/>
                  <a:pt x="2455" y="2183"/>
                  <a:pt x="2455" y="2455"/>
                </a:cubicBezTo>
                <a:lnTo>
                  <a:pt x="2455" y="5400"/>
                </a:lnTo>
                <a:cubicBezTo>
                  <a:pt x="2455" y="5671"/>
                  <a:pt x="2675" y="5891"/>
                  <a:pt x="2945" y="5891"/>
                </a:cubicBezTo>
                <a:moveTo>
                  <a:pt x="18655" y="15218"/>
                </a:moveTo>
                <a:lnTo>
                  <a:pt x="17648" y="15218"/>
                </a:lnTo>
                <a:cubicBezTo>
                  <a:pt x="17660" y="15056"/>
                  <a:pt x="17673" y="14893"/>
                  <a:pt x="17673" y="14727"/>
                </a:cubicBezTo>
                <a:lnTo>
                  <a:pt x="17673" y="11291"/>
                </a:lnTo>
                <a:lnTo>
                  <a:pt x="18655" y="11291"/>
                </a:lnTo>
                <a:cubicBezTo>
                  <a:pt x="19739" y="11291"/>
                  <a:pt x="20618" y="12170"/>
                  <a:pt x="20618" y="13255"/>
                </a:cubicBezTo>
                <a:cubicBezTo>
                  <a:pt x="20618" y="14339"/>
                  <a:pt x="19739" y="15218"/>
                  <a:pt x="18655" y="15218"/>
                </a:cubicBezTo>
                <a:moveTo>
                  <a:pt x="16691" y="14727"/>
                </a:moveTo>
                <a:cubicBezTo>
                  <a:pt x="16691" y="15802"/>
                  <a:pt x="16399" y="16805"/>
                  <a:pt x="15896" y="17673"/>
                </a:cubicBezTo>
                <a:lnTo>
                  <a:pt x="1777" y="17673"/>
                </a:lnTo>
                <a:cubicBezTo>
                  <a:pt x="1274" y="16805"/>
                  <a:pt x="982" y="15802"/>
                  <a:pt x="982" y="14727"/>
                </a:cubicBezTo>
                <a:lnTo>
                  <a:pt x="982" y="8836"/>
                </a:lnTo>
                <a:lnTo>
                  <a:pt x="16691" y="8836"/>
                </a:lnTo>
                <a:cubicBezTo>
                  <a:pt x="16691" y="8836"/>
                  <a:pt x="16691" y="14727"/>
                  <a:pt x="16691" y="14727"/>
                </a:cubicBezTo>
                <a:close/>
                <a:moveTo>
                  <a:pt x="10800" y="20618"/>
                </a:moveTo>
                <a:lnTo>
                  <a:pt x="6873" y="20618"/>
                </a:lnTo>
                <a:cubicBezTo>
                  <a:pt x="5131" y="20618"/>
                  <a:pt x="3569" y="19857"/>
                  <a:pt x="2491" y="18655"/>
                </a:cubicBezTo>
                <a:lnTo>
                  <a:pt x="15182" y="18655"/>
                </a:lnTo>
                <a:cubicBezTo>
                  <a:pt x="14103" y="19857"/>
                  <a:pt x="12542" y="20618"/>
                  <a:pt x="10800" y="20618"/>
                </a:cubicBezTo>
                <a:moveTo>
                  <a:pt x="18655" y="10309"/>
                </a:moveTo>
                <a:lnTo>
                  <a:pt x="17673" y="10309"/>
                </a:lnTo>
                <a:lnTo>
                  <a:pt x="17673" y="8836"/>
                </a:lnTo>
                <a:cubicBezTo>
                  <a:pt x="17673" y="8295"/>
                  <a:pt x="17233" y="7855"/>
                  <a:pt x="16691" y="7855"/>
                </a:cubicBezTo>
                <a:lnTo>
                  <a:pt x="982" y="7855"/>
                </a:lnTo>
                <a:cubicBezTo>
                  <a:pt x="440" y="7855"/>
                  <a:pt x="0" y="8295"/>
                  <a:pt x="0" y="8836"/>
                </a:cubicBezTo>
                <a:lnTo>
                  <a:pt x="0" y="14727"/>
                </a:lnTo>
                <a:cubicBezTo>
                  <a:pt x="0" y="17232"/>
                  <a:pt x="1344" y="19417"/>
                  <a:pt x="3346" y="20618"/>
                </a:cubicBezTo>
                <a:lnTo>
                  <a:pt x="491" y="20618"/>
                </a:lnTo>
                <a:cubicBezTo>
                  <a:pt x="220" y="20618"/>
                  <a:pt x="0" y="20838"/>
                  <a:pt x="0" y="21109"/>
                </a:cubicBezTo>
                <a:cubicBezTo>
                  <a:pt x="0" y="21380"/>
                  <a:pt x="220" y="21600"/>
                  <a:pt x="491" y="21600"/>
                </a:cubicBezTo>
                <a:lnTo>
                  <a:pt x="17182" y="21600"/>
                </a:lnTo>
                <a:cubicBezTo>
                  <a:pt x="17453" y="21600"/>
                  <a:pt x="17673" y="21380"/>
                  <a:pt x="17673" y="21109"/>
                </a:cubicBezTo>
                <a:cubicBezTo>
                  <a:pt x="17673" y="20838"/>
                  <a:pt x="17453" y="20618"/>
                  <a:pt x="17182" y="20618"/>
                </a:cubicBezTo>
                <a:lnTo>
                  <a:pt x="14330" y="20618"/>
                </a:lnTo>
                <a:cubicBezTo>
                  <a:pt x="15925" y="19659"/>
                  <a:pt x="17101" y="18074"/>
                  <a:pt x="17511" y="16200"/>
                </a:cubicBezTo>
                <a:lnTo>
                  <a:pt x="18655" y="16200"/>
                </a:lnTo>
                <a:cubicBezTo>
                  <a:pt x="20281" y="16200"/>
                  <a:pt x="21600" y="14882"/>
                  <a:pt x="21600" y="13255"/>
                </a:cubicBezTo>
                <a:cubicBezTo>
                  <a:pt x="21600" y="11628"/>
                  <a:pt x="20281" y="10309"/>
                  <a:pt x="18655" y="10309"/>
                </a:cubicBezTo>
                <a:moveTo>
                  <a:pt x="11782" y="5891"/>
                </a:moveTo>
                <a:cubicBezTo>
                  <a:pt x="12053" y="5891"/>
                  <a:pt x="12273" y="5671"/>
                  <a:pt x="12273" y="5400"/>
                </a:cubicBezTo>
                <a:lnTo>
                  <a:pt x="12273" y="2455"/>
                </a:lnTo>
                <a:cubicBezTo>
                  <a:pt x="12273" y="2183"/>
                  <a:pt x="12053" y="1964"/>
                  <a:pt x="11782" y="1964"/>
                </a:cubicBezTo>
                <a:cubicBezTo>
                  <a:pt x="11511" y="1964"/>
                  <a:pt x="11291" y="2183"/>
                  <a:pt x="11291" y="2455"/>
                </a:cubicBezTo>
                <a:lnTo>
                  <a:pt x="11291" y="5400"/>
                </a:lnTo>
                <a:cubicBezTo>
                  <a:pt x="11291" y="5671"/>
                  <a:pt x="11511" y="5891"/>
                  <a:pt x="11782" y="5891"/>
                </a:cubicBezTo>
                <a:moveTo>
                  <a:pt x="14727" y="6873"/>
                </a:moveTo>
                <a:cubicBezTo>
                  <a:pt x="14998" y="6873"/>
                  <a:pt x="15218" y="6653"/>
                  <a:pt x="15218" y="6382"/>
                </a:cubicBezTo>
                <a:lnTo>
                  <a:pt x="15218" y="1473"/>
                </a:lnTo>
                <a:cubicBezTo>
                  <a:pt x="15218" y="1201"/>
                  <a:pt x="14998" y="982"/>
                  <a:pt x="14727" y="982"/>
                </a:cubicBezTo>
                <a:cubicBezTo>
                  <a:pt x="14456" y="982"/>
                  <a:pt x="14236" y="1201"/>
                  <a:pt x="14236" y="1473"/>
                </a:cubicBezTo>
                <a:lnTo>
                  <a:pt x="14236" y="6382"/>
                </a:lnTo>
                <a:cubicBezTo>
                  <a:pt x="14236" y="6653"/>
                  <a:pt x="14456" y="6873"/>
                  <a:pt x="14727" y="6873"/>
                </a:cubicBezTo>
                <a:moveTo>
                  <a:pt x="8836" y="5891"/>
                </a:moveTo>
                <a:cubicBezTo>
                  <a:pt x="9107" y="5891"/>
                  <a:pt x="9327" y="5671"/>
                  <a:pt x="9327" y="5400"/>
                </a:cubicBezTo>
                <a:lnTo>
                  <a:pt x="9327" y="491"/>
                </a:lnTo>
                <a:cubicBezTo>
                  <a:pt x="9327" y="220"/>
                  <a:pt x="9107" y="0"/>
                  <a:pt x="8836" y="0"/>
                </a:cubicBezTo>
                <a:cubicBezTo>
                  <a:pt x="8566" y="0"/>
                  <a:pt x="8345" y="220"/>
                  <a:pt x="8345" y="491"/>
                </a:cubicBezTo>
                <a:lnTo>
                  <a:pt x="8345" y="5400"/>
                </a:lnTo>
                <a:cubicBezTo>
                  <a:pt x="8345" y="5671"/>
                  <a:pt x="8566" y="5891"/>
                  <a:pt x="8836" y="5891"/>
                </a:cubicBezTo>
              </a:path>
            </a:pathLst>
          </a:custGeom>
          <a:solidFill>
            <a:srgbClr val="F7F9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/>
          </a:p>
        </p:txBody>
      </p:sp>
      <p:sp>
        <p:nvSpPr>
          <p:cNvPr id="3159" name="Shape"/>
          <p:cNvSpPr/>
          <p:nvPr/>
        </p:nvSpPr>
        <p:spPr>
          <a:xfrm>
            <a:off x="6679857" y="1649247"/>
            <a:ext cx="317501" cy="317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53" y="11229"/>
                </a:moveTo>
                <a:lnTo>
                  <a:pt x="20356" y="11234"/>
                </a:lnTo>
                <a:lnTo>
                  <a:pt x="11029" y="16143"/>
                </a:lnTo>
                <a:lnTo>
                  <a:pt x="11026" y="16138"/>
                </a:lnTo>
                <a:cubicBezTo>
                  <a:pt x="10957" y="16174"/>
                  <a:pt x="10883" y="16200"/>
                  <a:pt x="10800" y="16200"/>
                </a:cubicBezTo>
                <a:cubicBezTo>
                  <a:pt x="10717" y="16200"/>
                  <a:pt x="10643" y="16174"/>
                  <a:pt x="10574" y="16138"/>
                </a:cubicBezTo>
                <a:lnTo>
                  <a:pt x="10571" y="16143"/>
                </a:lnTo>
                <a:lnTo>
                  <a:pt x="1244" y="11234"/>
                </a:lnTo>
                <a:lnTo>
                  <a:pt x="1247" y="11229"/>
                </a:lnTo>
                <a:cubicBezTo>
                  <a:pt x="1091" y="11147"/>
                  <a:pt x="982" y="10988"/>
                  <a:pt x="982" y="10800"/>
                </a:cubicBezTo>
                <a:cubicBezTo>
                  <a:pt x="982" y="10612"/>
                  <a:pt x="1091" y="10453"/>
                  <a:pt x="1247" y="10371"/>
                </a:cubicBezTo>
                <a:lnTo>
                  <a:pt x="1244" y="10366"/>
                </a:lnTo>
                <a:lnTo>
                  <a:pt x="3562" y="9146"/>
                </a:lnTo>
                <a:lnTo>
                  <a:pt x="10113" y="12594"/>
                </a:lnTo>
                <a:lnTo>
                  <a:pt x="10117" y="12588"/>
                </a:lnTo>
                <a:cubicBezTo>
                  <a:pt x="10322" y="12697"/>
                  <a:pt x="10552" y="12764"/>
                  <a:pt x="10800" y="12764"/>
                </a:cubicBezTo>
                <a:cubicBezTo>
                  <a:pt x="11048" y="12764"/>
                  <a:pt x="11278" y="12697"/>
                  <a:pt x="11483" y="12588"/>
                </a:cubicBezTo>
                <a:lnTo>
                  <a:pt x="11486" y="12594"/>
                </a:lnTo>
                <a:lnTo>
                  <a:pt x="18038" y="9146"/>
                </a:lnTo>
                <a:lnTo>
                  <a:pt x="20356" y="10366"/>
                </a:lnTo>
                <a:lnTo>
                  <a:pt x="20353" y="10371"/>
                </a:lnTo>
                <a:cubicBezTo>
                  <a:pt x="20509" y="10453"/>
                  <a:pt x="20618" y="10612"/>
                  <a:pt x="20618" y="10800"/>
                </a:cubicBezTo>
                <a:cubicBezTo>
                  <a:pt x="20618" y="10988"/>
                  <a:pt x="20509" y="11147"/>
                  <a:pt x="20353" y="11229"/>
                </a:cubicBezTo>
                <a:moveTo>
                  <a:pt x="20356" y="14784"/>
                </a:moveTo>
                <a:lnTo>
                  <a:pt x="20353" y="14790"/>
                </a:lnTo>
                <a:cubicBezTo>
                  <a:pt x="20509" y="14872"/>
                  <a:pt x="20618" y="15030"/>
                  <a:pt x="20618" y="15218"/>
                </a:cubicBezTo>
                <a:cubicBezTo>
                  <a:pt x="20618" y="15407"/>
                  <a:pt x="20509" y="15565"/>
                  <a:pt x="20353" y="15647"/>
                </a:cubicBezTo>
                <a:lnTo>
                  <a:pt x="20356" y="15653"/>
                </a:lnTo>
                <a:lnTo>
                  <a:pt x="11029" y="20562"/>
                </a:lnTo>
                <a:lnTo>
                  <a:pt x="11026" y="20556"/>
                </a:lnTo>
                <a:cubicBezTo>
                  <a:pt x="10957" y="20592"/>
                  <a:pt x="10883" y="20618"/>
                  <a:pt x="10800" y="20618"/>
                </a:cubicBezTo>
                <a:cubicBezTo>
                  <a:pt x="10717" y="20618"/>
                  <a:pt x="10643" y="20592"/>
                  <a:pt x="10574" y="20556"/>
                </a:cubicBezTo>
                <a:lnTo>
                  <a:pt x="10571" y="20562"/>
                </a:lnTo>
                <a:lnTo>
                  <a:pt x="1244" y="15653"/>
                </a:lnTo>
                <a:lnTo>
                  <a:pt x="1247" y="15647"/>
                </a:lnTo>
                <a:cubicBezTo>
                  <a:pt x="1091" y="15565"/>
                  <a:pt x="982" y="15407"/>
                  <a:pt x="982" y="15218"/>
                </a:cubicBezTo>
                <a:cubicBezTo>
                  <a:pt x="982" y="15030"/>
                  <a:pt x="1091" y="14872"/>
                  <a:pt x="1247" y="14790"/>
                </a:cubicBezTo>
                <a:lnTo>
                  <a:pt x="1244" y="14784"/>
                </a:lnTo>
                <a:lnTo>
                  <a:pt x="3562" y="13564"/>
                </a:lnTo>
                <a:lnTo>
                  <a:pt x="10113" y="17012"/>
                </a:lnTo>
                <a:lnTo>
                  <a:pt x="10117" y="17006"/>
                </a:lnTo>
                <a:cubicBezTo>
                  <a:pt x="10322" y="17115"/>
                  <a:pt x="10552" y="17182"/>
                  <a:pt x="10800" y="17182"/>
                </a:cubicBezTo>
                <a:cubicBezTo>
                  <a:pt x="11048" y="17182"/>
                  <a:pt x="11278" y="17115"/>
                  <a:pt x="11483" y="17006"/>
                </a:cubicBezTo>
                <a:lnTo>
                  <a:pt x="11486" y="17012"/>
                </a:lnTo>
                <a:lnTo>
                  <a:pt x="18038" y="13564"/>
                </a:lnTo>
                <a:cubicBezTo>
                  <a:pt x="18038" y="13564"/>
                  <a:pt x="20356" y="14784"/>
                  <a:pt x="20356" y="14784"/>
                </a:cubicBezTo>
                <a:close/>
                <a:moveTo>
                  <a:pt x="1244" y="6816"/>
                </a:moveTo>
                <a:lnTo>
                  <a:pt x="1247" y="6811"/>
                </a:lnTo>
                <a:cubicBezTo>
                  <a:pt x="1091" y="6728"/>
                  <a:pt x="982" y="6570"/>
                  <a:pt x="982" y="6382"/>
                </a:cubicBezTo>
                <a:cubicBezTo>
                  <a:pt x="982" y="6194"/>
                  <a:pt x="1091" y="6035"/>
                  <a:pt x="1247" y="5953"/>
                </a:cubicBezTo>
                <a:lnTo>
                  <a:pt x="1244" y="5947"/>
                </a:lnTo>
                <a:lnTo>
                  <a:pt x="10571" y="1038"/>
                </a:lnTo>
                <a:lnTo>
                  <a:pt x="10574" y="1044"/>
                </a:lnTo>
                <a:cubicBezTo>
                  <a:pt x="10643" y="1008"/>
                  <a:pt x="10717" y="982"/>
                  <a:pt x="10800" y="982"/>
                </a:cubicBezTo>
                <a:cubicBezTo>
                  <a:pt x="10883" y="982"/>
                  <a:pt x="10957" y="1008"/>
                  <a:pt x="11026" y="1044"/>
                </a:cubicBezTo>
                <a:lnTo>
                  <a:pt x="11029" y="1038"/>
                </a:lnTo>
                <a:lnTo>
                  <a:pt x="20356" y="5947"/>
                </a:lnTo>
                <a:lnTo>
                  <a:pt x="20353" y="5953"/>
                </a:lnTo>
                <a:cubicBezTo>
                  <a:pt x="20509" y="6035"/>
                  <a:pt x="20618" y="6194"/>
                  <a:pt x="20618" y="6382"/>
                </a:cubicBezTo>
                <a:cubicBezTo>
                  <a:pt x="20618" y="6570"/>
                  <a:pt x="20509" y="6728"/>
                  <a:pt x="20353" y="6811"/>
                </a:cubicBezTo>
                <a:lnTo>
                  <a:pt x="20356" y="6816"/>
                </a:lnTo>
                <a:lnTo>
                  <a:pt x="11029" y="11725"/>
                </a:lnTo>
                <a:lnTo>
                  <a:pt x="11026" y="11720"/>
                </a:lnTo>
                <a:cubicBezTo>
                  <a:pt x="10957" y="11756"/>
                  <a:pt x="10883" y="11782"/>
                  <a:pt x="10800" y="11782"/>
                </a:cubicBezTo>
                <a:cubicBezTo>
                  <a:pt x="10717" y="11782"/>
                  <a:pt x="10643" y="11756"/>
                  <a:pt x="10574" y="11720"/>
                </a:cubicBezTo>
                <a:lnTo>
                  <a:pt x="10571" y="11725"/>
                </a:lnTo>
                <a:cubicBezTo>
                  <a:pt x="10571" y="11725"/>
                  <a:pt x="1244" y="6816"/>
                  <a:pt x="1244" y="6816"/>
                </a:cubicBezTo>
                <a:close/>
                <a:moveTo>
                  <a:pt x="21600" y="10800"/>
                </a:moveTo>
                <a:cubicBezTo>
                  <a:pt x="21600" y="10234"/>
                  <a:pt x="21278" y="9749"/>
                  <a:pt x="20810" y="9503"/>
                </a:cubicBezTo>
                <a:lnTo>
                  <a:pt x="20813" y="9497"/>
                </a:lnTo>
                <a:lnTo>
                  <a:pt x="19092" y="8591"/>
                </a:lnTo>
                <a:lnTo>
                  <a:pt x="20813" y="7685"/>
                </a:lnTo>
                <a:lnTo>
                  <a:pt x="20810" y="7679"/>
                </a:lnTo>
                <a:cubicBezTo>
                  <a:pt x="21278" y="7433"/>
                  <a:pt x="21600" y="6948"/>
                  <a:pt x="21600" y="6382"/>
                </a:cubicBezTo>
                <a:cubicBezTo>
                  <a:pt x="21600" y="5816"/>
                  <a:pt x="21278" y="5331"/>
                  <a:pt x="20810" y="5085"/>
                </a:cubicBezTo>
                <a:lnTo>
                  <a:pt x="20813" y="5079"/>
                </a:lnTo>
                <a:lnTo>
                  <a:pt x="11486" y="170"/>
                </a:lnTo>
                <a:lnTo>
                  <a:pt x="11483" y="175"/>
                </a:lnTo>
                <a:cubicBezTo>
                  <a:pt x="11278" y="67"/>
                  <a:pt x="11048" y="0"/>
                  <a:pt x="10800" y="0"/>
                </a:cubicBezTo>
                <a:cubicBezTo>
                  <a:pt x="10552" y="0"/>
                  <a:pt x="10322" y="67"/>
                  <a:pt x="10117" y="175"/>
                </a:cubicBezTo>
                <a:lnTo>
                  <a:pt x="10113" y="170"/>
                </a:lnTo>
                <a:lnTo>
                  <a:pt x="786" y="5079"/>
                </a:lnTo>
                <a:lnTo>
                  <a:pt x="790" y="5085"/>
                </a:lnTo>
                <a:cubicBezTo>
                  <a:pt x="322" y="5331"/>
                  <a:pt x="0" y="5816"/>
                  <a:pt x="0" y="6382"/>
                </a:cubicBezTo>
                <a:cubicBezTo>
                  <a:pt x="0" y="6948"/>
                  <a:pt x="322" y="7433"/>
                  <a:pt x="790" y="7679"/>
                </a:cubicBezTo>
                <a:lnTo>
                  <a:pt x="786" y="7685"/>
                </a:lnTo>
                <a:lnTo>
                  <a:pt x="2508" y="8591"/>
                </a:lnTo>
                <a:lnTo>
                  <a:pt x="786" y="9497"/>
                </a:lnTo>
                <a:lnTo>
                  <a:pt x="790" y="9503"/>
                </a:lnTo>
                <a:cubicBezTo>
                  <a:pt x="322" y="9749"/>
                  <a:pt x="0" y="10234"/>
                  <a:pt x="0" y="10800"/>
                </a:cubicBezTo>
                <a:cubicBezTo>
                  <a:pt x="0" y="11366"/>
                  <a:pt x="322" y="11851"/>
                  <a:pt x="790" y="12097"/>
                </a:cubicBezTo>
                <a:lnTo>
                  <a:pt x="786" y="12103"/>
                </a:lnTo>
                <a:lnTo>
                  <a:pt x="2508" y="13009"/>
                </a:lnTo>
                <a:lnTo>
                  <a:pt x="786" y="13915"/>
                </a:lnTo>
                <a:lnTo>
                  <a:pt x="790" y="13921"/>
                </a:lnTo>
                <a:cubicBezTo>
                  <a:pt x="322" y="14167"/>
                  <a:pt x="0" y="14652"/>
                  <a:pt x="0" y="15218"/>
                </a:cubicBezTo>
                <a:cubicBezTo>
                  <a:pt x="0" y="15784"/>
                  <a:pt x="322" y="16269"/>
                  <a:pt x="790" y="16515"/>
                </a:cubicBezTo>
                <a:lnTo>
                  <a:pt x="786" y="16521"/>
                </a:lnTo>
                <a:lnTo>
                  <a:pt x="10113" y="21430"/>
                </a:lnTo>
                <a:lnTo>
                  <a:pt x="10117" y="21425"/>
                </a:lnTo>
                <a:cubicBezTo>
                  <a:pt x="10322" y="21533"/>
                  <a:pt x="10552" y="21600"/>
                  <a:pt x="10800" y="21600"/>
                </a:cubicBezTo>
                <a:cubicBezTo>
                  <a:pt x="11048" y="21600"/>
                  <a:pt x="11278" y="21533"/>
                  <a:pt x="11483" y="21425"/>
                </a:cubicBezTo>
                <a:lnTo>
                  <a:pt x="11486" y="21430"/>
                </a:lnTo>
                <a:lnTo>
                  <a:pt x="20813" y="16521"/>
                </a:lnTo>
                <a:lnTo>
                  <a:pt x="20810" y="16515"/>
                </a:lnTo>
                <a:cubicBezTo>
                  <a:pt x="21278" y="16269"/>
                  <a:pt x="21600" y="15784"/>
                  <a:pt x="21600" y="15218"/>
                </a:cubicBezTo>
                <a:cubicBezTo>
                  <a:pt x="21600" y="14652"/>
                  <a:pt x="21278" y="14167"/>
                  <a:pt x="20810" y="13921"/>
                </a:cubicBezTo>
                <a:lnTo>
                  <a:pt x="20813" y="13915"/>
                </a:lnTo>
                <a:lnTo>
                  <a:pt x="19092" y="13009"/>
                </a:lnTo>
                <a:lnTo>
                  <a:pt x="20813" y="12103"/>
                </a:lnTo>
                <a:lnTo>
                  <a:pt x="20810" y="12097"/>
                </a:lnTo>
                <a:cubicBezTo>
                  <a:pt x="21278" y="11851"/>
                  <a:pt x="21600" y="11366"/>
                  <a:pt x="21600" y="10800"/>
                </a:cubicBezTo>
              </a:path>
            </a:pathLst>
          </a:custGeom>
          <a:solidFill>
            <a:srgbClr val="F7F9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/>
          </a:p>
        </p:txBody>
      </p:sp>
      <p:sp>
        <p:nvSpPr>
          <p:cNvPr id="3160" name="Shape"/>
          <p:cNvSpPr/>
          <p:nvPr/>
        </p:nvSpPr>
        <p:spPr>
          <a:xfrm>
            <a:off x="6679962" y="3287713"/>
            <a:ext cx="317289" cy="317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86" h="21600" extrusionOk="0">
                <a:moveTo>
                  <a:pt x="11502" y="10309"/>
                </a:moveTo>
                <a:cubicBezTo>
                  <a:pt x="11767" y="10309"/>
                  <a:pt x="11981" y="10090"/>
                  <a:pt x="11981" y="9818"/>
                </a:cubicBezTo>
                <a:cubicBezTo>
                  <a:pt x="11981" y="9547"/>
                  <a:pt x="11767" y="9327"/>
                  <a:pt x="11502" y="9327"/>
                </a:cubicBezTo>
                <a:cubicBezTo>
                  <a:pt x="11237" y="9327"/>
                  <a:pt x="11022" y="9547"/>
                  <a:pt x="11022" y="9818"/>
                </a:cubicBezTo>
                <a:cubicBezTo>
                  <a:pt x="11022" y="10090"/>
                  <a:pt x="11237" y="10309"/>
                  <a:pt x="11502" y="10309"/>
                </a:cubicBezTo>
                <a:moveTo>
                  <a:pt x="15818" y="4909"/>
                </a:moveTo>
                <a:cubicBezTo>
                  <a:pt x="16083" y="4909"/>
                  <a:pt x="16297" y="5129"/>
                  <a:pt x="16297" y="5400"/>
                </a:cubicBezTo>
                <a:cubicBezTo>
                  <a:pt x="16297" y="5672"/>
                  <a:pt x="16083" y="5891"/>
                  <a:pt x="15818" y="5891"/>
                </a:cubicBezTo>
                <a:cubicBezTo>
                  <a:pt x="15553" y="5891"/>
                  <a:pt x="15338" y="5672"/>
                  <a:pt x="15338" y="5400"/>
                </a:cubicBezTo>
                <a:cubicBezTo>
                  <a:pt x="15338" y="5129"/>
                  <a:pt x="15553" y="4909"/>
                  <a:pt x="15818" y="4909"/>
                </a:cubicBezTo>
                <a:moveTo>
                  <a:pt x="15818" y="6873"/>
                </a:moveTo>
                <a:cubicBezTo>
                  <a:pt x="16612" y="6873"/>
                  <a:pt x="17256" y="6213"/>
                  <a:pt x="17256" y="5400"/>
                </a:cubicBezTo>
                <a:cubicBezTo>
                  <a:pt x="17256" y="4587"/>
                  <a:pt x="16612" y="3928"/>
                  <a:pt x="15818" y="3928"/>
                </a:cubicBezTo>
                <a:cubicBezTo>
                  <a:pt x="15023" y="3928"/>
                  <a:pt x="14379" y="4587"/>
                  <a:pt x="14379" y="5400"/>
                </a:cubicBezTo>
                <a:cubicBezTo>
                  <a:pt x="14379" y="6213"/>
                  <a:pt x="15023" y="6873"/>
                  <a:pt x="15818" y="6873"/>
                </a:cubicBezTo>
                <a:moveTo>
                  <a:pt x="12941" y="11782"/>
                </a:moveTo>
                <a:cubicBezTo>
                  <a:pt x="13206" y="11782"/>
                  <a:pt x="13420" y="11562"/>
                  <a:pt x="13420" y="11291"/>
                </a:cubicBezTo>
                <a:cubicBezTo>
                  <a:pt x="13420" y="11020"/>
                  <a:pt x="13206" y="10800"/>
                  <a:pt x="12941" y="10800"/>
                </a:cubicBezTo>
                <a:cubicBezTo>
                  <a:pt x="12675" y="10800"/>
                  <a:pt x="12461" y="11020"/>
                  <a:pt x="12461" y="11291"/>
                </a:cubicBezTo>
                <a:cubicBezTo>
                  <a:pt x="12461" y="11562"/>
                  <a:pt x="12675" y="11782"/>
                  <a:pt x="12941" y="11782"/>
                </a:cubicBezTo>
                <a:moveTo>
                  <a:pt x="10063" y="7855"/>
                </a:moveTo>
                <a:cubicBezTo>
                  <a:pt x="9798" y="7855"/>
                  <a:pt x="9584" y="8074"/>
                  <a:pt x="9584" y="8346"/>
                </a:cubicBezTo>
                <a:cubicBezTo>
                  <a:pt x="9584" y="8617"/>
                  <a:pt x="9798" y="8836"/>
                  <a:pt x="10063" y="8836"/>
                </a:cubicBezTo>
                <a:cubicBezTo>
                  <a:pt x="10328" y="8836"/>
                  <a:pt x="10543" y="8617"/>
                  <a:pt x="10543" y="8346"/>
                </a:cubicBezTo>
                <a:cubicBezTo>
                  <a:pt x="10543" y="8074"/>
                  <a:pt x="10328" y="7855"/>
                  <a:pt x="10063" y="7855"/>
                </a:cubicBezTo>
                <a:moveTo>
                  <a:pt x="1718" y="19842"/>
                </a:moveTo>
                <a:lnTo>
                  <a:pt x="3451" y="15392"/>
                </a:lnTo>
                <a:cubicBezTo>
                  <a:pt x="3684" y="15834"/>
                  <a:pt x="3973" y="16253"/>
                  <a:pt x="4312" y="16642"/>
                </a:cubicBezTo>
                <a:cubicBezTo>
                  <a:pt x="4824" y="17230"/>
                  <a:pt x="5418" y="17711"/>
                  <a:pt x="6061" y="18068"/>
                </a:cubicBezTo>
                <a:cubicBezTo>
                  <a:pt x="6061" y="18068"/>
                  <a:pt x="1718" y="19842"/>
                  <a:pt x="1718" y="19842"/>
                </a:cubicBezTo>
                <a:close/>
                <a:moveTo>
                  <a:pt x="3717" y="12060"/>
                </a:moveTo>
                <a:lnTo>
                  <a:pt x="0" y="21600"/>
                </a:lnTo>
                <a:lnTo>
                  <a:pt x="9319" y="17795"/>
                </a:lnTo>
                <a:cubicBezTo>
                  <a:pt x="9153" y="17815"/>
                  <a:pt x="8987" y="17824"/>
                  <a:pt x="8822" y="17824"/>
                </a:cubicBezTo>
                <a:cubicBezTo>
                  <a:pt x="5971" y="17824"/>
                  <a:pt x="3389" y="15002"/>
                  <a:pt x="3717" y="12060"/>
                </a:cubicBezTo>
                <a:moveTo>
                  <a:pt x="16115" y="10657"/>
                </a:moveTo>
                <a:cubicBezTo>
                  <a:pt x="15925" y="10851"/>
                  <a:pt x="15627" y="11171"/>
                  <a:pt x="15280" y="11542"/>
                </a:cubicBezTo>
                <a:cubicBezTo>
                  <a:pt x="14662" y="12204"/>
                  <a:pt x="13712" y="13221"/>
                  <a:pt x="13147" y="13753"/>
                </a:cubicBezTo>
                <a:lnTo>
                  <a:pt x="7665" y="8141"/>
                </a:lnTo>
                <a:cubicBezTo>
                  <a:pt x="8185" y="7563"/>
                  <a:pt x="9179" y="6590"/>
                  <a:pt x="9825" y="5958"/>
                </a:cubicBezTo>
                <a:cubicBezTo>
                  <a:pt x="10188" y="5603"/>
                  <a:pt x="10500" y="5298"/>
                  <a:pt x="10690" y="5103"/>
                </a:cubicBezTo>
                <a:cubicBezTo>
                  <a:pt x="13284" y="2447"/>
                  <a:pt x="18271" y="993"/>
                  <a:pt x="20136" y="982"/>
                </a:cubicBezTo>
                <a:cubicBezTo>
                  <a:pt x="20132" y="2572"/>
                  <a:pt x="18824" y="7884"/>
                  <a:pt x="16115" y="10657"/>
                </a:cubicBezTo>
                <a:moveTo>
                  <a:pt x="12477" y="14563"/>
                </a:moveTo>
                <a:cubicBezTo>
                  <a:pt x="12127" y="15873"/>
                  <a:pt x="11665" y="17072"/>
                  <a:pt x="11154" y="18035"/>
                </a:cubicBezTo>
                <a:cubicBezTo>
                  <a:pt x="10943" y="17454"/>
                  <a:pt x="10642" y="16798"/>
                  <a:pt x="10214" y="16110"/>
                </a:cubicBezTo>
                <a:cubicBezTo>
                  <a:pt x="10035" y="15823"/>
                  <a:pt x="9728" y="15656"/>
                  <a:pt x="9405" y="15656"/>
                </a:cubicBezTo>
                <a:cubicBezTo>
                  <a:pt x="9329" y="15656"/>
                  <a:pt x="9252" y="15665"/>
                  <a:pt x="9176" y="15684"/>
                </a:cubicBezTo>
                <a:cubicBezTo>
                  <a:pt x="8990" y="15731"/>
                  <a:pt x="8799" y="15755"/>
                  <a:pt x="8610" y="15755"/>
                </a:cubicBezTo>
                <a:cubicBezTo>
                  <a:pt x="7905" y="15755"/>
                  <a:pt x="7217" y="15432"/>
                  <a:pt x="6621" y="14822"/>
                </a:cubicBezTo>
                <a:cubicBezTo>
                  <a:pt x="5861" y="14044"/>
                  <a:pt x="5561" y="13114"/>
                  <a:pt x="5779" y="12206"/>
                </a:cubicBezTo>
                <a:cubicBezTo>
                  <a:pt x="5877" y="11797"/>
                  <a:pt x="5709" y="11370"/>
                  <a:pt x="5363" y="11144"/>
                </a:cubicBezTo>
                <a:cubicBezTo>
                  <a:pt x="4690" y="10706"/>
                  <a:pt x="4050" y="10398"/>
                  <a:pt x="3482" y="10183"/>
                </a:cubicBezTo>
                <a:cubicBezTo>
                  <a:pt x="4423" y="9658"/>
                  <a:pt x="5594" y="9186"/>
                  <a:pt x="6874" y="8827"/>
                </a:cubicBezTo>
                <a:cubicBezTo>
                  <a:pt x="6900" y="8820"/>
                  <a:pt x="6921" y="8803"/>
                  <a:pt x="6946" y="8793"/>
                </a:cubicBezTo>
                <a:lnTo>
                  <a:pt x="12510" y="14490"/>
                </a:lnTo>
                <a:cubicBezTo>
                  <a:pt x="12501" y="14515"/>
                  <a:pt x="12484" y="14536"/>
                  <a:pt x="12477" y="14563"/>
                </a:cubicBezTo>
                <a:moveTo>
                  <a:pt x="20922" y="167"/>
                </a:moveTo>
                <a:cubicBezTo>
                  <a:pt x="20813" y="55"/>
                  <a:pt x="20545" y="0"/>
                  <a:pt x="20157" y="0"/>
                </a:cubicBezTo>
                <a:cubicBezTo>
                  <a:pt x="18131" y="0"/>
                  <a:pt x="12842" y="1511"/>
                  <a:pt x="10012" y="4409"/>
                </a:cubicBezTo>
                <a:cubicBezTo>
                  <a:pt x="9345" y="5092"/>
                  <a:pt x="7134" y="7175"/>
                  <a:pt x="6621" y="7880"/>
                </a:cubicBezTo>
                <a:cubicBezTo>
                  <a:pt x="4961" y="8346"/>
                  <a:pt x="2544" y="9277"/>
                  <a:pt x="1196" y="10657"/>
                </a:cubicBezTo>
                <a:cubicBezTo>
                  <a:pt x="1196" y="10657"/>
                  <a:pt x="2841" y="10663"/>
                  <a:pt x="4848" y="11972"/>
                </a:cubicBezTo>
                <a:cubicBezTo>
                  <a:pt x="4556" y="13190"/>
                  <a:pt x="4926" y="14475"/>
                  <a:pt x="5943" y="15516"/>
                </a:cubicBezTo>
                <a:cubicBezTo>
                  <a:pt x="6735" y="16327"/>
                  <a:pt x="7672" y="16737"/>
                  <a:pt x="8610" y="16737"/>
                </a:cubicBezTo>
                <a:cubicBezTo>
                  <a:pt x="8876" y="16737"/>
                  <a:pt x="9142" y="16704"/>
                  <a:pt x="9405" y="16637"/>
                </a:cubicBezTo>
                <a:cubicBezTo>
                  <a:pt x="10683" y="18692"/>
                  <a:pt x="10690" y="20376"/>
                  <a:pt x="10690" y="20376"/>
                </a:cubicBezTo>
                <a:cubicBezTo>
                  <a:pt x="12038" y="18996"/>
                  <a:pt x="12948" y="16521"/>
                  <a:pt x="13402" y="14822"/>
                </a:cubicBezTo>
                <a:cubicBezTo>
                  <a:pt x="14091" y="14297"/>
                  <a:pt x="16126" y="12034"/>
                  <a:pt x="16793" y="11351"/>
                </a:cubicBezTo>
                <a:cubicBezTo>
                  <a:pt x="20164" y="7900"/>
                  <a:pt x="21600" y="861"/>
                  <a:pt x="20922" y="167"/>
                </a:cubicBezTo>
              </a:path>
            </a:pathLst>
          </a:custGeom>
          <a:solidFill>
            <a:srgbClr val="F7F9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/>
          </a:p>
        </p:txBody>
      </p:sp>
      <p:sp>
        <p:nvSpPr>
          <p:cNvPr id="3162" name="Triangle"/>
          <p:cNvSpPr/>
          <p:nvPr/>
        </p:nvSpPr>
        <p:spPr>
          <a:xfrm rot="2480978">
            <a:off x="5266287" y="5061096"/>
            <a:ext cx="257176" cy="257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8B3AE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163" name="Shape"/>
          <p:cNvSpPr/>
          <p:nvPr/>
        </p:nvSpPr>
        <p:spPr>
          <a:xfrm>
            <a:off x="5287433" y="550995"/>
            <a:ext cx="242574" cy="242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rgbClr val="AB19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164" name="Triangle"/>
          <p:cNvSpPr/>
          <p:nvPr/>
        </p:nvSpPr>
        <p:spPr>
          <a:xfrm rot="20031295">
            <a:off x="5582900" y="3096905"/>
            <a:ext cx="257176" cy="257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63500">
            <a:solidFill>
              <a:srgbClr val="F7F9FF">
                <a:alpha val="15641"/>
              </a:srgbClr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165" name="Square"/>
          <p:cNvSpPr/>
          <p:nvPr/>
        </p:nvSpPr>
        <p:spPr>
          <a:xfrm>
            <a:off x="2160207" y="4594835"/>
            <a:ext cx="242574" cy="242574"/>
          </a:xfrm>
          <a:prstGeom prst="rect">
            <a:avLst/>
          </a:prstGeom>
          <a:solidFill>
            <a:srgbClr val="5BC444">
              <a:alpha val="19657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166" name="Line"/>
          <p:cNvSpPr/>
          <p:nvPr/>
        </p:nvSpPr>
        <p:spPr>
          <a:xfrm>
            <a:off x="1753935" y="4722472"/>
            <a:ext cx="1055119" cy="0"/>
          </a:xfrm>
          <a:prstGeom prst="line">
            <a:avLst/>
          </a:prstGeom>
          <a:ln w="25400">
            <a:solidFill>
              <a:srgbClr val="F7F9FF">
                <a:alpha val="6971"/>
              </a:srgbClr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26" name="Marketing…"/>
          <p:cNvSpPr txBox="1"/>
          <p:nvPr/>
        </p:nvSpPr>
        <p:spPr>
          <a:xfrm>
            <a:off x="7561680" y="1392072"/>
            <a:ext cx="3345468" cy="84176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3500" b="0">
                <a:solidFill>
                  <a:srgbClr val="2B2F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/>
              <a:t>Marketing</a:t>
            </a:r>
            <a:endParaRPr sz="1750"/>
          </a:p>
          <a:p>
            <a: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Distinctively develop e-markets without partnerships.</a:t>
            </a:r>
            <a:endParaRPr sz="1000"/>
          </a:p>
          <a:p>
            <a: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Business outside deliver virtual vectors.</a:t>
            </a:r>
            <a:endParaRPr sz="1000"/>
          </a:p>
        </p:txBody>
      </p:sp>
      <p:sp>
        <p:nvSpPr>
          <p:cNvPr id="27" name="Design…"/>
          <p:cNvSpPr txBox="1"/>
          <p:nvPr/>
        </p:nvSpPr>
        <p:spPr>
          <a:xfrm>
            <a:off x="7561680" y="3030538"/>
            <a:ext cx="3345468" cy="84176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3500" b="0">
                <a:solidFill>
                  <a:srgbClr val="2B2F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/>
              <a:t>Design</a:t>
            </a:r>
            <a:endParaRPr sz="1750"/>
          </a:p>
          <a:p>
            <a: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Distinctively develop e-markets without partnerships.</a:t>
            </a:r>
            <a:endParaRPr sz="1000"/>
          </a:p>
          <a:p>
            <a: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Business outside deliver virtual vectors.</a:t>
            </a:r>
            <a:endParaRPr sz="1000"/>
          </a:p>
        </p:txBody>
      </p:sp>
      <p:sp>
        <p:nvSpPr>
          <p:cNvPr id="28" name="Consulting…"/>
          <p:cNvSpPr txBox="1"/>
          <p:nvPr/>
        </p:nvSpPr>
        <p:spPr>
          <a:xfrm>
            <a:off x="7561680" y="4669003"/>
            <a:ext cx="3345468" cy="84176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3500" b="0">
                <a:solidFill>
                  <a:srgbClr val="2B2F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/>
              <a:t>Consulting</a:t>
            </a:r>
            <a:endParaRPr sz="1750"/>
          </a:p>
          <a:p>
            <a: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Distinctively develop e-markets without partnerships.</a:t>
            </a:r>
            <a:endParaRPr sz="1000"/>
          </a:p>
          <a:p>
            <a: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Business outside deliver virtual vectors.</a:t>
            </a:r>
            <a:endParaRPr sz="1000"/>
          </a:p>
        </p:txBody>
      </p:sp>
      <p:sp>
        <p:nvSpPr>
          <p:cNvPr id="29" name="Great things in business are…"/>
          <p:cNvSpPr txBox="1"/>
          <p:nvPr/>
        </p:nvSpPr>
        <p:spPr>
          <a:xfrm>
            <a:off x="1164875" y="4456408"/>
            <a:ext cx="3444854" cy="106984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3500" b="0">
                <a:solidFill>
                  <a:srgbClr val="2B2F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600" dirty="0"/>
              <a:t>Great things in business are</a:t>
            </a:r>
            <a:endParaRPr sz="1600" dirty="0"/>
          </a:p>
          <a:p>
            <a:pPr algn="l">
              <a:lnSpc>
                <a:spcPct val="150000"/>
              </a:lnSpc>
              <a:defRPr sz="3500" b="0">
                <a:solidFill>
                  <a:srgbClr val="2B2F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600" dirty="0"/>
              <a:t>never done by one person. They’re</a:t>
            </a:r>
            <a:endParaRPr sz="1600" dirty="0"/>
          </a:p>
          <a:p>
            <a:pPr algn="l">
              <a:lnSpc>
                <a:spcPct val="150000"/>
              </a:lnSpc>
              <a:defRPr sz="3500" b="0">
                <a:solidFill>
                  <a:srgbClr val="2B2F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600" dirty="0"/>
              <a:t>done by a team of people.</a:t>
            </a:r>
            <a:endParaRPr sz="16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875" y="1418704"/>
            <a:ext cx="4087507" cy="2728628"/>
          </a:xfrm>
          <a:prstGeom prst="rect">
            <a:avLst/>
          </a:prstGeom>
        </p:spPr>
      </p:pic>
      <p:grpSp>
        <p:nvGrpSpPr>
          <p:cNvPr id="30" name="Group 233"/>
          <p:cNvGrpSpPr/>
          <p:nvPr/>
        </p:nvGrpSpPr>
        <p:grpSpPr>
          <a:xfrm>
            <a:off x="852056" y="525267"/>
            <a:ext cx="200890" cy="100888"/>
            <a:chOff x="852056" y="525267"/>
            <a:chExt cx="200890" cy="100888"/>
          </a:xfrm>
        </p:grpSpPr>
        <p:cxnSp>
          <p:nvCxnSpPr>
            <p:cNvPr id="31" name="Straight Connector 234"/>
            <p:cNvCxnSpPr/>
            <p:nvPr/>
          </p:nvCxnSpPr>
          <p:spPr>
            <a:xfrm>
              <a:off x="852056" y="575711"/>
              <a:ext cx="200890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235"/>
            <p:cNvCxnSpPr/>
            <p:nvPr/>
          </p:nvCxnSpPr>
          <p:spPr>
            <a:xfrm>
              <a:off x="852056" y="525267"/>
              <a:ext cx="200890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236"/>
            <p:cNvCxnSpPr/>
            <p:nvPr/>
          </p:nvCxnSpPr>
          <p:spPr>
            <a:xfrm>
              <a:off x="852056" y="626155"/>
              <a:ext cx="200890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Freeform 245"/>
          <p:cNvSpPr>
            <a:spLocks noEditPoints="1"/>
          </p:cNvSpPr>
          <p:nvPr/>
        </p:nvSpPr>
        <p:spPr bwMode="auto">
          <a:xfrm rot="2700000">
            <a:off x="1369524" y="454312"/>
            <a:ext cx="155918" cy="287150"/>
          </a:xfrm>
          <a:custGeom>
            <a:avLst/>
            <a:gdLst>
              <a:gd name="T0" fmla="*/ 482 w 579"/>
              <a:gd name="T1" fmla="*/ 367 h 1073"/>
              <a:gd name="T2" fmla="*/ 482 w 579"/>
              <a:gd name="T3" fmla="*/ 148 h 1073"/>
              <a:gd name="T4" fmla="*/ 525 w 579"/>
              <a:gd name="T5" fmla="*/ 79 h 1073"/>
              <a:gd name="T6" fmla="*/ 447 w 579"/>
              <a:gd name="T7" fmla="*/ 0 h 1073"/>
              <a:gd name="T8" fmla="*/ 132 w 579"/>
              <a:gd name="T9" fmla="*/ 0 h 1073"/>
              <a:gd name="T10" fmla="*/ 54 w 579"/>
              <a:gd name="T11" fmla="*/ 79 h 1073"/>
              <a:gd name="T12" fmla="*/ 96 w 579"/>
              <a:gd name="T13" fmla="*/ 148 h 1073"/>
              <a:gd name="T14" fmla="*/ 96 w 579"/>
              <a:gd name="T15" fmla="*/ 367 h 1073"/>
              <a:gd name="T16" fmla="*/ 0 w 579"/>
              <a:gd name="T17" fmla="*/ 583 h 1073"/>
              <a:gd name="T18" fmla="*/ 0 w 579"/>
              <a:gd name="T19" fmla="*/ 612 h 1073"/>
              <a:gd name="T20" fmla="*/ 224 w 579"/>
              <a:gd name="T21" fmla="*/ 612 h 1073"/>
              <a:gd name="T22" fmla="*/ 224 w 579"/>
              <a:gd name="T23" fmla="*/ 923 h 1073"/>
              <a:gd name="T24" fmla="*/ 289 w 579"/>
              <a:gd name="T25" fmla="*/ 1073 h 1073"/>
              <a:gd name="T26" fmla="*/ 355 w 579"/>
              <a:gd name="T27" fmla="*/ 923 h 1073"/>
              <a:gd name="T28" fmla="*/ 355 w 579"/>
              <a:gd name="T29" fmla="*/ 612 h 1073"/>
              <a:gd name="T30" fmla="*/ 579 w 579"/>
              <a:gd name="T31" fmla="*/ 612 h 1073"/>
              <a:gd name="T32" fmla="*/ 579 w 579"/>
              <a:gd name="T33" fmla="*/ 583 h 1073"/>
              <a:gd name="T34" fmla="*/ 482 w 579"/>
              <a:gd name="T35" fmla="*/ 367 h 1073"/>
              <a:gd name="T36" fmla="*/ 132 w 579"/>
              <a:gd name="T37" fmla="*/ 58 h 1073"/>
              <a:gd name="T38" fmla="*/ 447 w 579"/>
              <a:gd name="T39" fmla="*/ 58 h 1073"/>
              <a:gd name="T40" fmla="*/ 467 w 579"/>
              <a:gd name="T41" fmla="*/ 79 h 1073"/>
              <a:gd name="T42" fmla="*/ 449 w 579"/>
              <a:gd name="T43" fmla="*/ 99 h 1073"/>
              <a:gd name="T44" fmla="*/ 436 w 579"/>
              <a:gd name="T45" fmla="*/ 101 h 1073"/>
              <a:gd name="T46" fmla="*/ 143 w 579"/>
              <a:gd name="T47" fmla="*/ 101 h 1073"/>
              <a:gd name="T48" fmla="*/ 129 w 579"/>
              <a:gd name="T49" fmla="*/ 99 h 1073"/>
              <a:gd name="T50" fmla="*/ 111 w 579"/>
              <a:gd name="T51" fmla="*/ 79 h 1073"/>
              <a:gd name="T52" fmla="*/ 132 w 579"/>
              <a:gd name="T53" fmla="*/ 58 h 1073"/>
              <a:gd name="T54" fmla="*/ 424 w 579"/>
              <a:gd name="T55" fmla="*/ 370 h 1073"/>
              <a:gd name="T56" fmla="*/ 154 w 579"/>
              <a:gd name="T57" fmla="*/ 370 h 1073"/>
              <a:gd name="T58" fmla="*/ 154 w 579"/>
              <a:gd name="T59" fmla="*/ 130 h 1073"/>
              <a:gd name="T60" fmla="*/ 424 w 579"/>
              <a:gd name="T61" fmla="*/ 130 h 1073"/>
              <a:gd name="T62" fmla="*/ 424 w 579"/>
              <a:gd name="T63" fmla="*/ 370 h 1073"/>
              <a:gd name="T64" fmla="*/ 297 w 579"/>
              <a:gd name="T65" fmla="*/ 911 h 1073"/>
              <a:gd name="T66" fmla="*/ 289 w 579"/>
              <a:gd name="T67" fmla="*/ 928 h 1073"/>
              <a:gd name="T68" fmla="*/ 282 w 579"/>
              <a:gd name="T69" fmla="*/ 911 h 1073"/>
              <a:gd name="T70" fmla="*/ 282 w 579"/>
              <a:gd name="T71" fmla="*/ 612 h 1073"/>
              <a:gd name="T72" fmla="*/ 297 w 579"/>
              <a:gd name="T73" fmla="*/ 612 h 1073"/>
              <a:gd name="T74" fmla="*/ 297 w 579"/>
              <a:gd name="T75" fmla="*/ 911 h 1073"/>
              <a:gd name="T76" fmla="*/ 355 w 579"/>
              <a:gd name="T77" fmla="*/ 554 h 1073"/>
              <a:gd name="T78" fmla="*/ 224 w 579"/>
              <a:gd name="T79" fmla="*/ 554 h 1073"/>
              <a:gd name="T80" fmla="*/ 59 w 579"/>
              <a:gd name="T81" fmla="*/ 554 h 1073"/>
              <a:gd name="T82" fmla="*/ 144 w 579"/>
              <a:gd name="T83" fmla="*/ 403 h 1073"/>
              <a:gd name="T84" fmla="*/ 149 w 579"/>
              <a:gd name="T85" fmla="*/ 399 h 1073"/>
              <a:gd name="T86" fmla="*/ 430 w 579"/>
              <a:gd name="T87" fmla="*/ 399 h 1073"/>
              <a:gd name="T88" fmla="*/ 435 w 579"/>
              <a:gd name="T89" fmla="*/ 403 h 1073"/>
              <a:gd name="T90" fmla="*/ 519 w 579"/>
              <a:gd name="T91" fmla="*/ 554 h 1073"/>
              <a:gd name="T92" fmla="*/ 355 w 579"/>
              <a:gd name="T93" fmla="*/ 554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79" h="1073">
                <a:moveTo>
                  <a:pt x="482" y="367"/>
                </a:moveTo>
                <a:cubicBezTo>
                  <a:pt x="482" y="148"/>
                  <a:pt x="482" y="148"/>
                  <a:pt x="482" y="148"/>
                </a:cubicBezTo>
                <a:cubicBezTo>
                  <a:pt x="508" y="135"/>
                  <a:pt x="525" y="109"/>
                  <a:pt x="525" y="79"/>
                </a:cubicBezTo>
                <a:cubicBezTo>
                  <a:pt x="525" y="35"/>
                  <a:pt x="490" y="0"/>
                  <a:pt x="447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89" y="0"/>
                  <a:pt x="54" y="35"/>
                  <a:pt x="54" y="79"/>
                </a:cubicBezTo>
                <a:cubicBezTo>
                  <a:pt x="54" y="109"/>
                  <a:pt x="71" y="135"/>
                  <a:pt x="96" y="148"/>
                </a:cubicBezTo>
                <a:cubicBezTo>
                  <a:pt x="96" y="367"/>
                  <a:pt x="96" y="367"/>
                  <a:pt x="96" y="367"/>
                </a:cubicBezTo>
                <a:cubicBezTo>
                  <a:pt x="35" y="422"/>
                  <a:pt x="0" y="500"/>
                  <a:pt x="0" y="583"/>
                </a:cubicBezTo>
                <a:cubicBezTo>
                  <a:pt x="0" y="612"/>
                  <a:pt x="0" y="612"/>
                  <a:pt x="0" y="612"/>
                </a:cubicBezTo>
                <a:cubicBezTo>
                  <a:pt x="224" y="612"/>
                  <a:pt x="224" y="612"/>
                  <a:pt x="224" y="612"/>
                </a:cubicBezTo>
                <a:cubicBezTo>
                  <a:pt x="224" y="923"/>
                  <a:pt x="224" y="923"/>
                  <a:pt x="224" y="923"/>
                </a:cubicBezTo>
                <a:cubicBezTo>
                  <a:pt x="289" y="1073"/>
                  <a:pt x="289" y="1073"/>
                  <a:pt x="289" y="1073"/>
                </a:cubicBezTo>
                <a:cubicBezTo>
                  <a:pt x="355" y="923"/>
                  <a:pt x="355" y="923"/>
                  <a:pt x="355" y="923"/>
                </a:cubicBezTo>
                <a:cubicBezTo>
                  <a:pt x="355" y="612"/>
                  <a:pt x="355" y="612"/>
                  <a:pt x="355" y="612"/>
                </a:cubicBezTo>
                <a:cubicBezTo>
                  <a:pt x="579" y="612"/>
                  <a:pt x="579" y="612"/>
                  <a:pt x="579" y="612"/>
                </a:cubicBezTo>
                <a:cubicBezTo>
                  <a:pt x="579" y="583"/>
                  <a:pt x="579" y="583"/>
                  <a:pt x="579" y="583"/>
                </a:cubicBezTo>
                <a:cubicBezTo>
                  <a:pt x="579" y="500"/>
                  <a:pt x="544" y="422"/>
                  <a:pt x="482" y="367"/>
                </a:cubicBezTo>
                <a:close/>
                <a:moveTo>
                  <a:pt x="132" y="58"/>
                </a:moveTo>
                <a:cubicBezTo>
                  <a:pt x="447" y="58"/>
                  <a:pt x="447" y="58"/>
                  <a:pt x="447" y="58"/>
                </a:cubicBezTo>
                <a:cubicBezTo>
                  <a:pt x="458" y="58"/>
                  <a:pt x="467" y="67"/>
                  <a:pt x="467" y="79"/>
                </a:cubicBezTo>
                <a:cubicBezTo>
                  <a:pt x="467" y="89"/>
                  <a:pt x="459" y="97"/>
                  <a:pt x="449" y="99"/>
                </a:cubicBezTo>
                <a:cubicBezTo>
                  <a:pt x="436" y="101"/>
                  <a:pt x="436" y="101"/>
                  <a:pt x="436" y="101"/>
                </a:cubicBezTo>
                <a:cubicBezTo>
                  <a:pt x="143" y="101"/>
                  <a:pt x="143" y="101"/>
                  <a:pt x="143" y="101"/>
                </a:cubicBezTo>
                <a:cubicBezTo>
                  <a:pt x="129" y="99"/>
                  <a:pt x="129" y="99"/>
                  <a:pt x="129" y="99"/>
                </a:cubicBezTo>
                <a:cubicBezTo>
                  <a:pt x="119" y="97"/>
                  <a:pt x="111" y="89"/>
                  <a:pt x="111" y="79"/>
                </a:cubicBezTo>
                <a:cubicBezTo>
                  <a:pt x="111" y="67"/>
                  <a:pt x="121" y="58"/>
                  <a:pt x="132" y="58"/>
                </a:cubicBezTo>
                <a:close/>
                <a:moveTo>
                  <a:pt x="424" y="370"/>
                </a:moveTo>
                <a:cubicBezTo>
                  <a:pt x="154" y="370"/>
                  <a:pt x="154" y="370"/>
                  <a:pt x="154" y="370"/>
                </a:cubicBezTo>
                <a:cubicBezTo>
                  <a:pt x="154" y="130"/>
                  <a:pt x="154" y="130"/>
                  <a:pt x="154" y="130"/>
                </a:cubicBezTo>
                <a:cubicBezTo>
                  <a:pt x="424" y="130"/>
                  <a:pt x="424" y="130"/>
                  <a:pt x="424" y="130"/>
                </a:cubicBezTo>
                <a:lnTo>
                  <a:pt x="424" y="370"/>
                </a:lnTo>
                <a:close/>
                <a:moveTo>
                  <a:pt x="297" y="911"/>
                </a:moveTo>
                <a:cubicBezTo>
                  <a:pt x="289" y="928"/>
                  <a:pt x="289" y="928"/>
                  <a:pt x="289" y="928"/>
                </a:cubicBezTo>
                <a:cubicBezTo>
                  <a:pt x="282" y="911"/>
                  <a:pt x="282" y="911"/>
                  <a:pt x="282" y="911"/>
                </a:cubicBezTo>
                <a:cubicBezTo>
                  <a:pt x="282" y="612"/>
                  <a:pt x="282" y="612"/>
                  <a:pt x="282" y="612"/>
                </a:cubicBezTo>
                <a:cubicBezTo>
                  <a:pt x="297" y="612"/>
                  <a:pt x="297" y="612"/>
                  <a:pt x="297" y="612"/>
                </a:cubicBezTo>
                <a:lnTo>
                  <a:pt x="297" y="911"/>
                </a:lnTo>
                <a:close/>
                <a:moveTo>
                  <a:pt x="355" y="554"/>
                </a:moveTo>
                <a:cubicBezTo>
                  <a:pt x="224" y="554"/>
                  <a:pt x="224" y="554"/>
                  <a:pt x="224" y="554"/>
                </a:cubicBezTo>
                <a:cubicBezTo>
                  <a:pt x="59" y="554"/>
                  <a:pt x="59" y="554"/>
                  <a:pt x="59" y="554"/>
                </a:cubicBezTo>
                <a:cubicBezTo>
                  <a:pt x="67" y="495"/>
                  <a:pt x="97" y="441"/>
                  <a:pt x="144" y="403"/>
                </a:cubicBezTo>
                <a:cubicBezTo>
                  <a:pt x="149" y="399"/>
                  <a:pt x="149" y="399"/>
                  <a:pt x="149" y="399"/>
                </a:cubicBezTo>
                <a:cubicBezTo>
                  <a:pt x="430" y="399"/>
                  <a:pt x="430" y="399"/>
                  <a:pt x="430" y="399"/>
                </a:cubicBezTo>
                <a:cubicBezTo>
                  <a:pt x="435" y="403"/>
                  <a:pt x="435" y="403"/>
                  <a:pt x="435" y="403"/>
                </a:cubicBezTo>
                <a:cubicBezTo>
                  <a:pt x="482" y="441"/>
                  <a:pt x="512" y="495"/>
                  <a:pt x="519" y="554"/>
                </a:cubicBezTo>
                <a:lnTo>
                  <a:pt x="355" y="554"/>
                </a:lnTo>
                <a:close/>
              </a:path>
            </a:pathLst>
          </a:custGeom>
          <a:solidFill>
            <a:srgbClr val="FBC9F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35" name="TextBox 246"/>
          <p:cNvSpPr txBox="1"/>
          <p:nvPr/>
        </p:nvSpPr>
        <p:spPr>
          <a:xfrm>
            <a:off x="1635486" y="459125"/>
            <a:ext cx="12682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LANDINGSLIDE</a:t>
            </a:r>
            <a:endParaRPr lang="en-US" sz="11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36" name="TextBox 247"/>
          <p:cNvSpPr txBox="1"/>
          <p:nvPr/>
        </p:nvSpPr>
        <p:spPr>
          <a:xfrm>
            <a:off x="6140435" y="466819"/>
            <a:ext cx="8418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Powerpoint</a:t>
            </a:r>
            <a:endParaRPr lang="en-US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7" name="TextBox 248"/>
          <p:cNvSpPr txBox="1"/>
          <p:nvPr/>
        </p:nvSpPr>
        <p:spPr>
          <a:xfrm>
            <a:off x="7357535" y="466819"/>
            <a:ext cx="6607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Keynote</a:t>
            </a:r>
            <a:endParaRPr lang="en-US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8" name="TextBox 249"/>
          <p:cNvSpPr txBox="1"/>
          <p:nvPr/>
        </p:nvSpPr>
        <p:spPr>
          <a:xfrm>
            <a:off x="8398725" y="466819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Google Slides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39" name="Oval 250"/>
          <p:cNvSpPr/>
          <p:nvPr/>
        </p:nvSpPr>
        <p:spPr>
          <a:xfrm>
            <a:off x="8396554" y="493760"/>
            <a:ext cx="71903" cy="719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9" grpId="0" animBg="1"/>
      <p:bldP spid="3151" grpId="0" animBg="1"/>
      <p:bldP spid="3152" grpId="0" animBg="1"/>
      <p:bldP spid="3154" grpId="0" animBg="1"/>
      <p:bldP spid="3155" grpId="0" animBg="1"/>
      <p:bldP spid="3157" grpId="0" animBg="1"/>
      <p:bldP spid="3158" grpId="0" animBg="1"/>
      <p:bldP spid="3159" grpId="0" animBg="1"/>
      <p:bldP spid="3160" grpId="0" animBg="1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47037" y="759089"/>
            <a:ext cx="323808" cy="30777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000" b="0" i="0" u="none" strike="noStrike" cap="none" spc="0" normalizeH="0" baseline="0">
                <a:ln>
                  <a:noFill/>
                </a:ln>
                <a:solidFill>
                  <a:srgbClr val="2C2E3C"/>
                </a:solidFill>
                <a:effectLst/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US" altLang="zh-CN" smtClean="0"/>
            </a:fld>
            <a:endParaRPr lang="en-US" altLang="zh-CN" smtClean="0"/>
          </a:p>
        </p:txBody>
      </p:sp>
      <p:sp>
        <p:nvSpPr>
          <p:cNvPr id="4587" name="Freeform 16"/>
          <p:cNvSpPr/>
          <p:nvPr/>
        </p:nvSpPr>
        <p:spPr>
          <a:xfrm>
            <a:off x="6177437" y="1718231"/>
            <a:ext cx="1493203" cy="13374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9" h="21324" extrusionOk="0">
                <a:moveTo>
                  <a:pt x="1334" y="13618"/>
                </a:moveTo>
                <a:cubicBezTo>
                  <a:pt x="4920" y="14408"/>
                  <a:pt x="7923" y="16916"/>
                  <a:pt x="9674" y="20354"/>
                </a:cubicBezTo>
                <a:cubicBezTo>
                  <a:pt x="10049" y="21097"/>
                  <a:pt x="10883" y="21515"/>
                  <a:pt x="11592" y="21236"/>
                </a:cubicBezTo>
                <a:cubicBezTo>
                  <a:pt x="20474" y="18031"/>
                  <a:pt x="20474" y="18031"/>
                  <a:pt x="20474" y="18031"/>
                </a:cubicBezTo>
                <a:cubicBezTo>
                  <a:pt x="21225" y="17752"/>
                  <a:pt x="21600" y="16916"/>
                  <a:pt x="21266" y="16127"/>
                </a:cubicBezTo>
                <a:cubicBezTo>
                  <a:pt x="17764" y="7347"/>
                  <a:pt x="10300" y="1030"/>
                  <a:pt x="1376" y="8"/>
                </a:cubicBezTo>
                <a:cubicBezTo>
                  <a:pt x="625" y="-85"/>
                  <a:pt x="0" y="612"/>
                  <a:pt x="0" y="1448"/>
                </a:cubicBezTo>
                <a:cubicBezTo>
                  <a:pt x="0" y="11853"/>
                  <a:pt x="0" y="11853"/>
                  <a:pt x="0" y="11853"/>
                </a:cubicBezTo>
                <a:cubicBezTo>
                  <a:pt x="0" y="12689"/>
                  <a:pt x="625" y="13432"/>
                  <a:pt x="1334" y="13618"/>
                </a:cubicBezTo>
                <a:close/>
              </a:path>
            </a:pathLst>
          </a:custGeom>
          <a:gradFill>
            <a:gsLst>
              <a:gs pos="0">
                <a:srgbClr val="0A6CD1"/>
              </a:gs>
              <a:gs pos="100000">
                <a:srgbClr val="5C33E6"/>
              </a:gs>
            </a:gsLst>
            <a:lin ang="2967194"/>
          </a:gradFill>
          <a:ln w="12700">
            <a:miter lim="400000"/>
          </a:ln>
        </p:spPr>
        <p:txBody>
          <a:bodyPr lIns="22860" rIns="22860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4588" name="Freeform 17"/>
          <p:cNvSpPr/>
          <p:nvPr/>
        </p:nvSpPr>
        <p:spPr>
          <a:xfrm>
            <a:off x="4521360" y="1718231"/>
            <a:ext cx="1493203" cy="13374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9" h="21324" extrusionOk="0">
                <a:moveTo>
                  <a:pt x="11715" y="20354"/>
                </a:moveTo>
                <a:cubicBezTo>
                  <a:pt x="13466" y="16916"/>
                  <a:pt x="16469" y="14408"/>
                  <a:pt x="20055" y="13618"/>
                </a:cubicBezTo>
                <a:cubicBezTo>
                  <a:pt x="20764" y="13432"/>
                  <a:pt x="21389" y="12689"/>
                  <a:pt x="21389" y="11853"/>
                </a:cubicBezTo>
                <a:cubicBezTo>
                  <a:pt x="21389" y="1448"/>
                  <a:pt x="21389" y="1448"/>
                  <a:pt x="21389" y="1448"/>
                </a:cubicBezTo>
                <a:cubicBezTo>
                  <a:pt x="21389" y="612"/>
                  <a:pt x="20764" y="-85"/>
                  <a:pt x="20013" y="8"/>
                </a:cubicBezTo>
                <a:cubicBezTo>
                  <a:pt x="11089" y="1030"/>
                  <a:pt x="3625" y="7347"/>
                  <a:pt x="123" y="16127"/>
                </a:cubicBezTo>
                <a:cubicBezTo>
                  <a:pt x="-211" y="16916"/>
                  <a:pt x="164" y="17752"/>
                  <a:pt x="915" y="18031"/>
                </a:cubicBezTo>
                <a:cubicBezTo>
                  <a:pt x="9797" y="21236"/>
                  <a:pt x="9797" y="21236"/>
                  <a:pt x="9797" y="21236"/>
                </a:cubicBezTo>
                <a:cubicBezTo>
                  <a:pt x="10506" y="21515"/>
                  <a:pt x="11340" y="21097"/>
                  <a:pt x="11715" y="20354"/>
                </a:cubicBezTo>
                <a:close/>
              </a:path>
            </a:pathLst>
          </a:custGeom>
          <a:solidFill>
            <a:srgbClr val="2C2E3C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900"/>
          </a:p>
        </p:txBody>
      </p:sp>
      <p:sp>
        <p:nvSpPr>
          <p:cNvPr id="4589" name="Freeform 18"/>
          <p:cNvSpPr/>
          <p:nvPr/>
        </p:nvSpPr>
        <p:spPr>
          <a:xfrm>
            <a:off x="6707350" y="2999183"/>
            <a:ext cx="1103151" cy="17253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4" h="21275" extrusionOk="0">
                <a:moveTo>
                  <a:pt x="4896" y="4088"/>
                </a:moveTo>
                <a:cubicBezTo>
                  <a:pt x="4953" y="4447"/>
                  <a:pt x="5009" y="4843"/>
                  <a:pt x="5009" y="5274"/>
                </a:cubicBezTo>
                <a:cubicBezTo>
                  <a:pt x="5009" y="8041"/>
                  <a:pt x="3373" y="10593"/>
                  <a:pt x="610" y="12498"/>
                </a:cubicBezTo>
                <a:cubicBezTo>
                  <a:pt x="-67" y="13001"/>
                  <a:pt x="-236" y="13756"/>
                  <a:pt x="384" y="14295"/>
                </a:cubicBezTo>
                <a:cubicBezTo>
                  <a:pt x="7772" y="20800"/>
                  <a:pt x="7772" y="20800"/>
                  <a:pt x="7772" y="20800"/>
                </a:cubicBezTo>
                <a:cubicBezTo>
                  <a:pt x="8393" y="21339"/>
                  <a:pt x="9577" y="21447"/>
                  <a:pt x="10310" y="20980"/>
                </a:cubicBezTo>
                <a:cubicBezTo>
                  <a:pt x="17078" y="17134"/>
                  <a:pt x="21364" y="11528"/>
                  <a:pt x="21364" y="5274"/>
                </a:cubicBezTo>
                <a:cubicBezTo>
                  <a:pt x="21364" y="3729"/>
                  <a:pt x="21082" y="2255"/>
                  <a:pt x="20631" y="817"/>
                </a:cubicBezTo>
                <a:cubicBezTo>
                  <a:pt x="20405" y="206"/>
                  <a:pt x="19390" y="-153"/>
                  <a:pt x="18375" y="63"/>
                </a:cubicBezTo>
                <a:cubicBezTo>
                  <a:pt x="6362" y="2543"/>
                  <a:pt x="6362" y="2543"/>
                  <a:pt x="6362" y="2543"/>
                </a:cubicBezTo>
                <a:cubicBezTo>
                  <a:pt x="5404" y="2722"/>
                  <a:pt x="4783" y="3405"/>
                  <a:pt x="4896" y="4088"/>
                </a:cubicBezTo>
                <a:close/>
              </a:path>
            </a:pathLst>
          </a:custGeom>
          <a:solidFill>
            <a:srgbClr val="2C2E3C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900"/>
          </a:p>
        </p:txBody>
      </p:sp>
      <p:sp>
        <p:nvSpPr>
          <p:cNvPr id="4590" name="Freeform 19"/>
          <p:cNvSpPr/>
          <p:nvPr/>
        </p:nvSpPr>
        <p:spPr>
          <a:xfrm>
            <a:off x="5194169" y="4209849"/>
            <a:ext cx="1803663" cy="9299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09" h="21355" extrusionOk="0">
                <a:moveTo>
                  <a:pt x="14885" y="223"/>
                </a:moveTo>
                <a:cubicBezTo>
                  <a:pt x="13612" y="1360"/>
                  <a:pt x="12167" y="2029"/>
                  <a:pt x="10654" y="2029"/>
                </a:cubicBezTo>
                <a:cubicBezTo>
                  <a:pt x="9141" y="2029"/>
                  <a:pt x="7696" y="1360"/>
                  <a:pt x="6423" y="223"/>
                </a:cubicBezTo>
                <a:cubicBezTo>
                  <a:pt x="5839" y="-245"/>
                  <a:pt x="5116" y="22"/>
                  <a:pt x="4738" y="1026"/>
                </a:cubicBezTo>
                <a:cubicBezTo>
                  <a:pt x="198" y="13130"/>
                  <a:pt x="198" y="13130"/>
                  <a:pt x="198" y="13130"/>
                </a:cubicBezTo>
                <a:cubicBezTo>
                  <a:pt x="-146" y="14066"/>
                  <a:pt x="-43" y="15470"/>
                  <a:pt x="508" y="16072"/>
                </a:cubicBezTo>
                <a:cubicBezTo>
                  <a:pt x="3500" y="19416"/>
                  <a:pt x="6939" y="21355"/>
                  <a:pt x="10654" y="21355"/>
                </a:cubicBezTo>
                <a:cubicBezTo>
                  <a:pt x="14369" y="21355"/>
                  <a:pt x="17808" y="19416"/>
                  <a:pt x="20800" y="16072"/>
                </a:cubicBezTo>
                <a:cubicBezTo>
                  <a:pt x="21351" y="15470"/>
                  <a:pt x="21454" y="14066"/>
                  <a:pt x="21110" y="13130"/>
                </a:cubicBezTo>
                <a:cubicBezTo>
                  <a:pt x="16570" y="1026"/>
                  <a:pt x="16570" y="1026"/>
                  <a:pt x="16570" y="1026"/>
                </a:cubicBezTo>
                <a:cubicBezTo>
                  <a:pt x="16192" y="22"/>
                  <a:pt x="15469" y="-245"/>
                  <a:pt x="14885" y="223"/>
                </a:cubicBezTo>
                <a:close/>
              </a:path>
            </a:pathLst>
          </a:custGeom>
          <a:solidFill>
            <a:srgbClr val="2C2E3C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900"/>
          </a:p>
        </p:txBody>
      </p:sp>
      <p:sp>
        <p:nvSpPr>
          <p:cNvPr id="4591" name="Freeform 20"/>
          <p:cNvSpPr/>
          <p:nvPr/>
        </p:nvSpPr>
        <p:spPr>
          <a:xfrm>
            <a:off x="4381500" y="2997616"/>
            <a:ext cx="1102084" cy="17269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4" h="21295" extrusionOk="0">
                <a:moveTo>
                  <a:pt x="20754" y="12518"/>
                </a:moveTo>
                <a:cubicBezTo>
                  <a:pt x="17991" y="10613"/>
                  <a:pt x="16355" y="8061"/>
                  <a:pt x="16355" y="5294"/>
                </a:cubicBezTo>
                <a:cubicBezTo>
                  <a:pt x="16355" y="4863"/>
                  <a:pt x="16411" y="4467"/>
                  <a:pt x="16468" y="4108"/>
                </a:cubicBezTo>
                <a:cubicBezTo>
                  <a:pt x="16581" y="3425"/>
                  <a:pt x="15960" y="2742"/>
                  <a:pt x="15002" y="2563"/>
                </a:cubicBezTo>
                <a:cubicBezTo>
                  <a:pt x="2989" y="47"/>
                  <a:pt x="2989" y="47"/>
                  <a:pt x="2989" y="47"/>
                </a:cubicBezTo>
                <a:cubicBezTo>
                  <a:pt x="1974" y="-133"/>
                  <a:pt x="959" y="226"/>
                  <a:pt x="733" y="837"/>
                </a:cubicBezTo>
                <a:cubicBezTo>
                  <a:pt x="282" y="2275"/>
                  <a:pt x="0" y="3749"/>
                  <a:pt x="0" y="5294"/>
                </a:cubicBezTo>
                <a:cubicBezTo>
                  <a:pt x="0" y="11548"/>
                  <a:pt x="4286" y="17154"/>
                  <a:pt x="11054" y="21000"/>
                </a:cubicBezTo>
                <a:cubicBezTo>
                  <a:pt x="11787" y="21467"/>
                  <a:pt x="12971" y="21359"/>
                  <a:pt x="13592" y="20820"/>
                </a:cubicBezTo>
                <a:cubicBezTo>
                  <a:pt x="20980" y="14315"/>
                  <a:pt x="20980" y="14315"/>
                  <a:pt x="20980" y="14315"/>
                </a:cubicBezTo>
                <a:cubicBezTo>
                  <a:pt x="21600" y="13776"/>
                  <a:pt x="21431" y="13021"/>
                  <a:pt x="20754" y="12518"/>
                </a:cubicBezTo>
                <a:close/>
              </a:path>
            </a:pathLst>
          </a:custGeom>
          <a:gradFill>
            <a:gsLst>
              <a:gs pos="0">
                <a:srgbClr val="FF2841"/>
              </a:gs>
              <a:gs pos="100000">
                <a:srgbClr val="5C33E6"/>
              </a:gs>
            </a:gsLst>
            <a:lin ang="2967194"/>
          </a:gradFill>
          <a:ln w="12700">
            <a:miter lim="400000"/>
          </a:ln>
        </p:spPr>
        <p:txBody>
          <a:bodyPr lIns="22860" rIns="22860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4592" name="Circle"/>
          <p:cNvSpPr/>
          <p:nvPr/>
        </p:nvSpPr>
        <p:spPr>
          <a:xfrm>
            <a:off x="4921994" y="2254994"/>
            <a:ext cx="2348012" cy="2348012"/>
          </a:xfrm>
          <a:prstGeom prst="ellipse">
            <a:avLst/>
          </a:prstGeom>
          <a:solidFill>
            <a:srgbClr val="1E1F28">
              <a:alpha val="19636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4593" name="Shape"/>
          <p:cNvSpPr/>
          <p:nvPr/>
        </p:nvSpPr>
        <p:spPr>
          <a:xfrm>
            <a:off x="5166083" y="2128997"/>
            <a:ext cx="317501" cy="2886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8360"/>
                </a:moveTo>
                <a:cubicBezTo>
                  <a:pt x="9864" y="18360"/>
                  <a:pt x="8922" y="18237"/>
                  <a:pt x="7998" y="17995"/>
                </a:cubicBezTo>
                <a:cubicBezTo>
                  <a:pt x="7923" y="17975"/>
                  <a:pt x="7846" y="17965"/>
                  <a:pt x="7770" y="17965"/>
                </a:cubicBezTo>
                <a:cubicBezTo>
                  <a:pt x="7646" y="17965"/>
                  <a:pt x="7522" y="17991"/>
                  <a:pt x="7406" y="18043"/>
                </a:cubicBezTo>
                <a:lnTo>
                  <a:pt x="3352" y="19826"/>
                </a:lnTo>
                <a:lnTo>
                  <a:pt x="4013" y="16735"/>
                </a:lnTo>
                <a:cubicBezTo>
                  <a:pt x="4098" y="16339"/>
                  <a:pt x="3972" y="15924"/>
                  <a:pt x="3689" y="15662"/>
                </a:cubicBezTo>
                <a:cubicBezTo>
                  <a:pt x="1944" y="14045"/>
                  <a:pt x="982" y="11934"/>
                  <a:pt x="982" y="9720"/>
                </a:cubicBezTo>
                <a:cubicBezTo>
                  <a:pt x="982" y="4956"/>
                  <a:pt x="5387" y="1080"/>
                  <a:pt x="10800" y="1080"/>
                </a:cubicBezTo>
                <a:cubicBezTo>
                  <a:pt x="16214" y="1080"/>
                  <a:pt x="20618" y="4956"/>
                  <a:pt x="20618" y="9720"/>
                </a:cubicBezTo>
                <a:cubicBezTo>
                  <a:pt x="20618" y="14484"/>
                  <a:pt x="16214" y="18360"/>
                  <a:pt x="10800" y="18360"/>
                </a:cubicBezTo>
                <a:moveTo>
                  <a:pt x="10800" y="0"/>
                </a:moveTo>
                <a:cubicBezTo>
                  <a:pt x="4835" y="0"/>
                  <a:pt x="0" y="4352"/>
                  <a:pt x="0" y="9720"/>
                </a:cubicBezTo>
                <a:cubicBezTo>
                  <a:pt x="0" y="12353"/>
                  <a:pt x="1168" y="14738"/>
                  <a:pt x="3057" y="16488"/>
                </a:cubicBezTo>
                <a:lnTo>
                  <a:pt x="1964" y="21600"/>
                </a:lnTo>
                <a:lnTo>
                  <a:pt x="7770" y="19046"/>
                </a:lnTo>
                <a:cubicBezTo>
                  <a:pt x="8732" y="19298"/>
                  <a:pt x="9747" y="19440"/>
                  <a:pt x="10800" y="19440"/>
                </a:cubicBezTo>
                <a:cubicBezTo>
                  <a:pt x="16765" y="19440"/>
                  <a:pt x="21600" y="15089"/>
                  <a:pt x="21600" y="9720"/>
                </a:cubicBezTo>
                <a:cubicBezTo>
                  <a:pt x="21600" y="4352"/>
                  <a:pt x="16765" y="0"/>
                  <a:pt x="10800" y="0"/>
                </a:cubicBezTo>
              </a:path>
            </a:pathLst>
          </a:custGeom>
          <a:solidFill>
            <a:srgbClr val="F6F9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/>
          </a:p>
        </p:txBody>
      </p:sp>
      <p:sp>
        <p:nvSpPr>
          <p:cNvPr id="4594" name="Shape"/>
          <p:cNvSpPr/>
          <p:nvPr/>
        </p:nvSpPr>
        <p:spPr>
          <a:xfrm>
            <a:off x="4604494" y="3703122"/>
            <a:ext cx="317501" cy="3102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19" extrusionOk="0">
                <a:moveTo>
                  <a:pt x="7530" y="4197"/>
                </a:moveTo>
                <a:lnTo>
                  <a:pt x="6680" y="3701"/>
                </a:lnTo>
                <a:lnTo>
                  <a:pt x="6189" y="4560"/>
                </a:lnTo>
                <a:lnTo>
                  <a:pt x="7040" y="5056"/>
                </a:lnTo>
                <a:cubicBezTo>
                  <a:pt x="7040" y="5056"/>
                  <a:pt x="7530" y="4197"/>
                  <a:pt x="7530" y="4197"/>
                </a:cubicBezTo>
                <a:close/>
                <a:moveTo>
                  <a:pt x="8512" y="2479"/>
                </a:moveTo>
                <a:lnTo>
                  <a:pt x="7662" y="1984"/>
                </a:lnTo>
                <a:lnTo>
                  <a:pt x="7171" y="2843"/>
                </a:lnTo>
                <a:lnTo>
                  <a:pt x="8021" y="3339"/>
                </a:lnTo>
                <a:cubicBezTo>
                  <a:pt x="8021" y="3339"/>
                  <a:pt x="8512" y="2479"/>
                  <a:pt x="8512" y="2479"/>
                </a:cubicBezTo>
                <a:close/>
                <a:moveTo>
                  <a:pt x="20618" y="8428"/>
                </a:moveTo>
                <a:lnTo>
                  <a:pt x="982" y="8428"/>
                </a:lnTo>
                <a:lnTo>
                  <a:pt x="982" y="6445"/>
                </a:lnTo>
                <a:lnTo>
                  <a:pt x="20618" y="6445"/>
                </a:lnTo>
                <a:cubicBezTo>
                  <a:pt x="20618" y="6445"/>
                  <a:pt x="20618" y="8428"/>
                  <a:pt x="20618" y="8428"/>
                </a:cubicBezTo>
                <a:close/>
                <a:moveTo>
                  <a:pt x="18655" y="20327"/>
                </a:moveTo>
                <a:lnTo>
                  <a:pt x="2945" y="20327"/>
                </a:lnTo>
                <a:lnTo>
                  <a:pt x="2945" y="9420"/>
                </a:lnTo>
                <a:lnTo>
                  <a:pt x="18655" y="9420"/>
                </a:lnTo>
                <a:cubicBezTo>
                  <a:pt x="18655" y="9420"/>
                  <a:pt x="18655" y="20327"/>
                  <a:pt x="18655" y="20327"/>
                </a:cubicBezTo>
                <a:close/>
                <a:moveTo>
                  <a:pt x="6811" y="1488"/>
                </a:moveTo>
                <a:cubicBezTo>
                  <a:pt x="7083" y="1014"/>
                  <a:pt x="7683" y="851"/>
                  <a:pt x="8153" y="1125"/>
                </a:cubicBezTo>
                <a:lnTo>
                  <a:pt x="9854" y="2117"/>
                </a:lnTo>
                <a:lnTo>
                  <a:pt x="7946" y="5454"/>
                </a:lnTo>
                <a:lnTo>
                  <a:pt x="5759" y="5454"/>
                </a:lnTo>
                <a:lnTo>
                  <a:pt x="5698" y="5419"/>
                </a:lnTo>
                <a:lnTo>
                  <a:pt x="5678" y="5454"/>
                </a:lnTo>
                <a:lnTo>
                  <a:pt x="4545" y="5454"/>
                </a:lnTo>
                <a:cubicBezTo>
                  <a:pt x="4545" y="5454"/>
                  <a:pt x="6811" y="1488"/>
                  <a:pt x="6811" y="1488"/>
                </a:cubicBezTo>
                <a:close/>
                <a:moveTo>
                  <a:pt x="15577" y="5454"/>
                </a:moveTo>
                <a:lnTo>
                  <a:pt x="9079" y="5454"/>
                </a:lnTo>
                <a:lnTo>
                  <a:pt x="10704" y="2612"/>
                </a:lnTo>
                <a:cubicBezTo>
                  <a:pt x="10704" y="2612"/>
                  <a:pt x="15577" y="5454"/>
                  <a:pt x="15577" y="5454"/>
                </a:cubicBezTo>
                <a:close/>
                <a:moveTo>
                  <a:pt x="15930" y="2759"/>
                </a:moveTo>
                <a:cubicBezTo>
                  <a:pt x="16454" y="2617"/>
                  <a:pt x="16991" y="2931"/>
                  <a:pt x="17132" y="3460"/>
                </a:cubicBezTo>
                <a:lnTo>
                  <a:pt x="17661" y="5454"/>
                </a:lnTo>
                <a:lnTo>
                  <a:pt x="17540" y="5454"/>
                </a:lnTo>
                <a:lnTo>
                  <a:pt x="16279" y="4718"/>
                </a:lnTo>
                <a:lnTo>
                  <a:pt x="16438" y="4674"/>
                </a:lnTo>
                <a:lnTo>
                  <a:pt x="16184" y="3716"/>
                </a:lnTo>
                <a:lnTo>
                  <a:pt x="15236" y="3973"/>
                </a:lnTo>
                <a:lnTo>
                  <a:pt x="15279" y="4135"/>
                </a:lnTo>
                <a:lnTo>
                  <a:pt x="14076" y="3434"/>
                </a:lnTo>
                <a:lnTo>
                  <a:pt x="14033" y="3272"/>
                </a:lnTo>
                <a:cubicBezTo>
                  <a:pt x="14033" y="3272"/>
                  <a:pt x="15930" y="2759"/>
                  <a:pt x="15930" y="2759"/>
                </a:cubicBezTo>
                <a:close/>
                <a:moveTo>
                  <a:pt x="20618" y="5454"/>
                </a:moveTo>
                <a:lnTo>
                  <a:pt x="18678" y="5454"/>
                </a:lnTo>
                <a:lnTo>
                  <a:pt x="18081" y="3203"/>
                </a:lnTo>
                <a:cubicBezTo>
                  <a:pt x="17800" y="2145"/>
                  <a:pt x="16724" y="1518"/>
                  <a:pt x="15676" y="1801"/>
                </a:cubicBezTo>
                <a:lnTo>
                  <a:pt x="12671" y="2615"/>
                </a:lnTo>
                <a:lnTo>
                  <a:pt x="8644" y="266"/>
                </a:lnTo>
                <a:cubicBezTo>
                  <a:pt x="7704" y="-281"/>
                  <a:pt x="6504" y="44"/>
                  <a:pt x="5961" y="992"/>
                </a:cubicBezTo>
                <a:lnTo>
                  <a:pt x="3410" y="5454"/>
                </a:lnTo>
                <a:lnTo>
                  <a:pt x="982" y="5454"/>
                </a:lnTo>
                <a:cubicBezTo>
                  <a:pt x="440" y="5454"/>
                  <a:pt x="0" y="5898"/>
                  <a:pt x="0" y="6445"/>
                </a:cubicBezTo>
                <a:lnTo>
                  <a:pt x="0" y="8428"/>
                </a:lnTo>
                <a:cubicBezTo>
                  <a:pt x="0" y="8977"/>
                  <a:pt x="440" y="9420"/>
                  <a:pt x="982" y="9420"/>
                </a:cubicBezTo>
                <a:lnTo>
                  <a:pt x="1964" y="9420"/>
                </a:lnTo>
                <a:lnTo>
                  <a:pt x="1964" y="20327"/>
                </a:lnTo>
                <a:cubicBezTo>
                  <a:pt x="1964" y="20875"/>
                  <a:pt x="2403" y="21319"/>
                  <a:pt x="2945" y="21319"/>
                </a:cubicBezTo>
                <a:lnTo>
                  <a:pt x="18655" y="21319"/>
                </a:lnTo>
                <a:cubicBezTo>
                  <a:pt x="19197" y="21319"/>
                  <a:pt x="19636" y="20875"/>
                  <a:pt x="19636" y="20327"/>
                </a:cubicBezTo>
                <a:lnTo>
                  <a:pt x="19636" y="9420"/>
                </a:lnTo>
                <a:lnTo>
                  <a:pt x="20618" y="9420"/>
                </a:lnTo>
                <a:cubicBezTo>
                  <a:pt x="21160" y="9420"/>
                  <a:pt x="21600" y="8977"/>
                  <a:pt x="21600" y="8428"/>
                </a:cubicBezTo>
                <a:lnTo>
                  <a:pt x="21600" y="6445"/>
                </a:lnTo>
                <a:cubicBezTo>
                  <a:pt x="21600" y="5898"/>
                  <a:pt x="21160" y="5454"/>
                  <a:pt x="20618" y="5454"/>
                </a:cubicBezTo>
                <a:moveTo>
                  <a:pt x="7855" y="12395"/>
                </a:moveTo>
                <a:lnTo>
                  <a:pt x="13745" y="12395"/>
                </a:lnTo>
                <a:lnTo>
                  <a:pt x="13745" y="13386"/>
                </a:lnTo>
                <a:lnTo>
                  <a:pt x="7855" y="13386"/>
                </a:lnTo>
                <a:cubicBezTo>
                  <a:pt x="7855" y="13386"/>
                  <a:pt x="7855" y="12395"/>
                  <a:pt x="7855" y="12395"/>
                </a:cubicBezTo>
                <a:close/>
                <a:moveTo>
                  <a:pt x="7855" y="14378"/>
                </a:moveTo>
                <a:lnTo>
                  <a:pt x="13745" y="14378"/>
                </a:lnTo>
                <a:cubicBezTo>
                  <a:pt x="14288" y="14378"/>
                  <a:pt x="14727" y="13934"/>
                  <a:pt x="14727" y="13386"/>
                </a:cubicBezTo>
                <a:lnTo>
                  <a:pt x="14727" y="12395"/>
                </a:lnTo>
                <a:cubicBezTo>
                  <a:pt x="14727" y="11847"/>
                  <a:pt x="14288" y="11403"/>
                  <a:pt x="13745" y="11403"/>
                </a:cubicBezTo>
                <a:lnTo>
                  <a:pt x="7855" y="11403"/>
                </a:lnTo>
                <a:cubicBezTo>
                  <a:pt x="7312" y="11403"/>
                  <a:pt x="6873" y="11847"/>
                  <a:pt x="6873" y="12395"/>
                </a:cubicBezTo>
                <a:lnTo>
                  <a:pt x="6873" y="13386"/>
                </a:lnTo>
                <a:cubicBezTo>
                  <a:pt x="6873" y="13934"/>
                  <a:pt x="7312" y="14378"/>
                  <a:pt x="7855" y="14378"/>
                </a:cubicBezTo>
              </a:path>
            </a:pathLst>
          </a:custGeom>
          <a:solidFill>
            <a:srgbClr val="F6F9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/>
          </a:p>
        </p:txBody>
      </p:sp>
      <p:sp>
        <p:nvSpPr>
          <p:cNvPr id="4595" name="Shape"/>
          <p:cNvSpPr/>
          <p:nvPr/>
        </p:nvSpPr>
        <p:spPr>
          <a:xfrm>
            <a:off x="5937250" y="4674809"/>
            <a:ext cx="317500" cy="317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rgbClr val="F6F9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/>
          </a:p>
        </p:txBody>
      </p:sp>
      <p:sp>
        <p:nvSpPr>
          <p:cNvPr id="4596" name="Shape"/>
          <p:cNvSpPr/>
          <p:nvPr/>
        </p:nvSpPr>
        <p:spPr>
          <a:xfrm>
            <a:off x="6765289" y="2128986"/>
            <a:ext cx="317501" cy="2886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82" y="12420"/>
                </a:moveTo>
                <a:cubicBezTo>
                  <a:pt x="16368" y="12420"/>
                  <a:pt x="15709" y="11694"/>
                  <a:pt x="15709" y="10800"/>
                </a:cubicBezTo>
                <a:cubicBezTo>
                  <a:pt x="15709" y="9906"/>
                  <a:pt x="16368" y="9180"/>
                  <a:pt x="17182" y="9180"/>
                </a:cubicBezTo>
                <a:cubicBezTo>
                  <a:pt x="17995" y="9180"/>
                  <a:pt x="18655" y="9906"/>
                  <a:pt x="18655" y="10800"/>
                </a:cubicBezTo>
                <a:cubicBezTo>
                  <a:pt x="18655" y="11694"/>
                  <a:pt x="17995" y="12420"/>
                  <a:pt x="17182" y="12420"/>
                </a:cubicBezTo>
                <a:moveTo>
                  <a:pt x="21109" y="10260"/>
                </a:moveTo>
                <a:lnTo>
                  <a:pt x="19587" y="10260"/>
                </a:lnTo>
                <a:cubicBezTo>
                  <a:pt x="19360" y="9028"/>
                  <a:pt x="18369" y="8100"/>
                  <a:pt x="17182" y="8100"/>
                </a:cubicBezTo>
                <a:cubicBezTo>
                  <a:pt x="15994" y="8100"/>
                  <a:pt x="15004" y="9028"/>
                  <a:pt x="14777" y="10260"/>
                </a:cubicBezTo>
                <a:lnTo>
                  <a:pt x="491" y="10260"/>
                </a:lnTo>
                <a:cubicBezTo>
                  <a:pt x="220" y="10260"/>
                  <a:pt x="0" y="10502"/>
                  <a:pt x="0" y="10800"/>
                </a:cubicBezTo>
                <a:cubicBezTo>
                  <a:pt x="0" y="11098"/>
                  <a:pt x="220" y="11340"/>
                  <a:pt x="491" y="11340"/>
                </a:cubicBezTo>
                <a:lnTo>
                  <a:pt x="14777" y="11340"/>
                </a:lnTo>
                <a:cubicBezTo>
                  <a:pt x="15004" y="12572"/>
                  <a:pt x="15994" y="13500"/>
                  <a:pt x="17182" y="13500"/>
                </a:cubicBezTo>
                <a:cubicBezTo>
                  <a:pt x="18369" y="13500"/>
                  <a:pt x="19360" y="12572"/>
                  <a:pt x="19587" y="11340"/>
                </a:cubicBezTo>
                <a:lnTo>
                  <a:pt x="21109" y="11340"/>
                </a:lnTo>
                <a:cubicBezTo>
                  <a:pt x="21380" y="11340"/>
                  <a:pt x="21600" y="11098"/>
                  <a:pt x="21600" y="10800"/>
                </a:cubicBezTo>
                <a:cubicBezTo>
                  <a:pt x="21600" y="10502"/>
                  <a:pt x="21380" y="10260"/>
                  <a:pt x="21109" y="10260"/>
                </a:cubicBezTo>
                <a:moveTo>
                  <a:pt x="5400" y="1080"/>
                </a:moveTo>
                <a:cubicBezTo>
                  <a:pt x="6214" y="1080"/>
                  <a:pt x="6873" y="1806"/>
                  <a:pt x="6873" y="2700"/>
                </a:cubicBezTo>
                <a:cubicBezTo>
                  <a:pt x="6873" y="3595"/>
                  <a:pt x="6214" y="4320"/>
                  <a:pt x="5400" y="4320"/>
                </a:cubicBezTo>
                <a:cubicBezTo>
                  <a:pt x="4586" y="4320"/>
                  <a:pt x="3927" y="3595"/>
                  <a:pt x="3927" y="2700"/>
                </a:cubicBezTo>
                <a:cubicBezTo>
                  <a:pt x="3927" y="1806"/>
                  <a:pt x="4586" y="1080"/>
                  <a:pt x="5400" y="1080"/>
                </a:cubicBezTo>
                <a:moveTo>
                  <a:pt x="491" y="3240"/>
                </a:moveTo>
                <a:lnTo>
                  <a:pt x="2995" y="3240"/>
                </a:lnTo>
                <a:cubicBezTo>
                  <a:pt x="3222" y="4472"/>
                  <a:pt x="4213" y="5400"/>
                  <a:pt x="5400" y="5400"/>
                </a:cubicBezTo>
                <a:cubicBezTo>
                  <a:pt x="6587" y="5400"/>
                  <a:pt x="7578" y="4472"/>
                  <a:pt x="7805" y="3240"/>
                </a:cubicBezTo>
                <a:lnTo>
                  <a:pt x="21109" y="3240"/>
                </a:lnTo>
                <a:cubicBezTo>
                  <a:pt x="21380" y="3240"/>
                  <a:pt x="21600" y="2999"/>
                  <a:pt x="21600" y="2700"/>
                </a:cubicBezTo>
                <a:cubicBezTo>
                  <a:pt x="21600" y="2402"/>
                  <a:pt x="21380" y="2160"/>
                  <a:pt x="21109" y="2160"/>
                </a:cubicBezTo>
                <a:lnTo>
                  <a:pt x="7805" y="2160"/>
                </a:lnTo>
                <a:cubicBezTo>
                  <a:pt x="7578" y="928"/>
                  <a:pt x="6587" y="0"/>
                  <a:pt x="5400" y="0"/>
                </a:cubicBezTo>
                <a:cubicBezTo>
                  <a:pt x="4213" y="0"/>
                  <a:pt x="3222" y="928"/>
                  <a:pt x="2995" y="2160"/>
                </a:cubicBezTo>
                <a:lnTo>
                  <a:pt x="491" y="2160"/>
                </a:lnTo>
                <a:cubicBezTo>
                  <a:pt x="220" y="2160"/>
                  <a:pt x="0" y="2402"/>
                  <a:pt x="0" y="2700"/>
                </a:cubicBezTo>
                <a:cubicBezTo>
                  <a:pt x="0" y="2999"/>
                  <a:pt x="220" y="3240"/>
                  <a:pt x="491" y="3240"/>
                </a:cubicBezTo>
                <a:moveTo>
                  <a:pt x="9327" y="20519"/>
                </a:moveTo>
                <a:cubicBezTo>
                  <a:pt x="8514" y="20519"/>
                  <a:pt x="7855" y="19794"/>
                  <a:pt x="7855" y="18899"/>
                </a:cubicBezTo>
                <a:cubicBezTo>
                  <a:pt x="7855" y="18005"/>
                  <a:pt x="8514" y="17279"/>
                  <a:pt x="9327" y="17279"/>
                </a:cubicBezTo>
                <a:cubicBezTo>
                  <a:pt x="10141" y="17279"/>
                  <a:pt x="10800" y="18005"/>
                  <a:pt x="10800" y="18899"/>
                </a:cubicBezTo>
                <a:cubicBezTo>
                  <a:pt x="10800" y="19794"/>
                  <a:pt x="10141" y="20519"/>
                  <a:pt x="9327" y="20519"/>
                </a:cubicBezTo>
                <a:moveTo>
                  <a:pt x="21109" y="18359"/>
                </a:moveTo>
                <a:lnTo>
                  <a:pt x="11732" y="18359"/>
                </a:lnTo>
                <a:cubicBezTo>
                  <a:pt x="11505" y="17127"/>
                  <a:pt x="10515" y="16199"/>
                  <a:pt x="9327" y="16199"/>
                </a:cubicBezTo>
                <a:cubicBezTo>
                  <a:pt x="8140" y="16199"/>
                  <a:pt x="7150" y="17127"/>
                  <a:pt x="6922" y="18359"/>
                </a:cubicBezTo>
                <a:lnTo>
                  <a:pt x="491" y="18359"/>
                </a:lnTo>
                <a:cubicBezTo>
                  <a:pt x="220" y="18359"/>
                  <a:pt x="0" y="18601"/>
                  <a:pt x="0" y="18899"/>
                </a:cubicBezTo>
                <a:cubicBezTo>
                  <a:pt x="0" y="19198"/>
                  <a:pt x="220" y="19439"/>
                  <a:pt x="491" y="19439"/>
                </a:cubicBezTo>
                <a:lnTo>
                  <a:pt x="6922" y="19439"/>
                </a:lnTo>
                <a:cubicBezTo>
                  <a:pt x="7150" y="20672"/>
                  <a:pt x="8140" y="21600"/>
                  <a:pt x="9327" y="21600"/>
                </a:cubicBezTo>
                <a:cubicBezTo>
                  <a:pt x="10515" y="21600"/>
                  <a:pt x="11505" y="20672"/>
                  <a:pt x="11732" y="19439"/>
                </a:cubicBezTo>
                <a:lnTo>
                  <a:pt x="21109" y="19439"/>
                </a:lnTo>
                <a:cubicBezTo>
                  <a:pt x="21380" y="19439"/>
                  <a:pt x="21600" y="19198"/>
                  <a:pt x="21600" y="18899"/>
                </a:cubicBezTo>
                <a:cubicBezTo>
                  <a:pt x="21600" y="18601"/>
                  <a:pt x="21380" y="18359"/>
                  <a:pt x="21109" y="18359"/>
                </a:cubicBezTo>
              </a:path>
            </a:pathLst>
          </a:custGeom>
          <a:solidFill>
            <a:srgbClr val="F6F9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/>
          </a:p>
        </p:txBody>
      </p:sp>
      <p:sp>
        <p:nvSpPr>
          <p:cNvPr id="4597" name="Shape"/>
          <p:cNvSpPr/>
          <p:nvPr/>
        </p:nvSpPr>
        <p:spPr>
          <a:xfrm>
            <a:off x="7270006" y="3703122"/>
            <a:ext cx="317501" cy="317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rgbClr val="F6F9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/>
          </a:p>
        </p:txBody>
      </p:sp>
      <p:sp>
        <p:nvSpPr>
          <p:cNvPr id="22" name="Costumer…"/>
          <p:cNvSpPr txBox="1"/>
          <p:nvPr/>
        </p:nvSpPr>
        <p:spPr>
          <a:xfrm>
            <a:off x="8930612" y="1579577"/>
            <a:ext cx="1966885" cy="84176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3500" b="0">
                <a:solidFill>
                  <a:srgbClr val="2B2F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/>
              <a:t>Costumer</a:t>
            </a:r>
            <a:endParaRPr sz="1750"/>
          </a:p>
          <a:p>
            <a: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Distinctively develop e-markets</a:t>
            </a:r>
            <a:endParaRPr sz="1000"/>
          </a:p>
          <a:p>
            <a: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without focused partnerships.</a:t>
            </a:r>
            <a:endParaRPr sz="1000"/>
          </a:p>
        </p:txBody>
      </p:sp>
      <p:sp>
        <p:nvSpPr>
          <p:cNvPr id="23" name="Users…"/>
          <p:cNvSpPr txBox="1"/>
          <p:nvPr/>
        </p:nvSpPr>
        <p:spPr>
          <a:xfrm>
            <a:off x="8930612" y="3033713"/>
            <a:ext cx="1966885" cy="84176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3500" b="0">
                <a:solidFill>
                  <a:srgbClr val="2B2F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/>
              <a:t>Users</a:t>
            </a:r>
            <a:endParaRPr sz="1750"/>
          </a:p>
          <a:p>
            <a: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Distinctively develop e-markets</a:t>
            </a:r>
            <a:endParaRPr sz="1000"/>
          </a:p>
          <a:p>
            <a: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without focused partnerships.</a:t>
            </a:r>
            <a:endParaRPr sz="1000"/>
          </a:p>
        </p:txBody>
      </p:sp>
      <p:sp>
        <p:nvSpPr>
          <p:cNvPr id="24" name="Options…"/>
          <p:cNvSpPr txBox="1"/>
          <p:nvPr/>
        </p:nvSpPr>
        <p:spPr>
          <a:xfrm>
            <a:off x="8930612" y="4487848"/>
            <a:ext cx="1966885" cy="84176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3500" b="0">
                <a:solidFill>
                  <a:srgbClr val="2B2F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/>
              <a:t>Options</a:t>
            </a:r>
            <a:endParaRPr sz="1750"/>
          </a:p>
          <a:p>
            <a: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Distinctively develop e-markets</a:t>
            </a:r>
            <a:endParaRPr sz="1000"/>
          </a:p>
          <a:p>
            <a: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without focused partnerships.</a:t>
            </a:r>
            <a:endParaRPr sz="1000"/>
          </a:p>
        </p:txBody>
      </p:sp>
      <p:sp>
        <p:nvSpPr>
          <p:cNvPr id="25" name="Support…"/>
          <p:cNvSpPr txBox="1"/>
          <p:nvPr/>
        </p:nvSpPr>
        <p:spPr>
          <a:xfrm>
            <a:off x="1290601" y="2256255"/>
            <a:ext cx="1966885" cy="84176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150000"/>
              </a:lnSpc>
              <a:defRPr sz="3500" b="0">
                <a:solidFill>
                  <a:srgbClr val="2B2F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/>
              <a:t>Support</a:t>
            </a:r>
            <a:endParaRPr sz="1750"/>
          </a:p>
          <a:p>
            <a:pPr algn="r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Distinctively develop e-markets</a:t>
            </a:r>
            <a:endParaRPr sz="1000"/>
          </a:p>
          <a:p>
            <a:pPr algn="r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without focused partnerships.</a:t>
            </a:r>
            <a:endParaRPr sz="1000"/>
          </a:p>
        </p:txBody>
      </p:sp>
      <p:sp>
        <p:nvSpPr>
          <p:cNvPr id="26" name="Promotion…"/>
          <p:cNvSpPr txBox="1"/>
          <p:nvPr/>
        </p:nvSpPr>
        <p:spPr>
          <a:xfrm>
            <a:off x="1290601" y="3811170"/>
            <a:ext cx="1966885" cy="84176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150000"/>
              </a:lnSpc>
              <a:defRPr sz="3500" b="0">
                <a:solidFill>
                  <a:srgbClr val="2B2F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/>
              <a:t>Promotion</a:t>
            </a:r>
            <a:endParaRPr sz="1750"/>
          </a:p>
          <a:p>
            <a:pPr algn="r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Distinctively develop e-markets</a:t>
            </a:r>
            <a:endParaRPr sz="1000"/>
          </a:p>
          <a:p>
            <a:pPr algn="r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without focused partnerships.</a:t>
            </a:r>
            <a:endParaRPr sz="1000"/>
          </a:p>
        </p:txBody>
      </p:sp>
      <p:sp>
        <p:nvSpPr>
          <p:cNvPr id="19" name="Circle"/>
          <p:cNvSpPr/>
          <p:nvPr/>
        </p:nvSpPr>
        <p:spPr>
          <a:xfrm>
            <a:off x="5424595" y="602431"/>
            <a:ext cx="139701" cy="139701"/>
          </a:xfrm>
          <a:prstGeom prst="ellipse">
            <a:avLst/>
          </a:prstGeom>
          <a:ln w="63500">
            <a:solidFill>
              <a:srgbClr val="F7F9FF">
                <a:alpha val="10808"/>
              </a:srgbClr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20" name="Shape"/>
          <p:cNvSpPr/>
          <p:nvPr/>
        </p:nvSpPr>
        <p:spPr>
          <a:xfrm>
            <a:off x="5287433" y="550995"/>
            <a:ext cx="242574" cy="242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rgbClr val="AB19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grpSp>
        <p:nvGrpSpPr>
          <p:cNvPr id="21" name="Group 233"/>
          <p:cNvGrpSpPr/>
          <p:nvPr/>
        </p:nvGrpSpPr>
        <p:grpSpPr>
          <a:xfrm>
            <a:off x="852056" y="525267"/>
            <a:ext cx="200890" cy="100888"/>
            <a:chOff x="852056" y="525267"/>
            <a:chExt cx="200890" cy="100888"/>
          </a:xfrm>
        </p:grpSpPr>
        <p:cxnSp>
          <p:nvCxnSpPr>
            <p:cNvPr id="27" name="Straight Connector 234"/>
            <p:cNvCxnSpPr/>
            <p:nvPr/>
          </p:nvCxnSpPr>
          <p:spPr>
            <a:xfrm>
              <a:off x="852056" y="575711"/>
              <a:ext cx="200890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35"/>
            <p:cNvCxnSpPr/>
            <p:nvPr/>
          </p:nvCxnSpPr>
          <p:spPr>
            <a:xfrm>
              <a:off x="852056" y="525267"/>
              <a:ext cx="200890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36"/>
            <p:cNvCxnSpPr/>
            <p:nvPr/>
          </p:nvCxnSpPr>
          <p:spPr>
            <a:xfrm>
              <a:off x="852056" y="626155"/>
              <a:ext cx="200890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Freeform 245"/>
          <p:cNvSpPr>
            <a:spLocks noEditPoints="1"/>
          </p:cNvSpPr>
          <p:nvPr/>
        </p:nvSpPr>
        <p:spPr bwMode="auto">
          <a:xfrm rot="2700000">
            <a:off x="1369524" y="454312"/>
            <a:ext cx="155918" cy="287150"/>
          </a:xfrm>
          <a:custGeom>
            <a:avLst/>
            <a:gdLst>
              <a:gd name="T0" fmla="*/ 482 w 579"/>
              <a:gd name="T1" fmla="*/ 367 h 1073"/>
              <a:gd name="T2" fmla="*/ 482 w 579"/>
              <a:gd name="T3" fmla="*/ 148 h 1073"/>
              <a:gd name="T4" fmla="*/ 525 w 579"/>
              <a:gd name="T5" fmla="*/ 79 h 1073"/>
              <a:gd name="T6" fmla="*/ 447 w 579"/>
              <a:gd name="T7" fmla="*/ 0 h 1073"/>
              <a:gd name="T8" fmla="*/ 132 w 579"/>
              <a:gd name="T9" fmla="*/ 0 h 1073"/>
              <a:gd name="T10" fmla="*/ 54 w 579"/>
              <a:gd name="T11" fmla="*/ 79 h 1073"/>
              <a:gd name="T12" fmla="*/ 96 w 579"/>
              <a:gd name="T13" fmla="*/ 148 h 1073"/>
              <a:gd name="T14" fmla="*/ 96 w 579"/>
              <a:gd name="T15" fmla="*/ 367 h 1073"/>
              <a:gd name="T16" fmla="*/ 0 w 579"/>
              <a:gd name="T17" fmla="*/ 583 h 1073"/>
              <a:gd name="T18" fmla="*/ 0 w 579"/>
              <a:gd name="T19" fmla="*/ 612 h 1073"/>
              <a:gd name="T20" fmla="*/ 224 w 579"/>
              <a:gd name="T21" fmla="*/ 612 h 1073"/>
              <a:gd name="T22" fmla="*/ 224 w 579"/>
              <a:gd name="T23" fmla="*/ 923 h 1073"/>
              <a:gd name="T24" fmla="*/ 289 w 579"/>
              <a:gd name="T25" fmla="*/ 1073 h 1073"/>
              <a:gd name="T26" fmla="*/ 355 w 579"/>
              <a:gd name="T27" fmla="*/ 923 h 1073"/>
              <a:gd name="T28" fmla="*/ 355 w 579"/>
              <a:gd name="T29" fmla="*/ 612 h 1073"/>
              <a:gd name="T30" fmla="*/ 579 w 579"/>
              <a:gd name="T31" fmla="*/ 612 h 1073"/>
              <a:gd name="T32" fmla="*/ 579 w 579"/>
              <a:gd name="T33" fmla="*/ 583 h 1073"/>
              <a:gd name="T34" fmla="*/ 482 w 579"/>
              <a:gd name="T35" fmla="*/ 367 h 1073"/>
              <a:gd name="T36" fmla="*/ 132 w 579"/>
              <a:gd name="T37" fmla="*/ 58 h 1073"/>
              <a:gd name="T38" fmla="*/ 447 w 579"/>
              <a:gd name="T39" fmla="*/ 58 h 1073"/>
              <a:gd name="T40" fmla="*/ 467 w 579"/>
              <a:gd name="T41" fmla="*/ 79 h 1073"/>
              <a:gd name="T42" fmla="*/ 449 w 579"/>
              <a:gd name="T43" fmla="*/ 99 h 1073"/>
              <a:gd name="T44" fmla="*/ 436 w 579"/>
              <a:gd name="T45" fmla="*/ 101 h 1073"/>
              <a:gd name="T46" fmla="*/ 143 w 579"/>
              <a:gd name="T47" fmla="*/ 101 h 1073"/>
              <a:gd name="T48" fmla="*/ 129 w 579"/>
              <a:gd name="T49" fmla="*/ 99 h 1073"/>
              <a:gd name="T50" fmla="*/ 111 w 579"/>
              <a:gd name="T51" fmla="*/ 79 h 1073"/>
              <a:gd name="T52" fmla="*/ 132 w 579"/>
              <a:gd name="T53" fmla="*/ 58 h 1073"/>
              <a:gd name="T54" fmla="*/ 424 w 579"/>
              <a:gd name="T55" fmla="*/ 370 h 1073"/>
              <a:gd name="T56" fmla="*/ 154 w 579"/>
              <a:gd name="T57" fmla="*/ 370 h 1073"/>
              <a:gd name="T58" fmla="*/ 154 w 579"/>
              <a:gd name="T59" fmla="*/ 130 h 1073"/>
              <a:gd name="T60" fmla="*/ 424 w 579"/>
              <a:gd name="T61" fmla="*/ 130 h 1073"/>
              <a:gd name="T62" fmla="*/ 424 w 579"/>
              <a:gd name="T63" fmla="*/ 370 h 1073"/>
              <a:gd name="T64" fmla="*/ 297 w 579"/>
              <a:gd name="T65" fmla="*/ 911 h 1073"/>
              <a:gd name="T66" fmla="*/ 289 w 579"/>
              <a:gd name="T67" fmla="*/ 928 h 1073"/>
              <a:gd name="T68" fmla="*/ 282 w 579"/>
              <a:gd name="T69" fmla="*/ 911 h 1073"/>
              <a:gd name="T70" fmla="*/ 282 w 579"/>
              <a:gd name="T71" fmla="*/ 612 h 1073"/>
              <a:gd name="T72" fmla="*/ 297 w 579"/>
              <a:gd name="T73" fmla="*/ 612 h 1073"/>
              <a:gd name="T74" fmla="*/ 297 w 579"/>
              <a:gd name="T75" fmla="*/ 911 h 1073"/>
              <a:gd name="T76" fmla="*/ 355 w 579"/>
              <a:gd name="T77" fmla="*/ 554 h 1073"/>
              <a:gd name="T78" fmla="*/ 224 w 579"/>
              <a:gd name="T79" fmla="*/ 554 h 1073"/>
              <a:gd name="T80" fmla="*/ 59 w 579"/>
              <a:gd name="T81" fmla="*/ 554 h 1073"/>
              <a:gd name="T82" fmla="*/ 144 w 579"/>
              <a:gd name="T83" fmla="*/ 403 h 1073"/>
              <a:gd name="T84" fmla="*/ 149 w 579"/>
              <a:gd name="T85" fmla="*/ 399 h 1073"/>
              <a:gd name="T86" fmla="*/ 430 w 579"/>
              <a:gd name="T87" fmla="*/ 399 h 1073"/>
              <a:gd name="T88" fmla="*/ 435 w 579"/>
              <a:gd name="T89" fmla="*/ 403 h 1073"/>
              <a:gd name="T90" fmla="*/ 519 w 579"/>
              <a:gd name="T91" fmla="*/ 554 h 1073"/>
              <a:gd name="T92" fmla="*/ 355 w 579"/>
              <a:gd name="T93" fmla="*/ 554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79" h="1073">
                <a:moveTo>
                  <a:pt x="482" y="367"/>
                </a:moveTo>
                <a:cubicBezTo>
                  <a:pt x="482" y="148"/>
                  <a:pt x="482" y="148"/>
                  <a:pt x="482" y="148"/>
                </a:cubicBezTo>
                <a:cubicBezTo>
                  <a:pt x="508" y="135"/>
                  <a:pt x="525" y="109"/>
                  <a:pt x="525" y="79"/>
                </a:cubicBezTo>
                <a:cubicBezTo>
                  <a:pt x="525" y="35"/>
                  <a:pt x="490" y="0"/>
                  <a:pt x="447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89" y="0"/>
                  <a:pt x="54" y="35"/>
                  <a:pt x="54" y="79"/>
                </a:cubicBezTo>
                <a:cubicBezTo>
                  <a:pt x="54" y="109"/>
                  <a:pt x="71" y="135"/>
                  <a:pt x="96" y="148"/>
                </a:cubicBezTo>
                <a:cubicBezTo>
                  <a:pt x="96" y="367"/>
                  <a:pt x="96" y="367"/>
                  <a:pt x="96" y="367"/>
                </a:cubicBezTo>
                <a:cubicBezTo>
                  <a:pt x="35" y="422"/>
                  <a:pt x="0" y="500"/>
                  <a:pt x="0" y="583"/>
                </a:cubicBezTo>
                <a:cubicBezTo>
                  <a:pt x="0" y="612"/>
                  <a:pt x="0" y="612"/>
                  <a:pt x="0" y="612"/>
                </a:cubicBezTo>
                <a:cubicBezTo>
                  <a:pt x="224" y="612"/>
                  <a:pt x="224" y="612"/>
                  <a:pt x="224" y="612"/>
                </a:cubicBezTo>
                <a:cubicBezTo>
                  <a:pt x="224" y="923"/>
                  <a:pt x="224" y="923"/>
                  <a:pt x="224" y="923"/>
                </a:cubicBezTo>
                <a:cubicBezTo>
                  <a:pt x="289" y="1073"/>
                  <a:pt x="289" y="1073"/>
                  <a:pt x="289" y="1073"/>
                </a:cubicBezTo>
                <a:cubicBezTo>
                  <a:pt x="355" y="923"/>
                  <a:pt x="355" y="923"/>
                  <a:pt x="355" y="923"/>
                </a:cubicBezTo>
                <a:cubicBezTo>
                  <a:pt x="355" y="612"/>
                  <a:pt x="355" y="612"/>
                  <a:pt x="355" y="612"/>
                </a:cubicBezTo>
                <a:cubicBezTo>
                  <a:pt x="579" y="612"/>
                  <a:pt x="579" y="612"/>
                  <a:pt x="579" y="612"/>
                </a:cubicBezTo>
                <a:cubicBezTo>
                  <a:pt x="579" y="583"/>
                  <a:pt x="579" y="583"/>
                  <a:pt x="579" y="583"/>
                </a:cubicBezTo>
                <a:cubicBezTo>
                  <a:pt x="579" y="500"/>
                  <a:pt x="544" y="422"/>
                  <a:pt x="482" y="367"/>
                </a:cubicBezTo>
                <a:close/>
                <a:moveTo>
                  <a:pt x="132" y="58"/>
                </a:moveTo>
                <a:cubicBezTo>
                  <a:pt x="447" y="58"/>
                  <a:pt x="447" y="58"/>
                  <a:pt x="447" y="58"/>
                </a:cubicBezTo>
                <a:cubicBezTo>
                  <a:pt x="458" y="58"/>
                  <a:pt x="467" y="67"/>
                  <a:pt x="467" y="79"/>
                </a:cubicBezTo>
                <a:cubicBezTo>
                  <a:pt x="467" y="89"/>
                  <a:pt x="459" y="97"/>
                  <a:pt x="449" y="99"/>
                </a:cubicBezTo>
                <a:cubicBezTo>
                  <a:pt x="436" y="101"/>
                  <a:pt x="436" y="101"/>
                  <a:pt x="436" y="101"/>
                </a:cubicBezTo>
                <a:cubicBezTo>
                  <a:pt x="143" y="101"/>
                  <a:pt x="143" y="101"/>
                  <a:pt x="143" y="101"/>
                </a:cubicBezTo>
                <a:cubicBezTo>
                  <a:pt x="129" y="99"/>
                  <a:pt x="129" y="99"/>
                  <a:pt x="129" y="99"/>
                </a:cubicBezTo>
                <a:cubicBezTo>
                  <a:pt x="119" y="97"/>
                  <a:pt x="111" y="89"/>
                  <a:pt x="111" y="79"/>
                </a:cubicBezTo>
                <a:cubicBezTo>
                  <a:pt x="111" y="67"/>
                  <a:pt x="121" y="58"/>
                  <a:pt x="132" y="58"/>
                </a:cubicBezTo>
                <a:close/>
                <a:moveTo>
                  <a:pt x="424" y="370"/>
                </a:moveTo>
                <a:cubicBezTo>
                  <a:pt x="154" y="370"/>
                  <a:pt x="154" y="370"/>
                  <a:pt x="154" y="370"/>
                </a:cubicBezTo>
                <a:cubicBezTo>
                  <a:pt x="154" y="130"/>
                  <a:pt x="154" y="130"/>
                  <a:pt x="154" y="130"/>
                </a:cubicBezTo>
                <a:cubicBezTo>
                  <a:pt x="424" y="130"/>
                  <a:pt x="424" y="130"/>
                  <a:pt x="424" y="130"/>
                </a:cubicBezTo>
                <a:lnTo>
                  <a:pt x="424" y="370"/>
                </a:lnTo>
                <a:close/>
                <a:moveTo>
                  <a:pt x="297" y="911"/>
                </a:moveTo>
                <a:cubicBezTo>
                  <a:pt x="289" y="928"/>
                  <a:pt x="289" y="928"/>
                  <a:pt x="289" y="928"/>
                </a:cubicBezTo>
                <a:cubicBezTo>
                  <a:pt x="282" y="911"/>
                  <a:pt x="282" y="911"/>
                  <a:pt x="282" y="911"/>
                </a:cubicBezTo>
                <a:cubicBezTo>
                  <a:pt x="282" y="612"/>
                  <a:pt x="282" y="612"/>
                  <a:pt x="282" y="612"/>
                </a:cubicBezTo>
                <a:cubicBezTo>
                  <a:pt x="297" y="612"/>
                  <a:pt x="297" y="612"/>
                  <a:pt x="297" y="612"/>
                </a:cubicBezTo>
                <a:lnTo>
                  <a:pt x="297" y="911"/>
                </a:lnTo>
                <a:close/>
                <a:moveTo>
                  <a:pt x="355" y="554"/>
                </a:moveTo>
                <a:cubicBezTo>
                  <a:pt x="224" y="554"/>
                  <a:pt x="224" y="554"/>
                  <a:pt x="224" y="554"/>
                </a:cubicBezTo>
                <a:cubicBezTo>
                  <a:pt x="59" y="554"/>
                  <a:pt x="59" y="554"/>
                  <a:pt x="59" y="554"/>
                </a:cubicBezTo>
                <a:cubicBezTo>
                  <a:pt x="67" y="495"/>
                  <a:pt x="97" y="441"/>
                  <a:pt x="144" y="403"/>
                </a:cubicBezTo>
                <a:cubicBezTo>
                  <a:pt x="149" y="399"/>
                  <a:pt x="149" y="399"/>
                  <a:pt x="149" y="399"/>
                </a:cubicBezTo>
                <a:cubicBezTo>
                  <a:pt x="430" y="399"/>
                  <a:pt x="430" y="399"/>
                  <a:pt x="430" y="399"/>
                </a:cubicBezTo>
                <a:cubicBezTo>
                  <a:pt x="435" y="403"/>
                  <a:pt x="435" y="403"/>
                  <a:pt x="435" y="403"/>
                </a:cubicBezTo>
                <a:cubicBezTo>
                  <a:pt x="482" y="441"/>
                  <a:pt x="512" y="495"/>
                  <a:pt x="519" y="554"/>
                </a:cubicBezTo>
                <a:lnTo>
                  <a:pt x="355" y="554"/>
                </a:lnTo>
                <a:close/>
              </a:path>
            </a:pathLst>
          </a:custGeom>
          <a:solidFill>
            <a:srgbClr val="FBC9F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31" name="TextBox 246"/>
          <p:cNvSpPr txBox="1"/>
          <p:nvPr/>
        </p:nvSpPr>
        <p:spPr>
          <a:xfrm>
            <a:off x="1635486" y="459125"/>
            <a:ext cx="12682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LANDINGSLIDE</a:t>
            </a:r>
            <a:endParaRPr lang="en-US" sz="11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32" name="TextBox 247"/>
          <p:cNvSpPr txBox="1"/>
          <p:nvPr/>
        </p:nvSpPr>
        <p:spPr>
          <a:xfrm>
            <a:off x="6140435" y="466819"/>
            <a:ext cx="8418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Powerpoint</a:t>
            </a:r>
            <a:endParaRPr lang="en-US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3" name="TextBox 248"/>
          <p:cNvSpPr txBox="1"/>
          <p:nvPr/>
        </p:nvSpPr>
        <p:spPr>
          <a:xfrm>
            <a:off x="7357535" y="466819"/>
            <a:ext cx="6607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Keynote</a:t>
            </a:r>
            <a:endParaRPr lang="en-US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4" name="TextBox 249"/>
          <p:cNvSpPr txBox="1"/>
          <p:nvPr/>
        </p:nvSpPr>
        <p:spPr>
          <a:xfrm>
            <a:off x="8398725" y="466819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Google Slides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35" name="Oval 250"/>
          <p:cNvSpPr/>
          <p:nvPr/>
        </p:nvSpPr>
        <p:spPr>
          <a:xfrm>
            <a:off x="8396554" y="493760"/>
            <a:ext cx="71903" cy="719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5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5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5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5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5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87" grpId="0" animBg="1"/>
      <p:bldP spid="4588" grpId="0" animBg="1"/>
      <p:bldP spid="4589" grpId="0" animBg="1"/>
      <p:bldP spid="4590" grpId="0" animBg="1"/>
      <p:bldP spid="4591" grpId="0" animBg="1"/>
      <p:bldP spid="4592" grpId="0" animBg="1"/>
      <p:bldP spid="4593" grpId="0" animBg="1"/>
      <p:bldP spid="4594" grpId="0" animBg="1"/>
      <p:bldP spid="4595" grpId="0" animBg="1"/>
      <p:bldP spid="4596" grpId="0" animBg="1"/>
      <p:bldP spid="459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9" name="Freeform 9"/>
          <p:cNvSpPr/>
          <p:nvPr/>
        </p:nvSpPr>
        <p:spPr>
          <a:xfrm>
            <a:off x="3109880" y="-662"/>
            <a:ext cx="148432" cy="158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8481" y="21600"/>
                </a:lnTo>
                <a:lnTo>
                  <a:pt x="0" y="8424"/>
                </a:lnTo>
                <a:lnTo>
                  <a:pt x="21600" y="0"/>
                </a:lnTo>
                <a:close/>
              </a:path>
            </a:pathLst>
          </a:custGeom>
          <a:solidFill>
            <a:srgbClr val="00A19C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900"/>
          </a:p>
        </p:txBody>
      </p:sp>
      <p:sp>
        <p:nvSpPr>
          <p:cNvPr id="3940" name="Freeform 10"/>
          <p:cNvSpPr/>
          <p:nvPr/>
        </p:nvSpPr>
        <p:spPr>
          <a:xfrm>
            <a:off x="9363307" y="105701"/>
            <a:ext cx="358776" cy="3595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582" y="0"/>
                </a:moveTo>
                <a:lnTo>
                  <a:pt x="21600" y="16546"/>
                </a:lnTo>
                <a:lnTo>
                  <a:pt x="5113" y="21600"/>
                </a:lnTo>
                <a:lnTo>
                  <a:pt x="0" y="5102"/>
                </a:lnTo>
                <a:lnTo>
                  <a:pt x="16582" y="0"/>
                </a:lnTo>
                <a:close/>
              </a:path>
            </a:pathLst>
          </a:custGeom>
          <a:solidFill>
            <a:srgbClr val="1992AA">
              <a:alpha val="90000"/>
            </a:srgbClr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900"/>
          </a:p>
        </p:txBody>
      </p:sp>
      <p:sp>
        <p:nvSpPr>
          <p:cNvPr id="3941" name="Freeform 11"/>
          <p:cNvSpPr/>
          <p:nvPr/>
        </p:nvSpPr>
        <p:spPr>
          <a:xfrm>
            <a:off x="5842761" y="1478889"/>
            <a:ext cx="228601" cy="228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575" y="0"/>
                </a:moveTo>
                <a:lnTo>
                  <a:pt x="21600" y="16575"/>
                </a:lnTo>
                <a:lnTo>
                  <a:pt x="4950" y="21600"/>
                </a:lnTo>
                <a:lnTo>
                  <a:pt x="0" y="5025"/>
                </a:lnTo>
                <a:lnTo>
                  <a:pt x="16575" y="0"/>
                </a:lnTo>
                <a:close/>
              </a:path>
            </a:pathLst>
          </a:custGeom>
          <a:solidFill>
            <a:srgbClr val="5C33E6">
              <a:alpha val="60000"/>
            </a:srgbClr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900"/>
          </a:p>
        </p:txBody>
      </p:sp>
      <p:sp>
        <p:nvSpPr>
          <p:cNvPr id="3942" name="Freeform 13"/>
          <p:cNvSpPr/>
          <p:nvPr/>
        </p:nvSpPr>
        <p:spPr>
          <a:xfrm>
            <a:off x="3128930" y="1925770"/>
            <a:ext cx="146051" cy="158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8783" y="21600"/>
                </a:lnTo>
                <a:lnTo>
                  <a:pt x="0" y="8316"/>
                </a:lnTo>
                <a:lnTo>
                  <a:pt x="21600" y="0"/>
                </a:lnTo>
                <a:close/>
              </a:path>
            </a:pathLst>
          </a:custGeom>
          <a:solidFill>
            <a:srgbClr val="5C33E6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900"/>
          </a:p>
        </p:txBody>
      </p:sp>
      <p:sp>
        <p:nvSpPr>
          <p:cNvPr id="3943" name="Freeform 15"/>
          <p:cNvSpPr/>
          <p:nvPr/>
        </p:nvSpPr>
        <p:spPr>
          <a:xfrm>
            <a:off x="1663667" y="1152657"/>
            <a:ext cx="154782" cy="1547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7975"/>
                </a:moveTo>
                <a:lnTo>
                  <a:pt x="13957" y="21600"/>
                </a:lnTo>
                <a:lnTo>
                  <a:pt x="0" y="13957"/>
                </a:lnTo>
                <a:lnTo>
                  <a:pt x="7975" y="0"/>
                </a:lnTo>
                <a:lnTo>
                  <a:pt x="21600" y="7975"/>
                </a:lnTo>
                <a:close/>
              </a:path>
            </a:pathLst>
          </a:custGeom>
          <a:solidFill>
            <a:srgbClr val="EF3755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900"/>
          </a:p>
        </p:txBody>
      </p:sp>
      <p:sp>
        <p:nvSpPr>
          <p:cNvPr id="3944" name="Oval 16"/>
          <p:cNvSpPr/>
          <p:nvPr/>
        </p:nvSpPr>
        <p:spPr>
          <a:xfrm>
            <a:off x="8617841" y="5155539"/>
            <a:ext cx="96045" cy="95251"/>
          </a:xfrm>
          <a:prstGeom prst="ellipse">
            <a:avLst/>
          </a:prstGeom>
          <a:solidFill>
            <a:srgbClr val="FF6802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900"/>
          </a:p>
        </p:txBody>
      </p:sp>
      <p:sp>
        <p:nvSpPr>
          <p:cNvPr id="3945" name="Oval 17"/>
          <p:cNvSpPr/>
          <p:nvPr/>
        </p:nvSpPr>
        <p:spPr>
          <a:xfrm>
            <a:off x="7904260" y="1721776"/>
            <a:ext cx="284164" cy="283370"/>
          </a:xfrm>
          <a:prstGeom prst="ellipse">
            <a:avLst/>
          </a:prstGeom>
          <a:solidFill>
            <a:srgbClr val="FF2841">
              <a:alpha val="20000"/>
            </a:srgbClr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900"/>
          </a:p>
        </p:txBody>
      </p:sp>
      <p:sp>
        <p:nvSpPr>
          <p:cNvPr id="3946" name="Freeform 10"/>
          <p:cNvSpPr/>
          <p:nvPr/>
        </p:nvSpPr>
        <p:spPr>
          <a:xfrm>
            <a:off x="2446040" y="5023379"/>
            <a:ext cx="226908" cy="2274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582" y="0"/>
                </a:moveTo>
                <a:lnTo>
                  <a:pt x="21600" y="16546"/>
                </a:lnTo>
                <a:lnTo>
                  <a:pt x="5113" y="21600"/>
                </a:lnTo>
                <a:lnTo>
                  <a:pt x="0" y="5102"/>
                </a:lnTo>
                <a:lnTo>
                  <a:pt x="16582" y="0"/>
                </a:lnTo>
                <a:close/>
              </a:path>
            </a:pathLst>
          </a:custGeom>
          <a:solidFill>
            <a:srgbClr val="1992AA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900"/>
          </a:p>
        </p:txBody>
      </p:sp>
      <p:sp>
        <p:nvSpPr>
          <p:cNvPr id="3947" name="Oval 17"/>
          <p:cNvSpPr/>
          <p:nvPr/>
        </p:nvSpPr>
        <p:spPr>
          <a:xfrm>
            <a:off x="684286" y="5341045"/>
            <a:ext cx="284164" cy="283370"/>
          </a:xfrm>
          <a:prstGeom prst="ellipse">
            <a:avLst/>
          </a:prstGeom>
          <a:solidFill>
            <a:srgbClr val="FF2841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900"/>
          </a:p>
        </p:txBody>
      </p:sp>
      <p:sp>
        <p:nvSpPr>
          <p:cNvPr id="3948" name="Freeform 13"/>
          <p:cNvSpPr/>
          <p:nvPr/>
        </p:nvSpPr>
        <p:spPr>
          <a:xfrm>
            <a:off x="5696711" y="6074437"/>
            <a:ext cx="146051" cy="158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8783" y="21600"/>
                </a:lnTo>
                <a:lnTo>
                  <a:pt x="0" y="8316"/>
                </a:lnTo>
                <a:lnTo>
                  <a:pt x="21600" y="0"/>
                </a:lnTo>
                <a:close/>
              </a:path>
            </a:pathLst>
          </a:custGeom>
          <a:solidFill>
            <a:srgbClr val="4D88C2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900"/>
          </a:p>
        </p:txBody>
      </p:sp>
      <p:sp>
        <p:nvSpPr>
          <p:cNvPr id="39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pic>
        <p:nvPicPr>
          <p:cNvPr id="3950" name="Image" descr="Im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43440" y="2901915"/>
            <a:ext cx="4705121" cy="271189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4" name="图片占位符 3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4" b="3464"/>
          <a:stretch>
            <a:fillRect/>
          </a:stretch>
        </p:blipFill>
        <p:spPr/>
      </p:pic>
      <p:sp>
        <p:nvSpPr>
          <p:cNvPr id="3953" name="Shape"/>
          <p:cNvSpPr/>
          <p:nvPr/>
        </p:nvSpPr>
        <p:spPr>
          <a:xfrm>
            <a:off x="10028265" y="2675146"/>
            <a:ext cx="426862" cy="3492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20400"/>
                </a:moveTo>
                <a:cubicBezTo>
                  <a:pt x="14522" y="20400"/>
                  <a:pt x="12764" y="18251"/>
                  <a:pt x="12764" y="15600"/>
                </a:cubicBezTo>
                <a:cubicBezTo>
                  <a:pt x="12764" y="12949"/>
                  <a:pt x="14522" y="10800"/>
                  <a:pt x="16691" y="10800"/>
                </a:cubicBezTo>
                <a:cubicBezTo>
                  <a:pt x="18860" y="10800"/>
                  <a:pt x="20618" y="12949"/>
                  <a:pt x="20618" y="15600"/>
                </a:cubicBezTo>
                <a:cubicBezTo>
                  <a:pt x="20618" y="18251"/>
                  <a:pt x="18860" y="20400"/>
                  <a:pt x="16691" y="20400"/>
                </a:cubicBezTo>
                <a:moveTo>
                  <a:pt x="12762" y="3393"/>
                </a:moveTo>
                <a:lnTo>
                  <a:pt x="12781" y="3388"/>
                </a:lnTo>
                <a:cubicBezTo>
                  <a:pt x="12870" y="2164"/>
                  <a:pt x="13702" y="1200"/>
                  <a:pt x="14727" y="1200"/>
                </a:cubicBezTo>
                <a:cubicBezTo>
                  <a:pt x="15521" y="1200"/>
                  <a:pt x="16202" y="1779"/>
                  <a:pt x="16511" y="2609"/>
                </a:cubicBezTo>
                <a:lnTo>
                  <a:pt x="16509" y="2609"/>
                </a:lnTo>
                <a:lnTo>
                  <a:pt x="19162" y="10421"/>
                </a:lnTo>
                <a:cubicBezTo>
                  <a:pt x="18436" y="9902"/>
                  <a:pt x="17593" y="9600"/>
                  <a:pt x="16691" y="9600"/>
                </a:cubicBezTo>
                <a:cubicBezTo>
                  <a:pt x="15082" y="9600"/>
                  <a:pt x="13658" y="10550"/>
                  <a:pt x="12763" y="12012"/>
                </a:cubicBezTo>
                <a:cubicBezTo>
                  <a:pt x="12763" y="12012"/>
                  <a:pt x="12762" y="3393"/>
                  <a:pt x="12762" y="3393"/>
                </a:cubicBezTo>
                <a:close/>
                <a:moveTo>
                  <a:pt x="11782" y="13200"/>
                </a:moveTo>
                <a:lnTo>
                  <a:pt x="9818" y="13200"/>
                </a:lnTo>
                <a:lnTo>
                  <a:pt x="9818" y="4800"/>
                </a:lnTo>
                <a:lnTo>
                  <a:pt x="11782" y="4800"/>
                </a:lnTo>
                <a:cubicBezTo>
                  <a:pt x="11782" y="4800"/>
                  <a:pt x="11782" y="13200"/>
                  <a:pt x="11782" y="13200"/>
                </a:cubicBezTo>
                <a:close/>
                <a:moveTo>
                  <a:pt x="11782" y="15600"/>
                </a:moveTo>
                <a:lnTo>
                  <a:pt x="9818" y="15600"/>
                </a:lnTo>
                <a:lnTo>
                  <a:pt x="9818" y="14400"/>
                </a:lnTo>
                <a:lnTo>
                  <a:pt x="11782" y="14400"/>
                </a:lnTo>
                <a:cubicBezTo>
                  <a:pt x="11782" y="14400"/>
                  <a:pt x="11782" y="15600"/>
                  <a:pt x="11782" y="15600"/>
                </a:cubicBezTo>
                <a:close/>
                <a:moveTo>
                  <a:pt x="8837" y="12012"/>
                </a:moveTo>
                <a:cubicBezTo>
                  <a:pt x="7942" y="10550"/>
                  <a:pt x="6518" y="9600"/>
                  <a:pt x="4909" y="9600"/>
                </a:cubicBezTo>
                <a:cubicBezTo>
                  <a:pt x="4007" y="9600"/>
                  <a:pt x="3164" y="9902"/>
                  <a:pt x="2438" y="10421"/>
                </a:cubicBezTo>
                <a:lnTo>
                  <a:pt x="5091" y="2609"/>
                </a:lnTo>
                <a:lnTo>
                  <a:pt x="5089" y="2609"/>
                </a:lnTo>
                <a:cubicBezTo>
                  <a:pt x="5398" y="1779"/>
                  <a:pt x="6079" y="1200"/>
                  <a:pt x="6873" y="1200"/>
                </a:cubicBezTo>
                <a:cubicBezTo>
                  <a:pt x="7898" y="1200"/>
                  <a:pt x="8730" y="2164"/>
                  <a:pt x="8819" y="3388"/>
                </a:cubicBezTo>
                <a:lnTo>
                  <a:pt x="8838" y="3393"/>
                </a:lnTo>
                <a:cubicBezTo>
                  <a:pt x="8838" y="3393"/>
                  <a:pt x="8837" y="12012"/>
                  <a:pt x="8837" y="12012"/>
                </a:cubicBezTo>
                <a:close/>
                <a:moveTo>
                  <a:pt x="4909" y="20400"/>
                </a:moveTo>
                <a:cubicBezTo>
                  <a:pt x="2740" y="20400"/>
                  <a:pt x="982" y="18251"/>
                  <a:pt x="982" y="15600"/>
                </a:cubicBezTo>
                <a:cubicBezTo>
                  <a:pt x="982" y="12949"/>
                  <a:pt x="2740" y="10800"/>
                  <a:pt x="4909" y="10800"/>
                </a:cubicBezTo>
                <a:cubicBezTo>
                  <a:pt x="7078" y="10800"/>
                  <a:pt x="8836" y="12949"/>
                  <a:pt x="8836" y="15600"/>
                </a:cubicBezTo>
                <a:cubicBezTo>
                  <a:pt x="8836" y="18251"/>
                  <a:pt x="7078" y="20400"/>
                  <a:pt x="4909" y="20400"/>
                </a:cubicBezTo>
                <a:moveTo>
                  <a:pt x="21102" y="12980"/>
                </a:moveTo>
                <a:lnTo>
                  <a:pt x="17504" y="2400"/>
                </a:lnTo>
                <a:lnTo>
                  <a:pt x="17493" y="2402"/>
                </a:lnTo>
                <a:cubicBezTo>
                  <a:pt x="17088" y="1006"/>
                  <a:pt x="16009" y="0"/>
                  <a:pt x="14727" y="0"/>
                </a:cubicBezTo>
                <a:cubicBezTo>
                  <a:pt x="13101" y="0"/>
                  <a:pt x="11782" y="1613"/>
                  <a:pt x="11782" y="3600"/>
                </a:cubicBezTo>
                <a:lnTo>
                  <a:pt x="9818" y="3600"/>
                </a:lnTo>
                <a:cubicBezTo>
                  <a:pt x="9818" y="1613"/>
                  <a:pt x="8499" y="0"/>
                  <a:pt x="6873" y="0"/>
                </a:cubicBezTo>
                <a:cubicBezTo>
                  <a:pt x="5592" y="0"/>
                  <a:pt x="4512" y="1006"/>
                  <a:pt x="4107" y="2402"/>
                </a:cubicBezTo>
                <a:lnTo>
                  <a:pt x="4096" y="2400"/>
                </a:lnTo>
                <a:lnTo>
                  <a:pt x="498" y="12980"/>
                </a:lnTo>
                <a:cubicBezTo>
                  <a:pt x="182" y="13772"/>
                  <a:pt x="0" y="14659"/>
                  <a:pt x="0" y="15600"/>
                </a:cubicBezTo>
                <a:cubicBezTo>
                  <a:pt x="0" y="18914"/>
                  <a:pt x="2198" y="21600"/>
                  <a:pt x="4909" y="21600"/>
                </a:cubicBezTo>
                <a:cubicBezTo>
                  <a:pt x="7284" y="21600"/>
                  <a:pt x="9265" y="19539"/>
                  <a:pt x="9719" y="16800"/>
                </a:cubicBezTo>
                <a:lnTo>
                  <a:pt x="11881" y="16800"/>
                </a:lnTo>
                <a:cubicBezTo>
                  <a:pt x="12335" y="19539"/>
                  <a:pt x="14316" y="21600"/>
                  <a:pt x="16691" y="21600"/>
                </a:cubicBezTo>
                <a:cubicBezTo>
                  <a:pt x="19402" y="21600"/>
                  <a:pt x="21600" y="18914"/>
                  <a:pt x="21600" y="15600"/>
                </a:cubicBezTo>
                <a:cubicBezTo>
                  <a:pt x="21600" y="14659"/>
                  <a:pt x="21418" y="13772"/>
                  <a:pt x="21102" y="12980"/>
                </a:cubicBezTo>
                <a:moveTo>
                  <a:pt x="16691" y="12000"/>
                </a:moveTo>
                <a:cubicBezTo>
                  <a:pt x="15064" y="12000"/>
                  <a:pt x="13745" y="13612"/>
                  <a:pt x="13745" y="15600"/>
                </a:cubicBezTo>
                <a:cubicBezTo>
                  <a:pt x="13745" y="15932"/>
                  <a:pt x="13965" y="16200"/>
                  <a:pt x="14236" y="16200"/>
                </a:cubicBezTo>
                <a:cubicBezTo>
                  <a:pt x="14508" y="16200"/>
                  <a:pt x="14727" y="15932"/>
                  <a:pt x="14727" y="15600"/>
                </a:cubicBezTo>
                <a:cubicBezTo>
                  <a:pt x="14727" y="14275"/>
                  <a:pt x="15606" y="13200"/>
                  <a:pt x="16691" y="13200"/>
                </a:cubicBezTo>
                <a:cubicBezTo>
                  <a:pt x="16962" y="13200"/>
                  <a:pt x="17182" y="12932"/>
                  <a:pt x="17182" y="12600"/>
                </a:cubicBezTo>
                <a:cubicBezTo>
                  <a:pt x="17182" y="12268"/>
                  <a:pt x="16962" y="12000"/>
                  <a:pt x="16691" y="12000"/>
                </a:cubicBezTo>
                <a:moveTo>
                  <a:pt x="4909" y="12000"/>
                </a:moveTo>
                <a:cubicBezTo>
                  <a:pt x="3282" y="12000"/>
                  <a:pt x="1964" y="13612"/>
                  <a:pt x="1964" y="15600"/>
                </a:cubicBezTo>
                <a:cubicBezTo>
                  <a:pt x="1964" y="15932"/>
                  <a:pt x="2183" y="16200"/>
                  <a:pt x="2455" y="16200"/>
                </a:cubicBezTo>
                <a:cubicBezTo>
                  <a:pt x="2726" y="16200"/>
                  <a:pt x="2945" y="15932"/>
                  <a:pt x="2945" y="15600"/>
                </a:cubicBezTo>
                <a:cubicBezTo>
                  <a:pt x="2945" y="14275"/>
                  <a:pt x="3825" y="13200"/>
                  <a:pt x="4909" y="13200"/>
                </a:cubicBezTo>
                <a:cubicBezTo>
                  <a:pt x="5180" y="13200"/>
                  <a:pt x="5400" y="12932"/>
                  <a:pt x="5400" y="12600"/>
                </a:cubicBezTo>
                <a:cubicBezTo>
                  <a:pt x="5400" y="12268"/>
                  <a:pt x="5180" y="12000"/>
                  <a:pt x="4909" y="12000"/>
                </a:cubicBezTo>
              </a:path>
            </a:pathLst>
          </a:custGeom>
          <a:gradFill>
            <a:gsLst>
              <a:gs pos="0">
                <a:srgbClr val="1AAEC7"/>
              </a:gs>
              <a:gs pos="100000">
                <a:srgbClr val="5C33E6"/>
              </a:gs>
            </a:gsLst>
            <a:lin ang="3000000"/>
          </a:gra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/>
          </a:p>
        </p:txBody>
      </p:sp>
      <p:sp>
        <p:nvSpPr>
          <p:cNvPr id="3955" name="Shape"/>
          <p:cNvSpPr/>
          <p:nvPr/>
        </p:nvSpPr>
        <p:spPr>
          <a:xfrm>
            <a:off x="10049609" y="4475592"/>
            <a:ext cx="384176" cy="3492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55" y="18900"/>
                </a:moveTo>
                <a:cubicBezTo>
                  <a:pt x="7279" y="18900"/>
                  <a:pt x="6684" y="18827"/>
                  <a:pt x="6086" y="18683"/>
                </a:cubicBezTo>
                <a:cubicBezTo>
                  <a:pt x="6017" y="18666"/>
                  <a:pt x="5946" y="18658"/>
                  <a:pt x="5876" y="18658"/>
                </a:cubicBezTo>
                <a:cubicBezTo>
                  <a:pt x="5756" y="18658"/>
                  <a:pt x="5636" y="18682"/>
                  <a:pt x="5523" y="18729"/>
                </a:cubicBezTo>
                <a:lnTo>
                  <a:pt x="2957" y="19815"/>
                </a:lnTo>
                <a:lnTo>
                  <a:pt x="3365" y="18243"/>
                </a:lnTo>
                <a:cubicBezTo>
                  <a:pt x="3474" y="17827"/>
                  <a:pt x="3345" y="17380"/>
                  <a:pt x="3039" y="17108"/>
                </a:cubicBezTo>
                <a:cubicBezTo>
                  <a:pt x="1712" y="15926"/>
                  <a:pt x="982" y="14358"/>
                  <a:pt x="982" y="12690"/>
                </a:cubicBezTo>
                <a:cubicBezTo>
                  <a:pt x="982" y="9266"/>
                  <a:pt x="4065" y="6480"/>
                  <a:pt x="7855" y="6480"/>
                </a:cubicBezTo>
                <a:cubicBezTo>
                  <a:pt x="11644" y="6480"/>
                  <a:pt x="14727" y="9266"/>
                  <a:pt x="14727" y="12690"/>
                </a:cubicBezTo>
                <a:cubicBezTo>
                  <a:pt x="14727" y="16114"/>
                  <a:pt x="11644" y="18900"/>
                  <a:pt x="7855" y="18900"/>
                </a:cubicBezTo>
                <a:moveTo>
                  <a:pt x="7855" y="5400"/>
                </a:moveTo>
                <a:cubicBezTo>
                  <a:pt x="3517" y="5400"/>
                  <a:pt x="0" y="8664"/>
                  <a:pt x="0" y="12690"/>
                </a:cubicBezTo>
                <a:cubicBezTo>
                  <a:pt x="0" y="14758"/>
                  <a:pt x="932" y="16620"/>
                  <a:pt x="2422" y="17947"/>
                </a:cubicBezTo>
                <a:lnTo>
                  <a:pt x="1473" y="21600"/>
                </a:lnTo>
                <a:lnTo>
                  <a:pt x="5876" y="19738"/>
                </a:lnTo>
                <a:cubicBezTo>
                  <a:pt x="6509" y="19891"/>
                  <a:pt x="7169" y="19980"/>
                  <a:pt x="7855" y="19980"/>
                </a:cubicBezTo>
                <a:cubicBezTo>
                  <a:pt x="12192" y="19980"/>
                  <a:pt x="15709" y="16716"/>
                  <a:pt x="15709" y="12690"/>
                </a:cubicBezTo>
                <a:cubicBezTo>
                  <a:pt x="15709" y="8664"/>
                  <a:pt x="12192" y="5400"/>
                  <a:pt x="7855" y="5400"/>
                </a:cubicBezTo>
                <a:moveTo>
                  <a:pt x="21600" y="7290"/>
                </a:moveTo>
                <a:cubicBezTo>
                  <a:pt x="21600" y="3264"/>
                  <a:pt x="18084" y="0"/>
                  <a:pt x="13745" y="0"/>
                </a:cubicBezTo>
                <a:cubicBezTo>
                  <a:pt x="10506" y="0"/>
                  <a:pt x="7725" y="1821"/>
                  <a:pt x="6525" y="4422"/>
                </a:cubicBezTo>
                <a:cubicBezTo>
                  <a:pt x="6912" y="4367"/>
                  <a:pt x="7306" y="4332"/>
                  <a:pt x="7708" y="4326"/>
                </a:cubicBezTo>
                <a:cubicBezTo>
                  <a:pt x="8875" y="2394"/>
                  <a:pt x="11143" y="1080"/>
                  <a:pt x="13745" y="1080"/>
                </a:cubicBezTo>
                <a:cubicBezTo>
                  <a:pt x="17535" y="1080"/>
                  <a:pt x="20618" y="3866"/>
                  <a:pt x="20618" y="7290"/>
                </a:cubicBezTo>
                <a:cubicBezTo>
                  <a:pt x="20618" y="8958"/>
                  <a:pt x="19888" y="10526"/>
                  <a:pt x="18561" y="11707"/>
                </a:cubicBezTo>
                <a:cubicBezTo>
                  <a:pt x="18255" y="11980"/>
                  <a:pt x="18126" y="12428"/>
                  <a:pt x="18234" y="12843"/>
                </a:cubicBezTo>
                <a:lnTo>
                  <a:pt x="18643" y="14415"/>
                </a:lnTo>
                <a:lnTo>
                  <a:pt x="16613" y="13556"/>
                </a:lnTo>
                <a:cubicBezTo>
                  <a:pt x="16573" y="13922"/>
                  <a:pt x="16500" y="14278"/>
                  <a:pt x="16411" y="14628"/>
                </a:cubicBezTo>
                <a:lnTo>
                  <a:pt x="20127" y="16200"/>
                </a:lnTo>
                <a:lnTo>
                  <a:pt x="19178" y="12547"/>
                </a:lnTo>
                <a:cubicBezTo>
                  <a:pt x="20669" y="11220"/>
                  <a:pt x="21600" y="9358"/>
                  <a:pt x="21600" y="7290"/>
                </a:cubicBezTo>
              </a:path>
            </a:pathLst>
          </a:custGeom>
          <a:gradFill>
            <a:gsLst>
              <a:gs pos="0">
                <a:srgbClr val="1AAEC7"/>
              </a:gs>
              <a:gs pos="100000">
                <a:srgbClr val="5C33E6"/>
              </a:gs>
            </a:gsLst>
            <a:lin ang="3000000"/>
          </a:gra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/>
          </a:p>
        </p:txBody>
      </p:sp>
      <p:sp>
        <p:nvSpPr>
          <p:cNvPr id="3957" name="Shape"/>
          <p:cNvSpPr/>
          <p:nvPr/>
        </p:nvSpPr>
        <p:spPr>
          <a:xfrm>
            <a:off x="1775701" y="2675146"/>
            <a:ext cx="349251" cy="3492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53" y="11229"/>
                </a:moveTo>
                <a:lnTo>
                  <a:pt x="20356" y="11234"/>
                </a:lnTo>
                <a:lnTo>
                  <a:pt x="11029" y="16143"/>
                </a:lnTo>
                <a:lnTo>
                  <a:pt x="11026" y="16138"/>
                </a:lnTo>
                <a:cubicBezTo>
                  <a:pt x="10957" y="16174"/>
                  <a:pt x="10883" y="16200"/>
                  <a:pt x="10800" y="16200"/>
                </a:cubicBezTo>
                <a:cubicBezTo>
                  <a:pt x="10717" y="16200"/>
                  <a:pt x="10643" y="16174"/>
                  <a:pt x="10574" y="16138"/>
                </a:cubicBezTo>
                <a:lnTo>
                  <a:pt x="10571" y="16143"/>
                </a:lnTo>
                <a:lnTo>
                  <a:pt x="1244" y="11234"/>
                </a:lnTo>
                <a:lnTo>
                  <a:pt x="1247" y="11229"/>
                </a:lnTo>
                <a:cubicBezTo>
                  <a:pt x="1091" y="11147"/>
                  <a:pt x="982" y="10988"/>
                  <a:pt x="982" y="10800"/>
                </a:cubicBezTo>
                <a:cubicBezTo>
                  <a:pt x="982" y="10612"/>
                  <a:pt x="1091" y="10453"/>
                  <a:pt x="1247" y="10371"/>
                </a:cubicBezTo>
                <a:lnTo>
                  <a:pt x="1244" y="10366"/>
                </a:lnTo>
                <a:lnTo>
                  <a:pt x="3562" y="9146"/>
                </a:lnTo>
                <a:lnTo>
                  <a:pt x="10113" y="12594"/>
                </a:lnTo>
                <a:lnTo>
                  <a:pt x="10117" y="12588"/>
                </a:lnTo>
                <a:cubicBezTo>
                  <a:pt x="10322" y="12697"/>
                  <a:pt x="10552" y="12764"/>
                  <a:pt x="10800" y="12764"/>
                </a:cubicBezTo>
                <a:cubicBezTo>
                  <a:pt x="11048" y="12764"/>
                  <a:pt x="11278" y="12697"/>
                  <a:pt x="11483" y="12588"/>
                </a:cubicBezTo>
                <a:lnTo>
                  <a:pt x="11486" y="12594"/>
                </a:lnTo>
                <a:lnTo>
                  <a:pt x="18038" y="9146"/>
                </a:lnTo>
                <a:lnTo>
                  <a:pt x="20356" y="10366"/>
                </a:lnTo>
                <a:lnTo>
                  <a:pt x="20353" y="10371"/>
                </a:lnTo>
                <a:cubicBezTo>
                  <a:pt x="20509" y="10453"/>
                  <a:pt x="20618" y="10612"/>
                  <a:pt x="20618" y="10800"/>
                </a:cubicBezTo>
                <a:cubicBezTo>
                  <a:pt x="20618" y="10988"/>
                  <a:pt x="20509" y="11147"/>
                  <a:pt x="20353" y="11229"/>
                </a:cubicBezTo>
                <a:moveTo>
                  <a:pt x="20356" y="14784"/>
                </a:moveTo>
                <a:lnTo>
                  <a:pt x="20353" y="14790"/>
                </a:lnTo>
                <a:cubicBezTo>
                  <a:pt x="20509" y="14872"/>
                  <a:pt x="20618" y="15030"/>
                  <a:pt x="20618" y="15218"/>
                </a:cubicBezTo>
                <a:cubicBezTo>
                  <a:pt x="20618" y="15407"/>
                  <a:pt x="20509" y="15565"/>
                  <a:pt x="20353" y="15647"/>
                </a:cubicBezTo>
                <a:lnTo>
                  <a:pt x="20356" y="15653"/>
                </a:lnTo>
                <a:lnTo>
                  <a:pt x="11029" y="20562"/>
                </a:lnTo>
                <a:lnTo>
                  <a:pt x="11026" y="20556"/>
                </a:lnTo>
                <a:cubicBezTo>
                  <a:pt x="10957" y="20592"/>
                  <a:pt x="10883" y="20618"/>
                  <a:pt x="10800" y="20618"/>
                </a:cubicBezTo>
                <a:cubicBezTo>
                  <a:pt x="10717" y="20618"/>
                  <a:pt x="10643" y="20592"/>
                  <a:pt x="10574" y="20556"/>
                </a:cubicBezTo>
                <a:lnTo>
                  <a:pt x="10571" y="20562"/>
                </a:lnTo>
                <a:lnTo>
                  <a:pt x="1244" y="15653"/>
                </a:lnTo>
                <a:lnTo>
                  <a:pt x="1247" y="15647"/>
                </a:lnTo>
                <a:cubicBezTo>
                  <a:pt x="1091" y="15565"/>
                  <a:pt x="982" y="15407"/>
                  <a:pt x="982" y="15218"/>
                </a:cubicBezTo>
                <a:cubicBezTo>
                  <a:pt x="982" y="15030"/>
                  <a:pt x="1091" y="14872"/>
                  <a:pt x="1247" y="14790"/>
                </a:cubicBezTo>
                <a:lnTo>
                  <a:pt x="1244" y="14784"/>
                </a:lnTo>
                <a:lnTo>
                  <a:pt x="3562" y="13564"/>
                </a:lnTo>
                <a:lnTo>
                  <a:pt x="10113" y="17012"/>
                </a:lnTo>
                <a:lnTo>
                  <a:pt x="10117" y="17006"/>
                </a:lnTo>
                <a:cubicBezTo>
                  <a:pt x="10322" y="17115"/>
                  <a:pt x="10552" y="17182"/>
                  <a:pt x="10800" y="17182"/>
                </a:cubicBezTo>
                <a:cubicBezTo>
                  <a:pt x="11048" y="17182"/>
                  <a:pt x="11278" y="17115"/>
                  <a:pt x="11483" y="17006"/>
                </a:cubicBezTo>
                <a:lnTo>
                  <a:pt x="11486" y="17012"/>
                </a:lnTo>
                <a:lnTo>
                  <a:pt x="18038" y="13564"/>
                </a:lnTo>
                <a:cubicBezTo>
                  <a:pt x="18038" y="13564"/>
                  <a:pt x="20356" y="14784"/>
                  <a:pt x="20356" y="14784"/>
                </a:cubicBezTo>
                <a:close/>
                <a:moveTo>
                  <a:pt x="1244" y="6816"/>
                </a:moveTo>
                <a:lnTo>
                  <a:pt x="1247" y="6811"/>
                </a:lnTo>
                <a:cubicBezTo>
                  <a:pt x="1091" y="6728"/>
                  <a:pt x="982" y="6570"/>
                  <a:pt x="982" y="6382"/>
                </a:cubicBezTo>
                <a:cubicBezTo>
                  <a:pt x="982" y="6194"/>
                  <a:pt x="1091" y="6035"/>
                  <a:pt x="1247" y="5953"/>
                </a:cubicBezTo>
                <a:lnTo>
                  <a:pt x="1244" y="5947"/>
                </a:lnTo>
                <a:lnTo>
                  <a:pt x="10571" y="1038"/>
                </a:lnTo>
                <a:lnTo>
                  <a:pt x="10574" y="1044"/>
                </a:lnTo>
                <a:cubicBezTo>
                  <a:pt x="10643" y="1008"/>
                  <a:pt x="10717" y="982"/>
                  <a:pt x="10800" y="982"/>
                </a:cubicBezTo>
                <a:cubicBezTo>
                  <a:pt x="10883" y="982"/>
                  <a:pt x="10957" y="1008"/>
                  <a:pt x="11026" y="1044"/>
                </a:cubicBezTo>
                <a:lnTo>
                  <a:pt x="11029" y="1038"/>
                </a:lnTo>
                <a:lnTo>
                  <a:pt x="20356" y="5947"/>
                </a:lnTo>
                <a:lnTo>
                  <a:pt x="20353" y="5953"/>
                </a:lnTo>
                <a:cubicBezTo>
                  <a:pt x="20509" y="6035"/>
                  <a:pt x="20618" y="6194"/>
                  <a:pt x="20618" y="6382"/>
                </a:cubicBezTo>
                <a:cubicBezTo>
                  <a:pt x="20618" y="6570"/>
                  <a:pt x="20509" y="6728"/>
                  <a:pt x="20353" y="6811"/>
                </a:cubicBezTo>
                <a:lnTo>
                  <a:pt x="20356" y="6816"/>
                </a:lnTo>
                <a:lnTo>
                  <a:pt x="11029" y="11725"/>
                </a:lnTo>
                <a:lnTo>
                  <a:pt x="11026" y="11720"/>
                </a:lnTo>
                <a:cubicBezTo>
                  <a:pt x="10957" y="11756"/>
                  <a:pt x="10883" y="11782"/>
                  <a:pt x="10800" y="11782"/>
                </a:cubicBezTo>
                <a:cubicBezTo>
                  <a:pt x="10717" y="11782"/>
                  <a:pt x="10643" y="11756"/>
                  <a:pt x="10574" y="11720"/>
                </a:cubicBezTo>
                <a:lnTo>
                  <a:pt x="10571" y="11725"/>
                </a:lnTo>
                <a:cubicBezTo>
                  <a:pt x="10571" y="11725"/>
                  <a:pt x="1244" y="6816"/>
                  <a:pt x="1244" y="6816"/>
                </a:cubicBezTo>
                <a:close/>
                <a:moveTo>
                  <a:pt x="21600" y="10800"/>
                </a:moveTo>
                <a:cubicBezTo>
                  <a:pt x="21600" y="10234"/>
                  <a:pt x="21278" y="9749"/>
                  <a:pt x="20810" y="9503"/>
                </a:cubicBezTo>
                <a:lnTo>
                  <a:pt x="20813" y="9497"/>
                </a:lnTo>
                <a:lnTo>
                  <a:pt x="19092" y="8591"/>
                </a:lnTo>
                <a:lnTo>
                  <a:pt x="20813" y="7685"/>
                </a:lnTo>
                <a:lnTo>
                  <a:pt x="20810" y="7679"/>
                </a:lnTo>
                <a:cubicBezTo>
                  <a:pt x="21278" y="7433"/>
                  <a:pt x="21600" y="6948"/>
                  <a:pt x="21600" y="6382"/>
                </a:cubicBezTo>
                <a:cubicBezTo>
                  <a:pt x="21600" y="5816"/>
                  <a:pt x="21278" y="5331"/>
                  <a:pt x="20810" y="5085"/>
                </a:cubicBezTo>
                <a:lnTo>
                  <a:pt x="20813" y="5079"/>
                </a:lnTo>
                <a:lnTo>
                  <a:pt x="11486" y="170"/>
                </a:lnTo>
                <a:lnTo>
                  <a:pt x="11483" y="175"/>
                </a:lnTo>
                <a:cubicBezTo>
                  <a:pt x="11278" y="67"/>
                  <a:pt x="11048" y="0"/>
                  <a:pt x="10800" y="0"/>
                </a:cubicBezTo>
                <a:cubicBezTo>
                  <a:pt x="10552" y="0"/>
                  <a:pt x="10322" y="67"/>
                  <a:pt x="10117" y="175"/>
                </a:cubicBezTo>
                <a:lnTo>
                  <a:pt x="10113" y="170"/>
                </a:lnTo>
                <a:lnTo>
                  <a:pt x="786" y="5079"/>
                </a:lnTo>
                <a:lnTo>
                  <a:pt x="790" y="5085"/>
                </a:lnTo>
                <a:cubicBezTo>
                  <a:pt x="322" y="5331"/>
                  <a:pt x="0" y="5816"/>
                  <a:pt x="0" y="6382"/>
                </a:cubicBezTo>
                <a:cubicBezTo>
                  <a:pt x="0" y="6948"/>
                  <a:pt x="322" y="7433"/>
                  <a:pt x="790" y="7679"/>
                </a:cubicBezTo>
                <a:lnTo>
                  <a:pt x="786" y="7685"/>
                </a:lnTo>
                <a:lnTo>
                  <a:pt x="2508" y="8591"/>
                </a:lnTo>
                <a:lnTo>
                  <a:pt x="786" y="9497"/>
                </a:lnTo>
                <a:lnTo>
                  <a:pt x="790" y="9503"/>
                </a:lnTo>
                <a:cubicBezTo>
                  <a:pt x="322" y="9749"/>
                  <a:pt x="0" y="10234"/>
                  <a:pt x="0" y="10800"/>
                </a:cubicBezTo>
                <a:cubicBezTo>
                  <a:pt x="0" y="11366"/>
                  <a:pt x="322" y="11851"/>
                  <a:pt x="790" y="12097"/>
                </a:cubicBezTo>
                <a:lnTo>
                  <a:pt x="786" y="12103"/>
                </a:lnTo>
                <a:lnTo>
                  <a:pt x="2508" y="13009"/>
                </a:lnTo>
                <a:lnTo>
                  <a:pt x="786" y="13915"/>
                </a:lnTo>
                <a:lnTo>
                  <a:pt x="790" y="13921"/>
                </a:lnTo>
                <a:cubicBezTo>
                  <a:pt x="322" y="14167"/>
                  <a:pt x="0" y="14652"/>
                  <a:pt x="0" y="15218"/>
                </a:cubicBezTo>
                <a:cubicBezTo>
                  <a:pt x="0" y="15784"/>
                  <a:pt x="322" y="16269"/>
                  <a:pt x="790" y="16515"/>
                </a:cubicBezTo>
                <a:lnTo>
                  <a:pt x="786" y="16521"/>
                </a:lnTo>
                <a:lnTo>
                  <a:pt x="10113" y="21430"/>
                </a:lnTo>
                <a:lnTo>
                  <a:pt x="10117" y="21425"/>
                </a:lnTo>
                <a:cubicBezTo>
                  <a:pt x="10322" y="21533"/>
                  <a:pt x="10552" y="21600"/>
                  <a:pt x="10800" y="21600"/>
                </a:cubicBezTo>
                <a:cubicBezTo>
                  <a:pt x="11048" y="21600"/>
                  <a:pt x="11278" y="21533"/>
                  <a:pt x="11483" y="21425"/>
                </a:cubicBezTo>
                <a:lnTo>
                  <a:pt x="11486" y="21430"/>
                </a:lnTo>
                <a:lnTo>
                  <a:pt x="20813" y="16521"/>
                </a:lnTo>
                <a:lnTo>
                  <a:pt x="20810" y="16515"/>
                </a:lnTo>
                <a:cubicBezTo>
                  <a:pt x="21278" y="16269"/>
                  <a:pt x="21600" y="15784"/>
                  <a:pt x="21600" y="15218"/>
                </a:cubicBezTo>
                <a:cubicBezTo>
                  <a:pt x="21600" y="14652"/>
                  <a:pt x="21278" y="14167"/>
                  <a:pt x="20810" y="13921"/>
                </a:cubicBezTo>
                <a:lnTo>
                  <a:pt x="20813" y="13915"/>
                </a:lnTo>
                <a:lnTo>
                  <a:pt x="19092" y="13009"/>
                </a:lnTo>
                <a:lnTo>
                  <a:pt x="20813" y="12103"/>
                </a:lnTo>
                <a:lnTo>
                  <a:pt x="20810" y="12097"/>
                </a:lnTo>
                <a:cubicBezTo>
                  <a:pt x="21278" y="11851"/>
                  <a:pt x="21600" y="11366"/>
                  <a:pt x="21600" y="10800"/>
                </a:cubicBezTo>
              </a:path>
            </a:pathLst>
          </a:custGeom>
          <a:gradFill>
            <a:gsLst>
              <a:gs pos="0">
                <a:srgbClr val="1AAEC7"/>
              </a:gs>
              <a:gs pos="100000">
                <a:srgbClr val="5C33E6"/>
              </a:gs>
            </a:gsLst>
            <a:lin ang="3000000"/>
          </a:gra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/>
          </a:p>
        </p:txBody>
      </p:sp>
      <p:sp>
        <p:nvSpPr>
          <p:cNvPr id="3959" name="Shape"/>
          <p:cNvSpPr/>
          <p:nvPr/>
        </p:nvSpPr>
        <p:spPr>
          <a:xfrm>
            <a:off x="1736895" y="4475592"/>
            <a:ext cx="426862" cy="3492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6001"/>
                </a:moveTo>
                <a:lnTo>
                  <a:pt x="8345" y="6001"/>
                </a:lnTo>
                <a:cubicBezTo>
                  <a:pt x="8617" y="6001"/>
                  <a:pt x="8836" y="5732"/>
                  <a:pt x="8836" y="5400"/>
                </a:cubicBezTo>
                <a:cubicBezTo>
                  <a:pt x="8836" y="5069"/>
                  <a:pt x="8617" y="4800"/>
                  <a:pt x="8345" y="4800"/>
                </a:cubicBezTo>
                <a:lnTo>
                  <a:pt x="5400" y="4800"/>
                </a:lnTo>
                <a:cubicBezTo>
                  <a:pt x="5129" y="4800"/>
                  <a:pt x="4909" y="5069"/>
                  <a:pt x="4909" y="5400"/>
                </a:cubicBezTo>
                <a:cubicBezTo>
                  <a:pt x="4909" y="5732"/>
                  <a:pt x="5129" y="6001"/>
                  <a:pt x="5400" y="6001"/>
                </a:cubicBezTo>
                <a:moveTo>
                  <a:pt x="20618" y="20400"/>
                </a:moveTo>
                <a:lnTo>
                  <a:pt x="18655" y="20400"/>
                </a:lnTo>
                <a:lnTo>
                  <a:pt x="18655" y="18000"/>
                </a:lnTo>
                <a:cubicBezTo>
                  <a:pt x="18926" y="18000"/>
                  <a:pt x="19145" y="17732"/>
                  <a:pt x="19145" y="17400"/>
                </a:cubicBezTo>
                <a:cubicBezTo>
                  <a:pt x="19145" y="17069"/>
                  <a:pt x="18926" y="16801"/>
                  <a:pt x="18655" y="16801"/>
                </a:cubicBezTo>
                <a:lnTo>
                  <a:pt x="18655" y="3601"/>
                </a:lnTo>
                <a:lnTo>
                  <a:pt x="20618" y="3601"/>
                </a:lnTo>
                <a:cubicBezTo>
                  <a:pt x="20618" y="3601"/>
                  <a:pt x="20618" y="20400"/>
                  <a:pt x="20618" y="20400"/>
                </a:cubicBezTo>
                <a:close/>
                <a:moveTo>
                  <a:pt x="17673" y="16801"/>
                </a:moveTo>
                <a:cubicBezTo>
                  <a:pt x="17401" y="16801"/>
                  <a:pt x="17182" y="17069"/>
                  <a:pt x="17182" y="17400"/>
                </a:cubicBezTo>
                <a:cubicBezTo>
                  <a:pt x="17182" y="17732"/>
                  <a:pt x="17401" y="18000"/>
                  <a:pt x="17673" y="18000"/>
                </a:cubicBezTo>
                <a:lnTo>
                  <a:pt x="17673" y="20400"/>
                </a:lnTo>
                <a:lnTo>
                  <a:pt x="3927" y="20400"/>
                </a:lnTo>
                <a:lnTo>
                  <a:pt x="3927" y="18000"/>
                </a:lnTo>
                <a:cubicBezTo>
                  <a:pt x="4199" y="18000"/>
                  <a:pt x="4418" y="17732"/>
                  <a:pt x="4418" y="17400"/>
                </a:cubicBezTo>
                <a:cubicBezTo>
                  <a:pt x="4418" y="17069"/>
                  <a:pt x="4199" y="16801"/>
                  <a:pt x="3927" y="16801"/>
                </a:cubicBezTo>
                <a:lnTo>
                  <a:pt x="3927" y="3601"/>
                </a:lnTo>
                <a:lnTo>
                  <a:pt x="17673" y="3601"/>
                </a:lnTo>
                <a:cubicBezTo>
                  <a:pt x="17673" y="3601"/>
                  <a:pt x="17673" y="16801"/>
                  <a:pt x="17673" y="16801"/>
                </a:cubicBezTo>
                <a:close/>
                <a:moveTo>
                  <a:pt x="2945" y="16801"/>
                </a:moveTo>
                <a:cubicBezTo>
                  <a:pt x="2674" y="16801"/>
                  <a:pt x="2455" y="17069"/>
                  <a:pt x="2455" y="17400"/>
                </a:cubicBezTo>
                <a:cubicBezTo>
                  <a:pt x="2455" y="17732"/>
                  <a:pt x="2674" y="18000"/>
                  <a:pt x="2945" y="18000"/>
                </a:cubicBezTo>
                <a:lnTo>
                  <a:pt x="2945" y="20400"/>
                </a:lnTo>
                <a:lnTo>
                  <a:pt x="982" y="20400"/>
                </a:lnTo>
                <a:lnTo>
                  <a:pt x="982" y="3601"/>
                </a:lnTo>
                <a:lnTo>
                  <a:pt x="2945" y="3601"/>
                </a:lnTo>
                <a:cubicBezTo>
                  <a:pt x="2945" y="3601"/>
                  <a:pt x="2945" y="16801"/>
                  <a:pt x="2945" y="16801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39" y="2400"/>
                  <a:pt x="0" y="2938"/>
                  <a:pt x="0" y="3601"/>
                </a:cubicBezTo>
                <a:lnTo>
                  <a:pt x="0" y="20400"/>
                </a:lnTo>
                <a:cubicBezTo>
                  <a:pt x="0" y="21063"/>
                  <a:pt x="439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1063"/>
                  <a:pt x="21600" y="204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  <a:moveTo>
                  <a:pt x="5400" y="8400"/>
                </a:moveTo>
                <a:lnTo>
                  <a:pt x="6382" y="8400"/>
                </a:lnTo>
                <a:cubicBezTo>
                  <a:pt x="6653" y="8400"/>
                  <a:pt x="6873" y="8132"/>
                  <a:pt x="6873" y="7800"/>
                </a:cubicBezTo>
                <a:cubicBezTo>
                  <a:pt x="6873" y="7469"/>
                  <a:pt x="6653" y="7200"/>
                  <a:pt x="6382" y="7200"/>
                </a:cubicBezTo>
                <a:lnTo>
                  <a:pt x="5400" y="7200"/>
                </a:lnTo>
                <a:cubicBezTo>
                  <a:pt x="5129" y="7200"/>
                  <a:pt x="4909" y="7469"/>
                  <a:pt x="4909" y="7800"/>
                </a:cubicBezTo>
                <a:cubicBezTo>
                  <a:pt x="4909" y="8132"/>
                  <a:pt x="5129" y="8400"/>
                  <a:pt x="5400" y="8400"/>
                </a:cubicBezTo>
              </a:path>
            </a:pathLst>
          </a:custGeom>
          <a:gradFill>
            <a:gsLst>
              <a:gs pos="0">
                <a:srgbClr val="1AAEC7"/>
              </a:gs>
              <a:gs pos="100000">
                <a:srgbClr val="5C33E6"/>
              </a:gs>
            </a:gsLst>
            <a:lin ang="3000000"/>
          </a:gra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/>
          </a:p>
        </p:txBody>
      </p:sp>
      <p:sp>
        <p:nvSpPr>
          <p:cNvPr id="3960" name="Making money is art and working is art…"/>
          <p:cNvSpPr txBox="1"/>
          <p:nvPr/>
        </p:nvSpPr>
        <p:spPr>
          <a:xfrm>
            <a:off x="3925554" y="1013023"/>
            <a:ext cx="4297651" cy="76617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3500" b="0">
                <a:solidFill>
                  <a:srgbClr val="F7F9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 dirty="0"/>
              <a:t>Making money is art and working is art</a:t>
            </a:r>
            <a:endParaRPr sz="1750" dirty="0"/>
          </a:p>
          <a:p>
            <a:pPr>
              <a:lnSpc>
                <a:spcPct val="150000"/>
              </a:lnSpc>
              <a:defRPr sz="3500" b="0">
                <a:solidFill>
                  <a:srgbClr val="F7F9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 dirty="0"/>
              <a:t>and good business the best art.</a:t>
            </a:r>
            <a:endParaRPr sz="1750" dirty="0"/>
          </a:p>
        </p:txBody>
      </p:sp>
      <p:sp>
        <p:nvSpPr>
          <p:cNvPr id="37" name="5,500…"/>
          <p:cNvSpPr txBox="1"/>
          <p:nvPr/>
        </p:nvSpPr>
        <p:spPr>
          <a:xfrm>
            <a:off x="9622826" y="3327587"/>
            <a:ext cx="1370568" cy="61093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3500" b="0">
                <a:solidFill>
                  <a:srgbClr val="2B2F3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sz="1750"/>
              <a:t>5,500</a:t>
            </a:r>
            <a:endParaRPr sz="1750"/>
          </a:p>
          <a:p>
            <a:pPr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The Business Strategy</a:t>
            </a:r>
            <a:endParaRPr sz="1000"/>
          </a:p>
        </p:txBody>
      </p:sp>
      <p:sp>
        <p:nvSpPr>
          <p:cNvPr id="38" name="12,200…"/>
          <p:cNvSpPr txBox="1"/>
          <p:nvPr/>
        </p:nvSpPr>
        <p:spPr>
          <a:xfrm>
            <a:off x="9622826" y="5128034"/>
            <a:ext cx="1370568" cy="61093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3500" b="0">
                <a:solidFill>
                  <a:srgbClr val="2B2F3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sz="1750"/>
              <a:t>12,200</a:t>
            </a:r>
            <a:endParaRPr sz="1750"/>
          </a:p>
          <a:p>
            <a:pPr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The Business Strategy</a:t>
            </a:r>
            <a:endParaRPr sz="1000"/>
          </a:p>
        </p:txBody>
      </p:sp>
      <p:sp>
        <p:nvSpPr>
          <p:cNvPr id="39" name="17,500…"/>
          <p:cNvSpPr txBox="1"/>
          <p:nvPr/>
        </p:nvSpPr>
        <p:spPr>
          <a:xfrm>
            <a:off x="1331455" y="3327587"/>
            <a:ext cx="1370568" cy="61093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3500" b="0">
                <a:solidFill>
                  <a:srgbClr val="2B2F3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sz="1750"/>
              <a:t>17,500</a:t>
            </a:r>
            <a:endParaRPr sz="1750"/>
          </a:p>
          <a:p>
            <a:pPr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The Business Strategy</a:t>
            </a:r>
            <a:endParaRPr sz="1000"/>
          </a:p>
        </p:txBody>
      </p:sp>
      <p:sp>
        <p:nvSpPr>
          <p:cNvPr id="40" name="140…"/>
          <p:cNvSpPr txBox="1"/>
          <p:nvPr/>
        </p:nvSpPr>
        <p:spPr>
          <a:xfrm>
            <a:off x="1331455" y="5128034"/>
            <a:ext cx="1370568" cy="61093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3500" b="0">
                <a:solidFill>
                  <a:srgbClr val="2B2F3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sz="1750"/>
              <a:t>140</a:t>
            </a:r>
            <a:endParaRPr sz="1750"/>
          </a:p>
          <a:p>
            <a:pPr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The Business Strategy</a:t>
            </a:r>
            <a:endParaRPr sz="1000"/>
          </a:p>
        </p:txBody>
      </p:sp>
      <p:sp>
        <p:nvSpPr>
          <p:cNvPr id="41" name="Making money is art and working is art…"/>
          <p:cNvSpPr txBox="1"/>
          <p:nvPr/>
        </p:nvSpPr>
        <p:spPr>
          <a:xfrm>
            <a:off x="4001754" y="1089223"/>
            <a:ext cx="4297651" cy="76617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3500" b="0">
                <a:solidFill>
                  <a:srgbClr val="2B2F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 dirty="0"/>
              <a:t>Making money is art and working is art</a:t>
            </a:r>
            <a:endParaRPr sz="1750" dirty="0"/>
          </a:p>
          <a:p>
            <a:pPr>
              <a:lnSpc>
                <a:spcPct val="150000"/>
              </a:lnSpc>
              <a:defRPr sz="3500" b="0">
                <a:solidFill>
                  <a:srgbClr val="2B2F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 dirty="0"/>
              <a:t>and good business the best art.</a:t>
            </a:r>
            <a:endParaRPr sz="175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0" grpId="0" animBg="1"/>
      <p:bldP spid="3944" grpId="0" animBg="1"/>
      <p:bldP spid="3945" grpId="0" animBg="1"/>
      <p:bldP spid="3946" grpId="0" animBg="1"/>
      <p:bldP spid="3947" grpId="0" animBg="1"/>
      <p:bldP spid="3948" grpId="0" animBg="1"/>
      <p:bldP spid="3953" grpId="0" animBg="1"/>
      <p:bldP spid="3955" grpId="0" animBg="1"/>
      <p:bldP spid="3957" grpId="0" animBg="1"/>
      <p:bldP spid="3959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Freeform 5"/>
          <p:cNvSpPr/>
          <p:nvPr/>
        </p:nvSpPr>
        <p:spPr bwMode="auto">
          <a:xfrm>
            <a:off x="1767840" y="1502883"/>
            <a:ext cx="10424160" cy="5355118"/>
          </a:xfrm>
          <a:custGeom>
            <a:avLst/>
            <a:gdLst>
              <a:gd name="T0" fmla="*/ 1269 w 1269"/>
              <a:gd name="T1" fmla="*/ 278 h 651"/>
              <a:gd name="T2" fmla="*/ 1090 w 1269"/>
              <a:gd name="T3" fmla="*/ 111 h 651"/>
              <a:gd name="T4" fmla="*/ 704 w 1269"/>
              <a:gd name="T5" fmla="*/ 2 h 651"/>
              <a:gd name="T6" fmla="*/ 372 w 1269"/>
              <a:gd name="T7" fmla="*/ 185 h 651"/>
              <a:gd name="T8" fmla="*/ 207 w 1269"/>
              <a:gd name="T9" fmla="*/ 449 h 651"/>
              <a:gd name="T10" fmla="*/ 11 w 1269"/>
              <a:gd name="T11" fmla="*/ 589 h 651"/>
              <a:gd name="T12" fmla="*/ 2 w 1269"/>
              <a:gd name="T13" fmla="*/ 651 h 651"/>
              <a:gd name="T14" fmla="*/ 1269 w 1269"/>
              <a:gd name="T15" fmla="*/ 651 h 651"/>
              <a:gd name="T16" fmla="*/ 1269 w 1269"/>
              <a:gd name="T17" fmla="*/ 278 h 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9" h="651">
                <a:moveTo>
                  <a:pt x="1269" y="278"/>
                </a:moveTo>
                <a:cubicBezTo>
                  <a:pt x="1224" y="211"/>
                  <a:pt x="1162" y="154"/>
                  <a:pt x="1090" y="111"/>
                </a:cubicBezTo>
                <a:cubicBezTo>
                  <a:pt x="975" y="43"/>
                  <a:pt x="841" y="0"/>
                  <a:pt x="704" y="2"/>
                </a:cubicBezTo>
                <a:cubicBezTo>
                  <a:pt x="576" y="4"/>
                  <a:pt x="441" y="63"/>
                  <a:pt x="372" y="185"/>
                </a:cubicBezTo>
                <a:cubicBezTo>
                  <a:pt x="315" y="284"/>
                  <a:pt x="298" y="376"/>
                  <a:pt x="207" y="449"/>
                </a:cubicBezTo>
                <a:cubicBezTo>
                  <a:pt x="143" y="500"/>
                  <a:pt x="42" y="517"/>
                  <a:pt x="11" y="589"/>
                </a:cubicBezTo>
                <a:cubicBezTo>
                  <a:pt x="2" y="609"/>
                  <a:pt x="0" y="630"/>
                  <a:pt x="2" y="651"/>
                </a:cubicBezTo>
                <a:cubicBezTo>
                  <a:pt x="1269" y="651"/>
                  <a:pt x="1269" y="651"/>
                  <a:pt x="1269" y="651"/>
                </a:cubicBezTo>
                <a:lnTo>
                  <a:pt x="1269" y="278"/>
                </a:lnTo>
                <a:close/>
              </a:path>
            </a:pathLst>
          </a:custGeom>
          <a:solidFill>
            <a:schemeClr val="bg1">
              <a:lumMod val="95000"/>
              <a:alpha val="64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 bwMode="auto">
          <a:xfrm>
            <a:off x="2198757" y="1724254"/>
            <a:ext cx="9993243" cy="5133747"/>
          </a:xfrm>
          <a:custGeom>
            <a:avLst/>
            <a:gdLst>
              <a:gd name="T0" fmla="*/ 1269 w 1269"/>
              <a:gd name="T1" fmla="*/ 278 h 651"/>
              <a:gd name="T2" fmla="*/ 1090 w 1269"/>
              <a:gd name="T3" fmla="*/ 111 h 651"/>
              <a:gd name="T4" fmla="*/ 704 w 1269"/>
              <a:gd name="T5" fmla="*/ 2 h 651"/>
              <a:gd name="T6" fmla="*/ 372 w 1269"/>
              <a:gd name="T7" fmla="*/ 185 h 651"/>
              <a:gd name="T8" fmla="*/ 207 w 1269"/>
              <a:gd name="T9" fmla="*/ 449 h 651"/>
              <a:gd name="T10" fmla="*/ 11 w 1269"/>
              <a:gd name="T11" fmla="*/ 589 h 651"/>
              <a:gd name="T12" fmla="*/ 2 w 1269"/>
              <a:gd name="T13" fmla="*/ 651 h 651"/>
              <a:gd name="T14" fmla="*/ 1269 w 1269"/>
              <a:gd name="T15" fmla="*/ 651 h 651"/>
              <a:gd name="T16" fmla="*/ 1269 w 1269"/>
              <a:gd name="T17" fmla="*/ 278 h 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9" h="651">
                <a:moveTo>
                  <a:pt x="1269" y="278"/>
                </a:moveTo>
                <a:cubicBezTo>
                  <a:pt x="1224" y="211"/>
                  <a:pt x="1162" y="154"/>
                  <a:pt x="1090" y="111"/>
                </a:cubicBezTo>
                <a:cubicBezTo>
                  <a:pt x="975" y="43"/>
                  <a:pt x="841" y="0"/>
                  <a:pt x="704" y="2"/>
                </a:cubicBezTo>
                <a:cubicBezTo>
                  <a:pt x="576" y="4"/>
                  <a:pt x="441" y="63"/>
                  <a:pt x="372" y="185"/>
                </a:cubicBezTo>
                <a:cubicBezTo>
                  <a:pt x="315" y="284"/>
                  <a:pt x="298" y="376"/>
                  <a:pt x="207" y="449"/>
                </a:cubicBezTo>
                <a:cubicBezTo>
                  <a:pt x="143" y="500"/>
                  <a:pt x="42" y="517"/>
                  <a:pt x="11" y="589"/>
                </a:cubicBezTo>
                <a:cubicBezTo>
                  <a:pt x="2" y="609"/>
                  <a:pt x="0" y="630"/>
                  <a:pt x="2" y="651"/>
                </a:cubicBezTo>
                <a:cubicBezTo>
                  <a:pt x="1269" y="651"/>
                  <a:pt x="1269" y="651"/>
                  <a:pt x="1269" y="651"/>
                </a:cubicBezTo>
                <a:lnTo>
                  <a:pt x="1269" y="278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rgbClr val="9C2AC8"/>
              </a:gs>
            </a:gsLst>
            <a:lin ang="138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grpSp>
        <p:nvGrpSpPr>
          <p:cNvPr id="145" name="Group 144"/>
          <p:cNvGrpSpPr/>
          <p:nvPr/>
        </p:nvGrpSpPr>
        <p:grpSpPr>
          <a:xfrm>
            <a:off x="852056" y="525267"/>
            <a:ext cx="200890" cy="100888"/>
            <a:chOff x="852056" y="525267"/>
            <a:chExt cx="200890" cy="100888"/>
          </a:xfrm>
          <a:solidFill>
            <a:srgbClr val="FBC9FE"/>
          </a:solidFill>
        </p:grpSpPr>
        <p:cxnSp>
          <p:nvCxnSpPr>
            <p:cNvPr id="146" name="Straight Connector 145"/>
            <p:cNvCxnSpPr/>
            <p:nvPr/>
          </p:nvCxnSpPr>
          <p:spPr>
            <a:xfrm>
              <a:off x="852056" y="575711"/>
              <a:ext cx="200890" cy="0"/>
            </a:xfrm>
            <a:prstGeom prst="line">
              <a:avLst/>
            </a:prstGeom>
            <a:grpFill/>
            <a:ln w="22225">
              <a:solidFill>
                <a:srgbClr val="FBC9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852056" y="525267"/>
              <a:ext cx="200890" cy="0"/>
            </a:xfrm>
            <a:prstGeom prst="line">
              <a:avLst/>
            </a:prstGeom>
            <a:grpFill/>
            <a:ln w="22225">
              <a:solidFill>
                <a:srgbClr val="FBC9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852056" y="626155"/>
              <a:ext cx="200890" cy="0"/>
            </a:xfrm>
            <a:prstGeom prst="line">
              <a:avLst/>
            </a:prstGeom>
            <a:grpFill/>
            <a:ln w="22225">
              <a:solidFill>
                <a:srgbClr val="FBC9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Freeform 153"/>
          <p:cNvSpPr>
            <a:spLocks noEditPoints="1"/>
          </p:cNvSpPr>
          <p:nvPr/>
        </p:nvSpPr>
        <p:spPr bwMode="auto">
          <a:xfrm rot="2700000">
            <a:off x="1369524" y="454312"/>
            <a:ext cx="155918" cy="287150"/>
          </a:xfrm>
          <a:custGeom>
            <a:avLst/>
            <a:gdLst>
              <a:gd name="T0" fmla="*/ 482 w 579"/>
              <a:gd name="T1" fmla="*/ 367 h 1073"/>
              <a:gd name="T2" fmla="*/ 482 w 579"/>
              <a:gd name="T3" fmla="*/ 148 h 1073"/>
              <a:gd name="T4" fmla="*/ 525 w 579"/>
              <a:gd name="T5" fmla="*/ 79 h 1073"/>
              <a:gd name="T6" fmla="*/ 447 w 579"/>
              <a:gd name="T7" fmla="*/ 0 h 1073"/>
              <a:gd name="T8" fmla="*/ 132 w 579"/>
              <a:gd name="T9" fmla="*/ 0 h 1073"/>
              <a:gd name="T10" fmla="*/ 54 w 579"/>
              <a:gd name="T11" fmla="*/ 79 h 1073"/>
              <a:gd name="T12" fmla="*/ 96 w 579"/>
              <a:gd name="T13" fmla="*/ 148 h 1073"/>
              <a:gd name="T14" fmla="*/ 96 w 579"/>
              <a:gd name="T15" fmla="*/ 367 h 1073"/>
              <a:gd name="T16" fmla="*/ 0 w 579"/>
              <a:gd name="T17" fmla="*/ 583 h 1073"/>
              <a:gd name="T18" fmla="*/ 0 w 579"/>
              <a:gd name="T19" fmla="*/ 612 h 1073"/>
              <a:gd name="T20" fmla="*/ 224 w 579"/>
              <a:gd name="T21" fmla="*/ 612 h 1073"/>
              <a:gd name="T22" fmla="*/ 224 w 579"/>
              <a:gd name="T23" fmla="*/ 923 h 1073"/>
              <a:gd name="T24" fmla="*/ 289 w 579"/>
              <a:gd name="T25" fmla="*/ 1073 h 1073"/>
              <a:gd name="T26" fmla="*/ 355 w 579"/>
              <a:gd name="T27" fmla="*/ 923 h 1073"/>
              <a:gd name="T28" fmla="*/ 355 w 579"/>
              <a:gd name="T29" fmla="*/ 612 h 1073"/>
              <a:gd name="T30" fmla="*/ 579 w 579"/>
              <a:gd name="T31" fmla="*/ 612 h 1073"/>
              <a:gd name="T32" fmla="*/ 579 w 579"/>
              <a:gd name="T33" fmla="*/ 583 h 1073"/>
              <a:gd name="T34" fmla="*/ 482 w 579"/>
              <a:gd name="T35" fmla="*/ 367 h 1073"/>
              <a:gd name="T36" fmla="*/ 132 w 579"/>
              <a:gd name="T37" fmla="*/ 58 h 1073"/>
              <a:gd name="T38" fmla="*/ 447 w 579"/>
              <a:gd name="T39" fmla="*/ 58 h 1073"/>
              <a:gd name="T40" fmla="*/ 467 w 579"/>
              <a:gd name="T41" fmla="*/ 79 h 1073"/>
              <a:gd name="T42" fmla="*/ 449 w 579"/>
              <a:gd name="T43" fmla="*/ 99 h 1073"/>
              <a:gd name="T44" fmla="*/ 436 w 579"/>
              <a:gd name="T45" fmla="*/ 101 h 1073"/>
              <a:gd name="T46" fmla="*/ 143 w 579"/>
              <a:gd name="T47" fmla="*/ 101 h 1073"/>
              <a:gd name="T48" fmla="*/ 129 w 579"/>
              <a:gd name="T49" fmla="*/ 99 h 1073"/>
              <a:gd name="T50" fmla="*/ 111 w 579"/>
              <a:gd name="T51" fmla="*/ 79 h 1073"/>
              <a:gd name="T52" fmla="*/ 132 w 579"/>
              <a:gd name="T53" fmla="*/ 58 h 1073"/>
              <a:gd name="T54" fmla="*/ 424 w 579"/>
              <a:gd name="T55" fmla="*/ 370 h 1073"/>
              <a:gd name="T56" fmla="*/ 154 w 579"/>
              <a:gd name="T57" fmla="*/ 370 h 1073"/>
              <a:gd name="T58" fmla="*/ 154 w 579"/>
              <a:gd name="T59" fmla="*/ 130 h 1073"/>
              <a:gd name="T60" fmla="*/ 424 w 579"/>
              <a:gd name="T61" fmla="*/ 130 h 1073"/>
              <a:gd name="T62" fmla="*/ 424 w 579"/>
              <a:gd name="T63" fmla="*/ 370 h 1073"/>
              <a:gd name="T64" fmla="*/ 297 w 579"/>
              <a:gd name="T65" fmla="*/ 911 h 1073"/>
              <a:gd name="T66" fmla="*/ 289 w 579"/>
              <a:gd name="T67" fmla="*/ 928 h 1073"/>
              <a:gd name="T68" fmla="*/ 282 w 579"/>
              <a:gd name="T69" fmla="*/ 911 h 1073"/>
              <a:gd name="T70" fmla="*/ 282 w 579"/>
              <a:gd name="T71" fmla="*/ 612 h 1073"/>
              <a:gd name="T72" fmla="*/ 297 w 579"/>
              <a:gd name="T73" fmla="*/ 612 h 1073"/>
              <a:gd name="T74" fmla="*/ 297 w 579"/>
              <a:gd name="T75" fmla="*/ 911 h 1073"/>
              <a:gd name="T76" fmla="*/ 355 w 579"/>
              <a:gd name="T77" fmla="*/ 554 h 1073"/>
              <a:gd name="T78" fmla="*/ 224 w 579"/>
              <a:gd name="T79" fmla="*/ 554 h 1073"/>
              <a:gd name="T80" fmla="*/ 59 w 579"/>
              <a:gd name="T81" fmla="*/ 554 h 1073"/>
              <a:gd name="T82" fmla="*/ 144 w 579"/>
              <a:gd name="T83" fmla="*/ 403 h 1073"/>
              <a:gd name="T84" fmla="*/ 149 w 579"/>
              <a:gd name="T85" fmla="*/ 399 h 1073"/>
              <a:gd name="T86" fmla="*/ 430 w 579"/>
              <a:gd name="T87" fmla="*/ 399 h 1073"/>
              <a:gd name="T88" fmla="*/ 435 w 579"/>
              <a:gd name="T89" fmla="*/ 403 h 1073"/>
              <a:gd name="T90" fmla="*/ 519 w 579"/>
              <a:gd name="T91" fmla="*/ 554 h 1073"/>
              <a:gd name="T92" fmla="*/ 355 w 579"/>
              <a:gd name="T93" fmla="*/ 554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79" h="1073">
                <a:moveTo>
                  <a:pt x="482" y="367"/>
                </a:moveTo>
                <a:cubicBezTo>
                  <a:pt x="482" y="148"/>
                  <a:pt x="482" y="148"/>
                  <a:pt x="482" y="148"/>
                </a:cubicBezTo>
                <a:cubicBezTo>
                  <a:pt x="508" y="135"/>
                  <a:pt x="525" y="109"/>
                  <a:pt x="525" y="79"/>
                </a:cubicBezTo>
                <a:cubicBezTo>
                  <a:pt x="525" y="35"/>
                  <a:pt x="490" y="0"/>
                  <a:pt x="447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89" y="0"/>
                  <a:pt x="54" y="35"/>
                  <a:pt x="54" y="79"/>
                </a:cubicBezTo>
                <a:cubicBezTo>
                  <a:pt x="54" y="109"/>
                  <a:pt x="71" y="135"/>
                  <a:pt x="96" y="148"/>
                </a:cubicBezTo>
                <a:cubicBezTo>
                  <a:pt x="96" y="367"/>
                  <a:pt x="96" y="367"/>
                  <a:pt x="96" y="367"/>
                </a:cubicBezTo>
                <a:cubicBezTo>
                  <a:pt x="35" y="422"/>
                  <a:pt x="0" y="500"/>
                  <a:pt x="0" y="583"/>
                </a:cubicBezTo>
                <a:cubicBezTo>
                  <a:pt x="0" y="612"/>
                  <a:pt x="0" y="612"/>
                  <a:pt x="0" y="612"/>
                </a:cubicBezTo>
                <a:cubicBezTo>
                  <a:pt x="224" y="612"/>
                  <a:pt x="224" y="612"/>
                  <a:pt x="224" y="612"/>
                </a:cubicBezTo>
                <a:cubicBezTo>
                  <a:pt x="224" y="923"/>
                  <a:pt x="224" y="923"/>
                  <a:pt x="224" y="923"/>
                </a:cubicBezTo>
                <a:cubicBezTo>
                  <a:pt x="289" y="1073"/>
                  <a:pt x="289" y="1073"/>
                  <a:pt x="289" y="1073"/>
                </a:cubicBezTo>
                <a:cubicBezTo>
                  <a:pt x="355" y="923"/>
                  <a:pt x="355" y="923"/>
                  <a:pt x="355" y="923"/>
                </a:cubicBezTo>
                <a:cubicBezTo>
                  <a:pt x="355" y="612"/>
                  <a:pt x="355" y="612"/>
                  <a:pt x="355" y="612"/>
                </a:cubicBezTo>
                <a:cubicBezTo>
                  <a:pt x="579" y="612"/>
                  <a:pt x="579" y="612"/>
                  <a:pt x="579" y="612"/>
                </a:cubicBezTo>
                <a:cubicBezTo>
                  <a:pt x="579" y="583"/>
                  <a:pt x="579" y="583"/>
                  <a:pt x="579" y="583"/>
                </a:cubicBezTo>
                <a:cubicBezTo>
                  <a:pt x="579" y="500"/>
                  <a:pt x="544" y="422"/>
                  <a:pt x="482" y="367"/>
                </a:cubicBezTo>
                <a:close/>
                <a:moveTo>
                  <a:pt x="132" y="58"/>
                </a:moveTo>
                <a:cubicBezTo>
                  <a:pt x="447" y="58"/>
                  <a:pt x="447" y="58"/>
                  <a:pt x="447" y="58"/>
                </a:cubicBezTo>
                <a:cubicBezTo>
                  <a:pt x="458" y="58"/>
                  <a:pt x="467" y="67"/>
                  <a:pt x="467" y="79"/>
                </a:cubicBezTo>
                <a:cubicBezTo>
                  <a:pt x="467" y="89"/>
                  <a:pt x="459" y="97"/>
                  <a:pt x="449" y="99"/>
                </a:cubicBezTo>
                <a:cubicBezTo>
                  <a:pt x="436" y="101"/>
                  <a:pt x="436" y="101"/>
                  <a:pt x="436" y="101"/>
                </a:cubicBezTo>
                <a:cubicBezTo>
                  <a:pt x="143" y="101"/>
                  <a:pt x="143" y="101"/>
                  <a:pt x="143" y="101"/>
                </a:cubicBezTo>
                <a:cubicBezTo>
                  <a:pt x="129" y="99"/>
                  <a:pt x="129" y="99"/>
                  <a:pt x="129" y="99"/>
                </a:cubicBezTo>
                <a:cubicBezTo>
                  <a:pt x="119" y="97"/>
                  <a:pt x="111" y="89"/>
                  <a:pt x="111" y="79"/>
                </a:cubicBezTo>
                <a:cubicBezTo>
                  <a:pt x="111" y="67"/>
                  <a:pt x="121" y="58"/>
                  <a:pt x="132" y="58"/>
                </a:cubicBezTo>
                <a:close/>
                <a:moveTo>
                  <a:pt x="424" y="370"/>
                </a:moveTo>
                <a:cubicBezTo>
                  <a:pt x="154" y="370"/>
                  <a:pt x="154" y="370"/>
                  <a:pt x="154" y="370"/>
                </a:cubicBezTo>
                <a:cubicBezTo>
                  <a:pt x="154" y="130"/>
                  <a:pt x="154" y="130"/>
                  <a:pt x="154" y="130"/>
                </a:cubicBezTo>
                <a:cubicBezTo>
                  <a:pt x="424" y="130"/>
                  <a:pt x="424" y="130"/>
                  <a:pt x="424" y="130"/>
                </a:cubicBezTo>
                <a:lnTo>
                  <a:pt x="424" y="370"/>
                </a:lnTo>
                <a:close/>
                <a:moveTo>
                  <a:pt x="297" y="911"/>
                </a:moveTo>
                <a:cubicBezTo>
                  <a:pt x="289" y="928"/>
                  <a:pt x="289" y="928"/>
                  <a:pt x="289" y="928"/>
                </a:cubicBezTo>
                <a:cubicBezTo>
                  <a:pt x="282" y="911"/>
                  <a:pt x="282" y="911"/>
                  <a:pt x="282" y="911"/>
                </a:cubicBezTo>
                <a:cubicBezTo>
                  <a:pt x="282" y="612"/>
                  <a:pt x="282" y="612"/>
                  <a:pt x="282" y="612"/>
                </a:cubicBezTo>
                <a:cubicBezTo>
                  <a:pt x="297" y="612"/>
                  <a:pt x="297" y="612"/>
                  <a:pt x="297" y="612"/>
                </a:cubicBezTo>
                <a:lnTo>
                  <a:pt x="297" y="911"/>
                </a:lnTo>
                <a:close/>
                <a:moveTo>
                  <a:pt x="355" y="554"/>
                </a:moveTo>
                <a:cubicBezTo>
                  <a:pt x="224" y="554"/>
                  <a:pt x="224" y="554"/>
                  <a:pt x="224" y="554"/>
                </a:cubicBezTo>
                <a:cubicBezTo>
                  <a:pt x="59" y="554"/>
                  <a:pt x="59" y="554"/>
                  <a:pt x="59" y="554"/>
                </a:cubicBezTo>
                <a:cubicBezTo>
                  <a:pt x="67" y="495"/>
                  <a:pt x="97" y="441"/>
                  <a:pt x="144" y="403"/>
                </a:cubicBezTo>
                <a:cubicBezTo>
                  <a:pt x="149" y="399"/>
                  <a:pt x="149" y="399"/>
                  <a:pt x="149" y="399"/>
                </a:cubicBezTo>
                <a:cubicBezTo>
                  <a:pt x="430" y="399"/>
                  <a:pt x="430" y="399"/>
                  <a:pt x="430" y="399"/>
                </a:cubicBezTo>
                <a:cubicBezTo>
                  <a:pt x="435" y="403"/>
                  <a:pt x="435" y="403"/>
                  <a:pt x="435" y="403"/>
                </a:cubicBezTo>
                <a:cubicBezTo>
                  <a:pt x="482" y="441"/>
                  <a:pt x="512" y="495"/>
                  <a:pt x="519" y="554"/>
                </a:cubicBezTo>
                <a:lnTo>
                  <a:pt x="355" y="554"/>
                </a:lnTo>
                <a:close/>
              </a:path>
            </a:pathLst>
          </a:custGeom>
          <a:solidFill>
            <a:srgbClr val="FBC9FE"/>
          </a:solidFill>
          <a:ln>
            <a:solidFill>
              <a:srgbClr val="FBC9FE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56" name="TextBox 155"/>
          <p:cNvSpPr txBox="1"/>
          <p:nvPr/>
        </p:nvSpPr>
        <p:spPr>
          <a:xfrm>
            <a:off x="6140435" y="466819"/>
            <a:ext cx="7922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Powerpoint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7406286" y="466819"/>
            <a:ext cx="6270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Keynote</a:t>
            </a:r>
            <a:endParaRPr lang="en-US" sz="1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8398725" y="466819"/>
            <a:ext cx="8803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Google Slides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9" name="Oval 158"/>
          <p:cNvSpPr/>
          <p:nvPr/>
        </p:nvSpPr>
        <p:spPr>
          <a:xfrm>
            <a:off x="7401410" y="493760"/>
            <a:ext cx="71903" cy="7190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826114" y="3238023"/>
            <a:ext cx="3788688" cy="81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Presentation template for your personal and commercial needs, designed and presented by </a:t>
            </a:r>
            <a:r>
              <a:rPr lang="en-US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Aqr</a:t>
            </a:r>
            <a: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Typeface Lorem ipsum dolor sit </a:t>
            </a:r>
            <a:r>
              <a:rPr lang="en-US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amet</a:t>
            </a:r>
            <a: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consectetur</a:t>
            </a:r>
            <a: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adipisicing</a:t>
            </a:r>
            <a: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elit</a:t>
            </a:r>
            <a: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sed</a:t>
            </a:r>
            <a:endParaRPr lang="en-US" sz="10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2" name="Rounded Rectangle 161"/>
          <p:cNvSpPr/>
          <p:nvPr/>
        </p:nvSpPr>
        <p:spPr>
          <a:xfrm>
            <a:off x="952501" y="4473502"/>
            <a:ext cx="2029692" cy="42135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rgbClr val="9C2AC8"/>
              </a:gs>
            </a:gsLst>
            <a:lin ang="13800000" scaled="0"/>
          </a:gradFill>
          <a:ln>
            <a:noFill/>
          </a:ln>
          <a:effectLst>
            <a:outerShdw blurRad="114300" dist="635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3" name="Group 162"/>
          <p:cNvGrpSpPr/>
          <p:nvPr/>
        </p:nvGrpSpPr>
        <p:grpSpPr>
          <a:xfrm>
            <a:off x="1498865" y="4557223"/>
            <a:ext cx="1075112" cy="253916"/>
            <a:chOff x="1613704" y="5376158"/>
            <a:chExt cx="1075112" cy="253916"/>
          </a:xfrm>
        </p:grpSpPr>
        <p:sp>
          <p:nvSpPr>
            <p:cNvPr id="164" name="TextBox 163"/>
            <p:cNvSpPr txBox="1"/>
            <p:nvPr/>
          </p:nvSpPr>
          <p:spPr>
            <a:xfrm>
              <a:off x="1613704" y="5376158"/>
              <a:ext cx="86914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chemeClr val="bg1"/>
                  </a:solidFill>
                  <a:latin typeface="+mj-lt"/>
                </a:rPr>
                <a:t>REGISTER</a:t>
              </a:r>
              <a:endParaRPr lang="en-US" sz="105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65" name="Half Frame 164"/>
            <p:cNvSpPr/>
            <p:nvPr/>
          </p:nvSpPr>
          <p:spPr>
            <a:xfrm rot="8100000">
              <a:off x="2551150" y="5436098"/>
              <a:ext cx="137666" cy="137666"/>
            </a:xfrm>
            <a:prstGeom prst="halfFrame">
              <a:avLst>
                <a:gd name="adj1" fmla="val 11987"/>
                <a:gd name="adj2" fmla="val 1092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66" name="TextBox 244"/>
          <p:cNvSpPr txBox="1"/>
          <p:nvPr/>
        </p:nvSpPr>
        <p:spPr>
          <a:xfrm>
            <a:off x="747446" y="1878086"/>
            <a:ext cx="44694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chemeClr val="tx1">
                    <a:lumMod val="65000"/>
                    <a:lumOff val="35000"/>
                  </a:schemeClr>
                </a:solidFill>
                <a:latin typeface="HanWangWCL10" panose="02020600000000000000" pitchFamily="18" charset="-120"/>
                <a:ea typeface="HanWangWCL10" panose="02020600000000000000" pitchFamily="18" charset="-120"/>
              </a:rPr>
              <a:t>PART TWO</a:t>
            </a:r>
            <a:endParaRPr lang="en-US" sz="7200" dirty="0">
              <a:solidFill>
                <a:schemeClr val="tx1">
                  <a:lumMod val="65000"/>
                  <a:lumOff val="35000"/>
                </a:schemeClr>
              </a:solidFill>
              <a:latin typeface="HanWangWCL10" panose="02020600000000000000" pitchFamily="18" charset="-120"/>
              <a:ea typeface="HanWangWCL10" panose="02020600000000000000" pitchFamily="18" charset="-120"/>
            </a:endParaRPr>
          </a:p>
        </p:txBody>
      </p:sp>
      <p:sp>
        <p:nvSpPr>
          <p:cNvPr id="391" name="ïṡ1îďe"/>
          <p:cNvSpPr/>
          <p:nvPr/>
        </p:nvSpPr>
        <p:spPr bwMode="auto">
          <a:xfrm>
            <a:off x="5647856" y="6091163"/>
            <a:ext cx="6050189" cy="63249"/>
          </a:xfrm>
          <a:custGeom>
            <a:avLst/>
            <a:gdLst>
              <a:gd name="T0" fmla="*/ 1602 w 1611"/>
              <a:gd name="T1" fmla="*/ 17 h 17"/>
              <a:gd name="T2" fmla="*/ 9 w 1611"/>
              <a:gd name="T3" fmla="*/ 17 h 17"/>
              <a:gd name="T4" fmla="*/ 0 w 1611"/>
              <a:gd name="T5" fmla="*/ 9 h 17"/>
              <a:gd name="T6" fmla="*/ 9 w 1611"/>
              <a:gd name="T7" fmla="*/ 0 h 17"/>
              <a:gd name="T8" fmla="*/ 1602 w 1611"/>
              <a:gd name="T9" fmla="*/ 0 h 17"/>
              <a:gd name="T10" fmla="*/ 1611 w 1611"/>
              <a:gd name="T11" fmla="*/ 9 h 17"/>
              <a:gd name="T12" fmla="*/ 1602 w 1611"/>
              <a:gd name="T13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11" h="17">
                <a:moveTo>
                  <a:pt x="1602" y="17"/>
                </a:moveTo>
                <a:cubicBezTo>
                  <a:pt x="9" y="17"/>
                  <a:pt x="9" y="17"/>
                  <a:pt x="9" y="17"/>
                </a:cubicBezTo>
                <a:cubicBezTo>
                  <a:pt x="4" y="17"/>
                  <a:pt x="0" y="13"/>
                  <a:pt x="0" y="9"/>
                </a:cubicBezTo>
                <a:cubicBezTo>
                  <a:pt x="0" y="4"/>
                  <a:pt x="4" y="0"/>
                  <a:pt x="9" y="0"/>
                </a:cubicBezTo>
                <a:cubicBezTo>
                  <a:pt x="1602" y="0"/>
                  <a:pt x="1602" y="0"/>
                  <a:pt x="1602" y="0"/>
                </a:cubicBezTo>
                <a:cubicBezTo>
                  <a:pt x="1607" y="0"/>
                  <a:pt x="1611" y="4"/>
                  <a:pt x="1611" y="9"/>
                </a:cubicBezTo>
                <a:cubicBezTo>
                  <a:pt x="1611" y="13"/>
                  <a:pt x="1607" y="17"/>
                  <a:pt x="1602" y="17"/>
                </a:cubicBezTo>
                <a:close/>
              </a:path>
            </a:pathLst>
          </a:custGeom>
          <a:solidFill>
            <a:srgbClr val="8F66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grpSp>
        <p:nvGrpSpPr>
          <p:cNvPr id="392" name="íś1iḋé"/>
          <p:cNvGrpSpPr/>
          <p:nvPr/>
        </p:nvGrpSpPr>
        <p:grpSpPr>
          <a:xfrm>
            <a:off x="6240431" y="1277730"/>
            <a:ext cx="4740038" cy="4740039"/>
            <a:chOff x="1454208" y="1347566"/>
            <a:chExt cx="4740038" cy="4740039"/>
          </a:xfrm>
        </p:grpSpPr>
        <p:sp>
          <p:nvSpPr>
            <p:cNvPr id="412" name="iṥḷiďé"/>
            <p:cNvSpPr/>
            <p:nvPr/>
          </p:nvSpPr>
          <p:spPr bwMode="auto">
            <a:xfrm>
              <a:off x="1454208" y="1448764"/>
              <a:ext cx="2340202" cy="4631612"/>
            </a:xfrm>
            <a:custGeom>
              <a:avLst/>
              <a:gdLst>
                <a:gd name="T0" fmla="*/ 65 w 623"/>
                <a:gd name="T1" fmla="*/ 1234 h 1234"/>
                <a:gd name="T2" fmla="*/ 561 w 623"/>
                <a:gd name="T3" fmla="*/ 1233 h 1234"/>
                <a:gd name="T4" fmla="*/ 623 w 623"/>
                <a:gd name="T5" fmla="*/ 1170 h 1234"/>
                <a:gd name="T6" fmla="*/ 621 w 623"/>
                <a:gd name="T7" fmla="*/ 63 h 1234"/>
                <a:gd name="T8" fmla="*/ 558 w 623"/>
                <a:gd name="T9" fmla="*/ 0 h 1234"/>
                <a:gd name="T10" fmla="*/ 62 w 623"/>
                <a:gd name="T11" fmla="*/ 1 h 1234"/>
                <a:gd name="T12" fmla="*/ 0 w 623"/>
                <a:gd name="T13" fmla="*/ 64 h 1234"/>
                <a:gd name="T14" fmla="*/ 2 w 623"/>
                <a:gd name="T15" fmla="*/ 1172 h 1234"/>
                <a:gd name="T16" fmla="*/ 65 w 623"/>
                <a:gd name="T17" fmla="*/ 1234 h 1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3" h="1234">
                  <a:moveTo>
                    <a:pt x="65" y="1234"/>
                  </a:moveTo>
                  <a:cubicBezTo>
                    <a:pt x="561" y="1233"/>
                    <a:pt x="561" y="1233"/>
                    <a:pt x="561" y="1233"/>
                  </a:cubicBezTo>
                  <a:cubicBezTo>
                    <a:pt x="595" y="1233"/>
                    <a:pt x="623" y="1205"/>
                    <a:pt x="623" y="1170"/>
                  </a:cubicBezTo>
                  <a:cubicBezTo>
                    <a:pt x="621" y="63"/>
                    <a:pt x="621" y="63"/>
                    <a:pt x="621" y="63"/>
                  </a:cubicBezTo>
                  <a:cubicBezTo>
                    <a:pt x="621" y="28"/>
                    <a:pt x="593" y="0"/>
                    <a:pt x="558" y="0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28" y="1"/>
                    <a:pt x="0" y="29"/>
                    <a:pt x="0" y="64"/>
                  </a:cubicBezTo>
                  <a:cubicBezTo>
                    <a:pt x="2" y="1172"/>
                    <a:pt x="2" y="1172"/>
                    <a:pt x="2" y="1172"/>
                  </a:cubicBezTo>
                  <a:cubicBezTo>
                    <a:pt x="2" y="1206"/>
                    <a:pt x="30" y="1234"/>
                    <a:pt x="65" y="1234"/>
                  </a:cubicBezTo>
                </a:path>
              </a:pathLst>
            </a:custGeom>
            <a:solidFill>
              <a:srgbClr val="C1BE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13" name="íṥ1ïdé"/>
            <p:cNvSpPr/>
            <p:nvPr/>
          </p:nvSpPr>
          <p:spPr bwMode="auto">
            <a:xfrm>
              <a:off x="1826471" y="1448764"/>
              <a:ext cx="2343816" cy="4631612"/>
            </a:xfrm>
            <a:custGeom>
              <a:avLst/>
              <a:gdLst>
                <a:gd name="T0" fmla="*/ 65 w 624"/>
                <a:gd name="T1" fmla="*/ 1234 h 1234"/>
                <a:gd name="T2" fmla="*/ 561 w 624"/>
                <a:gd name="T3" fmla="*/ 1233 h 1234"/>
                <a:gd name="T4" fmla="*/ 623 w 624"/>
                <a:gd name="T5" fmla="*/ 1170 h 1234"/>
                <a:gd name="T6" fmla="*/ 621 w 624"/>
                <a:gd name="T7" fmla="*/ 63 h 1234"/>
                <a:gd name="T8" fmla="*/ 558 w 624"/>
                <a:gd name="T9" fmla="*/ 0 h 1234"/>
                <a:gd name="T10" fmla="*/ 63 w 624"/>
                <a:gd name="T11" fmla="*/ 1 h 1234"/>
                <a:gd name="T12" fmla="*/ 0 w 624"/>
                <a:gd name="T13" fmla="*/ 64 h 1234"/>
                <a:gd name="T14" fmla="*/ 2 w 624"/>
                <a:gd name="T15" fmla="*/ 1172 h 1234"/>
                <a:gd name="T16" fmla="*/ 65 w 624"/>
                <a:gd name="T17" fmla="*/ 1234 h 1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4" h="1234">
                  <a:moveTo>
                    <a:pt x="65" y="1234"/>
                  </a:moveTo>
                  <a:cubicBezTo>
                    <a:pt x="561" y="1233"/>
                    <a:pt x="561" y="1233"/>
                    <a:pt x="561" y="1233"/>
                  </a:cubicBezTo>
                  <a:cubicBezTo>
                    <a:pt x="596" y="1233"/>
                    <a:pt x="624" y="1205"/>
                    <a:pt x="623" y="1170"/>
                  </a:cubicBezTo>
                  <a:cubicBezTo>
                    <a:pt x="621" y="63"/>
                    <a:pt x="621" y="63"/>
                    <a:pt x="621" y="63"/>
                  </a:cubicBezTo>
                  <a:cubicBezTo>
                    <a:pt x="621" y="28"/>
                    <a:pt x="593" y="0"/>
                    <a:pt x="558" y="0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28" y="1"/>
                    <a:pt x="0" y="29"/>
                    <a:pt x="0" y="64"/>
                  </a:cubicBezTo>
                  <a:cubicBezTo>
                    <a:pt x="2" y="1172"/>
                    <a:pt x="2" y="1172"/>
                    <a:pt x="2" y="1172"/>
                  </a:cubicBezTo>
                  <a:cubicBezTo>
                    <a:pt x="2" y="1206"/>
                    <a:pt x="31" y="1234"/>
                    <a:pt x="65" y="1234"/>
                  </a:cubicBezTo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14" name="ï$líḓè"/>
            <p:cNvSpPr/>
            <p:nvPr/>
          </p:nvSpPr>
          <p:spPr bwMode="auto">
            <a:xfrm>
              <a:off x="2860136" y="5572579"/>
              <a:ext cx="366843" cy="372264"/>
            </a:xfrm>
            <a:custGeom>
              <a:avLst/>
              <a:gdLst>
                <a:gd name="T0" fmla="*/ 0 w 98"/>
                <a:gd name="T1" fmla="*/ 50 h 99"/>
                <a:gd name="T2" fmla="*/ 49 w 98"/>
                <a:gd name="T3" fmla="*/ 0 h 99"/>
                <a:gd name="T4" fmla="*/ 98 w 98"/>
                <a:gd name="T5" fmla="*/ 49 h 99"/>
                <a:gd name="T6" fmla="*/ 49 w 98"/>
                <a:gd name="T7" fmla="*/ 99 h 99"/>
                <a:gd name="T8" fmla="*/ 0 w 98"/>
                <a:gd name="T9" fmla="*/ 50 h 99"/>
                <a:gd name="T10" fmla="*/ 11 w 98"/>
                <a:gd name="T11" fmla="*/ 50 h 99"/>
                <a:gd name="T12" fmla="*/ 49 w 98"/>
                <a:gd name="T13" fmla="*/ 88 h 99"/>
                <a:gd name="T14" fmla="*/ 88 w 98"/>
                <a:gd name="T15" fmla="*/ 49 h 99"/>
                <a:gd name="T16" fmla="*/ 49 w 98"/>
                <a:gd name="T17" fmla="*/ 11 h 99"/>
                <a:gd name="T18" fmla="*/ 11 w 98"/>
                <a:gd name="T19" fmla="*/ 5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" h="99">
                  <a:moveTo>
                    <a:pt x="0" y="50"/>
                  </a:moveTo>
                  <a:cubicBezTo>
                    <a:pt x="0" y="22"/>
                    <a:pt x="22" y="0"/>
                    <a:pt x="49" y="0"/>
                  </a:cubicBezTo>
                  <a:cubicBezTo>
                    <a:pt x="76" y="0"/>
                    <a:pt x="98" y="22"/>
                    <a:pt x="98" y="49"/>
                  </a:cubicBezTo>
                  <a:cubicBezTo>
                    <a:pt x="98" y="77"/>
                    <a:pt x="76" y="99"/>
                    <a:pt x="49" y="99"/>
                  </a:cubicBezTo>
                  <a:cubicBezTo>
                    <a:pt x="22" y="99"/>
                    <a:pt x="0" y="77"/>
                    <a:pt x="0" y="50"/>
                  </a:cubicBezTo>
                  <a:close/>
                  <a:moveTo>
                    <a:pt x="11" y="50"/>
                  </a:moveTo>
                  <a:cubicBezTo>
                    <a:pt x="11" y="71"/>
                    <a:pt x="28" y="88"/>
                    <a:pt x="49" y="88"/>
                  </a:cubicBezTo>
                  <a:cubicBezTo>
                    <a:pt x="70" y="88"/>
                    <a:pt x="88" y="71"/>
                    <a:pt x="88" y="49"/>
                  </a:cubicBezTo>
                  <a:cubicBezTo>
                    <a:pt x="88" y="28"/>
                    <a:pt x="70" y="11"/>
                    <a:pt x="49" y="11"/>
                  </a:cubicBezTo>
                  <a:cubicBezTo>
                    <a:pt x="28" y="11"/>
                    <a:pt x="11" y="28"/>
                    <a:pt x="11" y="50"/>
                  </a:cubicBezTo>
                  <a:close/>
                </a:path>
              </a:pathLst>
            </a:custGeom>
            <a:solidFill>
              <a:srgbClr val="C1BE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15" name="iṧļîďé"/>
            <p:cNvSpPr/>
            <p:nvPr/>
          </p:nvSpPr>
          <p:spPr bwMode="auto">
            <a:xfrm>
              <a:off x="2818573" y="1811993"/>
              <a:ext cx="442741" cy="61442"/>
            </a:xfrm>
            <a:custGeom>
              <a:avLst/>
              <a:gdLst>
                <a:gd name="T0" fmla="*/ 6 w 118"/>
                <a:gd name="T1" fmla="*/ 16 h 16"/>
                <a:gd name="T2" fmla="*/ 112 w 118"/>
                <a:gd name="T3" fmla="*/ 15 h 16"/>
                <a:gd name="T4" fmla="*/ 118 w 118"/>
                <a:gd name="T5" fmla="*/ 9 h 16"/>
                <a:gd name="T6" fmla="*/ 118 w 118"/>
                <a:gd name="T7" fmla="*/ 6 h 16"/>
                <a:gd name="T8" fmla="*/ 112 w 118"/>
                <a:gd name="T9" fmla="*/ 0 h 16"/>
                <a:gd name="T10" fmla="*/ 6 w 118"/>
                <a:gd name="T11" fmla="*/ 0 h 16"/>
                <a:gd name="T12" fmla="*/ 0 w 118"/>
                <a:gd name="T13" fmla="*/ 7 h 16"/>
                <a:gd name="T14" fmla="*/ 0 w 118"/>
                <a:gd name="T15" fmla="*/ 9 h 16"/>
                <a:gd name="T16" fmla="*/ 6 w 118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16">
                  <a:moveTo>
                    <a:pt x="6" y="16"/>
                  </a:moveTo>
                  <a:cubicBezTo>
                    <a:pt x="112" y="15"/>
                    <a:pt x="112" y="15"/>
                    <a:pt x="112" y="15"/>
                  </a:cubicBezTo>
                  <a:cubicBezTo>
                    <a:pt x="116" y="15"/>
                    <a:pt x="118" y="13"/>
                    <a:pt x="118" y="9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18" y="3"/>
                    <a:pt x="116" y="0"/>
                    <a:pt x="11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3"/>
                    <a:pt x="3" y="16"/>
                    <a:pt x="6" y="16"/>
                  </a:cubicBezTo>
                  <a:close/>
                </a:path>
              </a:pathLst>
            </a:custGeom>
            <a:solidFill>
              <a:srgbClr val="C1BE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16" name="îš1îḓe"/>
            <p:cNvSpPr/>
            <p:nvPr/>
          </p:nvSpPr>
          <p:spPr bwMode="auto">
            <a:xfrm>
              <a:off x="2999283" y="1633089"/>
              <a:ext cx="84935" cy="84935"/>
            </a:xfrm>
            <a:prstGeom prst="ellipse">
              <a:avLst/>
            </a:prstGeom>
            <a:solidFill>
              <a:srgbClr val="C1BE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17" name="ï$1íḓé"/>
            <p:cNvSpPr/>
            <p:nvPr/>
          </p:nvSpPr>
          <p:spPr bwMode="auto">
            <a:xfrm>
              <a:off x="2028867" y="2010774"/>
              <a:ext cx="1935410" cy="3415429"/>
            </a:xfrm>
            <a:custGeom>
              <a:avLst/>
              <a:gdLst>
                <a:gd name="T0" fmla="*/ 1067 w 1071"/>
                <a:gd name="T1" fmla="*/ 0 h 1890"/>
                <a:gd name="T2" fmla="*/ 1071 w 1071"/>
                <a:gd name="T3" fmla="*/ 1668 h 1890"/>
                <a:gd name="T4" fmla="*/ 1071 w 1071"/>
                <a:gd name="T5" fmla="*/ 1888 h 1890"/>
                <a:gd name="T6" fmla="*/ 5 w 1071"/>
                <a:gd name="T7" fmla="*/ 1890 h 1890"/>
                <a:gd name="T8" fmla="*/ 5 w 1071"/>
                <a:gd name="T9" fmla="*/ 1670 h 1890"/>
                <a:gd name="T10" fmla="*/ 0 w 1071"/>
                <a:gd name="T11" fmla="*/ 3 h 1890"/>
                <a:gd name="T12" fmla="*/ 1067 w 1071"/>
                <a:gd name="T13" fmla="*/ 0 h 1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1" h="1890">
                  <a:moveTo>
                    <a:pt x="1067" y="0"/>
                  </a:moveTo>
                  <a:lnTo>
                    <a:pt x="1071" y="1668"/>
                  </a:lnTo>
                  <a:lnTo>
                    <a:pt x="1071" y="1888"/>
                  </a:lnTo>
                  <a:lnTo>
                    <a:pt x="5" y="1890"/>
                  </a:lnTo>
                  <a:lnTo>
                    <a:pt x="5" y="1670"/>
                  </a:lnTo>
                  <a:lnTo>
                    <a:pt x="0" y="3"/>
                  </a:lnTo>
                  <a:lnTo>
                    <a:pt x="1067" y="0"/>
                  </a:lnTo>
                  <a:close/>
                </a:path>
              </a:pathLst>
            </a:custGeom>
            <a:solidFill>
              <a:srgbClr val="322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18" name="ïṣḻïḑe"/>
            <p:cNvSpPr/>
            <p:nvPr/>
          </p:nvSpPr>
          <p:spPr bwMode="auto">
            <a:xfrm>
              <a:off x="2028867" y="2010774"/>
              <a:ext cx="1935410" cy="3415429"/>
            </a:xfrm>
            <a:custGeom>
              <a:avLst/>
              <a:gdLst>
                <a:gd name="T0" fmla="*/ 1067 w 1071"/>
                <a:gd name="T1" fmla="*/ 0 h 1890"/>
                <a:gd name="T2" fmla="*/ 1071 w 1071"/>
                <a:gd name="T3" fmla="*/ 1668 h 1890"/>
                <a:gd name="T4" fmla="*/ 1071 w 1071"/>
                <a:gd name="T5" fmla="*/ 1888 h 1890"/>
                <a:gd name="T6" fmla="*/ 5 w 1071"/>
                <a:gd name="T7" fmla="*/ 1890 h 1890"/>
                <a:gd name="T8" fmla="*/ 5 w 1071"/>
                <a:gd name="T9" fmla="*/ 1670 h 1890"/>
                <a:gd name="T10" fmla="*/ 0 w 1071"/>
                <a:gd name="T11" fmla="*/ 3 h 1890"/>
                <a:gd name="T12" fmla="*/ 1067 w 1071"/>
                <a:gd name="T13" fmla="*/ 0 h 1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1" h="1890">
                  <a:moveTo>
                    <a:pt x="1067" y="0"/>
                  </a:moveTo>
                  <a:lnTo>
                    <a:pt x="1071" y="1668"/>
                  </a:lnTo>
                  <a:lnTo>
                    <a:pt x="1071" y="1888"/>
                  </a:lnTo>
                  <a:lnTo>
                    <a:pt x="5" y="1890"/>
                  </a:lnTo>
                  <a:lnTo>
                    <a:pt x="5" y="1670"/>
                  </a:lnTo>
                  <a:lnTo>
                    <a:pt x="0" y="3"/>
                  </a:lnTo>
                  <a:lnTo>
                    <a:pt x="106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19" name="íS1ïďe"/>
            <p:cNvSpPr/>
            <p:nvPr/>
          </p:nvSpPr>
          <p:spPr bwMode="auto">
            <a:xfrm>
              <a:off x="1454208" y="1842713"/>
              <a:ext cx="372264" cy="168061"/>
            </a:xfrm>
            <a:prstGeom prst="rect">
              <a:avLst/>
            </a:pr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20" name="ïṩḷïḓe"/>
            <p:cNvSpPr/>
            <p:nvPr/>
          </p:nvSpPr>
          <p:spPr bwMode="auto">
            <a:xfrm>
              <a:off x="1463244" y="5254528"/>
              <a:ext cx="363229" cy="171676"/>
            </a:xfrm>
            <a:prstGeom prst="rect">
              <a:avLst/>
            </a:pr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21" name="íṣḷiḍe"/>
            <p:cNvSpPr/>
            <p:nvPr/>
          </p:nvSpPr>
          <p:spPr bwMode="auto">
            <a:xfrm>
              <a:off x="1551791" y="2296297"/>
              <a:ext cx="162639" cy="578274"/>
            </a:xfrm>
            <a:custGeom>
              <a:avLst/>
              <a:gdLst>
                <a:gd name="T0" fmla="*/ 21 w 43"/>
                <a:gd name="T1" fmla="*/ 151 h 154"/>
                <a:gd name="T2" fmla="*/ 21 w 43"/>
                <a:gd name="T3" fmla="*/ 148 h 154"/>
                <a:gd name="T4" fmla="*/ 21 w 43"/>
                <a:gd name="T5" fmla="*/ 148 h 154"/>
                <a:gd name="T6" fmla="*/ 10 w 43"/>
                <a:gd name="T7" fmla="*/ 143 h 154"/>
                <a:gd name="T8" fmla="*/ 6 w 43"/>
                <a:gd name="T9" fmla="*/ 133 h 154"/>
                <a:gd name="T10" fmla="*/ 6 w 43"/>
                <a:gd name="T11" fmla="*/ 21 h 154"/>
                <a:gd name="T12" fmla="*/ 10 w 43"/>
                <a:gd name="T13" fmla="*/ 11 h 154"/>
                <a:gd name="T14" fmla="*/ 21 w 43"/>
                <a:gd name="T15" fmla="*/ 6 h 154"/>
                <a:gd name="T16" fmla="*/ 21 w 43"/>
                <a:gd name="T17" fmla="*/ 6 h 154"/>
                <a:gd name="T18" fmla="*/ 32 w 43"/>
                <a:gd name="T19" fmla="*/ 11 h 154"/>
                <a:gd name="T20" fmla="*/ 36 w 43"/>
                <a:gd name="T21" fmla="*/ 21 h 154"/>
                <a:gd name="T22" fmla="*/ 36 w 43"/>
                <a:gd name="T23" fmla="*/ 133 h 154"/>
                <a:gd name="T24" fmla="*/ 32 w 43"/>
                <a:gd name="T25" fmla="*/ 143 h 154"/>
                <a:gd name="T26" fmla="*/ 21 w 43"/>
                <a:gd name="T27" fmla="*/ 148 h 154"/>
                <a:gd name="T28" fmla="*/ 21 w 43"/>
                <a:gd name="T29" fmla="*/ 151 h 154"/>
                <a:gd name="T30" fmla="*/ 21 w 43"/>
                <a:gd name="T31" fmla="*/ 154 h 154"/>
                <a:gd name="T32" fmla="*/ 43 w 43"/>
                <a:gd name="T33" fmla="*/ 133 h 154"/>
                <a:gd name="T34" fmla="*/ 43 w 43"/>
                <a:gd name="T35" fmla="*/ 21 h 154"/>
                <a:gd name="T36" fmla="*/ 21 w 43"/>
                <a:gd name="T37" fmla="*/ 0 h 154"/>
                <a:gd name="T38" fmla="*/ 21 w 43"/>
                <a:gd name="T39" fmla="*/ 0 h 154"/>
                <a:gd name="T40" fmla="*/ 0 w 43"/>
                <a:gd name="T41" fmla="*/ 21 h 154"/>
                <a:gd name="T42" fmla="*/ 0 w 43"/>
                <a:gd name="T43" fmla="*/ 133 h 154"/>
                <a:gd name="T44" fmla="*/ 21 w 43"/>
                <a:gd name="T45" fmla="*/ 154 h 154"/>
                <a:gd name="T46" fmla="*/ 21 w 43"/>
                <a:gd name="T47" fmla="*/ 154 h 154"/>
                <a:gd name="T48" fmla="*/ 21 w 43"/>
                <a:gd name="T49" fmla="*/ 15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" h="154">
                  <a:moveTo>
                    <a:pt x="21" y="151"/>
                  </a:moveTo>
                  <a:cubicBezTo>
                    <a:pt x="21" y="148"/>
                    <a:pt x="21" y="148"/>
                    <a:pt x="21" y="148"/>
                  </a:cubicBezTo>
                  <a:cubicBezTo>
                    <a:pt x="21" y="148"/>
                    <a:pt x="21" y="148"/>
                    <a:pt x="21" y="148"/>
                  </a:cubicBezTo>
                  <a:cubicBezTo>
                    <a:pt x="17" y="148"/>
                    <a:pt x="13" y="146"/>
                    <a:pt x="10" y="143"/>
                  </a:cubicBezTo>
                  <a:cubicBezTo>
                    <a:pt x="7" y="141"/>
                    <a:pt x="6" y="137"/>
                    <a:pt x="6" y="133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17"/>
                    <a:pt x="7" y="13"/>
                    <a:pt x="10" y="11"/>
                  </a:cubicBezTo>
                  <a:cubicBezTo>
                    <a:pt x="13" y="8"/>
                    <a:pt x="17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6" y="6"/>
                    <a:pt x="29" y="8"/>
                    <a:pt x="32" y="11"/>
                  </a:cubicBezTo>
                  <a:cubicBezTo>
                    <a:pt x="35" y="13"/>
                    <a:pt x="36" y="17"/>
                    <a:pt x="36" y="21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7"/>
                    <a:pt x="35" y="141"/>
                    <a:pt x="32" y="143"/>
                  </a:cubicBezTo>
                  <a:cubicBezTo>
                    <a:pt x="29" y="146"/>
                    <a:pt x="26" y="148"/>
                    <a:pt x="21" y="148"/>
                  </a:cubicBezTo>
                  <a:cubicBezTo>
                    <a:pt x="21" y="151"/>
                    <a:pt x="21" y="151"/>
                    <a:pt x="21" y="151"/>
                  </a:cubicBezTo>
                  <a:cubicBezTo>
                    <a:pt x="21" y="154"/>
                    <a:pt x="21" y="154"/>
                    <a:pt x="21" y="154"/>
                  </a:cubicBezTo>
                  <a:cubicBezTo>
                    <a:pt x="33" y="154"/>
                    <a:pt x="43" y="144"/>
                    <a:pt x="43" y="133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10"/>
                    <a:pt x="33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10"/>
                    <a:pt x="0" y="21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44"/>
                    <a:pt x="9" y="154"/>
                    <a:pt x="21" y="154"/>
                  </a:cubicBezTo>
                  <a:cubicBezTo>
                    <a:pt x="21" y="154"/>
                    <a:pt x="21" y="154"/>
                    <a:pt x="21" y="154"/>
                  </a:cubicBezTo>
                  <a:lnTo>
                    <a:pt x="21" y="15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22" name="îṣḻïdê"/>
            <p:cNvSpPr/>
            <p:nvPr/>
          </p:nvSpPr>
          <p:spPr bwMode="auto">
            <a:xfrm>
              <a:off x="1551791" y="3051667"/>
              <a:ext cx="162639" cy="578274"/>
            </a:xfrm>
            <a:custGeom>
              <a:avLst/>
              <a:gdLst>
                <a:gd name="T0" fmla="*/ 21 w 43"/>
                <a:gd name="T1" fmla="*/ 151 h 154"/>
                <a:gd name="T2" fmla="*/ 21 w 43"/>
                <a:gd name="T3" fmla="*/ 148 h 154"/>
                <a:gd name="T4" fmla="*/ 21 w 43"/>
                <a:gd name="T5" fmla="*/ 148 h 154"/>
                <a:gd name="T6" fmla="*/ 10 w 43"/>
                <a:gd name="T7" fmla="*/ 144 h 154"/>
                <a:gd name="T8" fmla="*/ 6 w 43"/>
                <a:gd name="T9" fmla="*/ 133 h 154"/>
                <a:gd name="T10" fmla="*/ 6 w 43"/>
                <a:gd name="T11" fmla="*/ 22 h 154"/>
                <a:gd name="T12" fmla="*/ 10 w 43"/>
                <a:gd name="T13" fmla="*/ 11 h 154"/>
                <a:gd name="T14" fmla="*/ 21 w 43"/>
                <a:gd name="T15" fmla="*/ 6 h 154"/>
                <a:gd name="T16" fmla="*/ 21 w 43"/>
                <a:gd name="T17" fmla="*/ 6 h 154"/>
                <a:gd name="T18" fmla="*/ 32 w 43"/>
                <a:gd name="T19" fmla="*/ 11 h 154"/>
                <a:gd name="T20" fmla="*/ 36 w 43"/>
                <a:gd name="T21" fmla="*/ 22 h 154"/>
                <a:gd name="T22" fmla="*/ 36 w 43"/>
                <a:gd name="T23" fmla="*/ 133 h 154"/>
                <a:gd name="T24" fmla="*/ 32 w 43"/>
                <a:gd name="T25" fmla="*/ 144 h 154"/>
                <a:gd name="T26" fmla="*/ 21 w 43"/>
                <a:gd name="T27" fmla="*/ 148 h 154"/>
                <a:gd name="T28" fmla="*/ 21 w 43"/>
                <a:gd name="T29" fmla="*/ 151 h 154"/>
                <a:gd name="T30" fmla="*/ 21 w 43"/>
                <a:gd name="T31" fmla="*/ 154 h 154"/>
                <a:gd name="T32" fmla="*/ 43 w 43"/>
                <a:gd name="T33" fmla="*/ 133 h 154"/>
                <a:gd name="T34" fmla="*/ 43 w 43"/>
                <a:gd name="T35" fmla="*/ 22 h 154"/>
                <a:gd name="T36" fmla="*/ 21 w 43"/>
                <a:gd name="T37" fmla="*/ 0 h 154"/>
                <a:gd name="T38" fmla="*/ 21 w 43"/>
                <a:gd name="T39" fmla="*/ 0 h 154"/>
                <a:gd name="T40" fmla="*/ 0 w 43"/>
                <a:gd name="T41" fmla="*/ 22 h 154"/>
                <a:gd name="T42" fmla="*/ 0 w 43"/>
                <a:gd name="T43" fmla="*/ 133 h 154"/>
                <a:gd name="T44" fmla="*/ 21 w 43"/>
                <a:gd name="T45" fmla="*/ 154 h 154"/>
                <a:gd name="T46" fmla="*/ 21 w 43"/>
                <a:gd name="T47" fmla="*/ 154 h 154"/>
                <a:gd name="T48" fmla="*/ 21 w 43"/>
                <a:gd name="T49" fmla="*/ 15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" h="154">
                  <a:moveTo>
                    <a:pt x="21" y="151"/>
                  </a:moveTo>
                  <a:cubicBezTo>
                    <a:pt x="21" y="148"/>
                    <a:pt x="21" y="148"/>
                    <a:pt x="21" y="148"/>
                  </a:cubicBezTo>
                  <a:cubicBezTo>
                    <a:pt x="21" y="148"/>
                    <a:pt x="21" y="148"/>
                    <a:pt x="21" y="148"/>
                  </a:cubicBezTo>
                  <a:cubicBezTo>
                    <a:pt x="17" y="148"/>
                    <a:pt x="13" y="146"/>
                    <a:pt x="10" y="144"/>
                  </a:cubicBezTo>
                  <a:cubicBezTo>
                    <a:pt x="7" y="141"/>
                    <a:pt x="6" y="137"/>
                    <a:pt x="6" y="133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17"/>
                    <a:pt x="7" y="14"/>
                    <a:pt x="10" y="11"/>
                  </a:cubicBezTo>
                  <a:cubicBezTo>
                    <a:pt x="13" y="8"/>
                    <a:pt x="17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6" y="6"/>
                    <a:pt x="29" y="8"/>
                    <a:pt x="32" y="11"/>
                  </a:cubicBezTo>
                  <a:cubicBezTo>
                    <a:pt x="35" y="14"/>
                    <a:pt x="36" y="17"/>
                    <a:pt x="36" y="22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7"/>
                    <a:pt x="35" y="141"/>
                    <a:pt x="32" y="144"/>
                  </a:cubicBezTo>
                  <a:cubicBezTo>
                    <a:pt x="29" y="146"/>
                    <a:pt x="26" y="148"/>
                    <a:pt x="21" y="148"/>
                  </a:cubicBezTo>
                  <a:cubicBezTo>
                    <a:pt x="21" y="151"/>
                    <a:pt x="21" y="151"/>
                    <a:pt x="21" y="151"/>
                  </a:cubicBezTo>
                  <a:cubicBezTo>
                    <a:pt x="21" y="154"/>
                    <a:pt x="21" y="154"/>
                    <a:pt x="21" y="154"/>
                  </a:cubicBezTo>
                  <a:cubicBezTo>
                    <a:pt x="33" y="154"/>
                    <a:pt x="43" y="145"/>
                    <a:pt x="43" y="133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10"/>
                    <a:pt x="33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10"/>
                    <a:pt x="0" y="22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45"/>
                    <a:pt x="9" y="154"/>
                    <a:pt x="21" y="154"/>
                  </a:cubicBezTo>
                  <a:cubicBezTo>
                    <a:pt x="21" y="154"/>
                    <a:pt x="21" y="154"/>
                    <a:pt x="21" y="154"/>
                  </a:cubicBezTo>
                  <a:lnTo>
                    <a:pt x="21" y="15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23" name="íṥľîḑe"/>
            <p:cNvSpPr/>
            <p:nvPr/>
          </p:nvSpPr>
          <p:spPr bwMode="auto">
            <a:xfrm>
              <a:off x="2037903" y="4732275"/>
              <a:ext cx="1926374" cy="693928"/>
            </a:xfrm>
            <a:prstGeom prst="rect">
              <a:avLst/>
            </a:prstGeom>
            <a:solidFill>
              <a:srgbClr val="A87D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24" name="í$lídê"/>
            <p:cNvSpPr/>
            <p:nvPr/>
          </p:nvSpPr>
          <p:spPr bwMode="auto">
            <a:xfrm>
              <a:off x="2037903" y="4038347"/>
              <a:ext cx="1926374" cy="693928"/>
            </a:xfrm>
            <a:prstGeom prst="rect">
              <a:avLst/>
            </a:prstGeom>
            <a:solidFill>
              <a:srgbClr val="AFA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25" name="îṧ1iďè"/>
            <p:cNvSpPr/>
            <p:nvPr/>
          </p:nvSpPr>
          <p:spPr bwMode="auto">
            <a:xfrm>
              <a:off x="2229457" y="4157616"/>
              <a:ext cx="449970" cy="455391"/>
            </a:xfrm>
            <a:prstGeom prst="ellipse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26" name="íSľiďe"/>
            <p:cNvSpPr/>
            <p:nvPr/>
          </p:nvSpPr>
          <p:spPr bwMode="auto">
            <a:xfrm>
              <a:off x="2337883" y="4425067"/>
              <a:ext cx="233117" cy="130112"/>
            </a:xfrm>
            <a:custGeom>
              <a:avLst/>
              <a:gdLst>
                <a:gd name="T0" fmla="*/ 62 w 62"/>
                <a:gd name="T1" fmla="*/ 27 h 35"/>
                <a:gd name="T2" fmla="*/ 35 w 62"/>
                <a:gd name="T3" fmla="*/ 0 h 35"/>
                <a:gd name="T4" fmla="*/ 27 w 62"/>
                <a:gd name="T5" fmla="*/ 0 h 35"/>
                <a:gd name="T6" fmla="*/ 0 w 62"/>
                <a:gd name="T7" fmla="*/ 27 h 35"/>
                <a:gd name="T8" fmla="*/ 0 w 62"/>
                <a:gd name="T9" fmla="*/ 35 h 35"/>
                <a:gd name="T10" fmla="*/ 62 w 62"/>
                <a:gd name="T11" fmla="*/ 35 h 35"/>
                <a:gd name="T12" fmla="*/ 62 w 62"/>
                <a:gd name="T13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35">
                  <a:moveTo>
                    <a:pt x="62" y="27"/>
                  </a:moveTo>
                  <a:cubicBezTo>
                    <a:pt x="62" y="12"/>
                    <a:pt x="50" y="0"/>
                    <a:pt x="35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2" y="35"/>
                    <a:pt x="62" y="35"/>
                    <a:pt x="62" y="35"/>
                  </a:cubicBezTo>
                  <a:lnTo>
                    <a:pt x="62" y="27"/>
                  </a:lnTo>
                  <a:close/>
                </a:path>
              </a:pathLst>
            </a:custGeom>
            <a:solidFill>
              <a:srgbClr val="AFA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27" name="ïŝlïdê"/>
            <p:cNvSpPr/>
            <p:nvPr/>
          </p:nvSpPr>
          <p:spPr bwMode="auto">
            <a:xfrm>
              <a:off x="2397517" y="4289534"/>
              <a:ext cx="117462" cy="115655"/>
            </a:xfrm>
            <a:prstGeom prst="ellipse">
              <a:avLst/>
            </a:prstGeom>
            <a:solidFill>
              <a:srgbClr val="AFA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28" name="íṩ1iḍè"/>
            <p:cNvSpPr/>
            <p:nvPr/>
          </p:nvSpPr>
          <p:spPr bwMode="auto">
            <a:xfrm>
              <a:off x="2784237" y="4303991"/>
              <a:ext cx="365035" cy="34336"/>
            </a:xfrm>
            <a:custGeom>
              <a:avLst/>
              <a:gdLst>
                <a:gd name="T0" fmla="*/ 4 w 97"/>
                <a:gd name="T1" fmla="*/ 9 h 9"/>
                <a:gd name="T2" fmla="*/ 92 w 97"/>
                <a:gd name="T3" fmla="*/ 9 h 9"/>
                <a:gd name="T4" fmla="*/ 97 w 97"/>
                <a:gd name="T5" fmla="*/ 5 h 9"/>
                <a:gd name="T6" fmla="*/ 92 w 97"/>
                <a:gd name="T7" fmla="*/ 0 h 9"/>
                <a:gd name="T8" fmla="*/ 4 w 97"/>
                <a:gd name="T9" fmla="*/ 0 h 9"/>
                <a:gd name="T10" fmla="*/ 0 w 97"/>
                <a:gd name="T11" fmla="*/ 5 h 9"/>
                <a:gd name="T12" fmla="*/ 4 w 97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9">
                  <a:moveTo>
                    <a:pt x="4" y="9"/>
                  </a:moveTo>
                  <a:cubicBezTo>
                    <a:pt x="92" y="9"/>
                    <a:pt x="92" y="9"/>
                    <a:pt x="92" y="9"/>
                  </a:cubicBezTo>
                  <a:cubicBezTo>
                    <a:pt x="95" y="9"/>
                    <a:pt x="97" y="7"/>
                    <a:pt x="97" y="5"/>
                  </a:cubicBezTo>
                  <a:cubicBezTo>
                    <a:pt x="97" y="2"/>
                    <a:pt x="95" y="0"/>
                    <a:pt x="9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4" y="9"/>
                  </a:cubicBezTo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29" name="îśḻîḑé"/>
            <p:cNvSpPr/>
            <p:nvPr/>
          </p:nvSpPr>
          <p:spPr bwMode="auto">
            <a:xfrm>
              <a:off x="2784237" y="4417839"/>
              <a:ext cx="796934" cy="32528"/>
            </a:xfrm>
            <a:custGeom>
              <a:avLst/>
              <a:gdLst>
                <a:gd name="T0" fmla="*/ 4 w 212"/>
                <a:gd name="T1" fmla="*/ 9 h 9"/>
                <a:gd name="T2" fmla="*/ 208 w 212"/>
                <a:gd name="T3" fmla="*/ 9 h 9"/>
                <a:gd name="T4" fmla="*/ 212 w 212"/>
                <a:gd name="T5" fmla="*/ 4 h 9"/>
                <a:gd name="T6" fmla="*/ 208 w 212"/>
                <a:gd name="T7" fmla="*/ 0 h 9"/>
                <a:gd name="T8" fmla="*/ 4 w 212"/>
                <a:gd name="T9" fmla="*/ 0 h 9"/>
                <a:gd name="T10" fmla="*/ 0 w 212"/>
                <a:gd name="T11" fmla="*/ 4 h 9"/>
                <a:gd name="T12" fmla="*/ 4 w 21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2" h="9">
                  <a:moveTo>
                    <a:pt x="4" y="9"/>
                  </a:moveTo>
                  <a:cubicBezTo>
                    <a:pt x="208" y="9"/>
                    <a:pt x="208" y="9"/>
                    <a:pt x="208" y="9"/>
                  </a:cubicBezTo>
                  <a:cubicBezTo>
                    <a:pt x="210" y="9"/>
                    <a:pt x="212" y="7"/>
                    <a:pt x="212" y="4"/>
                  </a:cubicBezTo>
                  <a:cubicBezTo>
                    <a:pt x="212" y="2"/>
                    <a:pt x="210" y="0"/>
                    <a:pt x="20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4" y="9"/>
                  </a:cubicBezTo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30" name="ïsľïḑé"/>
            <p:cNvSpPr/>
            <p:nvPr/>
          </p:nvSpPr>
          <p:spPr bwMode="auto">
            <a:xfrm>
              <a:off x="2037903" y="3239606"/>
              <a:ext cx="1926374" cy="693928"/>
            </a:xfrm>
            <a:prstGeom prst="rect">
              <a:avLst/>
            </a:prstGeom>
            <a:solidFill>
              <a:srgbClr val="A87D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31" name="iŝḷîḑe"/>
            <p:cNvSpPr/>
            <p:nvPr/>
          </p:nvSpPr>
          <p:spPr bwMode="auto">
            <a:xfrm>
              <a:off x="2037903" y="3239606"/>
              <a:ext cx="1926374" cy="693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32" name="íṩļíḑê"/>
            <p:cNvSpPr/>
            <p:nvPr/>
          </p:nvSpPr>
          <p:spPr bwMode="auto">
            <a:xfrm>
              <a:off x="2229457" y="3358875"/>
              <a:ext cx="449970" cy="453584"/>
            </a:xfrm>
            <a:prstGeom prst="ellipse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33" name="ïṩ1idé"/>
            <p:cNvSpPr/>
            <p:nvPr/>
          </p:nvSpPr>
          <p:spPr bwMode="auto">
            <a:xfrm>
              <a:off x="2337883" y="3624519"/>
              <a:ext cx="233117" cy="131919"/>
            </a:xfrm>
            <a:custGeom>
              <a:avLst/>
              <a:gdLst>
                <a:gd name="T0" fmla="*/ 62 w 62"/>
                <a:gd name="T1" fmla="*/ 27 h 35"/>
                <a:gd name="T2" fmla="*/ 35 w 62"/>
                <a:gd name="T3" fmla="*/ 0 h 35"/>
                <a:gd name="T4" fmla="*/ 27 w 62"/>
                <a:gd name="T5" fmla="*/ 0 h 35"/>
                <a:gd name="T6" fmla="*/ 0 w 62"/>
                <a:gd name="T7" fmla="*/ 27 h 35"/>
                <a:gd name="T8" fmla="*/ 0 w 62"/>
                <a:gd name="T9" fmla="*/ 35 h 35"/>
                <a:gd name="T10" fmla="*/ 62 w 62"/>
                <a:gd name="T11" fmla="*/ 35 h 35"/>
                <a:gd name="T12" fmla="*/ 62 w 62"/>
                <a:gd name="T13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35">
                  <a:moveTo>
                    <a:pt x="62" y="27"/>
                  </a:moveTo>
                  <a:cubicBezTo>
                    <a:pt x="62" y="12"/>
                    <a:pt x="50" y="0"/>
                    <a:pt x="35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2" y="35"/>
                    <a:pt x="62" y="35"/>
                    <a:pt x="62" y="35"/>
                  </a:cubicBezTo>
                  <a:lnTo>
                    <a:pt x="62" y="27"/>
                  </a:lnTo>
                  <a:close/>
                </a:path>
              </a:pathLst>
            </a:custGeom>
            <a:solidFill>
              <a:srgbClr val="A87D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34" name="ïṡľîḍé"/>
            <p:cNvSpPr/>
            <p:nvPr/>
          </p:nvSpPr>
          <p:spPr bwMode="auto">
            <a:xfrm>
              <a:off x="2397517" y="3490793"/>
              <a:ext cx="117462" cy="115655"/>
            </a:xfrm>
            <a:prstGeom prst="ellipse">
              <a:avLst/>
            </a:prstGeom>
            <a:solidFill>
              <a:srgbClr val="A87D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35" name="íŝľïḋê"/>
            <p:cNvSpPr/>
            <p:nvPr/>
          </p:nvSpPr>
          <p:spPr bwMode="auto">
            <a:xfrm>
              <a:off x="2784237" y="3505250"/>
              <a:ext cx="365035" cy="34336"/>
            </a:xfrm>
            <a:custGeom>
              <a:avLst/>
              <a:gdLst>
                <a:gd name="T0" fmla="*/ 4 w 97"/>
                <a:gd name="T1" fmla="*/ 9 h 9"/>
                <a:gd name="T2" fmla="*/ 92 w 97"/>
                <a:gd name="T3" fmla="*/ 9 h 9"/>
                <a:gd name="T4" fmla="*/ 97 w 97"/>
                <a:gd name="T5" fmla="*/ 5 h 9"/>
                <a:gd name="T6" fmla="*/ 92 w 97"/>
                <a:gd name="T7" fmla="*/ 0 h 9"/>
                <a:gd name="T8" fmla="*/ 4 w 97"/>
                <a:gd name="T9" fmla="*/ 0 h 9"/>
                <a:gd name="T10" fmla="*/ 0 w 97"/>
                <a:gd name="T11" fmla="*/ 5 h 9"/>
                <a:gd name="T12" fmla="*/ 4 w 97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9">
                  <a:moveTo>
                    <a:pt x="4" y="9"/>
                  </a:moveTo>
                  <a:cubicBezTo>
                    <a:pt x="92" y="9"/>
                    <a:pt x="92" y="9"/>
                    <a:pt x="92" y="9"/>
                  </a:cubicBezTo>
                  <a:cubicBezTo>
                    <a:pt x="95" y="9"/>
                    <a:pt x="97" y="7"/>
                    <a:pt x="97" y="5"/>
                  </a:cubicBezTo>
                  <a:cubicBezTo>
                    <a:pt x="97" y="2"/>
                    <a:pt x="95" y="0"/>
                    <a:pt x="9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4" y="9"/>
                  </a:cubicBezTo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36" name="îS1îḓè"/>
            <p:cNvSpPr/>
            <p:nvPr/>
          </p:nvSpPr>
          <p:spPr bwMode="auto">
            <a:xfrm>
              <a:off x="2784237" y="3617290"/>
              <a:ext cx="796934" cy="34336"/>
            </a:xfrm>
            <a:custGeom>
              <a:avLst/>
              <a:gdLst>
                <a:gd name="T0" fmla="*/ 4 w 212"/>
                <a:gd name="T1" fmla="*/ 9 h 9"/>
                <a:gd name="T2" fmla="*/ 208 w 212"/>
                <a:gd name="T3" fmla="*/ 9 h 9"/>
                <a:gd name="T4" fmla="*/ 212 w 212"/>
                <a:gd name="T5" fmla="*/ 4 h 9"/>
                <a:gd name="T6" fmla="*/ 208 w 212"/>
                <a:gd name="T7" fmla="*/ 0 h 9"/>
                <a:gd name="T8" fmla="*/ 4 w 212"/>
                <a:gd name="T9" fmla="*/ 0 h 9"/>
                <a:gd name="T10" fmla="*/ 0 w 212"/>
                <a:gd name="T11" fmla="*/ 4 h 9"/>
                <a:gd name="T12" fmla="*/ 4 w 21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2" h="9">
                  <a:moveTo>
                    <a:pt x="4" y="9"/>
                  </a:moveTo>
                  <a:cubicBezTo>
                    <a:pt x="208" y="9"/>
                    <a:pt x="208" y="9"/>
                    <a:pt x="208" y="9"/>
                  </a:cubicBezTo>
                  <a:cubicBezTo>
                    <a:pt x="210" y="9"/>
                    <a:pt x="212" y="7"/>
                    <a:pt x="212" y="4"/>
                  </a:cubicBezTo>
                  <a:cubicBezTo>
                    <a:pt x="212" y="2"/>
                    <a:pt x="210" y="0"/>
                    <a:pt x="20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4" y="9"/>
                  </a:cubicBezTo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37" name="íŝḷïḓê"/>
            <p:cNvSpPr/>
            <p:nvPr/>
          </p:nvSpPr>
          <p:spPr bwMode="auto">
            <a:xfrm>
              <a:off x="4163059" y="2916134"/>
              <a:ext cx="0" cy="791512"/>
            </a:xfrm>
            <a:custGeom>
              <a:avLst/>
              <a:gdLst>
                <a:gd name="T0" fmla="*/ 0 h 438"/>
                <a:gd name="T1" fmla="*/ 438 h 438"/>
                <a:gd name="T2" fmla="*/ 438 h 438"/>
                <a:gd name="T3" fmla="*/ 2 h 438"/>
                <a:gd name="T4" fmla="*/ 0 h 43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38">
                  <a:moveTo>
                    <a:pt x="0" y="0"/>
                  </a:moveTo>
                  <a:lnTo>
                    <a:pt x="0" y="438"/>
                  </a:lnTo>
                  <a:lnTo>
                    <a:pt x="0" y="438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38" name="îSḷïďe"/>
            <p:cNvSpPr/>
            <p:nvPr/>
          </p:nvSpPr>
          <p:spPr bwMode="auto">
            <a:xfrm>
              <a:off x="4163059" y="2916134"/>
              <a:ext cx="0" cy="791512"/>
            </a:xfrm>
            <a:custGeom>
              <a:avLst/>
              <a:gdLst>
                <a:gd name="T0" fmla="*/ 0 h 438"/>
                <a:gd name="T1" fmla="*/ 438 h 438"/>
                <a:gd name="T2" fmla="*/ 438 h 438"/>
                <a:gd name="T3" fmla="*/ 2 h 438"/>
                <a:gd name="T4" fmla="*/ 0 h 43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38">
                  <a:moveTo>
                    <a:pt x="0" y="0"/>
                  </a:moveTo>
                  <a:lnTo>
                    <a:pt x="0" y="438"/>
                  </a:lnTo>
                  <a:lnTo>
                    <a:pt x="0" y="438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39" name="íṣ1ïdè"/>
            <p:cNvSpPr/>
            <p:nvPr/>
          </p:nvSpPr>
          <p:spPr bwMode="auto">
            <a:xfrm>
              <a:off x="3960664" y="2807707"/>
              <a:ext cx="202396" cy="899939"/>
            </a:xfrm>
            <a:custGeom>
              <a:avLst/>
              <a:gdLst>
                <a:gd name="T0" fmla="*/ 0 w 112"/>
                <a:gd name="T1" fmla="*/ 0 h 498"/>
                <a:gd name="T2" fmla="*/ 0 w 112"/>
                <a:gd name="T3" fmla="*/ 239 h 498"/>
                <a:gd name="T4" fmla="*/ 2 w 112"/>
                <a:gd name="T5" fmla="*/ 239 h 498"/>
                <a:gd name="T6" fmla="*/ 2 w 112"/>
                <a:gd name="T7" fmla="*/ 438 h 498"/>
                <a:gd name="T8" fmla="*/ 112 w 112"/>
                <a:gd name="T9" fmla="*/ 498 h 498"/>
                <a:gd name="T10" fmla="*/ 112 w 112"/>
                <a:gd name="T11" fmla="*/ 60 h 498"/>
                <a:gd name="T12" fmla="*/ 0 w 112"/>
                <a:gd name="T13" fmla="*/ 0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498">
                  <a:moveTo>
                    <a:pt x="0" y="0"/>
                  </a:moveTo>
                  <a:lnTo>
                    <a:pt x="0" y="239"/>
                  </a:lnTo>
                  <a:lnTo>
                    <a:pt x="2" y="239"/>
                  </a:lnTo>
                  <a:lnTo>
                    <a:pt x="2" y="438"/>
                  </a:lnTo>
                  <a:lnTo>
                    <a:pt x="112" y="498"/>
                  </a:lnTo>
                  <a:lnTo>
                    <a:pt x="112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40" name="iṩliḋê"/>
            <p:cNvSpPr/>
            <p:nvPr/>
          </p:nvSpPr>
          <p:spPr bwMode="auto">
            <a:xfrm>
              <a:off x="3960664" y="2807707"/>
              <a:ext cx="202396" cy="899939"/>
            </a:xfrm>
            <a:custGeom>
              <a:avLst/>
              <a:gdLst>
                <a:gd name="T0" fmla="*/ 0 w 112"/>
                <a:gd name="T1" fmla="*/ 0 h 498"/>
                <a:gd name="T2" fmla="*/ 0 w 112"/>
                <a:gd name="T3" fmla="*/ 239 h 498"/>
                <a:gd name="T4" fmla="*/ 2 w 112"/>
                <a:gd name="T5" fmla="*/ 239 h 498"/>
                <a:gd name="T6" fmla="*/ 2 w 112"/>
                <a:gd name="T7" fmla="*/ 438 h 498"/>
                <a:gd name="T8" fmla="*/ 112 w 112"/>
                <a:gd name="T9" fmla="*/ 498 h 498"/>
                <a:gd name="T10" fmla="*/ 112 w 112"/>
                <a:gd name="T11" fmla="*/ 60 h 498"/>
                <a:gd name="T12" fmla="*/ 0 w 112"/>
                <a:gd name="T13" fmla="*/ 0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498">
                  <a:moveTo>
                    <a:pt x="0" y="0"/>
                  </a:moveTo>
                  <a:lnTo>
                    <a:pt x="0" y="239"/>
                  </a:lnTo>
                  <a:lnTo>
                    <a:pt x="2" y="239"/>
                  </a:lnTo>
                  <a:lnTo>
                    <a:pt x="2" y="438"/>
                  </a:lnTo>
                  <a:lnTo>
                    <a:pt x="112" y="498"/>
                  </a:lnTo>
                  <a:lnTo>
                    <a:pt x="112" y="6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41" name="îṩlïďè"/>
            <p:cNvSpPr/>
            <p:nvPr/>
          </p:nvSpPr>
          <p:spPr bwMode="auto">
            <a:xfrm>
              <a:off x="2979405" y="2455322"/>
              <a:ext cx="981259" cy="784284"/>
            </a:xfrm>
            <a:custGeom>
              <a:avLst/>
              <a:gdLst>
                <a:gd name="T0" fmla="*/ 185 w 543"/>
                <a:gd name="T1" fmla="*/ 0 h 434"/>
                <a:gd name="T2" fmla="*/ 0 w 543"/>
                <a:gd name="T3" fmla="*/ 336 h 434"/>
                <a:gd name="T4" fmla="*/ 181 w 543"/>
                <a:gd name="T5" fmla="*/ 434 h 434"/>
                <a:gd name="T6" fmla="*/ 543 w 543"/>
                <a:gd name="T7" fmla="*/ 434 h 434"/>
                <a:gd name="T8" fmla="*/ 543 w 543"/>
                <a:gd name="T9" fmla="*/ 195 h 434"/>
                <a:gd name="T10" fmla="*/ 185 w 543"/>
                <a:gd name="T11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3" h="434">
                  <a:moveTo>
                    <a:pt x="185" y="0"/>
                  </a:moveTo>
                  <a:lnTo>
                    <a:pt x="0" y="336"/>
                  </a:lnTo>
                  <a:lnTo>
                    <a:pt x="181" y="434"/>
                  </a:lnTo>
                  <a:lnTo>
                    <a:pt x="543" y="434"/>
                  </a:lnTo>
                  <a:lnTo>
                    <a:pt x="543" y="19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2B1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42" name="ïsḷîďè"/>
            <p:cNvSpPr/>
            <p:nvPr/>
          </p:nvSpPr>
          <p:spPr bwMode="auto">
            <a:xfrm>
              <a:off x="2979405" y="2455322"/>
              <a:ext cx="981259" cy="784284"/>
            </a:xfrm>
            <a:custGeom>
              <a:avLst/>
              <a:gdLst>
                <a:gd name="T0" fmla="*/ 185 w 543"/>
                <a:gd name="T1" fmla="*/ 0 h 434"/>
                <a:gd name="T2" fmla="*/ 0 w 543"/>
                <a:gd name="T3" fmla="*/ 336 h 434"/>
                <a:gd name="T4" fmla="*/ 181 w 543"/>
                <a:gd name="T5" fmla="*/ 434 h 434"/>
                <a:gd name="T6" fmla="*/ 543 w 543"/>
                <a:gd name="T7" fmla="*/ 434 h 434"/>
                <a:gd name="T8" fmla="*/ 543 w 543"/>
                <a:gd name="T9" fmla="*/ 195 h 434"/>
                <a:gd name="T10" fmla="*/ 185 w 543"/>
                <a:gd name="T11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3" h="434">
                  <a:moveTo>
                    <a:pt x="185" y="0"/>
                  </a:moveTo>
                  <a:lnTo>
                    <a:pt x="0" y="336"/>
                  </a:lnTo>
                  <a:lnTo>
                    <a:pt x="181" y="434"/>
                  </a:lnTo>
                  <a:lnTo>
                    <a:pt x="543" y="434"/>
                  </a:lnTo>
                  <a:lnTo>
                    <a:pt x="543" y="195"/>
                  </a:lnTo>
                  <a:lnTo>
                    <a:pt x="1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43" name="ïṧļîďè"/>
            <p:cNvSpPr/>
            <p:nvPr/>
          </p:nvSpPr>
          <p:spPr bwMode="auto">
            <a:xfrm>
              <a:off x="3306491" y="3239606"/>
              <a:ext cx="657786" cy="359615"/>
            </a:xfrm>
            <a:custGeom>
              <a:avLst/>
              <a:gdLst>
                <a:gd name="T0" fmla="*/ 364 w 364"/>
                <a:gd name="T1" fmla="*/ 0 h 199"/>
                <a:gd name="T2" fmla="*/ 362 w 364"/>
                <a:gd name="T3" fmla="*/ 0 h 199"/>
                <a:gd name="T4" fmla="*/ 0 w 364"/>
                <a:gd name="T5" fmla="*/ 0 h 199"/>
                <a:gd name="T6" fmla="*/ 364 w 364"/>
                <a:gd name="T7" fmla="*/ 199 h 199"/>
                <a:gd name="T8" fmla="*/ 364 w 364"/>
                <a:gd name="T9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4" h="199">
                  <a:moveTo>
                    <a:pt x="364" y="0"/>
                  </a:moveTo>
                  <a:lnTo>
                    <a:pt x="362" y="0"/>
                  </a:lnTo>
                  <a:lnTo>
                    <a:pt x="0" y="0"/>
                  </a:lnTo>
                  <a:lnTo>
                    <a:pt x="364" y="199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rgbClr val="926C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44" name="ïṩḻíḍé"/>
            <p:cNvSpPr/>
            <p:nvPr/>
          </p:nvSpPr>
          <p:spPr bwMode="auto">
            <a:xfrm>
              <a:off x="3306491" y="3239606"/>
              <a:ext cx="657786" cy="359615"/>
            </a:xfrm>
            <a:custGeom>
              <a:avLst/>
              <a:gdLst>
                <a:gd name="T0" fmla="*/ 364 w 364"/>
                <a:gd name="T1" fmla="*/ 0 h 199"/>
                <a:gd name="T2" fmla="*/ 362 w 364"/>
                <a:gd name="T3" fmla="*/ 0 h 199"/>
                <a:gd name="T4" fmla="*/ 0 w 364"/>
                <a:gd name="T5" fmla="*/ 0 h 199"/>
                <a:gd name="T6" fmla="*/ 364 w 364"/>
                <a:gd name="T7" fmla="*/ 199 h 199"/>
                <a:gd name="T8" fmla="*/ 364 w 364"/>
                <a:gd name="T9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4" h="199">
                  <a:moveTo>
                    <a:pt x="364" y="0"/>
                  </a:moveTo>
                  <a:lnTo>
                    <a:pt x="362" y="0"/>
                  </a:lnTo>
                  <a:lnTo>
                    <a:pt x="0" y="0"/>
                  </a:lnTo>
                  <a:lnTo>
                    <a:pt x="364" y="199"/>
                  </a:lnTo>
                  <a:lnTo>
                    <a:pt x="36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45" name="îṧḻïḍè"/>
            <p:cNvSpPr/>
            <p:nvPr/>
          </p:nvSpPr>
          <p:spPr bwMode="auto">
            <a:xfrm>
              <a:off x="4023912" y="2592662"/>
              <a:ext cx="491533" cy="292751"/>
            </a:xfrm>
            <a:custGeom>
              <a:avLst/>
              <a:gdLst>
                <a:gd name="T0" fmla="*/ 131 w 131"/>
                <a:gd name="T1" fmla="*/ 49 h 78"/>
                <a:gd name="T2" fmla="*/ 59 w 131"/>
                <a:gd name="T3" fmla="*/ 11 h 78"/>
                <a:gd name="T4" fmla="*/ 59 w 131"/>
                <a:gd name="T5" fmla="*/ 11 h 78"/>
                <a:gd name="T6" fmla="*/ 53 w 131"/>
                <a:gd name="T7" fmla="*/ 5 h 78"/>
                <a:gd name="T8" fmla="*/ 37 w 131"/>
                <a:gd name="T9" fmla="*/ 3 h 78"/>
                <a:gd name="T10" fmla="*/ 28 w 131"/>
                <a:gd name="T11" fmla="*/ 7 h 78"/>
                <a:gd name="T12" fmla="*/ 17 w 131"/>
                <a:gd name="T13" fmla="*/ 7 h 78"/>
                <a:gd name="T14" fmla="*/ 0 w 131"/>
                <a:gd name="T15" fmla="*/ 8 h 78"/>
                <a:gd name="T16" fmla="*/ 40 w 131"/>
                <a:gd name="T17" fmla="*/ 34 h 78"/>
                <a:gd name="T18" fmla="*/ 48 w 131"/>
                <a:gd name="T19" fmla="*/ 36 h 78"/>
                <a:gd name="T20" fmla="*/ 121 w 131"/>
                <a:gd name="T21" fmla="*/ 78 h 78"/>
                <a:gd name="T22" fmla="*/ 131 w 131"/>
                <a:gd name="T23" fmla="*/ 4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1" h="78">
                  <a:moveTo>
                    <a:pt x="131" y="49"/>
                  </a:moveTo>
                  <a:cubicBezTo>
                    <a:pt x="59" y="11"/>
                    <a:pt x="59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49" y="1"/>
                    <a:pt x="43" y="0"/>
                    <a:pt x="37" y="3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4" y="6"/>
                    <a:pt x="20" y="6"/>
                    <a:pt x="17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2" y="36"/>
                    <a:pt x="45" y="36"/>
                    <a:pt x="48" y="36"/>
                  </a:cubicBezTo>
                  <a:cubicBezTo>
                    <a:pt x="121" y="78"/>
                    <a:pt x="121" y="78"/>
                    <a:pt x="121" y="78"/>
                  </a:cubicBezTo>
                  <a:lnTo>
                    <a:pt x="131" y="49"/>
                  </a:lnTo>
                  <a:close/>
                </a:path>
              </a:pathLst>
            </a:custGeom>
            <a:solidFill>
              <a:srgbClr val="FF8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46" name="í$ļïḍe"/>
            <p:cNvSpPr/>
            <p:nvPr/>
          </p:nvSpPr>
          <p:spPr bwMode="auto">
            <a:xfrm>
              <a:off x="4313049" y="2543870"/>
              <a:ext cx="1086071" cy="574660"/>
            </a:xfrm>
            <a:custGeom>
              <a:avLst/>
              <a:gdLst>
                <a:gd name="T0" fmla="*/ 278 w 289"/>
                <a:gd name="T1" fmla="*/ 14 h 153"/>
                <a:gd name="T2" fmla="*/ 235 w 289"/>
                <a:gd name="T3" fmla="*/ 11 h 153"/>
                <a:gd name="T4" fmla="*/ 149 w 289"/>
                <a:gd name="T5" fmla="*/ 85 h 153"/>
                <a:gd name="T6" fmla="*/ 21 w 289"/>
                <a:gd name="T7" fmla="*/ 32 h 153"/>
                <a:gd name="T8" fmla="*/ 0 w 289"/>
                <a:gd name="T9" fmla="*/ 68 h 153"/>
                <a:gd name="T10" fmla="*/ 141 w 289"/>
                <a:gd name="T11" fmla="*/ 147 h 153"/>
                <a:gd name="T12" fmla="*/ 173 w 289"/>
                <a:gd name="T13" fmla="*/ 144 h 153"/>
                <a:gd name="T14" fmla="*/ 175 w 289"/>
                <a:gd name="T15" fmla="*/ 143 h 153"/>
                <a:gd name="T16" fmla="*/ 275 w 289"/>
                <a:gd name="T17" fmla="*/ 57 h 153"/>
                <a:gd name="T18" fmla="*/ 278 w 289"/>
                <a:gd name="T19" fmla="*/ 14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9" h="153">
                  <a:moveTo>
                    <a:pt x="278" y="14"/>
                  </a:moveTo>
                  <a:cubicBezTo>
                    <a:pt x="267" y="1"/>
                    <a:pt x="248" y="0"/>
                    <a:pt x="235" y="11"/>
                  </a:cubicBezTo>
                  <a:cubicBezTo>
                    <a:pt x="149" y="85"/>
                    <a:pt x="149" y="85"/>
                    <a:pt x="149" y="85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141" y="147"/>
                    <a:pt x="141" y="147"/>
                    <a:pt x="141" y="147"/>
                  </a:cubicBezTo>
                  <a:cubicBezTo>
                    <a:pt x="151" y="153"/>
                    <a:pt x="164" y="152"/>
                    <a:pt x="173" y="144"/>
                  </a:cubicBezTo>
                  <a:cubicBezTo>
                    <a:pt x="175" y="143"/>
                    <a:pt x="175" y="143"/>
                    <a:pt x="175" y="143"/>
                  </a:cubicBezTo>
                  <a:cubicBezTo>
                    <a:pt x="275" y="57"/>
                    <a:pt x="275" y="57"/>
                    <a:pt x="275" y="57"/>
                  </a:cubicBezTo>
                  <a:cubicBezTo>
                    <a:pt x="288" y="46"/>
                    <a:pt x="289" y="27"/>
                    <a:pt x="278" y="14"/>
                  </a:cubicBezTo>
                  <a:close/>
                </a:path>
              </a:pathLst>
            </a:custGeom>
            <a:solidFill>
              <a:srgbClr val="643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47" name="îş1ídé"/>
            <p:cNvSpPr/>
            <p:nvPr/>
          </p:nvSpPr>
          <p:spPr bwMode="auto">
            <a:xfrm>
              <a:off x="4253415" y="2637839"/>
              <a:ext cx="139148" cy="162639"/>
            </a:xfrm>
            <a:custGeom>
              <a:avLst/>
              <a:gdLst>
                <a:gd name="T0" fmla="*/ 77 w 77"/>
                <a:gd name="T1" fmla="*/ 15 h 90"/>
                <a:gd name="T2" fmla="*/ 41 w 77"/>
                <a:gd name="T3" fmla="*/ 0 h 90"/>
                <a:gd name="T4" fmla="*/ 0 w 77"/>
                <a:gd name="T5" fmla="*/ 71 h 90"/>
                <a:gd name="T6" fmla="*/ 33 w 77"/>
                <a:gd name="T7" fmla="*/ 90 h 90"/>
                <a:gd name="T8" fmla="*/ 77 w 77"/>
                <a:gd name="T9" fmla="*/ 1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90">
                  <a:moveTo>
                    <a:pt x="77" y="15"/>
                  </a:moveTo>
                  <a:lnTo>
                    <a:pt x="41" y="0"/>
                  </a:lnTo>
                  <a:lnTo>
                    <a:pt x="0" y="71"/>
                  </a:lnTo>
                  <a:lnTo>
                    <a:pt x="33" y="90"/>
                  </a:lnTo>
                  <a:lnTo>
                    <a:pt x="77" y="15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48" name="íşḷïḓè"/>
            <p:cNvSpPr/>
            <p:nvPr/>
          </p:nvSpPr>
          <p:spPr bwMode="auto">
            <a:xfrm>
              <a:off x="5016013" y="1790307"/>
              <a:ext cx="574660" cy="578274"/>
            </a:xfrm>
            <a:prstGeom prst="ellipse">
              <a:avLst/>
            </a:prstGeom>
            <a:solidFill>
              <a:srgbClr val="491C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49" name="îṣļïḋé"/>
            <p:cNvSpPr/>
            <p:nvPr/>
          </p:nvSpPr>
          <p:spPr bwMode="auto">
            <a:xfrm>
              <a:off x="5661149" y="5108153"/>
              <a:ext cx="345158" cy="321665"/>
            </a:xfrm>
            <a:custGeom>
              <a:avLst/>
              <a:gdLst>
                <a:gd name="T0" fmla="*/ 75 w 92"/>
                <a:gd name="T1" fmla="*/ 86 h 86"/>
                <a:gd name="T2" fmla="*/ 0 w 92"/>
                <a:gd name="T3" fmla="*/ 35 h 86"/>
                <a:gd name="T4" fmla="*/ 24 w 92"/>
                <a:gd name="T5" fmla="*/ 0 h 86"/>
                <a:gd name="T6" fmla="*/ 92 w 92"/>
                <a:gd name="T7" fmla="*/ 61 h 86"/>
                <a:gd name="T8" fmla="*/ 75 w 92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86">
                  <a:moveTo>
                    <a:pt x="75" y="86"/>
                  </a:moveTo>
                  <a:cubicBezTo>
                    <a:pt x="74" y="85"/>
                    <a:pt x="0" y="35"/>
                    <a:pt x="0" y="3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92" y="61"/>
                    <a:pt x="92" y="61"/>
                    <a:pt x="92" y="61"/>
                  </a:cubicBezTo>
                  <a:lnTo>
                    <a:pt x="75" y="86"/>
                  </a:lnTo>
                  <a:close/>
                </a:path>
              </a:pathLst>
            </a:custGeom>
            <a:solidFill>
              <a:srgbClr val="FF8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50" name="iṡḻîde"/>
            <p:cNvSpPr/>
            <p:nvPr/>
          </p:nvSpPr>
          <p:spPr bwMode="auto">
            <a:xfrm>
              <a:off x="5863545" y="5296092"/>
              <a:ext cx="292751" cy="516832"/>
            </a:xfrm>
            <a:custGeom>
              <a:avLst/>
              <a:gdLst>
                <a:gd name="T0" fmla="*/ 10 w 78"/>
                <a:gd name="T1" fmla="*/ 36 h 138"/>
                <a:gd name="T2" fmla="*/ 16 w 78"/>
                <a:gd name="T3" fmla="*/ 79 h 138"/>
                <a:gd name="T4" fmla="*/ 16 w 78"/>
                <a:gd name="T5" fmla="*/ 87 h 138"/>
                <a:gd name="T6" fmla="*/ 0 w 78"/>
                <a:gd name="T7" fmla="*/ 138 h 138"/>
                <a:gd name="T8" fmla="*/ 78 w 78"/>
                <a:gd name="T9" fmla="*/ 27 h 138"/>
                <a:gd name="T10" fmla="*/ 57 w 78"/>
                <a:gd name="T11" fmla="*/ 17 h 138"/>
                <a:gd name="T12" fmla="*/ 37 w 78"/>
                <a:gd name="T13" fmla="*/ 1 h 138"/>
                <a:gd name="T14" fmla="*/ 32 w 78"/>
                <a:gd name="T15" fmla="*/ 2 h 138"/>
                <a:gd name="T16" fmla="*/ 10 w 78"/>
                <a:gd name="T17" fmla="*/ 3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138">
                  <a:moveTo>
                    <a:pt x="10" y="36"/>
                  </a:moveTo>
                  <a:cubicBezTo>
                    <a:pt x="16" y="79"/>
                    <a:pt x="16" y="79"/>
                    <a:pt x="16" y="79"/>
                  </a:cubicBezTo>
                  <a:cubicBezTo>
                    <a:pt x="16" y="82"/>
                    <a:pt x="16" y="84"/>
                    <a:pt x="16" y="87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5" y="0"/>
                    <a:pt x="33" y="0"/>
                    <a:pt x="32" y="2"/>
                  </a:cubicBezTo>
                  <a:lnTo>
                    <a:pt x="10" y="36"/>
                  </a:lnTo>
                  <a:close/>
                </a:path>
              </a:pathLst>
            </a:custGeom>
            <a:solidFill>
              <a:srgbClr val="713D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51" name="ísḷíḋé"/>
            <p:cNvSpPr/>
            <p:nvPr/>
          </p:nvSpPr>
          <p:spPr bwMode="auto">
            <a:xfrm>
              <a:off x="5863545" y="5384640"/>
              <a:ext cx="330701" cy="451776"/>
            </a:xfrm>
            <a:custGeom>
              <a:avLst/>
              <a:gdLst>
                <a:gd name="T0" fmla="*/ 0 w 88"/>
                <a:gd name="T1" fmla="*/ 114 h 120"/>
                <a:gd name="T2" fmla="*/ 6 w 88"/>
                <a:gd name="T3" fmla="*/ 118 h 120"/>
                <a:gd name="T4" fmla="*/ 14 w 88"/>
                <a:gd name="T5" fmla="*/ 117 h 120"/>
                <a:gd name="T6" fmla="*/ 86 w 88"/>
                <a:gd name="T7" fmla="*/ 14 h 120"/>
                <a:gd name="T8" fmla="*/ 85 w 88"/>
                <a:gd name="T9" fmla="*/ 5 h 120"/>
                <a:gd name="T10" fmla="*/ 79 w 88"/>
                <a:gd name="T11" fmla="*/ 0 h 120"/>
                <a:gd name="T12" fmla="*/ 0 w 88"/>
                <a:gd name="T13" fmla="*/ 11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120">
                  <a:moveTo>
                    <a:pt x="0" y="114"/>
                  </a:moveTo>
                  <a:cubicBezTo>
                    <a:pt x="6" y="118"/>
                    <a:pt x="6" y="118"/>
                    <a:pt x="6" y="118"/>
                  </a:cubicBezTo>
                  <a:cubicBezTo>
                    <a:pt x="8" y="120"/>
                    <a:pt x="12" y="120"/>
                    <a:pt x="14" y="117"/>
                  </a:cubicBezTo>
                  <a:cubicBezTo>
                    <a:pt x="86" y="14"/>
                    <a:pt x="86" y="14"/>
                    <a:pt x="86" y="14"/>
                  </a:cubicBezTo>
                  <a:cubicBezTo>
                    <a:pt x="88" y="11"/>
                    <a:pt x="87" y="7"/>
                    <a:pt x="85" y="5"/>
                  </a:cubicBezTo>
                  <a:cubicBezTo>
                    <a:pt x="79" y="0"/>
                    <a:pt x="79" y="0"/>
                    <a:pt x="79" y="0"/>
                  </a:cubicBezTo>
                  <a:lnTo>
                    <a:pt x="0" y="114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52" name="îSľíďe"/>
            <p:cNvSpPr/>
            <p:nvPr/>
          </p:nvSpPr>
          <p:spPr bwMode="auto">
            <a:xfrm>
              <a:off x="5417191" y="5523787"/>
              <a:ext cx="153605" cy="348772"/>
            </a:xfrm>
            <a:custGeom>
              <a:avLst/>
              <a:gdLst>
                <a:gd name="T0" fmla="*/ 3 w 41"/>
                <a:gd name="T1" fmla="*/ 93 h 93"/>
                <a:gd name="T2" fmla="*/ 0 w 41"/>
                <a:gd name="T3" fmla="*/ 0 h 93"/>
                <a:gd name="T4" fmla="*/ 41 w 41"/>
                <a:gd name="T5" fmla="*/ 0 h 93"/>
                <a:gd name="T6" fmla="*/ 33 w 41"/>
                <a:gd name="T7" fmla="*/ 93 h 93"/>
                <a:gd name="T8" fmla="*/ 3 w 41"/>
                <a:gd name="T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93">
                  <a:moveTo>
                    <a:pt x="3" y="93"/>
                  </a:moveTo>
                  <a:cubicBezTo>
                    <a:pt x="3" y="92"/>
                    <a:pt x="0" y="0"/>
                    <a:pt x="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3" y="93"/>
                    <a:pt x="33" y="93"/>
                    <a:pt x="33" y="93"/>
                  </a:cubicBezTo>
                  <a:lnTo>
                    <a:pt x="3" y="93"/>
                  </a:lnTo>
                  <a:close/>
                </a:path>
              </a:pathLst>
            </a:custGeom>
            <a:solidFill>
              <a:srgbClr val="FF8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53" name="íṩľiḓé"/>
            <p:cNvSpPr/>
            <p:nvPr/>
          </p:nvSpPr>
          <p:spPr bwMode="auto">
            <a:xfrm>
              <a:off x="5097332" y="2462551"/>
              <a:ext cx="571045" cy="1109563"/>
            </a:xfrm>
            <a:custGeom>
              <a:avLst/>
              <a:gdLst>
                <a:gd name="T0" fmla="*/ 65 w 152"/>
                <a:gd name="T1" fmla="*/ 0 h 296"/>
                <a:gd name="T2" fmla="*/ 48 w 152"/>
                <a:gd name="T3" fmla="*/ 8 h 296"/>
                <a:gd name="T4" fmla="*/ 2 w 152"/>
                <a:gd name="T5" fmla="*/ 63 h 296"/>
                <a:gd name="T6" fmla="*/ 9 w 152"/>
                <a:gd name="T7" fmla="*/ 296 h 296"/>
                <a:gd name="T8" fmla="*/ 152 w 152"/>
                <a:gd name="T9" fmla="*/ 296 h 296"/>
                <a:gd name="T10" fmla="*/ 152 w 152"/>
                <a:gd name="T11" fmla="*/ 73 h 296"/>
                <a:gd name="T12" fmla="*/ 131 w 152"/>
                <a:gd name="T13" fmla="*/ 19 h 296"/>
                <a:gd name="T14" fmla="*/ 65 w 152"/>
                <a:gd name="T15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296">
                  <a:moveTo>
                    <a:pt x="65" y="0"/>
                  </a:moveTo>
                  <a:cubicBezTo>
                    <a:pt x="48" y="8"/>
                    <a:pt x="48" y="8"/>
                    <a:pt x="48" y="8"/>
                  </a:cubicBezTo>
                  <a:cubicBezTo>
                    <a:pt x="19" y="21"/>
                    <a:pt x="0" y="43"/>
                    <a:pt x="2" y="63"/>
                  </a:cubicBezTo>
                  <a:cubicBezTo>
                    <a:pt x="9" y="296"/>
                    <a:pt x="9" y="296"/>
                    <a:pt x="9" y="296"/>
                  </a:cubicBezTo>
                  <a:cubicBezTo>
                    <a:pt x="152" y="296"/>
                    <a:pt x="152" y="296"/>
                    <a:pt x="152" y="296"/>
                  </a:cubicBezTo>
                  <a:cubicBezTo>
                    <a:pt x="152" y="73"/>
                    <a:pt x="152" y="73"/>
                    <a:pt x="152" y="73"/>
                  </a:cubicBezTo>
                  <a:cubicBezTo>
                    <a:pt x="152" y="45"/>
                    <a:pt x="152" y="26"/>
                    <a:pt x="131" y="19"/>
                  </a:cubicBezTo>
                  <a:lnTo>
                    <a:pt x="65" y="0"/>
                  </a:lnTo>
                  <a:close/>
                </a:path>
              </a:pathLst>
            </a:custGeom>
            <a:solidFill>
              <a:srgbClr val="713D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54" name="ïṧḻîdê"/>
            <p:cNvSpPr/>
            <p:nvPr/>
          </p:nvSpPr>
          <p:spPr bwMode="auto">
            <a:xfrm>
              <a:off x="5267200" y="2225819"/>
              <a:ext cx="177096" cy="345158"/>
            </a:xfrm>
            <a:custGeom>
              <a:avLst/>
              <a:gdLst>
                <a:gd name="T0" fmla="*/ 0 w 47"/>
                <a:gd name="T1" fmla="*/ 92 h 92"/>
                <a:gd name="T2" fmla="*/ 23 w 47"/>
                <a:gd name="T3" fmla="*/ 92 h 92"/>
                <a:gd name="T4" fmla="*/ 47 w 47"/>
                <a:gd name="T5" fmla="*/ 69 h 92"/>
                <a:gd name="T6" fmla="*/ 47 w 47"/>
                <a:gd name="T7" fmla="*/ 1 h 92"/>
                <a:gd name="T8" fmla="*/ 46 w 47"/>
                <a:gd name="T9" fmla="*/ 0 h 92"/>
                <a:gd name="T10" fmla="*/ 2 w 47"/>
                <a:gd name="T11" fmla="*/ 0 h 92"/>
                <a:gd name="T12" fmla="*/ 0 w 47"/>
                <a:gd name="T13" fmla="*/ 1 h 92"/>
                <a:gd name="T14" fmla="*/ 0 w 47"/>
                <a:gd name="T15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92">
                  <a:moveTo>
                    <a:pt x="0" y="92"/>
                  </a:moveTo>
                  <a:cubicBezTo>
                    <a:pt x="23" y="92"/>
                    <a:pt x="23" y="92"/>
                    <a:pt x="23" y="92"/>
                  </a:cubicBezTo>
                  <a:cubicBezTo>
                    <a:pt x="36" y="92"/>
                    <a:pt x="47" y="82"/>
                    <a:pt x="47" y="69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6" y="0"/>
                    <a:pt x="4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lnTo>
                    <a:pt x="0" y="92"/>
                  </a:lnTo>
                  <a:close/>
                </a:path>
              </a:pathLst>
            </a:custGeom>
            <a:solidFill>
              <a:srgbClr val="FF8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55" name="îṥḻïďe"/>
            <p:cNvSpPr/>
            <p:nvPr/>
          </p:nvSpPr>
          <p:spPr bwMode="auto">
            <a:xfrm>
              <a:off x="4887708" y="3572113"/>
              <a:ext cx="979451" cy="1776385"/>
            </a:xfrm>
            <a:custGeom>
              <a:avLst/>
              <a:gdLst>
                <a:gd name="T0" fmla="*/ 61 w 261"/>
                <a:gd name="T1" fmla="*/ 0 h 473"/>
                <a:gd name="T2" fmla="*/ 5 w 261"/>
                <a:gd name="T3" fmla="*/ 265 h 473"/>
                <a:gd name="T4" fmla="*/ 23 w 261"/>
                <a:gd name="T5" fmla="*/ 313 h 473"/>
                <a:gd name="T6" fmla="*/ 232 w 261"/>
                <a:gd name="T7" fmla="*/ 473 h 473"/>
                <a:gd name="T8" fmla="*/ 261 w 261"/>
                <a:gd name="T9" fmla="*/ 426 h 473"/>
                <a:gd name="T10" fmla="*/ 89 w 261"/>
                <a:gd name="T11" fmla="*/ 267 h 473"/>
                <a:gd name="T12" fmla="*/ 208 w 261"/>
                <a:gd name="T13" fmla="*/ 0 h 473"/>
                <a:gd name="T14" fmla="*/ 61 w 261"/>
                <a:gd name="T15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1" h="473">
                  <a:moveTo>
                    <a:pt x="61" y="0"/>
                  </a:moveTo>
                  <a:cubicBezTo>
                    <a:pt x="5" y="265"/>
                    <a:pt x="5" y="265"/>
                    <a:pt x="5" y="265"/>
                  </a:cubicBezTo>
                  <a:cubicBezTo>
                    <a:pt x="0" y="283"/>
                    <a:pt x="8" y="303"/>
                    <a:pt x="23" y="313"/>
                  </a:cubicBezTo>
                  <a:cubicBezTo>
                    <a:pt x="232" y="473"/>
                    <a:pt x="232" y="473"/>
                    <a:pt x="232" y="473"/>
                  </a:cubicBezTo>
                  <a:cubicBezTo>
                    <a:pt x="261" y="426"/>
                    <a:pt x="261" y="426"/>
                    <a:pt x="261" y="426"/>
                  </a:cubicBezTo>
                  <a:cubicBezTo>
                    <a:pt x="89" y="267"/>
                    <a:pt x="89" y="267"/>
                    <a:pt x="89" y="267"/>
                  </a:cubicBezTo>
                  <a:cubicBezTo>
                    <a:pt x="208" y="0"/>
                    <a:pt x="208" y="0"/>
                    <a:pt x="208" y="0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919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56" name="išḷiďê"/>
            <p:cNvSpPr/>
            <p:nvPr/>
          </p:nvSpPr>
          <p:spPr bwMode="auto">
            <a:xfrm>
              <a:off x="5684642" y="5100925"/>
              <a:ext cx="251188" cy="307208"/>
            </a:xfrm>
            <a:custGeom>
              <a:avLst/>
              <a:gdLst>
                <a:gd name="T0" fmla="*/ 139 w 139"/>
                <a:gd name="T1" fmla="*/ 41 h 170"/>
                <a:gd name="T2" fmla="*/ 58 w 139"/>
                <a:gd name="T3" fmla="*/ 170 h 170"/>
                <a:gd name="T4" fmla="*/ 0 w 139"/>
                <a:gd name="T5" fmla="*/ 126 h 170"/>
                <a:gd name="T6" fmla="*/ 81 w 139"/>
                <a:gd name="T7" fmla="*/ 0 h 170"/>
                <a:gd name="T8" fmla="*/ 139 w 139"/>
                <a:gd name="T9" fmla="*/ 4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170">
                  <a:moveTo>
                    <a:pt x="139" y="41"/>
                  </a:moveTo>
                  <a:lnTo>
                    <a:pt x="58" y="170"/>
                  </a:lnTo>
                  <a:lnTo>
                    <a:pt x="0" y="126"/>
                  </a:lnTo>
                  <a:lnTo>
                    <a:pt x="81" y="0"/>
                  </a:lnTo>
                  <a:lnTo>
                    <a:pt x="139" y="41"/>
                  </a:lnTo>
                  <a:close/>
                </a:path>
              </a:pathLst>
            </a:custGeom>
            <a:solidFill>
              <a:srgbClr val="919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57" name="işļïdê"/>
            <p:cNvSpPr/>
            <p:nvPr/>
          </p:nvSpPr>
          <p:spPr bwMode="auto">
            <a:xfrm>
              <a:off x="5090104" y="5832802"/>
              <a:ext cx="491533" cy="202396"/>
            </a:xfrm>
            <a:custGeom>
              <a:avLst/>
              <a:gdLst>
                <a:gd name="T0" fmla="*/ 84 w 131"/>
                <a:gd name="T1" fmla="*/ 2 h 54"/>
                <a:gd name="T2" fmla="*/ 54 w 131"/>
                <a:gd name="T3" fmla="*/ 32 h 54"/>
                <a:gd name="T4" fmla="*/ 48 w 131"/>
                <a:gd name="T5" fmla="*/ 36 h 54"/>
                <a:gd name="T6" fmla="*/ 0 w 131"/>
                <a:gd name="T7" fmla="*/ 54 h 54"/>
                <a:gd name="T8" fmla="*/ 131 w 131"/>
                <a:gd name="T9" fmla="*/ 54 h 54"/>
                <a:gd name="T10" fmla="*/ 126 w 131"/>
                <a:gd name="T11" fmla="*/ 30 h 54"/>
                <a:gd name="T12" fmla="*/ 126 w 131"/>
                <a:gd name="T13" fmla="*/ 4 h 54"/>
                <a:gd name="T14" fmla="*/ 123 w 131"/>
                <a:gd name="T15" fmla="*/ 0 h 54"/>
                <a:gd name="T16" fmla="*/ 84 w 131"/>
                <a:gd name="T17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" h="54">
                  <a:moveTo>
                    <a:pt x="84" y="2"/>
                  </a:moveTo>
                  <a:cubicBezTo>
                    <a:pt x="54" y="32"/>
                    <a:pt x="54" y="32"/>
                    <a:pt x="54" y="32"/>
                  </a:cubicBezTo>
                  <a:cubicBezTo>
                    <a:pt x="52" y="34"/>
                    <a:pt x="50" y="35"/>
                    <a:pt x="48" y="36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31" y="54"/>
                    <a:pt x="131" y="54"/>
                    <a:pt x="131" y="54"/>
                  </a:cubicBezTo>
                  <a:cubicBezTo>
                    <a:pt x="126" y="30"/>
                    <a:pt x="126" y="30"/>
                    <a:pt x="126" y="30"/>
                  </a:cubicBezTo>
                  <a:cubicBezTo>
                    <a:pt x="126" y="4"/>
                    <a:pt x="126" y="4"/>
                    <a:pt x="126" y="4"/>
                  </a:cubicBezTo>
                  <a:cubicBezTo>
                    <a:pt x="127" y="2"/>
                    <a:pt x="125" y="0"/>
                    <a:pt x="123" y="0"/>
                  </a:cubicBezTo>
                  <a:lnTo>
                    <a:pt x="84" y="2"/>
                  </a:lnTo>
                  <a:close/>
                </a:path>
              </a:pathLst>
            </a:custGeom>
            <a:solidFill>
              <a:srgbClr val="713D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58" name="ï$ḷîḑê"/>
            <p:cNvSpPr/>
            <p:nvPr/>
          </p:nvSpPr>
          <p:spPr bwMode="auto">
            <a:xfrm>
              <a:off x="5090104" y="6035198"/>
              <a:ext cx="504183" cy="52407"/>
            </a:xfrm>
            <a:custGeom>
              <a:avLst/>
              <a:gdLst>
                <a:gd name="T0" fmla="*/ 0 w 134"/>
                <a:gd name="T1" fmla="*/ 0 h 14"/>
                <a:gd name="T2" fmla="*/ 0 w 134"/>
                <a:gd name="T3" fmla="*/ 7 h 14"/>
                <a:gd name="T4" fmla="*/ 6 w 134"/>
                <a:gd name="T5" fmla="*/ 14 h 14"/>
                <a:gd name="T6" fmla="*/ 128 w 134"/>
                <a:gd name="T7" fmla="*/ 14 h 14"/>
                <a:gd name="T8" fmla="*/ 134 w 134"/>
                <a:gd name="T9" fmla="*/ 7 h 14"/>
                <a:gd name="T10" fmla="*/ 134 w 134"/>
                <a:gd name="T11" fmla="*/ 0 h 14"/>
                <a:gd name="T12" fmla="*/ 0 w 134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4" h="14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11"/>
                    <a:pt x="3" y="14"/>
                    <a:pt x="6" y="14"/>
                  </a:cubicBezTo>
                  <a:cubicBezTo>
                    <a:pt x="128" y="14"/>
                    <a:pt x="128" y="14"/>
                    <a:pt x="128" y="14"/>
                  </a:cubicBezTo>
                  <a:cubicBezTo>
                    <a:pt x="131" y="14"/>
                    <a:pt x="134" y="11"/>
                    <a:pt x="134" y="7"/>
                  </a:cubicBezTo>
                  <a:cubicBezTo>
                    <a:pt x="134" y="0"/>
                    <a:pt x="134" y="0"/>
                    <a:pt x="13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59" name="íšļíďè"/>
            <p:cNvSpPr/>
            <p:nvPr/>
          </p:nvSpPr>
          <p:spPr bwMode="auto">
            <a:xfrm>
              <a:off x="2950491" y="2173414"/>
              <a:ext cx="2007695" cy="1583024"/>
            </a:xfrm>
            <a:custGeom>
              <a:avLst/>
              <a:gdLst>
                <a:gd name="T0" fmla="*/ 1111 w 1111"/>
                <a:gd name="T1" fmla="*/ 546 h 876"/>
                <a:gd name="T2" fmla="*/ 195 w 1111"/>
                <a:gd name="T3" fmla="*/ 0 h 876"/>
                <a:gd name="T4" fmla="*/ 0 w 1111"/>
                <a:gd name="T5" fmla="*/ 330 h 876"/>
                <a:gd name="T6" fmla="*/ 916 w 1111"/>
                <a:gd name="T7" fmla="*/ 876 h 876"/>
                <a:gd name="T8" fmla="*/ 1111 w 1111"/>
                <a:gd name="T9" fmla="*/ 546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1" h="876">
                  <a:moveTo>
                    <a:pt x="1111" y="546"/>
                  </a:moveTo>
                  <a:lnTo>
                    <a:pt x="195" y="0"/>
                  </a:lnTo>
                  <a:lnTo>
                    <a:pt x="0" y="330"/>
                  </a:lnTo>
                  <a:lnTo>
                    <a:pt x="916" y="876"/>
                  </a:lnTo>
                  <a:lnTo>
                    <a:pt x="1111" y="546"/>
                  </a:lnTo>
                  <a:close/>
                </a:path>
              </a:pathLst>
            </a:custGeom>
            <a:solidFill>
              <a:srgbClr val="FF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60" name="iṧḻïḓê"/>
            <p:cNvSpPr/>
            <p:nvPr/>
          </p:nvSpPr>
          <p:spPr bwMode="auto">
            <a:xfrm>
              <a:off x="3223365" y="2424601"/>
              <a:ext cx="518640" cy="516832"/>
            </a:xfrm>
            <a:custGeom>
              <a:avLst/>
              <a:gdLst>
                <a:gd name="T0" fmla="*/ 121 w 138"/>
                <a:gd name="T1" fmla="*/ 100 h 138"/>
                <a:gd name="T2" fmla="*/ 38 w 138"/>
                <a:gd name="T3" fmla="*/ 121 h 138"/>
                <a:gd name="T4" fmla="*/ 18 w 138"/>
                <a:gd name="T5" fmla="*/ 38 h 138"/>
                <a:gd name="T6" fmla="*/ 100 w 138"/>
                <a:gd name="T7" fmla="*/ 17 h 138"/>
                <a:gd name="T8" fmla="*/ 121 w 138"/>
                <a:gd name="T9" fmla="*/ 10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38">
                  <a:moveTo>
                    <a:pt x="121" y="100"/>
                  </a:moveTo>
                  <a:cubicBezTo>
                    <a:pt x="104" y="129"/>
                    <a:pt x="67" y="138"/>
                    <a:pt x="38" y="121"/>
                  </a:cubicBezTo>
                  <a:cubicBezTo>
                    <a:pt x="10" y="104"/>
                    <a:pt x="0" y="67"/>
                    <a:pt x="18" y="38"/>
                  </a:cubicBezTo>
                  <a:cubicBezTo>
                    <a:pt x="35" y="10"/>
                    <a:pt x="72" y="0"/>
                    <a:pt x="100" y="17"/>
                  </a:cubicBezTo>
                  <a:cubicBezTo>
                    <a:pt x="129" y="34"/>
                    <a:pt x="138" y="71"/>
                    <a:pt x="121" y="10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61" name="ïš1ídê"/>
            <p:cNvSpPr/>
            <p:nvPr/>
          </p:nvSpPr>
          <p:spPr bwMode="auto">
            <a:xfrm>
              <a:off x="3299263" y="2679403"/>
              <a:ext cx="243960" cy="209624"/>
            </a:xfrm>
            <a:custGeom>
              <a:avLst/>
              <a:gdLst>
                <a:gd name="T0" fmla="*/ 57 w 65"/>
                <a:gd name="T1" fmla="*/ 49 h 56"/>
                <a:gd name="T2" fmla="*/ 48 w 65"/>
                <a:gd name="T3" fmla="*/ 12 h 56"/>
                <a:gd name="T4" fmla="*/ 41 w 65"/>
                <a:gd name="T5" fmla="*/ 8 h 56"/>
                <a:gd name="T6" fmla="*/ 4 w 65"/>
                <a:gd name="T7" fmla="*/ 17 h 56"/>
                <a:gd name="T8" fmla="*/ 0 w 65"/>
                <a:gd name="T9" fmla="*/ 24 h 56"/>
                <a:gd name="T10" fmla="*/ 53 w 65"/>
                <a:gd name="T11" fmla="*/ 56 h 56"/>
                <a:gd name="T12" fmla="*/ 57 w 65"/>
                <a:gd name="T13" fmla="*/ 4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56">
                  <a:moveTo>
                    <a:pt x="57" y="49"/>
                  </a:moveTo>
                  <a:cubicBezTo>
                    <a:pt x="65" y="36"/>
                    <a:pt x="61" y="20"/>
                    <a:pt x="48" y="12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28" y="0"/>
                    <a:pt x="12" y="4"/>
                    <a:pt x="4" y="1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53" y="56"/>
                    <a:pt x="53" y="56"/>
                    <a:pt x="53" y="56"/>
                  </a:cubicBezTo>
                  <a:lnTo>
                    <a:pt x="57" y="49"/>
                  </a:lnTo>
                  <a:close/>
                </a:path>
              </a:pathLst>
            </a:custGeom>
            <a:solidFill>
              <a:srgbClr val="FF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62" name="i$ļídê"/>
            <p:cNvSpPr/>
            <p:nvPr/>
          </p:nvSpPr>
          <p:spPr bwMode="auto">
            <a:xfrm>
              <a:off x="3438410" y="2585434"/>
              <a:ext cx="135533" cy="131919"/>
            </a:xfrm>
            <a:custGeom>
              <a:avLst/>
              <a:gdLst>
                <a:gd name="T0" fmla="*/ 26 w 36"/>
                <a:gd name="T1" fmla="*/ 4 h 35"/>
                <a:gd name="T2" fmla="*/ 31 w 36"/>
                <a:gd name="T3" fmla="*/ 25 h 35"/>
                <a:gd name="T4" fmla="*/ 10 w 36"/>
                <a:gd name="T5" fmla="*/ 31 h 35"/>
                <a:gd name="T6" fmla="*/ 5 w 36"/>
                <a:gd name="T7" fmla="*/ 9 h 35"/>
                <a:gd name="T8" fmla="*/ 26 w 36"/>
                <a:gd name="T9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6" y="4"/>
                  </a:moveTo>
                  <a:cubicBezTo>
                    <a:pt x="33" y="8"/>
                    <a:pt x="36" y="18"/>
                    <a:pt x="31" y="25"/>
                  </a:cubicBezTo>
                  <a:cubicBezTo>
                    <a:pt x="27" y="33"/>
                    <a:pt x="17" y="35"/>
                    <a:pt x="10" y="31"/>
                  </a:cubicBezTo>
                  <a:cubicBezTo>
                    <a:pt x="3" y="26"/>
                    <a:pt x="0" y="17"/>
                    <a:pt x="5" y="9"/>
                  </a:cubicBezTo>
                  <a:cubicBezTo>
                    <a:pt x="9" y="2"/>
                    <a:pt x="19" y="0"/>
                    <a:pt x="26" y="4"/>
                  </a:cubicBezTo>
                  <a:close/>
                </a:path>
              </a:pathLst>
            </a:custGeom>
            <a:solidFill>
              <a:srgbClr val="FF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63" name="ïšļiḓê"/>
            <p:cNvSpPr/>
            <p:nvPr/>
          </p:nvSpPr>
          <p:spPr bwMode="auto">
            <a:xfrm>
              <a:off x="3794410" y="2787830"/>
              <a:ext cx="323472" cy="207818"/>
            </a:xfrm>
            <a:custGeom>
              <a:avLst/>
              <a:gdLst>
                <a:gd name="T0" fmla="*/ 3 w 86"/>
                <a:gd name="T1" fmla="*/ 9 h 55"/>
                <a:gd name="T2" fmla="*/ 78 w 86"/>
                <a:gd name="T3" fmla="*/ 54 h 55"/>
                <a:gd name="T4" fmla="*/ 85 w 86"/>
                <a:gd name="T5" fmla="*/ 52 h 55"/>
                <a:gd name="T6" fmla="*/ 83 w 86"/>
                <a:gd name="T7" fmla="*/ 46 h 55"/>
                <a:gd name="T8" fmla="*/ 8 w 86"/>
                <a:gd name="T9" fmla="*/ 1 h 55"/>
                <a:gd name="T10" fmla="*/ 1 w 86"/>
                <a:gd name="T11" fmla="*/ 2 h 55"/>
                <a:gd name="T12" fmla="*/ 3 w 86"/>
                <a:gd name="T13" fmla="*/ 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55">
                  <a:moveTo>
                    <a:pt x="3" y="9"/>
                  </a:moveTo>
                  <a:cubicBezTo>
                    <a:pt x="78" y="54"/>
                    <a:pt x="78" y="54"/>
                    <a:pt x="78" y="54"/>
                  </a:cubicBezTo>
                  <a:cubicBezTo>
                    <a:pt x="81" y="55"/>
                    <a:pt x="83" y="54"/>
                    <a:pt x="85" y="52"/>
                  </a:cubicBezTo>
                  <a:cubicBezTo>
                    <a:pt x="86" y="50"/>
                    <a:pt x="85" y="47"/>
                    <a:pt x="83" y="46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5" y="0"/>
                    <a:pt x="3" y="0"/>
                    <a:pt x="1" y="2"/>
                  </a:cubicBezTo>
                  <a:cubicBezTo>
                    <a:pt x="0" y="5"/>
                    <a:pt x="1" y="7"/>
                    <a:pt x="3" y="9"/>
                  </a:cubicBezTo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64" name="i$1iḍê"/>
            <p:cNvSpPr/>
            <p:nvPr/>
          </p:nvSpPr>
          <p:spPr bwMode="auto">
            <a:xfrm>
              <a:off x="3738389" y="2881799"/>
              <a:ext cx="695736" cy="431899"/>
            </a:xfrm>
            <a:custGeom>
              <a:avLst/>
              <a:gdLst>
                <a:gd name="T0" fmla="*/ 3 w 185"/>
                <a:gd name="T1" fmla="*/ 9 h 115"/>
                <a:gd name="T2" fmla="*/ 178 w 185"/>
                <a:gd name="T3" fmla="*/ 113 h 115"/>
                <a:gd name="T4" fmla="*/ 184 w 185"/>
                <a:gd name="T5" fmla="*/ 112 h 115"/>
                <a:gd name="T6" fmla="*/ 183 w 185"/>
                <a:gd name="T7" fmla="*/ 105 h 115"/>
                <a:gd name="T8" fmla="*/ 8 w 185"/>
                <a:gd name="T9" fmla="*/ 1 h 115"/>
                <a:gd name="T10" fmla="*/ 1 w 185"/>
                <a:gd name="T11" fmla="*/ 3 h 115"/>
                <a:gd name="T12" fmla="*/ 3 w 185"/>
                <a:gd name="T13" fmla="*/ 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" h="115">
                  <a:moveTo>
                    <a:pt x="3" y="9"/>
                  </a:moveTo>
                  <a:cubicBezTo>
                    <a:pt x="178" y="113"/>
                    <a:pt x="178" y="113"/>
                    <a:pt x="178" y="113"/>
                  </a:cubicBezTo>
                  <a:cubicBezTo>
                    <a:pt x="180" y="115"/>
                    <a:pt x="183" y="114"/>
                    <a:pt x="184" y="112"/>
                  </a:cubicBezTo>
                  <a:cubicBezTo>
                    <a:pt x="185" y="110"/>
                    <a:pt x="185" y="107"/>
                    <a:pt x="183" y="105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5" y="0"/>
                    <a:pt x="3" y="0"/>
                    <a:pt x="1" y="3"/>
                  </a:cubicBezTo>
                  <a:cubicBezTo>
                    <a:pt x="0" y="5"/>
                    <a:pt x="1" y="8"/>
                    <a:pt x="3" y="9"/>
                  </a:cubicBezTo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65" name="îṧ1íďe"/>
            <p:cNvSpPr/>
            <p:nvPr/>
          </p:nvSpPr>
          <p:spPr bwMode="auto">
            <a:xfrm>
              <a:off x="5240094" y="2420987"/>
              <a:ext cx="281908" cy="187939"/>
            </a:xfrm>
            <a:custGeom>
              <a:avLst/>
              <a:gdLst>
                <a:gd name="T0" fmla="*/ 55 w 75"/>
                <a:gd name="T1" fmla="*/ 3 h 50"/>
                <a:gd name="T2" fmla="*/ 0 w 75"/>
                <a:gd name="T3" fmla="*/ 44 h 50"/>
                <a:gd name="T4" fmla="*/ 42 w 75"/>
                <a:gd name="T5" fmla="*/ 50 h 50"/>
                <a:gd name="T6" fmla="*/ 75 w 75"/>
                <a:gd name="T7" fmla="*/ 25 h 50"/>
                <a:gd name="T8" fmla="*/ 65 w 75"/>
                <a:gd name="T9" fmla="*/ 5 h 50"/>
                <a:gd name="T10" fmla="*/ 55 w 75"/>
                <a:gd name="T11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50">
                  <a:moveTo>
                    <a:pt x="55" y="3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3" y="1"/>
                    <a:pt x="58" y="0"/>
                    <a:pt x="55" y="3"/>
                  </a:cubicBezTo>
                  <a:close/>
                </a:path>
              </a:pathLst>
            </a:custGeom>
            <a:solidFill>
              <a:srgbClr val="713D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66" name="i$lïḋe"/>
            <p:cNvSpPr/>
            <p:nvPr/>
          </p:nvSpPr>
          <p:spPr bwMode="auto">
            <a:xfrm>
              <a:off x="5267200" y="2236662"/>
              <a:ext cx="177096" cy="240346"/>
            </a:xfrm>
            <a:custGeom>
              <a:avLst/>
              <a:gdLst>
                <a:gd name="T0" fmla="*/ 0 w 47"/>
                <a:gd name="T1" fmla="*/ 60 h 64"/>
                <a:gd name="T2" fmla="*/ 47 w 47"/>
                <a:gd name="T3" fmla="*/ 0 h 64"/>
                <a:gd name="T4" fmla="*/ 0 w 47"/>
                <a:gd name="T5" fmla="*/ 31 h 64"/>
                <a:gd name="T6" fmla="*/ 0 w 47"/>
                <a:gd name="T7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64">
                  <a:moveTo>
                    <a:pt x="0" y="60"/>
                  </a:moveTo>
                  <a:cubicBezTo>
                    <a:pt x="0" y="61"/>
                    <a:pt x="35" y="64"/>
                    <a:pt x="47" y="0"/>
                  </a:cubicBezTo>
                  <a:cubicBezTo>
                    <a:pt x="0" y="31"/>
                    <a:pt x="0" y="31"/>
                    <a:pt x="0" y="31"/>
                  </a:cubicBezTo>
                  <a:lnTo>
                    <a:pt x="0" y="60"/>
                  </a:lnTo>
                  <a:close/>
                </a:path>
              </a:pathLst>
            </a:custGeom>
            <a:solidFill>
              <a:srgbClr val="F275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67" name="îṩ1îḋè"/>
            <p:cNvSpPr/>
            <p:nvPr/>
          </p:nvSpPr>
          <p:spPr bwMode="auto">
            <a:xfrm>
              <a:off x="5413576" y="1553576"/>
              <a:ext cx="469847" cy="473462"/>
            </a:xfrm>
            <a:custGeom>
              <a:avLst/>
              <a:gdLst>
                <a:gd name="T0" fmla="*/ 123 w 125"/>
                <a:gd name="T1" fmla="*/ 67 h 126"/>
                <a:gd name="T2" fmla="*/ 58 w 125"/>
                <a:gd name="T3" fmla="*/ 124 h 126"/>
                <a:gd name="T4" fmla="*/ 2 w 125"/>
                <a:gd name="T5" fmla="*/ 59 h 126"/>
                <a:gd name="T6" fmla="*/ 66 w 125"/>
                <a:gd name="T7" fmla="*/ 3 h 126"/>
                <a:gd name="T8" fmla="*/ 123 w 125"/>
                <a:gd name="T9" fmla="*/ 6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6">
                  <a:moveTo>
                    <a:pt x="123" y="67"/>
                  </a:moveTo>
                  <a:cubicBezTo>
                    <a:pt x="121" y="101"/>
                    <a:pt x="92" y="126"/>
                    <a:pt x="58" y="124"/>
                  </a:cubicBezTo>
                  <a:cubicBezTo>
                    <a:pt x="25" y="122"/>
                    <a:pt x="0" y="93"/>
                    <a:pt x="2" y="59"/>
                  </a:cubicBezTo>
                  <a:cubicBezTo>
                    <a:pt x="4" y="26"/>
                    <a:pt x="33" y="0"/>
                    <a:pt x="66" y="3"/>
                  </a:cubicBezTo>
                  <a:cubicBezTo>
                    <a:pt x="100" y="5"/>
                    <a:pt x="125" y="34"/>
                    <a:pt x="123" y="67"/>
                  </a:cubicBezTo>
                  <a:close/>
                </a:path>
              </a:pathLst>
            </a:custGeom>
            <a:solidFill>
              <a:srgbClr val="491C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68" name="işḷîḑe"/>
            <p:cNvSpPr/>
            <p:nvPr/>
          </p:nvSpPr>
          <p:spPr bwMode="auto">
            <a:xfrm>
              <a:off x="5061190" y="2010774"/>
              <a:ext cx="383106" cy="402985"/>
            </a:xfrm>
            <a:custGeom>
              <a:avLst/>
              <a:gdLst>
                <a:gd name="T0" fmla="*/ 52 w 102"/>
                <a:gd name="T1" fmla="*/ 107 h 107"/>
                <a:gd name="T2" fmla="*/ 50 w 102"/>
                <a:gd name="T3" fmla="*/ 107 h 107"/>
                <a:gd name="T4" fmla="*/ 0 w 102"/>
                <a:gd name="T5" fmla="*/ 56 h 107"/>
                <a:gd name="T6" fmla="*/ 0 w 102"/>
                <a:gd name="T7" fmla="*/ 0 h 107"/>
                <a:gd name="T8" fmla="*/ 102 w 102"/>
                <a:gd name="T9" fmla="*/ 0 h 107"/>
                <a:gd name="T10" fmla="*/ 102 w 102"/>
                <a:gd name="T11" fmla="*/ 56 h 107"/>
                <a:gd name="T12" fmla="*/ 52 w 102"/>
                <a:gd name="T13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107">
                  <a:moveTo>
                    <a:pt x="52" y="107"/>
                  </a:moveTo>
                  <a:cubicBezTo>
                    <a:pt x="50" y="107"/>
                    <a:pt x="50" y="107"/>
                    <a:pt x="50" y="107"/>
                  </a:cubicBezTo>
                  <a:cubicBezTo>
                    <a:pt x="22" y="107"/>
                    <a:pt x="0" y="84"/>
                    <a:pt x="0" y="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2" y="56"/>
                    <a:pt x="102" y="56"/>
                    <a:pt x="102" y="56"/>
                  </a:cubicBezTo>
                  <a:cubicBezTo>
                    <a:pt x="102" y="84"/>
                    <a:pt x="79" y="107"/>
                    <a:pt x="52" y="107"/>
                  </a:cubicBezTo>
                  <a:close/>
                </a:path>
              </a:pathLst>
            </a:custGeom>
            <a:solidFill>
              <a:srgbClr val="FF8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69" name="îş1ïḑé"/>
            <p:cNvSpPr/>
            <p:nvPr/>
          </p:nvSpPr>
          <p:spPr bwMode="auto">
            <a:xfrm>
              <a:off x="5395505" y="2121007"/>
              <a:ext cx="104812" cy="104812"/>
            </a:xfrm>
            <a:prstGeom prst="ellipse">
              <a:avLst/>
            </a:prstGeom>
            <a:solidFill>
              <a:srgbClr val="FF8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70" name="îṣľiďè"/>
            <p:cNvSpPr/>
            <p:nvPr/>
          </p:nvSpPr>
          <p:spPr bwMode="auto">
            <a:xfrm>
              <a:off x="5016013" y="1918611"/>
              <a:ext cx="464427" cy="254802"/>
            </a:xfrm>
            <a:custGeom>
              <a:avLst/>
              <a:gdLst>
                <a:gd name="T0" fmla="*/ 5 w 124"/>
                <a:gd name="T1" fmla="*/ 23 h 68"/>
                <a:gd name="T2" fmla="*/ 114 w 124"/>
                <a:gd name="T3" fmla="*/ 54 h 68"/>
                <a:gd name="T4" fmla="*/ 124 w 124"/>
                <a:gd name="T5" fmla="*/ 9 h 68"/>
                <a:gd name="T6" fmla="*/ 46 w 124"/>
                <a:gd name="T7" fmla="*/ 0 h 68"/>
                <a:gd name="T8" fmla="*/ 5 w 124"/>
                <a:gd name="T9" fmla="*/ 2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68">
                  <a:moveTo>
                    <a:pt x="5" y="23"/>
                  </a:moveTo>
                  <a:cubicBezTo>
                    <a:pt x="5" y="23"/>
                    <a:pt x="0" y="68"/>
                    <a:pt x="114" y="54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5" y="23"/>
                  </a:lnTo>
                  <a:close/>
                </a:path>
              </a:pathLst>
            </a:custGeom>
            <a:solidFill>
              <a:srgbClr val="491C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71" name="ïṧlîḍê"/>
            <p:cNvSpPr/>
            <p:nvPr/>
          </p:nvSpPr>
          <p:spPr bwMode="auto">
            <a:xfrm>
              <a:off x="5222023" y="2153535"/>
              <a:ext cx="37950" cy="37950"/>
            </a:xfrm>
            <a:prstGeom prst="ellipse">
              <a:avLst/>
            </a:prstGeom>
            <a:solidFill>
              <a:srgbClr val="272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72" name="îSļíḍè"/>
            <p:cNvSpPr/>
            <p:nvPr/>
          </p:nvSpPr>
          <p:spPr bwMode="auto">
            <a:xfrm>
              <a:off x="5093718" y="2153535"/>
              <a:ext cx="37950" cy="37950"/>
            </a:xfrm>
            <a:prstGeom prst="ellipse">
              <a:avLst/>
            </a:prstGeom>
            <a:solidFill>
              <a:srgbClr val="272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73" name="ïṩḻîdé"/>
            <p:cNvSpPr/>
            <p:nvPr/>
          </p:nvSpPr>
          <p:spPr bwMode="auto">
            <a:xfrm>
              <a:off x="5131668" y="2191485"/>
              <a:ext cx="48792" cy="63249"/>
            </a:xfrm>
            <a:custGeom>
              <a:avLst/>
              <a:gdLst>
                <a:gd name="T0" fmla="*/ 21 w 27"/>
                <a:gd name="T1" fmla="*/ 0 h 35"/>
                <a:gd name="T2" fmla="*/ 0 w 27"/>
                <a:gd name="T3" fmla="*/ 35 h 35"/>
                <a:gd name="T4" fmla="*/ 27 w 27"/>
                <a:gd name="T5" fmla="*/ 35 h 35"/>
                <a:gd name="T6" fmla="*/ 21 w 27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5">
                  <a:moveTo>
                    <a:pt x="21" y="0"/>
                  </a:moveTo>
                  <a:lnTo>
                    <a:pt x="0" y="35"/>
                  </a:lnTo>
                  <a:lnTo>
                    <a:pt x="27" y="3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275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74" name="išlïḓê"/>
            <p:cNvSpPr/>
            <p:nvPr/>
          </p:nvSpPr>
          <p:spPr bwMode="auto">
            <a:xfrm>
              <a:off x="5113597" y="2292683"/>
              <a:ext cx="149990" cy="86741"/>
            </a:xfrm>
            <a:custGeom>
              <a:avLst/>
              <a:gdLst>
                <a:gd name="T0" fmla="*/ 40 w 40"/>
                <a:gd name="T1" fmla="*/ 0 h 23"/>
                <a:gd name="T2" fmla="*/ 0 w 40"/>
                <a:gd name="T3" fmla="*/ 0 h 23"/>
                <a:gd name="T4" fmla="*/ 40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4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6" y="23"/>
                    <a:pt x="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75" name="ïSļîdé"/>
            <p:cNvSpPr/>
            <p:nvPr/>
          </p:nvSpPr>
          <p:spPr bwMode="auto">
            <a:xfrm>
              <a:off x="5117211" y="3572113"/>
              <a:ext cx="619838" cy="2079979"/>
            </a:xfrm>
            <a:custGeom>
              <a:avLst/>
              <a:gdLst>
                <a:gd name="T0" fmla="*/ 159 w 165"/>
                <a:gd name="T1" fmla="*/ 44 h 554"/>
                <a:gd name="T2" fmla="*/ 147 w 165"/>
                <a:gd name="T3" fmla="*/ 0 h 554"/>
                <a:gd name="T4" fmla="*/ 0 w 165"/>
                <a:gd name="T5" fmla="*/ 0 h 554"/>
                <a:gd name="T6" fmla="*/ 44 w 165"/>
                <a:gd name="T7" fmla="*/ 92 h 554"/>
                <a:gd name="T8" fmla="*/ 73 w 165"/>
                <a:gd name="T9" fmla="*/ 554 h 554"/>
                <a:gd name="T10" fmla="*/ 127 w 165"/>
                <a:gd name="T11" fmla="*/ 554 h 554"/>
                <a:gd name="T12" fmla="*/ 144 w 165"/>
                <a:gd name="T13" fmla="*/ 104 h 554"/>
                <a:gd name="T14" fmla="*/ 159 w 165"/>
                <a:gd name="T15" fmla="*/ 44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5" h="554">
                  <a:moveTo>
                    <a:pt x="159" y="44"/>
                  </a:moveTo>
                  <a:cubicBezTo>
                    <a:pt x="147" y="0"/>
                    <a:pt x="147" y="0"/>
                    <a:pt x="1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4" y="92"/>
                    <a:pt x="44" y="92"/>
                    <a:pt x="44" y="92"/>
                  </a:cubicBezTo>
                  <a:cubicBezTo>
                    <a:pt x="73" y="554"/>
                    <a:pt x="73" y="554"/>
                    <a:pt x="73" y="554"/>
                  </a:cubicBezTo>
                  <a:cubicBezTo>
                    <a:pt x="127" y="554"/>
                    <a:pt x="127" y="554"/>
                    <a:pt x="127" y="554"/>
                  </a:cubicBezTo>
                  <a:cubicBezTo>
                    <a:pt x="144" y="104"/>
                    <a:pt x="144" y="104"/>
                    <a:pt x="144" y="104"/>
                  </a:cubicBezTo>
                  <a:cubicBezTo>
                    <a:pt x="159" y="87"/>
                    <a:pt x="165" y="65"/>
                    <a:pt x="159" y="44"/>
                  </a:cubicBezTo>
                  <a:close/>
                </a:path>
              </a:pathLst>
            </a:custGeom>
            <a:solidFill>
              <a:srgbClr val="A1A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76" name="ïṥļîḓè"/>
            <p:cNvSpPr/>
            <p:nvPr/>
          </p:nvSpPr>
          <p:spPr bwMode="auto">
            <a:xfrm>
              <a:off x="4620256" y="3317311"/>
              <a:ext cx="574660" cy="258417"/>
            </a:xfrm>
            <a:custGeom>
              <a:avLst/>
              <a:gdLst>
                <a:gd name="T0" fmla="*/ 153 w 153"/>
                <a:gd name="T1" fmla="*/ 28 h 69"/>
                <a:gd name="T2" fmla="*/ 140 w 153"/>
                <a:gd name="T3" fmla="*/ 0 h 69"/>
                <a:gd name="T4" fmla="*/ 66 w 153"/>
                <a:gd name="T5" fmla="*/ 23 h 69"/>
                <a:gd name="T6" fmla="*/ 55 w 153"/>
                <a:gd name="T7" fmla="*/ 18 h 69"/>
                <a:gd name="T8" fmla="*/ 38 w 153"/>
                <a:gd name="T9" fmla="*/ 31 h 69"/>
                <a:gd name="T10" fmla="*/ 2 w 153"/>
                <a:gd name="T11" fmla="*/ 39 h 69"/>
                <a:gd name="T12" fmla="*/ 0 w 153"/>
                <a:gd name="T13" fmla="*/ 43 h 69"/>
                <a:gd name="T14" fmla="*/ 4 w 153"/>
                <a:gd name="T15" fmla="*/ 45 h 69"/>
                <a:gd name="T16" fmla="*/ 24 w 153"/>
                <a:gd name="T17" fmla="*/ 40 h 69"/>
                <a:gd name="T18" fmla="*/ 25 w 153"/>
                <a:gd name="T19" fmla="*/ 43 h 69"/>
                <a:gd name="T20" fmla="*/ 8 w 153"/>
                <a:gd name="T21" fmla="*/ 48 h 69"/>
                <a:gd name="T22" fmla="*/ 6 w 153"/>
                <a:gd name="T23" fmla="*/ 52 h 69"/>
                <a:gd name="T24" fmla="*/ 10 w 153"/>
                <a:gd name="T25" fmla="*/ 54 h 69"/>
                <a:gd name="T26" fmla="*/ 27 w 153"/>
                <a:gd name="T27" fmla="*/ 49 h 69"/>
                <a:gd name="T28" fmla="*/ 28 w 153"/>
                <a:gd name="T29" fmla="*/ 51 h 69"/>
                <a:gd name="T30" fmla="*/ 14 w 153"/>
                <a:gd name="T31" fmla="*/ 55 h 69"/>
                <a:gd name="T32" fmla="*/ 12 w 153"/>
                <a:gd name="T33" fmla="*/ 59 h 69"/>
                <a:gd name="T34" fmla="*/ 16 w 153"/>
                <a:gd name="T35" fmla="*/ 61 h 69"/>
                <a:gd name="T36" fmla="*/ 29 w 153"/>
                <a:gd name="T37" fmla="*/ 57 h 69"/>
                <a:gd name="T38" fmla="*/ 30 w 153"/>
                <a:gd name="T39" fmla="*/ 59 h 69"/>
                <a:gd name="T40" fmla="*/ 22 w 153"/>
                <a:gd name="T41" fmla="*/ 62 h 69"/>
                <a:gd name="T42" fmla="*/ 20 w 153"/>
                <a:gd name="T43" fmla="*/ 66 h 69"/>
                <a:gd name="T44" fmla="*/ 24 w 153"/>
                <a:gd name="T45" fmla="*/ 68 h 69"/>
                <a:gd name="T46" fmla="*/ 32 w 153"/>
                <a:gd name="T47" fmla="*/ 65 h 69"/>
                <a:gd name="T48" fmla="*/ 65 w 153"/>
                <a:gd name="T49" fmla="*/ 55 h 69"/>
                <a:gd name="T50" fmla="*/ 72 w 153"/>
                <a:gd name="T51" fmla="*/ 49 h 69"/>
                <a:gd name="T52" fmla="*/ 153 w 153"/>
                <a:gd name="T53" fmla="*/ 2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3" h="69">
                  <a:moveTo>
                    <a:pt x="153" y="28"/>
                  </a:moveTo>
                  <a:cubicBezTo>
                    <a:pt x="140" y="0"/>
                    <a:pt x="140" y="0"/>
                    <a:pt x="140" y="0"/>
                  </a:cubicBezTo>
                  <a:cubicBezTo>
                    <a:pt x="66" y="23"/>
                    <a:pt x="66" y="23"/>
                    <a:pt x="66" y="23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1" y="40"/>
                    <a:pt x="0" y="41"/>
                    <a:pt x="0" y="43"/>
                  </a:cubicBezTo>
                  <a:cubicBezTo>
                    <a:pt x="1" y="45"/>
                    <a:pt x="2" y="46"/>
                    <a:pt x="4" y="45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7" y="48"/>
                    <a:pt x="6" y="50"/>
                    <a:pt x="6" y="52"/>
                  </a:cubicBezTo>
                  <a:cubicBezTo>
                    <a:pt x="7" y="53"/>
                    <a:pt x="8" y="54"/>
                    <a:pt x="10" y="54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3" y="56"/>
                    <a:pt x="12" y="58"/>
                    <a:pt x="12" y="59"/>
                  </a:cubicBezTo>
                  <a:cubicBezTo>
                    <a:pt x="13" y="61"/>
                    <a:pt x="15" y="62"/>
                    <a:pt x="16" y="61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0" y="63"/>
                    <a:pt x="19" y="65"/>
                    <a:pt x="20" y="66"/>
                  </a:cubicBezTo>
                  <a:cubicBezTo>
                    <a:pt x="20" y="68"/>
                    <a:pt x="22" y="69"/>
                    <a:pt x="24" y="68"/>
                  </a:cubicBezTo>
                  <a:cubicBezTo>
                    <a:pt x="32" y="65"/>
                    <a:pt x="32" y="65"/>
                    <a:pt x="32" y="65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8" y="54"/>
                    <a:pt x="70" y="52"/>
                    <a:pt x="72" y="49"/>
                  </a:cubicBezTo>
                  <a:lnTo>
                    <a:pt x="153" y="28"/>
                  </a:lnTo>
                  <a:close/>
                </a:path>
              </a:pathLst>
            </a:custGeom>
            <a:solidFill>
              <a:srgbClr val="FF8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77" name="ïṩļïďé"/>
            <p:cNvSpPr/>
            <p:nvPr/>
          </p:nvSpPr>
          <p:spPr bwMode="auto">
            <a:xfrm>
              <a:off x="5615972" y="3084195"/>
              <a:ext cx="117462" cy="155411"/>
            </a:xfrm>
            <a:custGeom>
              <a:avLst/>
              <a:gdLst>
                <a:gd name="T0" fmla="*/ 65 w 65"/>
                <a:gd name="T1" fmla="*/ 0 h 86"/>
                <a:gd name="T2" fmla="*/ 0 w 65"/>
                <a:gd name="T3" fmla="*/ 23 h 86"/>
                <a:gd name="T4" fmla="*/ 23 w 65"/>
                <a:gd name="T5" fmla="*/ 86 h 86"/>
                <a:gd name="T6" fmla="*/ 65 w 65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86">
                  <a:moveTo>
                    <a:pt x="65" y="0"/>
                  </a:moveTo>
                  <a:lnTo>
                    <a:pt x="0" y="23"/>
                  </a:lnTo>
                  <a:lnTo>
                    <a:pt x="23" y="8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643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78" name="íśļïde"/>
            <p:cNvSpPr/>
            <p:nvPr/>
          </p:nvSpPr>
          <p:spPr bwMode="auto">
            <a:xfrm>
              <a:off x="4999749" y="2518570"/>
              <a:ext cx="894518" cy="964994"/>
            </a:xfrm>
            <a:custGeom>
              <a:avLst/>
              <a:gdLst>
                <a:gd name="T0" fmla="*/ 233 w 238"/>
                <a:gd name="T1" fmla="*/ 171 h 257"/>
                <a:gd name="T2" fmla="*/ 232 w 238"/>
                <a:gd name="T3" fmla="*/ 170 h 257"/>
                <a:gd name="T4" fmla="*/ 176 w 238"/>
                <a:gd name="T5" fmla="*/ 24 h 257"/>
                <a:gd name="T6" fmla="*/ 137 w 238"/>
                <a:gd name="T7" fmla="*/ 6 h 257"/>
                <a:gd name="T8" fmla="*/ 119 w 238"/>
                <a:gd name="T9" fmla="*/ 45 h 257"/>
                <a:gd name="T10" fmla="*/ 164 w 238"/>
                <a:gd name="T11" fmla="*/ 162 h 257"/>
                <a:gd name="T12" fmla="*/ 195 w 238"/>
                <a:gd name="T13" fmla="*/ 151 h 257"/>
                <a:gd name="T14" fmla="*/ 175 w 238"/>
                <a:gd name="T15" fmla="*/ 192 h 257"/>
                <a:gd name="T16" fmla="*/ 164 w 238"/>
                <a:gd name="T17" fmla="*/ 162 h 257"/>
                <a:gd name="T18" fmla="*/ 0 w 238"/>
                <a:gd name="T19" fmla="*/ 219 h 257"/>
                <a:gd name="T20" fmla="*/ 14 w 238"/>
                <a:gd name="T21" fmla="*/ 257 h 257"/>
                <a:gd name="T22" fmla="*/ 212 w 238"/>
                <a:gd name="T23" fmla="*/ 210 h 257"/>
                <a:gd name="T24" fmla="*/ 216 w 238"/>
                <a:gd name="T25" fmla="*/ 209 h 257"/>
                <a:gd name="T26" fmla="*/ 233 w 238"/>
                <a:gd name="T27" fmla="*/ 171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8" h="257">
                  <a:moveTo>
                    <a:pt x="233" y="171"/>
                  </a:moveTo>
                  <a:cubicBezTo>
                    <a:pt x="232" y="170"/>
                    <a:pt x="232" y="170"/>
                    <a:pt x="232" y="170"/>
                  </a:cubicBezTo>
                  <a:cubicBezTo>
                    <a:pt x="176" y="24"/>
                    <a:pt x="176" y="24"/>
                    <a:pt x="176" y="24"/>
                  </a:cubicBezTo>
                  <a:cubicBezTo>
                    <a:pt x="170" y="8"/>
                    <a:pt x="152" y="0"/>
                    <a:pt x="137" y="6"/>
                  </a:cubicBezTo>
                  <a:cubicBezTo>
                    <a:pt x="121" y="12"/>
                    <a:pt x="113" y="30"/>
                    <a:pt x="119" y="45"/>
                  </a:cubicBezTo>
                  <a:cubicBezTo>
                    <a:pt x="164" y="162"/>
                    <a:pt x="164" y="162"/>
                    <a:pt x="164" y="162"/>
                  </a:cubicBezTo>
                  <a:cubicBezTo>
                    <a:pt x="195" y="151"/>
                    <a:pt x="195" y="151"/>
                    <a:pt x="195" y="151"/>
                  </a:cubicBezTo>
                  <a:cubicBezTo>
                    <a:pt x="175" y="192"/>
                    <a:pt x="175" y="192"/>
                    <a:pt x="175" y="192"/>
                  </a:cubicBezTo>
                  <a:cubicBezTo>
                    <a:pt x="164" y="162"/>
                    <a:pt x="164" y="162"/>
                    <a:pt x="164" y="162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14" y="257"/>
                    <a:pt x="14" y="257"/>
                    <a:pt x="14" y="257"/>
                  </a:cubicBezTo>
                  <a:cubicBezTo>
                    <a:pt x="212" y="210"/>
                    <a:pt x="212" y="210"/>
                    <a:pt x="212" y="210"/>
                  </a:cubicBezTo>
                  <a:cubicBezTo>
                    <a:pt x="213" y="210"/>
                    <a:pt x="215" y="209"/>
                    <a:pt x="216" y="209"/>
                  </a:cubicBezTo>
                  <a:cubicBezTo>
                    <a:pt x="231" y="203"/>
                    <a:pt x="238" y="186"/>
                    <a:pt x="233" y="171"/>
                  </a:cubicBezTo>
                  <a:close/>
                </a:path>
              </a:pathLst>
            </a:custGeom>
            <a:solidFill>
              <a:srgbClr val="643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79" name="îSļïdê"/>
            <p:cNvSpPr/>
            <p:nvPr/>
          </p:nvSpPr>
          <p:spPr bwMode="auto">
            <a:xfrm>
              <a:off x="4936501" y="3340804"/>
              <a:ext cx="115655" cy="160833"/>
            </a:xfrm>
            <a:custGeom>
              <a:avLst/>
              <a:gdLst>
                <a:gd name="T0" fmla="*/ 35 w 64"/>
                <a:gd name="T1" fmla="*/ 0 h 89"/>
                <a:gd name="T2" fmla="*/ 0 w 64"/>
                <a:gd name="T3" fmla="*/ 12 h 89"/>
                <a:gd name="T4" fmla="*/ 27 w 64"/>
                <a:gd name="T5" fmla="*/ 89 h 89"/>
                <a:gd name="T6" fmla="*/ 64 w 64"/>
                <a:gd name="T7" fmla="*/ 79 h 89"/>
                <a:gd name="T8" fmla="*/ 35 w 64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89">
                  <a:moveTo>
                    <a:pt x="35" y="0"/>
                  </a:moveTo>
                  <a:lnTo>
                    <a:pt x="0" y="12"/>
                  </a:lnTo>
                  <a:lnTo>
                    <a:pt x="27" y="89"/>
                  </a:lnTo>
                  <a:lnTo>
                    <a:pt x="64" y="7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80" name="iS1íḓè"/>
            <p:cNvSpPr/>
            <p:nvPr/>
          </p:nvSpPr>
          <p:spPr bwMode="auto">
            <a:xfrm>
              <a:off x="4546166" y="1730672"/>
              <a:ext cx="254802" cy="93969"/>
            </a:xfrm>
            <a:custGeom>
              <a:avLst/>
              <a:gdLst>
                <a:gd name="T0" fmla="*/ 3 w 68"/>
                <a:gd name="T1" fmla="*/ 8 h 25"/>
                <a:gd name="T2" fmla="*/ 63 w 68"/>
                <a:gd name="T3" fmla="*/ 25 h 25"/>
                <a:gd name="T4" fmla="*/ 67 w 68"/>
                <a:gd name="T5" fmla="*/ 22 h 25"/>
                <a:gd name="T6" fmla="*/ 65 w 68"/>
                <a:gd name="T7" fmla="*/ 17 h 25"/>
                <a:gd name="T8" fmla="*/ 5 w 68"/>
                <a:gd name="T9" fmla="*/ 1 h 25"/>
                <a:gd name="T10" fmla="*/ 0 w 68"/>
                <a:gd name="T11" fmla="*/ 3 h 25"/>
                <a:gd name="T12" fmla="*/ 3 w 68"/>
                <a:gd name="T13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25">
                  <a:moveTo>
                    <a:pt x="3" y="8"/>
                  </a:moveTo>
                  <a:cubicBezTo>
                    <a:pt x="63" y="25"/>
                    <a:pt x="63" y="25"/>
                    <a:pt x="63" y="25"/>
                  </a:cubicBezTo>
                  <a:cubicBezTo>
                    <a:pt x="65" y="25"/>
                    <a:pt x="67" y="24"/>
                    <a:pt x="67" y="22"/>
                  </a:cubicBezTo>
                  <a:cubicBezTo>
                    <a:pt x="68" y="20"/>
                    <a:pt x="67" y="18"/>
                    <a:pt x="65" y="17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0"/>
                    <a:pt x="1" y="1"/>
                    <a:pt x="0" y="3"/>
                  </a:cubicBezTo>
                  <a:cubicBezTo>
                    <a:pt x="0" y="5"/>
                    <a:pt x="1" y="8"/>
                    <a:pt x="3" y="8"/>
                  </a:cubicBezTo>
                </a:path>
              </a:pathLst>
            </a:custGeom>
            <a:solidFill>
              <a:srgbClr val="FF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81" name="iSḻiḑê"/>
            <p:cNvSpPr/>
            <p:nvPr/>
          </p:nvSpPr>
          <p:spPr bwMode="auto">
            <a:xfrm>
              <a:off x="4710612" y="1347566"/>
              <a:ext cx="252995" cy="285523"/>
            </a:xfrm>
            <a:custGeom>
              <a:avLst/>
              <a:gdLst>
                <a:gd name="T0" fmla="*/ 2 w 67"/>
                <a:gd name="T1" fmla="*/ 7 h 76"/>
                <a:gd name="T2" fmla="*/ 59 w 67"/>
                <a:gd name="T3" fmla="*/ 74 h 76"/>
                <a:gd name="T4" fmla="*/ 65 w 67"/>
                <a:gd name="T5" fmla="*/ 75 h 76"/>
                <a:gd name="T6" fmla="*/ 65 w 67"/>
                <a:gd name="T7" fmla="*/ 69 h 76"/>
                <a:gd name="T8" fmla="*/ 8 w 67"/>
                <a:gd name="T9" fmla="*/ 2 h 76"/>
                <a:gd name="T10" fmla="*/ 2 w 67"/>
                <a:gd name="T11" fmla="*/ 2 h 76"/>
                <a:gd name="T12" fmla="*/ 2 w 67"/>
                <a:gd name="T13" fmla="*/ 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76">
                  <a:moveTo>
                    <a:pt x="2" y="7"/>
                  </a:moveTo>
                  <a:cubicBezTo>
                    <a:pt x="59" y="74"/>
                    <a:pt x="59" y="74"/>
                    <a:pt x="59" y="74"/>
                  </a:cubicBezTo>
                  <a:cubicBezTo>
                    <a:pt x="61" y="76"/>
                    <a:pt x="63" y="76"/>
                    <a:pt x="65" y="75"/>
                  </a:cubicBezTo>
                  <a:cubicBezTo>
                    <a:pt x="67" y="73"/>
                    <a:pt x="67" y="71"/>
                    <a:pt x="65" y="69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0"/>
                    <a:pt x="4" y="0"/>
                    <a:pt x="2" y="2"/>
                  </a:cubicBezTo>
                  <a:cubicBezTo>
                    <a:pt x="0" y="3"/>
                    <a:pt x="0" y="6"/>
                    <a:pt x="2" y="7"/>
                  </a:cubicBezTo>
                </a:path>
              </a:pathLst>
            </a:custGeom>
            <a:solidFill>
              <a:srgbClr val="FF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82" name="îsḷíḓé"/>
            <p:cNvSpPr/>
            <p:nvPr/>
          </p:nvSpPr>
          <p:spPr bwMode="auto">
            <a:xfrm>
              <a:off x="5180459" y="1385516"/>
              <a:ext cx="34336" cy="171676"/>
            </a:xfrm>
            <a:custGeom>
              <a:avLst/>
              <a:gdLst>
                <a:gd name="T0" fmla="*/ 0 w 9"/>
                <a:gd name="T1" fmla="*/ 4 h 46"/>
                <a:gd name="T2" fmla="*/ 1 w 9"/>
                <a:gd name="T3" fmla="*/ 42 h 46"/>
                <a:gd name="T4" fmla="*/ 5 w 9"/>
                <a:gd name="T5" fmla="*/ 46 h 46"/>
                <a:gd name="T6" fmla="*/ 9 w 9"/>
                <a:gd name="T7" fmla="*/ 42 h 46"/>
                <a:gd name="T8" fmla="*/ 8 w 9"/>
                <a:gd name="T9" fmla="*/ 4 h 46"/>
                <a:gd name="T10" fmla="*/ 4 w 9"/>
                <a:gd name="T11" fmla="*/ 0 h 46"/>
                <a:gd name="T12" fmla="*/ 0 w 9"/>
                <a:gd name="T13" fmla="*/ 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46">
                  <a:moveTo>
                    <a:pt x="0" y="4"/>
                  </a:moveTo>
                  <a:cubicBezTo>
                    <a:pt x="1" y="42"/>
                    <a:pt x="1" y="42"/>
                    <a:pt x="1" y="42"/>
                  </a:cubicBezTo>
                  <a:cubicBezTo>
                    <a:pt x="1" y="44"/>
                    <a:pt x="3" y="46"/>
                    <a:pt x="5" y="46"/>
                  </a:cubicBezTo>
                  <a:cubicBezTo>
                    <a:pt x="7" y="46"/>
                    <a:pt x="9" y="44"/>
                    <a:pt x="9" y="42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</a:path>
              </a:pathLst>
            </a:custGeom>
            <a:solidFill>
              <a:srgbClr val="FF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83" name="ïs1ïḑè"/>
            <p:cNvSpPr/>
            <p:nvPr/>
          </p:nvSpPr>
          <p:spPr bwMode="auto">
            <a:xfrm>
              <a:off x="5361170" y="5592457"/>
              <a:ext cx="258417" cy="115655"/>
            </a:xfrm>
            <a:prstGeom prst="rect">
              <a:avLst/>
            </a:prstGeom>
            <a:solidFill>
              <a:srgbClr val="919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84" name="í$ḻíde"/>
            <p:cNvSpPr/>
            <p:nvPr/>
          </p:nvSpPr>
          <p:spPr bwMode="auto">
            <a:xfrm>
              <a:off x="4090775" y="2612540"/>
              <a:ext cx="139148" cy="90355"/>
            </a:xfrm>
            <a:custGeom>
              <a:avLst/>
              <a:gdLst>
                <a:gd name="T0" fmla="*/ 6 w 37"/>
                <a:gd name="T1" fmla="*/ 24 h 24"/>
                <a:gd name="T2" fmla="*/ 1 w 37"/>
                <a:gd name="T3" fmla="*/ 21 h 24"/>
                <a:gd name="T4" fmla="*/ 3 w 37"/>
                <a:gd name="T5" fmla="*/ 15 h 24"/>
                <a:gd name="T6" fmla="*/ 29 w 37"/>
                <a:gd name="T7" fmla="*/ 1 h 24"/>
                <a:gd name="T8" fmla="*/ 36 w 37"/>
                <a:gd name="T9" fmla="*/ 4 h 24"/>
                <a:gd name="T10" fmla="*/ 34 w 37"/>
                <a:gd name="T11" fmla="*/ 10 h 24"/>
                <a:gd name="T12" fmla="*/ 8 w 37"/>
                <a:gd name="T13" fmla="*/ 23 h 24"/>
                <a:gd name="T14" fmla="*/ 6 w 37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24">
                  <a:moveTo>
                    <a:pt x="6" y="24"/>
                  </a:moveTo>
                  <a:cubicBezTo>
                    <a:pt x="4" y="24"/>
                    <a:pt x="2" y="23"/>
                    <a:pt x="1" y="21"/>
                  </a:cubicBezTo>
                  <a:cubicBezTo>
                    <a:pt x="0" y="19"/>
                    <a:pt x="1" y="16"/>
                    <a:pt x="3" y="15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2" y="0"/>
                    <a:pt x="35" y="1"/>
                    <a:pt x="36" y="4"/>
                  </a:cubicBezTo>
                  <a:cubicBezTo>
                    <a:pt x="37" y="6"/>
                    <a:pt x="36" y="9"/>
                    <a:pt x="34" y="10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7" y="24"/>
                    <a:pt x="6" y="24"/>
                    <a:pt x="6" y="24"/>
                  </a:cubicBezTo>
                  <a:close/>
                </a:path>
              </a:pathLst>
            </a:custGeom>
            <a:solidFill>
              <a:srgbClr val="FF8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/>
      <p:bldP spid="162" grpId="0" animBg="1"/>
      <p:bldP spid="1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7" name="Freeform 9"/>
          <p:cNvSpPr/>
          <p:nvPr/>
        </p:nvSpPr>
        <p:spPr>
          <a:xfrm>
            <a:off x="3109880" y="-662"/>
            <a:ext cx="148432" cy="158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8481" y="21600"/>
                </a:lnTo>
                <a:lnTo>
                  <a:pt x="0" y="8424"/>
                </a:lnTo>
                <a:lnTo>
                  <a:pt x="21600" y="0"/>
                </a:lnTo>
                <a:close/>
              </a:path>
            </a:pathLst>
          </a:custGeom>
          <a:solidFill>
            <a:srgbClr val="00A19C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900"/>
          </a:p>
        </p:txBody>
      </p:sp>
      <p:sp>
        <p:nvSpPr>
          <p:cNvPr id="3998" name="Freeform 10"/>
          <p:cNvSpPr/>
          <p:nvPr/>
        </p:nvSpPr>
        <p:spPr>
          <a:xfrm>
            <a:off x="9363307" y="105701"/>
            <a:ext cx="358776" cy="3595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582" y="0"/>
                </a:moveTo>
                <a:lnTo>
                  <a:pt x="21600" y="16546"/>
                </a:lnTo>
                <a:lnTo>
                  <a:pt x="5113" y="21600"/>
                </a:lnTo>
                <a:lnTo>
                  <a:pt x="0" y="5102"/>
                </a:lnTo>
                <a:lnTo>
                  <a:pt x="16582" y="0"/>
                </a:lnTo>
                <a:close/>
              </a:path>
            </a:pathLst>
          </a:custGeom>
          <a:solidFill>
            <a:srgbClr val="1992AA">
              <a:alpha val="90000"/>
            </a:srgbClr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900"/>
          </a:p>
        </p:txBody>
      </p:sp>
      <p:sp>
        <p:nvSpPr>
          <p:cNvPr id="3999" name="Freeform 11"/>
          <p:cNvSpPr/>
          <p:nvPr/>
        </p:nvSpPr>
        <p:spPr>
          <a:xfrm>
            <a:off x="5888481" y="1783689"/>
            <a:ext cx="228601" cy="228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575" y="0"/>
                </a:moveTo>
                <a:lnTo>
                  <a:pt x="21600" y="16575"/>
                </a:lnTo>
                <a:lnTo>
                  <a:pt x="4950" y="21600"/>
                </a:lnTo>
                <a:lnTo>
                  <a:pt x="0" y="5025"/>
                </a:lnTo>
                <a:lnTo>
                  <a:pt x="16575" y="0"/>
                </a:lnTo>
                <a:close/>
              </a:path>
            </a:pathLst>
          </a:custGeom>
          <a:solidFill>
            <a:srgbClr val="5C33E6">
              <a:alpha val="60000"/>
            </a:srgbClr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900"/>
          </a:p>
        </p:txBody>
      </p:sp>
      <p:sp>
        <p:nvSpPr>
          <p:cNvPr id="4000" name="Freeform 13"/>
          <p:cNvSpPr/>
          <p:nvPr/>
        </p:nvSpPr>
        <p:spPr>
          <a:xfrm>
            <a:off x="3174650" y="2230570"/>
            <a:ext cx="146051" cy="158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8783" y="21600"/>
                </a:lnTo>
                <a:lnTo>
                  <a:pt x="0" y="8316"/>
                </a:lnTo>
                <a:lnTo>
                  <a:pt x="21600" y="0"/>
                </a:lnTo>
                <a:close/>
              </a:path>
            </a:pathLst>
          </a:custGeom>
          <a:solidFill>
            <a:srgbClr val="5C33E6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900"/>
          </a:p>
        </p:txBody>
      </p:sp>
      <p:sp>
        <p:nvSpPr>
          <p:cNvPr id="4001" name="Freeform 15"/>
          <p:cNvSpPr/>
          <p:nvPr/>
        </p:nvSpPr>
        <p:spPr>
          <a:xfrm>
            <a:off x="1709387" y="1457457"/>
            <a:ext cx="154782" cy="1547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7975"/>
                </a:moveTo>
                <a:lnTo>
                  <a:pt x="13957" y="21600"/>
                </a:lnTo>
                <a:lnTo>
                  <a:pt x="0" y="13957"/>
                </a:lnTo>
                <a:lnTo>
                  <a:pt x="7975" y="0"/>
                </a:lnTo>
                <a:lnTo>
                  <a:pt x="21600" y="7975"/>
                </a:lnTo>
                <a:close/>
              </a:path>
            </a:pathLst>
          </a:custGeom>
          <a:solidFill>
            <a:srgbClr val="EF3755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900"/>
          </a:p>
        </p:txBody>
      </p:sp>
      <p:sp>
        <p:nvSpPr>
          <p:cNvPr id="4002" name="Oval 16"/>
          <p:cNvSpPr/>
          <p:nvPr/>
        </p:nvSpPr>
        <p:spPr>
          <a:xfrm>
            <a:off x="8663561" y="5460339"/>
            <a:ext cx="96045" cy="95251"/>
          </a:xfrm>
          <a:prstGeom prst="ellipse">
            <a:avLst/>
          </a:prstGeom>
          <a:solidFill>
            <a:srgbClr val="FF6802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900"/>
          </a:p>
        </p:txBody>
      </p:sp>
      <p:sp>
        <p:nvSpPr>
          <p:cNvPr id="4003" name="Oval 17"/>
          <p:cNvSpPr/>
          <p:nvPr/>
        </p:nvSpPr>
        <p:spPr>
          <a:xfrm>
            <a:off x="7949980" y="2026576"/>
            <a:ext cx="284164" cy="283370"/>
          </a:xfrm>
          <a:prstGeom prst="ellipse">
            <a:avLst/>
          </a:prstGeom>
          <a:solidFill>
            <a:srgbClr val="FF2841">
              <a:alpha val="20000"/>
            </a:srgbClr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900"/>
          </a:p>
        </p:txBody>
      </p:sp>
      <p:sp>
        <p:nvSpPr>
          <p:cNvPr id="4004" name="Freeform 10"/>
          <p:cNvSpPr/>
          <p:nvPr/>
        </p:nvSpPr>
        <p:spPr>
          <a:xfrm>
            <a:off x="2491760" y="5328179"/>
            <a:ext cx="226908" cy="2274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582" y="0"/>
                </a:moveTo>
                <a:lnTo>
                  <a:pt x="21600" y="16546"/>
                </a:lnTo>
                <a:lnTo>
                  <a:pt x="5113" y="21600"/>
                </a:lnTo>
                <a:lnTo>
                  <a:pt x="0" y="5102"/>
                </a:lnTo>
                <a:lnTo>
                  <a:pt x="16582" y="0"/>
                </a:lnTo>
                <a:close/>
              </a:path>
            </a:pathLst>
          </a:custGeom>
          <a:solidFill>
            <a:srgbClr val="1992AA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900"/>
          </a:p>
        </p:txBody>
      </p:sp>
      <p:sp>
        <p:nvSpPr>
          <p:cNvPr id="4005" name="Oval 17"/>
          <p:cNvSpPr/>
          <p:nvPr/>
        </p:nvSpPr>
        <p:spPr>
          <a:xfrm>
            <a:off x="730006" y="5645845"/>
            <a:ext cx="284164" cy="283370"/>
          </a:xfrm>
          <a:prstGeom prst="ellipse">
            <a:avLst/>
          </a:prstGeom>
          <a:solidFill>
            <a:srgbClr val="FF2841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900"/>
          </a:p>
        </p:txBody>
      </p:sp>
      <p:sp>
        <p:nvSpPr>
          <p:cNvPr id="4006" name="Freeform 13"/>
          <p:cNvSpPr/>
          <p:nvPr/>
        </p:nvSpPr>
        <p:spPr>
          <a:xfrm>
            <a:off x="5742431" y="6379237"/>
            <a:ext cx="146051" cy="158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8783" y="21600"/>
                </a:lnTo>
                <a:lnTo>
                  <a:pt x="0" y="8316"/>
                </a:lnTo>
                <a:lnTo>
                  <a:pt x="21600" y="0"/>
                </a:lnTo>
                <a:close/>
              </a:path>
            </a:pathLst>
          </a:custGeom>
          <a:solidFill>
            <a:srgbClr val="4D88C2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900"/>
          </a:p>
        </p:txBody>
      </p:sp>
      <p:sp>
        <p:nvSpPr>
          <p:cNvPr id="40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pic>
        <p:nvPicPr>
          <p:cNvPr id="4008" name="Image" descr="Im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36987" y="1723965"/>
            <a:ext cx="2838150" cy="401967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4" name="图片占位符 3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2" r="12042"/>
          <a:stretch>
            <a:fillRect/>
          </a:stretch>
        </p:blipFill>
        <p:spPr>
          <a:xfrm>
            <a:off x="2624041" y="2065062"/>
            <a:ext cx="2470392" cy="3294342"/>
          </a:xfrm>
        </p:spPr>
      </p:pic>
      <p:sp>
        <p:nvSpPr>
          <p:cNvPr id="4011" name="Circle"/>
          <p:cNvSpPr/>
          <p:nvPr/>
        </p:nvSpPr>
        <p:spPr>
          <a:xfrm>
            <a:off x="6563291" y="2263813"/>
            <a:ext cx="423334" cy="423334"/>
          </a:xfrm>
          <a:prstGeom prst="ellipse">
            <a:avLst/>
          </a:prstGeom>
          <a:gradFill>
            <a:gsLst>
              <a:gs pos="0">
                <a:srgbClr val="5C33E6"/>
              </a:gs>
              <a:gs pos="100000">
                <a:srgbClr val="8B3AE5"/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4012" name="Circle"/>
          <p:cNvSpPr/>
          <p:nvPr/>
        </p:nvSpPr>
        <p:spPr>
          <a:xfrm>
            <a:off x="6489208" y="2189730"/>
            <a:ext cx="571501" cy="571501"/>
          </a:xfrm>
          <a:prstGeom prst="ellipse">
            <a:avLst/>
          </a:prstGeom>
          <a:gradFill>
            <a:gsLst>
              <a:gs pos="0">
                <a:srgbClr val="5C33E6">
                  <a:alpha val="20000"/>
                </a:srgbClr>
              </a:gs>
              <a:gs pos="100000">
                <a:srgbClr val="8B3AE5">
                  <a:alpha val="20000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4013" name="Shape"/>
          <p:cNvSpPr/>
          <p:nvPr/>
        </p:nvSpPr>
        <p:spPr>
          <a:xfrm>
            <a:off x="6647958" y="2348480"/>
            <a:ext cx="254001" cy="254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rgbClr val="F7F9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/>
          </a:p>
        </p:txBody>
      </p:sp>
      <p:sp>
        <p:nvSpPr>
          <p:cNvPr id="4014" name="Circle"/>
          <p:cNvSpPr/>
          <p:nvPr/>
        </p:nvSpPr>
        <p:spPr>
          <a:xfrm>
            <a:off x="7683765" y="2263813"/>
            <a:ext cx="423334" cy="423334"/>
          </a:xfrm>
          <a:prstGeom prst="ellipse">
            <a:avLst/>
          </a:prstGeom>
          <a:gradFill>
            <a:gsLst>
              <a:gs pos="0">
                <a:srgbClr val="FF2841"/>
              </a:gs>
              <a:gs pos="100000">
                <a:srgbClr val="5C33E6"/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4015" name="Circle"/>
          <p:cNvSpPr/>
          <p:nvPr/>
        </p:nvSpPr>
        <p:spPr>
          <a:xfrm>
            <a:off x="7609682" y="2189730"/>
            <a:ext cx="571501" cy="571501"/>
          </a:xfrm>
          <a:prstGeom prst="ellipse">
            <a:avLst/>
          </a:prstGeom>
          <a:gradFill>
            <a:gsLst>
              <a:gs pos="0">
                <a:srgbClr val="FF2841">
                  <a:alpha val="20000"/>
                </a:srgbClr>
              </a:gs>
              <a:gs pos="100000">
                <a:srgbClr val="5C33E6">
                  <a:alpha val="20000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4016" name="Shape"/>
          <p:cNvSpPr/>
          <p:nvPr/>
        </p:nvSpPr>
        <p:spPr>
          <a:xfrm>
            <a:off x="7768432" y="2360021"/>
            <a:ext cx="254001" cy="2309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82" y="12420"/>
                </a:moveTo>
                <a:cubicBezTo>
                  <a:pt x="16368" y="12420"/>
                  <a:pt x="15709" y="11694"/>
                  <a:pt x="15709" y="10800"/>
                </a:cubicBezTo>
                <a:cubicBezTo>
                  <a:pt x="15709" y="9906"/>
                  <a:pt x="16368" y="9180"/>
                  <a:pt x="17182" y="9180"/>
                </a:cubicBezTo>
                <a:cubicBezTo>
                  <a:pt x="17995" y="9180"/>
                  <a:pt x="18655" y="9906"/>
                  <a:pt x="18655" y="10800"/>
                </a:cubicBezTo>
                <a:cubicBezTo>
                  <a:pt x="18655" y="11694"/>
                  <a:pt x="17995" y="12420"/>
                  <a:pt x="17182" y="12420"/>
                </a:cubicBezTo>
                <a:moveTo>
                  <a:pt x="21109" y="10260"/>
                </a:moveTo>
                <a:lnTo>
                  <a:pt x="19587" y="10260"/>
                </a:lnTo>
                <a:cubicBezTo>
                  <a:pt x="19360" y="9028"/>
                  <a:pt x="18369" y="8100"/>
                  <a:pt x="17182" y="8100"/>
                </a:cubicBezTo>
                <a:cubicBezTo>
                  <a:pt x="15994" y="8100"/>
                  <a:pt x="15004" y="9028"/>
                  <a:pt x="14777" y="10260"/>
                </a:cubicBezTo>
                <a:lnTo>
                  <a:pt x="491" y="10260"/>
                </a:lnTo>
                <a:cubicBezTo>
                  <a:pt x="220" y="10260"/>
                  <a:pt x="0" y="10502"/>
                  <a:pt x="0" y="10800"/>
                </a:cubicBezTo>
                <a:cubicBezTo>
                  <a:pt x="0" y="11098"/>
                  <a:pt x="220" y="11340"/>
                  <a:pt x="491" y="11340"/>
                </a:cubicBezTo>
                <a:lnTo>
                  <a:pt x="14777" y="11340"/>
                </a:lnTo>
                <a:cubicBezTo>
                  <a:pt x="15004" y="12572"/>
                  <a:pt x="15994" y="13500"/>
                  <a:pt x="17182" y="13500"/>
                </a:cubicBezTo>
                <a:cubicBezTo>
                  <a:pt x="18369" y="13500"/>
                  <a:pt x="19360" y="12572"/>
                  <a:pt x="19587" y="11340"/>
                </a:cubicBezTo>
                <a:lnTo>
                  <a:pt x="21109" y="11340"/>
                </a:lnTo>
                <a:cubicBezTo>
                  <a:pt x="21380" y="11340"/>
                  <a:pt x="21600" y="11098"/>
                  <a:pt x="21600" y="10800"/>
                </a:cubicBezTo>
                <a:cubicBezTo>
                  <a:pt x="21600" y="10502"/>
                  <a:pt x="21380" y="10260"/>
                  <a:pt x="21109" y="10260"/>
                </a:cubicBezTo>
                <a:moveTo>
                  <a:pt x="5400" y="1080"/>
                </a:moveTo>
                <a:cubicBezTo>
                  <a:pt x="6214" y="1080"/>
                  <a:pt x="6873" y="1806"/>
                  <a:pt x="6873" y="2700"/>
                </a:cubicBezTo>
                <a:cubicBezTo>
                  <a:pt x="6873" y="3595"/>
                  <a:pt x="6214" y="4320"/>
                  <a:pt x="5400" y="4320"/>
                </a:cubicBezTo>
                <a:cubicBezTo>
                  <a:pt x="4586" y="4320"/>
                  <a:pt x="3927" y="3595"/>
                  <a:pt x="3927" y="2700"/>
                </a:cubicBezTo>
                <a:cubicBezTo>
                  <a:pt x="3927" y="1806"/>
                  <a:pt x="4586" y="1080"/>
                  <a:pt x="5400" y="1080"/>
                </a:cubicBezTo>
                <a:moveTo>
                  <a:pt x="491" y="3240"/>
                </a:moveTo>
                <a:lnTo>
                  <a:pt x="2995" y="3240"/>
                </a:lnTo>
                <a:cubicBezTo>
                  <a:pt x="3222" y="4472"/>
                  <a:pt x="4213" y="5400"/>
                  <a:pt x="5400" y="5400"/>
                </a:cubicBezTo>
                <a:cubicBezTo>
                  <a:pt x="6587" y="5400"/>
                  <a:pt x="7578" y="4472"/>
                  <a:pt x="7805" y="3240"/>
                </a:cubicBezTo>
                <a:lnTo>
                  <a:pt x="21109" y="3240"/>
                </a:lnTo>
                <a:cubicBezTo>
                  <a:pt x="21380" y="3240"/>
                  <a:pt x="21600" y="2999"/>
                  <a:pt x="21600" y="2700"/>
                </a:cubicBezTo>
                <a:cubicBezTo>
                  <a:pt x="21600" y="2402"/>
                  <a:pt x="21380" y="2160"/>
                  <a:pt x="21109" y="2160"/>
                </a:cubicBezTo>
                <a:lnTo>
                  <a:pt x="7805" y="2160"/>
                </a:lnTo>
                <a:cubicBezTo>
                  <a:pt x="7578" y="928"/>
                  <a:pt x="6587" y="0"/>
                  <a:pt x="5400" y="0"/>
                </a:cubicBezTo>
                <a:cubicBezTo>
                  <a:pt x="4213" y="0"/>
                  <a:pt x="3222" y="928"/>
                  <a:pt x="2995" y="2160"/>
                </a:cubicBezTo>
                <a:lnTo>
                  <a:pt x="491" y="2160"/>
                </a:lnTo>
                <a:cubicBezTo>
                  <a:pt x="220" y="2160"/>
                  <a:pt x="0" y="2402"/>
                  <a:pt x="0" y="2700"/>
                </a:cubicBezTo>
                <a:cubicBezTo>
                  <a:pt x="0" y="2999"/>
                  <a:pt x="220" y="3240"/>
                  <a:pt x="491" y="3240"/>
                </a:cubicBezTo>
                <a:moveTo>
                  <a:pt x="9327" y="20519"/>
                </a:moveTo>
                <a:cubicBezTo>
                  <a:pt x="8514" y="20519"/>
                  <a:pt x="7855" y="19794"/>
                  <a:pt x="7855" y="18899"/>
                </a:cubicBezTo>
                <a:cubicBezTo>
                  <a:pt x="7855" y="18005"/>
                  <a:pt x="8514" y="17279"/>
                  <a:pt x="9327" y="17279"/>
                </a:cubicBezTo>
                <a:cubicBezTo>
                  <a:pt x="10141" y="17279"/>
                  <a:pt x="10800" y="18005"/>
                  <a:pt x="10800" y="18899"/>
                </a:cubicBezTo>
                <a:cubicBezTo>
                  <a:pt x="10800" y="19794"/>
                  <a:pt x="10141" y="20519"/>
                  <a:pt x="9327" y="20519"/>
                </a:cubicBezTo>
                <a:moveTo>
                  <a:pt x="21109" y="18359"/>
                </a:moveTo>
                <a:lnTo>
                  <a:pt x="11732" y="18359"/>
                </a:lnTo>
                <a:cubicBezTo>
                  <a:pt x="11505" y="17127"/>
                  <a:pt x="10515" y="16199"/>
                  <a:pt x="9327" y="16199"/>
                </a:cubicBezTo>
                <a:cubicBezTo>
                  <a:pt x="8140" y="16199"/>
                  <a:pt x="7150" y="17127"/>
                  <a:pt x="6922" y="18359"/>
                </a:cubicBezTo>
                <a:lnTo>
                  <a:pt x="491" y="18359"/>
                </a:lnTo>
                <a:cubicBezTo>
                  <a:pt x="220" y="18359"/>
                  <a:pt x="0" y="18601"/>
                  <a:pt x="0" y="18899"/>
                </a:cubicBezTo>
                <a:cubicBezTo>
                  <a:pt x="0" y="19198"/>
                  <a:pt x="220" y="19439"/>
                  <a:pt x="491" y="19439"/>
                </a:cubicBezTo>
                <a:lnTo>
                  <a:pt x="6922" y="19439"/>
                </a:lnTo>
                <a:cubicBezTo>
                  <a:pt x="7150" y="20672"/>
                  <a:pt x="8140" y="21600"/>
                  <a:pt x="9327" y="21600"/>
                </a:cubicBezTo>
                <a:cubicBezTo>
                  <a:pt x="10515" y="21600"/>
                  <a:pt x="11505" y="20672"/>
                  <a:pt x="11732" y="19439"/>
                </a:cubicBezTo>
                <a:lnTo>
                  <a:pt x="21109" y="19439"/>
                </a:lnTo>
                <a:cubicBezTo>
                  <a:pt x="21380" y="19439"/>
                  <a:pt x="21600" y="19198"/>
                  <a:pt x="21600" y="18899"/>
                </a:cubicBezTo>
                <a:cubicBezTo>
                  <a:pt x="21600" y="18601"/>
                  <a:pt x="21380" y="18359"/>
                  <a:pt x="21109" y="18359"/>
                </a:cubicBezTo>
              </a:path>
            </a:pathLst>
          </a:custGeom>
          <a:solidFill>
            <a:srgbClr val="F7F9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/>
          </a:p>
        </p:txBody>
      </p:sp>
      <p:sp>
        <p:nvSpPr>
          <p:cNvPr id="4017" name="Circle"/>
          <p:cNvSpPr/>
          <p:nvPr/>
        </p:nvSpPr>
        <p:spPr>
          <a:xfrm>
            <a:off x="8878324" y="2263813"/>
            <a:ext cx="423334" cy="423334"/>
          </a:xfrm>
          <a:prstGeom prst="ellipse">
            <a:avLst/>
          </a:prstGeom>
          <a:gradFill>
            <a:gsLst>
              <a:gs pos="0">
                <a:srgbClr val="1992AA"/>
              </a:gs>
              <a:gs pos="100000">
                <a:srgbClr val="5C33E6"/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4018" name="Circle"/>
          <p:cNvSpPr/>
          <p:nvPr/>
        </p:nvSpPr>
        <p:spPr>
          <a:xfrm>
            <a:off x="8804240" y="2189730"/>
            <a:ext cx="571501" cy="571501"/>
          </a:xfrm>
          <a:prstGeom prst="ellipse">
            <a:avLst/>
          </a:prstGeom>
          <a:gradFill>
            <a:gsLst>
              <a:gs pos="0">
                <a:srgbClr val="1992AA">
                  <a:alpha val="20000"/>
                </a:srgbClr>
              </a:gs>
              <a:gs pos="100000">
                <a:srgbClr val="5C33E6">
                  <a:alpha val="20000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4019" name="Shape"/>
          <p:cNvSpPr/>
          <p:nvPr/>
        </p:nvSpPr>
        <p:spPr>
          <a:xfrm>
            <a:off x="8962990" y="2348480"/>
            <a:ext cx="254001" cy="254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rgbClr val="F7F9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/>
          </a:p>
        </p:txBody>
      </p:sp>
      <p:sp>
        <p:nvSpPr>
          <p:cNvPr id="29" name="Making money is art…"/>
          <p:cNvSpPr txBox="1"/>
          <p:nvPr/>
        </p:nvSpPr>
        <p:spPr>
          <a:xfrm>
            <a:off x="6489208" y="3424327"/>
            <a:ext cx="3125856" cy="117012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3500" b="0">
                <a:solidFill>
                  <a:srgbClr val="2B2F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 dirty="0"/>
              <a:t>Making money is art</a:t>
            </a:r>
            <a:endParaRPr sz="1750" dirty="0"/>
          </a:p>
          <a:p>
            <a:pPr algn="l">
              <a:lnSpc>
                <a:spcPct val="150000"/>
              </a:lnSpc>
              <a:defRPr sz="3500" b="0">
                <a:solidFill>
                  <a:srgbClr val="2B2F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 dirty="0"/>
              <a:t>and working is art and good</a:t>
            </a:r>
            <a:endParaRPr sz="1750" dirty="0"/>
          </a:p>
          <a:p>
            <a:pPr algn="l">
              <a:lnSpc>
                <a:spcPct val="150000"/>
              </a:lnSpc>
              <a:defRPr sz="3500" b="0">
                <a:solidFill>
                  <a:srgbClr val="2B2F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 dirty="0"/>
              <a:t>business the best art.</a:t>
            </a:r>
            <a:endParaRPr sz="1750" dirty="0"/>
          </a:p>
        </p:txBody>
      </p:sp>
      <p:sp>
        <p:nvSpPr>
          <p:cNvPr id="30" name="Distinctively develop e-markets without partnerships.…"/>
          <p:cNvSpPr txBox="1"/>
          <p:nvPr/>
        </p:nvSpPr>
        <p:spPr>
          <a:xfrm>
            <a:off x="6489208" y="4896870"/>
            <a:ext cx="3345468" cy="43781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Distinctively develop e-markets without partnerships.</a:t>
            </a:r>
            <a:endParaRPr sz="1000"/>
          </a:p>
          <a:p>
            <a: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Business outside deliver virtual vectors.</a:t>
            </a:r>
            <a:endParaRPr sz="1000"/>
          </a:p>
        </p:txBody>
      </p:sp>
      <p:sp>
        <p:nvSpPr>
          <p:cNvPr id="28" name="Circle"/>
          <p:cNvSpPr/>
          <p:nvPr/>
        </p:nvSpPr>
        <p:spPr>
          <a:xfrm>
            <a:off x="5424595" y="602431"/>
            <a:ext cx="139701" cy="139701"/>
          </a:xfrm>
          <a:prstGeom prst="ellipse">
            <a:avLst/>
          </a:prstGeom>
          <a:ln w="63500">
            <a:solidFill>
              <a:srgbClr val="F7F9FF">
                <a:alpha val="10808"/>
              </a:srgbClr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1" name="Shape"/>
          <p:cNvSpPr/>
          <p:nvPr/>
        </p:nvSpPr>
        <p:spPr>
          <a:xfrm>
            <a:off x="5287433" y="550995"/>
            <a:ext cx="242574" cy="242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rgbClr val="AB19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grpSp>
        <p:nvGrpSpPr>
          <p:cNvPr id="32" name="Group 233"/>
          <p:cNvGrpSpPr/>
          <p:nvPr/>
        </p:nvGrpSpPr>
        <p:grpSpPr>
          <a:xfrm>
            <a:off x="852056" y="525267"/>
            <a:ext cx="200890" cy="100888"/>
            <a:chOff x="852056" y="525267"/>
            <a:chExt cx="200890" cy="100888"/>
          </a:xfrm>
        </p:grpSpPr>
        <p:cxnSp>
          <p:nvCxnSpPr>
            <p:cNvPr id="33" name="Straight Connector 234"/>
            <p:cNvCxnSpPr/>
            <p:nvPr/>
          </p:nvCxnSpPr>
          <p:spPr>
            <a:xfrm>
              <a:off x="852056" y="575711"/>
              <a:ext cx="200890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235"/>
            <p:cNvCxnSpPr/>
            <p:nvPr/>
          </p:nvCxnSpPr>
          <p:spPr>
            <a:xfrm>
              <a:off x="852056" y="525267"/>
              <a:ext cx="200890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236"/>
            <p:cNvCxnSpPr/>
            <p:nvPr/>
          </p:nvCxnSpPr>
          <p:spPr>
            <a:xfrm>
              <a:off x="852056" y="626155"/>
              <a:ext cx="200890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Freeform 245"/>
          <p:cNvSpPr>
            <a:spLocks noEditPoints="1"/>
          </p:cNvSpPr>
          <p:nvPr/>
        </p:nvSpPr>
        <p:spPr bwMode="auto">
          <a:xfrm rot="2700000">
            <a:off x="1369524" y="454312"/>
            <a:ext cx="155918" cy="287150"/>
          </a:xfrm>
          <a:custGeom>
            <a:avLst/>
            <a:gdLst>
              <a:gd name="T0" fmla="*/ 482 w 579"/>
              <a:gd name="T1" fmla="*/ 367 h 1073"/>
              <a:gd name="T2" fmla="*/ 482 w 579"/>
              <a:gd name="T3" fmla="*/ 148 h 1073"/>
              <a:gd name="T4" fmla="*/ 525 w 579"/>
              <a:gd name="T5" fmla="*/ 79 h 1073"/>
              <a:gd name="T6" fmla="*/ 447 w 579"/>
              <a:gd name="T7" fmla="*/ 0 h 1073"/>
              <a:gd name="T8" fmla="*/ 132 w 579"/>
              <a:gd name="T9" fmla="*/ 0 h 1073"/>
              <a:gd name="T10" fmla="*/ 54 w 579"/>
              <a:gd name="T11" fmla="*/ 79 h 1073"/>
              <a:gd name="T12" fmla="*/ 96 w 579"/>
              <a:gd name="T13" fmla="*/ 148 h 1073"/>
              <a:gd name="T14" fmla="*/ 96 w 579"/>
              <a:gd name="T15" fmla="*/ 367 h 1073"/>
              <a:gd name="T16" fmla="*/ 0 w 579"/>
              <a:gd name="T17" fmla="*/ 583 h 1073"/>
              <a:gd name="T18" fmla="*/ 0 w 579"/>
              <a:gd name="T19" fmla="*/ 612 h 1073"/>
              <a:gd name="T20" fmla="*/ 224 w 579"/>
              <a:gd name="T21" fmla="*/ 612 h 1073"/>
              <a:gd name="T22" fmla="*/ 224 w 579"/>
              <a:gd name="T23" fmla="*/ 923 h 1073"/>
              <a:gd name="T24" fmla="*/ 289 w 579"/>
              <a:gd name="T25" fmla="*/ 1073 h 1073"/>
              <a:gd name="T26" fmla="*/ 355 w 579"/>
              <a:gd name="T27" fmla="*/ 923 h 1073"/>
              <a:gd name="T28" fmla="*/ 355 w 579"/>
              <a:gd name="T29" fmla="*/ 612 h 1073"/>
              <a:gd name="T30" fmla="*/ 579 w 579"/>
              <a:gd name="T31" fmla="*/ 612 h 1073"/>
              <a:gd name="T32" fmla="*/ 579 w 579"/>
              <a:gd name="T33" fmla="*/ 583 h 1073"/>
              <a:gd name="T34" fmla="*/ 482 w 579"/>
              <a:gd name="T35" fmla="*/ 367 h 1073"/>
              <a:gd name="T36" fmla="*/ 132 w 579"/>
              <a:gd name="T37" fmla="*/ 58 h 1073"/>
              <a:gd name="T38" fmla="*/ 447 w 579"/>
              <a:gd name="T39" fmla="*/ 58 h 1073"/>
              <a:gd name="T40" fmla="*/ 467 w 579"/>
              <a:gd name="T41" fmla="*/ 79 h 1073"/>
              <a:gd name="T42" fmla="*/ 449 w 579"/>
              <a:gd name="T43" fmla="*/ 99 h 1073"/>
              <a:gd name="T44" fmla="*/ 436 w 579"/>
              <a:gd name="T45" fmla="*/ 101 h 1073"/>
              <a:gd name="T46" fmla="*/ 143 w 579"/>
              <a:gd name="T47" fmla="*/ 101 h 1073"/>
              <a:gd name="T48" fmla="*/ 129 w 579"/>
              <a:gd name="T49" fmla="*/ 99 h 1073"/>
              <a:gd name="T50" fmla="*/ 111 w 579"/>
              <a:gd name="T51" fmla="*/ 79 h 1073"/>
              <a:gd name="T52" fmla="*/ 132 w 579"/>
              <a:gd name="T53" fmla="*/ 58 h 1073"/>
              <a:gd name="T54" fmla="*/ 424 w 579"/>
              <a:gd name="T55" fmla="*/ 370 h 1073"/>
              <a:gd name="T56" fmla="*/ 154 w 579"/>
              <a:gd name="T57" fmla="*/ 370 h 1073"/>
              <a:gd name="T58" fmla="*/ 154 w 579"/>
              <a:gd name="T59" fmla="*/ 130 h 1073"/>
              <a:gd name="T60" fmla="*/ 424 w 579"/>
              <a:gd name="T61" fmla="*/ 130 h 1073"/>
              <a:gd name="T62" fmla="*/ 424 w 579"/>
              <a:gd name="T63" fmla="*/ 370 h 1073"/>
              <a:gd name="T64" fmla="*/ 297 w 579"/>
              <a:gd name="T65" fmla="*/ 911 h 1073"/>
              <a:gd name="T66" fmla="*/ 289 w 579"/>
              <a:gd name="T67" fmla="*/ 928 h 1073"/>
              <a:gd name="T68" fmla="*/ 282 w 579"/>
              <a:gd name="T69" fmla="*/ 911 h 1073"/>
              <a:gd name="T70" fmla="*/ 282 w 579"/>
              <a:gd name="T71" fmla="*/ 612 h 1073"/>
              <a:gd name="T72" fmla="*/ 297 w 579"/>
              <a:gd name="T73" fmla="*/ 612 h 1073"/>
              <a:gd name="T74" fmla="*/ 297 w 579"/>
              <a:gd name="T75" fmla="*/ 911 h 1073"/>
              <a:gd name="T76" fmla="*/ 355 w 579"/>
              <a:gd name="T77" fmla="*/ 554 h 1073"/>
              <a:gd name="T78" fmla="*/ 224 w 579"/>
              <a:gd name="T79" fmla="*/ 554 h 1073"/>
              <a:gd name="T80" fmla="*/ 59 w 579"/>
              <a:gd name="T81" fmla="*/ 554 h 1073"/>
              <a:gd name="T82" fmla="*/ 144 w 579"/>
              <a:gd name="T83" fmla="*/ 403 h 1073"/>
              <a:gd name="T84" fmla="*/ 149 w 579"/>
              <a:gd name="T85" fmla="*/ 399 h 1073"/>
              <a:gd name="T86" fmla="*/ 430 w 579"/>
              <a:gd name="T87" fmla="*/ 399 h 1073"/>
              <a:gd name="T88" fmla="*/ 435 w 579"/>
              <a:gd name="T89" fmla="*/ 403 h 1073"/>
              <a:gd name="T90" fmla="*/ 519 w 579"/>
              <a:gd name="T91" fmla="*/ 554 h 1073"/>
              <a:gd name="T92" fmla="*/ 355 w 579"/>
              <a:gd name="T93" fmla="*/ 554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79" h="1073">
                <a:moveTo>
                  <a:pt x="482" y="367"/>
                </a:moveTo>
                <a:cubicBezTo>
                  <a:pt x="482" y="148"/>
                  <a:pt x="482" y="148"/>
                  <a:pt x="482" y="148"/>
                </a:cubicBezTo>
                <a:cubicBezTo>
                  <a:pt x="508" y="135"/>
                  <a:pt x="525" y="109"/>
                  <a:pt x="525" y="79"/>
                </a:cubicBezTo>
                <a:cubicBezTo>
                  <a:pt x="525" y="35"/>
                  <a:pt x="490" y="0"/>
                  <a:pt x="447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89" y="0"/>
                  <a:pt x="54" y="35"/>
                  <a:pt x="54" y="79"/>
                </a:cubicBezTo>
                <a:cubicBezTo>
                  <a:pt x="54" y="109"/>
                  <a:pt x="71" y="135"/>
                  <a:pt x="96" y="148"/>
                </a:cubicBezTo>
                <a:cubicBezTo>
                  <a:pt x="96" y="367"/>
                  <a:pt x="96" y="367"/>
                  <a:pt x="96" y="367"/>
                </a:cubicBezTo>
                <a:cubicBezTo>
                  <a:pt x="35" y="422"/>
                  <a:pt x="0" y="500"/>
                  <a:pt x="0" y="583"/>
                </a:cubicBezTo>
                <a:cubicBezTo>
                  <a:pt x="0" y="612"/>
                  <a:pt x="0" y="612"/>
                  <a:pt x="0" y="612"/>
                </a:cubicBezTo>
                <a:cubicBezTo>
                  <a:pt x="224" y="612"/>
                  <a:pt x="224" y="612"/>
                  <a:pt x="224" y="612"/>
                </a:cubicBezTo>
                <a:cubicBezTo>
                  <a:pt x="224" y="923"/>
                  <a:pt x="224" y="923"/>
                  <a:pt x="224" y="923"/>
                </a:cubicBezTo>
                <a:cubicBezTo>
                  <a:pt x="289" y="1073"/>
                  <a:pt x="289" y="1073"/>
                  <a:pt x="289" y="1073"/>
                </a:cubicBezTo>
                <a:cubicBezTo>
                  <a:pt x="355" y="923"/>
                  <a:pt x="355" y="923"/>
                  <a:pt x="355" y="923"/>
                </a:cubicBezTo>
                <a:cubicBezTo>
                  <a:pt x="355" y="612"/>
                  <a:pt x="355" y="612"/>
                  <a:pt x="355" y="612"/>
                </a:cubicBezTo>
                <a:cubicBezTo>
                  <a:pt x="579" y="612"/>
                  <a:pt x="579" y="612"/>
                  <a:pt x="579" y="612"/>
                </a:cubicBezTo>
                <a:cubicBezTo>
                  <a:pt x="579" y="583"/>
                  <a:pt x="579" y="583"/>
                  <a:pt x="579" y="583"/>
                </a:cubicBezTo>
                <a:cubicBezTo>
                  <a:pt x="579" y="500"/>
                  <a:pt x="544" y="422"/>
                  <a:pt x="482" y="367"/>
                </a:cubicBezTo>
                <a:close/>
                <a:moveTo>
                  <a:pt x="132" y="58"/>
                </a:moveTo>
                <a:cubicBezTo>
                  <a:pt x="447" y="58"/>
                  <a:pt x="447" y="58"/>
                  <a:pt x="447" y="58"/>
                </a:cubicBezTo>
                <a:cubicBezTo>
                  <a:pt x="458" y="58"/>
                  <a:pt x="467" y="67"/>
                  <a:pt x="467" y="79"/>
                </a:cubicBezTo>
                <a:cubicBezTo>
                  <a:pt x="467" y="89"/>
                  <a:pt x="459" y="97"/>
                  <a:pt x="449" y="99"/>
                </a:cubicBezTo>
                <a:cubicBezTo>
                  <a:pt x="436" y="101"/>
                  <a:pt x="436" y="101"/>
                  <a:pt x="436" y="101"/>
                </a:cubicBezTo>
                <a:cubicBezTo>
                  <a:pt x="143" y="101"/>
                  <a:pt x="143" y="101"/>
                  <a:pt x="143" y="101"/>
                </a:cubicBezTo>
                <a:cubicBezTo>
                  <a:pt x="129" y="99"/>
                  <a:pt x="129" y="99"/>
                  <a:pt x="129" y="99"/>
                </a:cubicBezTo>
                <a:cubicBezTo>
                  <a:pt x="119" y="97"/>
                  <a:pt x="111" y="89"/>
                  <a:pt x="111" y="79"/>
                </a:cubicBezTo>
                <a:cubicBezTo>
                  <a:pt x="111" y="67"/>
                  <a:pt x="121" y="58"/>
                  <a:pt x="132" y="58"/>
                </a:cubicBezTo>
                <a:close/>
                <a:moveTo>
                  <a:pt x="424" y="370"/>
                </a:moveTo>
                <a:cubicBezTo>
                  <a:pt x="154" y="370"/>
                  <a:pt x="154" y="370"/>
                  <a:pt x="154" y="370"/>
                </a:cubicBezTo>
                <a:cubicBezTo>
                  <a:pt x="154" y="130"/>
                  <a:pt x="154" y="130"/>
                  <a:pt x="154" y="130"/>
                </a:cubicBezTo>
                <a:cubicBezTo>
                  <a:pt x="424" y="130"/>
                  <a:pt x="424" y="130"/>
                  <a:pt x="424" y="130"/>
                </a:cubicBezTo>
                <a:lnTo>
                  <a:pt x="424" y="370"/>
                </a:lnTo>
                <a:close/>
                <a:moveTo>
                  <a:pt x="297" y="911"/>
                </a:moveTo>
                <a:cubicBezTo>
                  <a:pt x="289" y="928"/>
                  <a:pt x="289" y="928"/>
                  <a:pt x="289" y="928"/>
                </a:cubicBezTo>
                <a:cubicBezTo>
                  <a:pt x="282" y="911"/>
                  <a:pt x="282" y="911"/>
                  <a:pt x="282" y="911"/>
                </a:cubicBezTo>
                <a:cubicBezTo>
                  <a:pt x="282" y="612"/>
                  <a:pt x="282" y="612"/>
                  <a:pt x="282" y="612"/>
                </a:cubicBezTo>
                <a:cubicBezTo>
                  <a:pt x="297" y="612"/>
                  <a:pt x="297" y="612"/>
                  <a:pt x="297" y="612"/>
                </a:cubicBezTo>
                <a:lnTo>
                  <a:pt x="297" y="911"/>
                </a:lnTo>
                <a:close/>
                <a:moveTo>
                  <a:pt x="355" y="554"/>
                </a:moveTo>
                <a:cubicBezTo>
                  <a:pt x="224" y="554"/>
                  <a:pt x="224" y="554"/>
                  <a:pt x="224" y="554"/>
                </a:cubicBezTo>
                <a:cubicBezTo>
                  <a:pt x="59" y="554"/>
                  <a:pt x="59" y="554"/>
                  <a:pt x="59" y="554"/>
                </a:cubicBezTo>
                <a:cubicBezTo>
                  <a:pt x="67" y="495"/>
                  <a:pt x="97" y="441"/>
                  <a:pt x="144" y="403"/>
                </a:cubicBezTo>
                <a:cubicBezTo>
                  <a:pt x="149" y="399"/>
                  <a:pt x="149" y="399"/>
                  <a:pt x="149" y="399"/>
                </a:cubicBezTo>
                <a:cubicBezTo>
                  <a:pt x="430" y="399"/>
                  <a:pt x="430" y="399"/>
                  <a:pt x="430" y="399"/>
                </a:cubicBezTo>
                <a:cubicBezTo>
                  <a:pt x="435" y="403"/>
                  <a:pt x="435" y="403"/>
                  <a:pt x="435" y="403"/>
                </a:cubicBezTo>
                <a:cubicBezTo>
                  <a:pt x="482" y="441"/>
                  <a:pt x="512" y="495"/>
                  <a:pt x="519" y="554"/>
                </a:cubicBezTo>
                <a:lnTo>
                  <a:pt x="355" y="554"/>
                </a:lnTo>
                <a:close/>
              </a:path>
            </a:pathLst>
          </a:custGeom>
          <a:solidFill>
            <a:srgbClr val="FBC9F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37" name="TextBox 246"/>
          <p:cNvSpPr txBox="1"/>
          <p:nvPr/>
        </p:nvSpPr>
        <p:spPr>
          <a:xfrm>
            <a:off x="1635486" y="459125"/>
            <a:ext cx="12682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LANDINGSLIDE</a:t>
            </a:r>
            <a:endParaRPr lang="en-US" sz="11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38" name="TextBox 247"/>
          <p:cNvSpPr txBox="1"/>
          <p:nvPr/>
        </p:nvSpPr>
        <p:spPr>
          <a:xfrm>
            <a:off x="6140435" y="466819"/>
            <a:ext cx="8418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Powerpoint</a:t>
            </a:r>
            <a:endParaRPr lang="en-US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9" name="TextBox 248"/>
          <p:cNvSpPr txBox="1"/>
          <p:nvPr/>
        </p:nvSpPr>
        <p:spPr>
          <a:xfrm>
            <a:off x="7357535" y="466819"/>
            <a:ext cx="6607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Keynote</a:t>
            </a:r>
            <a:endParaRPr lang="en-US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0" name="TextBox 249"/>
          <p:cNvSpPr txBox="1"/>
          <p:nvPr/>
        </p:nvSpPr>
        <p:spPr>
          <a:xfrm>
            <a:off x="8398725" y="466819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Google Slides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41" name="Oval 250"/>
          <p:cNvSpPr/>
          <p:nvPr/>
        </p:nvSpPr>
        <p:spPr>
          <a:xfrm>
            <a:off x="8396554" y="493760"/>
            <a:ext cx="71903" cy="719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ircle"/>
          <p:cNvSpPr/>
          <p:nvPr/>
        </p:nvSpPr>
        <p:spPr>
          <a:xfrm>
            <a:off x="10574515" y="5079432"/>
            <a:ext cx="887479" cy="887479"/>
          </a:xfrm>
          <a:prstGeom prst="ellipse">
            <a:avLst/>
          </a:prstGeom>
          <a:gradFill>
            <a:gsLst>
              <a:gs pos="0">
                <a:srgbClr val="FF2841">
                  <a:alpha val="15897"/>
                </a:srgbClr>
              </a:gs>
              <a:gs pos="100000">
                <a:srgbClr val="5C33E6">
                  <a:alpha val="15897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43" name="Circle"/>
          <p:cNvSpPr/>
          <p:nvPr/>
        </p:nvSpPr>
        <p:spPr>
          <a:xfrm>
            <a:off x="10602290" y="722577"/>
            <a:ext cx="633934" cy="633934"/>
          </a:xfrm>
          <a:prstGeom prst="ellipse">
            <a:avLst/>
          </a:prstGeom>
          <a:gradFill>
            <a:gsLst>
              <a:gs pos="0">
                <a:srgbClr val="0A6CD1">
                  <a:alpha val="15897"/>
                </a:srgbClr>
              </a:gs>
              <a:gs pos="100000">
                <a:srgbClr val="7474BA">
                  <a:alpha val="15897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9" grpId="0" animBg="1"/>
      <p:bldP spid="4000" grpId="0" animBg="1"/>
      <p:bldP spid="4001" grpId="0" animBg="1"/>
      <p:bldP spid="4002" grpId="0" animBg="1"/>
      <p:bldP spid="4003" grpId="0" animBg="1"/>
      <p:bldP spid="4004" grpId="0" animBg="1"/>
      <p:bldP spid="4006" grpId="0" animBg="1"/>
      <p:bldP spid="4011" grpId="0" animBg="1"/>
      <p:bldP spid="4012" grpId="0" animBg="1"/>
      <p:bldP spid="4013" grpId="0" animBg="1"/>
      <p:bldP spid="4014" grpId="0" animBg="1"/>
      <p:bldP spid="4015" grpId="0" animBg="1"/>
      <p:bldP spid="4016" grpId="0" animBg="1"/>
      <p:bldP spid="4017" grpId="0" animBg="1"/>
      <p:bldP spid="4018" grpId="0" animBg="1"/>
      <p:bldP spid="4019" grpId="0" animBg="1"/>
      <p:bldP spid="29" grpId="0" animBg="1"/>
      <p:bldP spid="30" grpId="0" animBg="1"/>
      <p:bldP spid="42" grpId="0" animBg="1"/>
    </p:bldLst>
  </p:timing>
</p:sld>
</file>

<file path=ppt/tags/tag1.xml><?xml version="1.0" encoding="utf-8"?>
<p:tagLst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5356</Words>
  <Application>WPS 演示</Application>
  <PresentationFormat>宽屏</PresentationFormat>
  <Paragraphs>432</Paragraphs>
  <Slides>23</Slides>
  <Notes>23</Notes>
  <HiddenSlides>0</HiddenSlides>
  <MMClips>1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44" baseType="lpstr">
      <vt:lpstr>Arial</vt:lpstr>
      <vt:lpstr>宋体</vt:lpstr>
      <vt:lpstr>Wingdings</vt:lpstr>
      <vt:lpstr>义启紫水晶体</vt:lpstr>
      <vt:lpstr>MS UI Gothic</vt:lpstr>
      <vt:lpstr>Helvetica Neue Medium</vt:lpstr>
      <vt:lpstr>Montserrat SemiBold</vt:lpstr>
      <vt:lpstr>Segoe Print</vt:lpstr>
      <vt:lpstr>Montserrat Light</vt:lpstr>
      <vt:lpstr>Elephant</vt:lpstr>
      <vt:lpstr>HanWangWCL10</vt:lpstr>
      <vt:lpstr>PMingLiU-ExtB</vt:lpstr>
      <vt:lpstr>Helvetica Neue</vt:lpstr>
      <vt:lpstr>Gill Sans</vt:lpstr>
      <vt:lpstr>Calibri</vt:lpstr>
      <vt:lpstr>Calibri Light</vt:lpstr>
      <vt:lpstr>微软雅黑</vt:lpstr>
      <vt:lpstr>Arial Unicode MS</vt:lpstr>
      <vt:lpstr>等线</vt:lpstr>
      <vt:lpstr>Helvetica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南蛮姑娘</cp:lastModifiedBy>
  <cp:revision>97</cp:revision>
  <dcterms:created xsi:type="dcterms:W3CDTF">2019-01-09T15:32:00Z</dcterms:created>
  <dcterms:modified xsi:type="dcterms:W3CDTF">2021-09-10T07:21:57Z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B52630E49D174F4F9707F6EBF48855CD</vt:lpwstr>
  </property>
  <property fmtid="{D5CDD505-2E9C-101B-9397-08002B2CF9AE}" pid="3" name="KSOProductBuildVer">
    <vt:lpwstr>2052-11.1.0.10700</vt:lpwstr>
  </property>
</Properties>
</file>