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939" r:id="rId3"/>
    <p:sldId id="940" r:id="rId5"/>
    <p:sldId id="944" r:id="rId6"/>
    <p:sldId id="945" r:id="rId7"/>
    <p:sldId id="1014" r:id="rId8"/>
    <p:sldId id="1015" r:id="rId9"/>
    <p:sldId id="1016" r:id="rId10"/>
    <p:sldId id="1017" r:id="rId11"/>
    <p:sldId id="982" r:id="rId12"/>
    <p:sldId id="1018" r:id="rId13"/>
    <p:sldId id="1019" r:id="rId14"/>
    <p:sldId id="1020" r:id="rId15"/>
    <p:sldId id="983" r:id="rId16"/>
    <p:sldId id="1021" r:id="rId17"/>
    <p:sldId id="1022" r:id="rId18"/>
    <p:sldId id="1023" r:id="rId19"/>
    <p:sldId id="984" r:id="rId20"/>
    <p:sldId id="1024" r:id="rId21"/>
    <p:sldId id="1025" r:id="rId22"/>
    <p:sldId id="1026" r:id="rId23"/>
    <p:sldId id="985" r:id="rId24"/>
    <p:sldId id="1027" r:id="rId25"/>
    <p:sldId id="1028" r:id="rId26"/>
    <p:sldId id="1029" r:id="rId27"/>
    <p:sldId id="986" r:id="rId28"/>
    <p:sldId id="1030" r:id="rId29"/>
    <p:sldId id="1031" r:id="rId30"/>
    <p:sldId id="103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3D"/>
    <a:srgbClr val="A2CDD2"/>
    <a:srgbClr val="7AB8BF"/>
    <a:srgbClr val="82BDFE"/>
    <a:srgbClr val="B2D6FE"/>
    <a:srgbClr val="5C92CF"/>
    <a:srgbClr val="FA938E"/>
    <a:srgbClr val="9CCBFE"/>
    <a:srgbClr val="AFD5D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5" autoAdjust="0"/>
    <p:restoredTop sz="90941" autoAdjust="0"/>
  </p:normalViewPr>
  <p:slideViewPr>
    <p:cSldViewPr snapToGrid="0" showGuides="1">
      <p:cViewPr>
        <p:scale>
          <a:sx n="33" d="100"/>
          <a:sy n="33" d="100"/>
        </p:scale>
        <p:origin x="2634" y="1668"/>
      </p:cViewPr>
      <p:guideLst>
        <p:guide orient="horz" pos="2148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3.jpe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9" Type="http://schemas.openxmlformats.org/officeDocument/2006/relationships/notesSlide" Target="../notesSlides/notesSlide19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image" Target="../media/image21.jpeg"/><Relationship Id="rId10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image" Target="../media/image14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3716960" y="2072322"/>
            <a:ext cx="4801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淡雅小清新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毕业论文答辩模板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923393" y="3784134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严谨实用论文答辩动态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模板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48375" y="4440124"/>
            <a:ext cx="2504926" cy="713436"/>
            <a:chOff x="4848375" y="4440124"/>
            <a:chExt cx="2504926" cy="713436"/>
          </a:xfrm>
        </p:grpSpPr>
        <p:sp>
          <p:nvSpPr>
            <p:cNvPr id="29" name="矩形: 圆角 28"/>
            <p:cNvSpPr/>
            <p:nvPr/>
          </p:nvSpPr>
          <p:spPr>
            <a:xfrm>
              <a:off x="4848375" y="4440124"/>
              <a:ext cx="2504926" cy="713436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aseline="-25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126755" y="4490275"/>
              <a:ext cx="2006600" cy="603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经济管理学院市场营销专业 </a:t>
              </a:r>
              <a:endParaRPr lang="en-US" altLang="zh-CN" b="1" baseline="-250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b="1" baseline="-25000" dirty="0">
                  <a:solidFill>
                    <a:schemeClr val="bg1"/>
                  </a:solidFill>
                  <a:latin typeface="+mn-ea"/>
                </a:rPr>
                <a:t>2021</a:t>
              </a: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级</a:t>
              </a:r>
              <a:endParaRPr lang="zh-CN" altLang="en-US" b="1" baseline="-25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5" name="矩形: 圆顶角 34"/>
          <p:cNvSpPr/>
          <p:nvPr/>
        </p:nvSpPr>
        <p:spPr>
          <a:xfrm rot="10800000">
            <a:off x="4848375" y="402690"/>
            <a:ext cx="2504926" cy="616485"/>
          </a:xfrm>
          <a:prstGeom prst="round2SameRect">
            <a:avLst>
              <a:gd name="adj1" fmla="val 21302"/>
              <a:gd name="adj2" fmla="val 0"/>
            </a:avLst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48375" y="5799125"/>
            <a:ext cx="2504926" cy="782650"/>
            <a:chOff x="4848375" y="5799125"/>
            <a:chExt cx="2504926" cy="782650"/>
          </a:xfrm>
        </p:grpSpPr>
        <p:sp>
          <p:nvSpPr>
            <p:cNvPr id="36" name="矩形 35"/>
            <p:cNvSpPr/>
            <p:nvPr/>
          </p:nvSpPr>
          <p:spPr>
            <a:xfrm>
              <a:off x="4848375" y="6197600"/>
              <a:ext cx="2504926" cy="384175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5759985" y="5799125"/>
              <a:ext cx="690563" cy="399124"/>
            </a:xfrm>
            <a:prstGeom prst="triangle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0588" y="1534224"/>
            <a:ext cx="7423532" cy="2298022"/>
            <a:chOff x="2400588" y="1534224"/>
            <a:chExt cx="7423532" cy="2298022"/>
          </a:xfrm>
        </p:grpSpPr>
        <p:grpSp>
          <p:nvGrpSpPr>
            <p:cNvPr id="53" name="组合 52"/>
            <p:cNvGrpSpPr/>
            <p:nvPr/>
          </p:nvGrpSpPr>
          <p:grpSpPr>
            <a:xfrm>
              <a:off x="2400588" y="1534224"/>
              <a:ext cx="1795213" cy="2238682"/>
              <a:chOff x="-1707351" y="3178155"/>
              <a:chExt cx="1338966" cy="1669729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2" name="组合 51"/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0" name="图片 4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49" name="图片 4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" name="组合 53"/>
            <p:cNvGrpSpPr/>
            <p:nvPr/>
          </p:nvGrpSpPr>
          <p:grpSpPr>
            <a:xfrm flipH="1">
              <a:off x="8028907" y="1593564"/>
              <a:ext cx="1795213" cy="2238682"/>
              <a:chOff x="-1707351" y="3178155"/>
              <a:chExt cx="1338966" cy="1669729"/>
            </a:xfrm>
          </p:grpSpPr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6" name="组合 55"/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7" name="图片 5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58" name="图片 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6" name="宫崎骏-音乐盒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30213" y="-590550"/>
            <a:ext cx="609601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4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研究思路与方法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研究思路</a:t>
            </a:r>
            <a:endParaRPr lang="zh-CN" altLang="en-US" sz="1600" dirty="0">
              <a:solidFill>
                <a:schemeClr val="tx2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45" name="íṣ1îḑé"/>
          <p:cNvGrpSpPr/>
          <p:nvPr/>
        </p:nvGrpSpPr>
        <p:grpSpPr>
          <a:xfrm>
            <a:off x="4693129" y="2776566"/>
            <a:ext cx="1667420" cy="1667858"/>
            <a:chOff x="3812517" y="2319273"/>
            <a:chExt cx="1867586" cy="1868076"/>
          </a:xfrm>
        </p:grpSpPr>
        <p:sp>
          <p:nvSpPr>
            <p:cNvPr id="46" name="ï$1ïḍe"/>
            <p:cNvSpPr/>
            <p:nvPr/>
          </p:nvSpPr>
          <p:spPr bwMode="auto">
            <a:xfrm>
              <a:off x="3985552" y="2492896"/>
              <a:ext cx="1521537" cy="1521933"/>
            </a:xfrm>
            <a:prstGeom prst="ellipse">
              <a:avLst/>
            </a:prstGeom>
            <a:blipFill>
              <a:blip r:embed="rId4"/>
              <a:srcRect/>
              <a:stretch>
                <a:fillRect l="-25283" r="-24815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7" name="îşlïḓé"/>
            <p:cNvGrpSpPr/>
            <p:nvPr/>
          </p:nvGrpSpPr>
          <p:grpSpPr>
            <a:xfrm>
              <a:off x="3812517" y="2319273"/>
              <a:ext cx="1867586" cy="1868076"/>
              <a:chOff x="3800237" y="2257147"/>
              <a:chExt cx="1868076" cy="1868076"/>
            </a:xfrm>
          </p:grpSpPr>
          <p:sp>
            <p:nvSpPr>
              <p:cNvPr id="53" name="i$liḓê"/>
              <p:cNvSpPr/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îṩľíďe"/>
              <p:cNvSpPr/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îŝḷíḑè"/>
              <p:cNvSpPr/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îṧľiḋê"/>
              <p:cNvSpPr/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ïṩľîḑe"/>
              <p:cNvSpPr/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iṥľîde"/>
              <p:cNvSpPr/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î$ḷíḍè"/>
              <p:cNvSpPr/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í$ľiḓè"/>
              <p:cNvSpPr/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ïṣļîḍé"/>
              <p:cNvSpPr/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ïS1íde"/>
              <p:cNvSpPr/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íşḻíḋè"/>
              <p:cNvSpPr/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FA938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îšļîḓè"/>
              <p:cNvSpPr/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FA938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8" name="ïś1íḋè"/>
            <p:cNvGrpSpPr/>
            <p:nvPr/>
          </p:nvGrpSpPr>
          <p:grpSpPr bwMode="auto">
            <a:xfrm>
              <a:off x="4474650" y="2994065"/>
              <a:ext cx="543325" cy="543468"/>
              <a:chOff x="3062288" y="3998912"/>
              <a:chExt cx="412750" cy="412750"/>
            </a:xfrm>
            <a:solidFill>
              <a:schemeClr val="bg1"/>
            </a:solidFill>
          </p:grpSpPr>
          <p:sp>
            <p:nvSpPr>
              <p:cNvPr id="49" name="îslïďe"/>
              <p:cNvSpPr/>
              <p:nvPr/>
            </p:nvSpPr>
            <p:spPr bwMode="auto">
              <a:xfrm>
                <a:off x="3062288" y="3998912"/>
                <a:ext cx="328612" cy="315912"/>
              </a:xfrm>
              <a:custGeom>
                <a:avLst/>
                <a:gdLst>
                  <a:gd name="T0" fmla="*/ 911 w 912"/>
                  <a:gd name="T1" fmla="*/ 242 h 879"/>
                  <a:gd name="T2" fmla="*/ 594 w 912"/>
                  <a:gd name="T3" fmla="*/ 33 h 879"/>
                  <a:gd name="T4" fmla="*/ 75 w 912"/>
                  <a:gd name="T5" fmla="*/ 435 h 879"/>
                  <a:gd name="T6" fmla="*/ 242 w 912"/>
                  <a:gd name="T7" fmla="*/ 878 h 879"/>
                  <a:gd name="T8" fmla="*/ 343 w 912"/>
                  <a:gd name="T9" fmla="*/ 819 h 879"/>
                  <a:gd name="T10" fmla="*/ 911 w 912"/>
                  <a:gd name="T11" fmla="*/ 242 h 879"/>
                  <a:gd name="T12" fmla="*/ 451 w 912"/>
                  <a:gd name="T13" fmla="*/ 226 h 879"/>
                  <a:gd name="T14" fmla="*/ 577 w 912"/>
                  <a:gd name="T15" fmla="*/ 125 h 879"/>
                  <a:gd name="T16" fmla="*/ 669 w 912"/>
                  <a:gd name="T17" fmla="*/ 251 h 879"/>
                  <a:gd name="T18" fmla="*/ 543 w 912"/>
                  <a:gd name="T19" fmla="*/ 351 h 879"/>
                  <a:gd name="T20" fmla="*/ 451 w 912"/>
                  <a:gd name="T21" fmla="*/ 226 h 879"/>
                  <a:gd name="T22" fmla="*/ 226 w 912"/>
                  <a:gd name="T23" fmla="*/ 343 h 879"/>
                  <a:gd name="T24" fmla="*/ 318 w 912"/>
                  <a:gd name="T25" fmla="*/ 276 h 879"/>
                  <a:gd name="T26" fmla="*/ 385 w 912"/>
                  <a:gd name="T27" fmla="*/ 368 h 879"/>
                  <a:gd name="T28" fmla="*/ 293 w 912"/>
                  <a:gd name="T29" fmla="*/ 435 h 879"/>
                  <a:gd name="T30" fmla="*/ 226 w 912"/>
                  <a:gd name="T31" fmla="*/ 343 h 879"/>
                  <a:gd name="T32" fmla="*/ 251 w 912"/>
                  <a:gd name="T33" fmla="*/ 710 h 879"/>
                  <a:gd name="T34" fmla="*/ 176 w 912"/>
                  <a:gd name="T35" fmla="*/ 618 h 879"/>
                  <a:gd name="T36" fmla="*/ 267 w 912"/>
                  <a:gd name="T37" fmla="*/ 552 h 879"/>
                  <a:gd name="T38" fmla="*/ 343 w 912"/>
                  <a:gd name="T39" fmla="*/ 644 h 879"/>
                  <a:gd name="T40" fmla="*/ 251 w 912"/>
                  <a:gd name="T41" fmla="*/ 710 h 879"/>
                  <a:gd name="T42" fmla="*/ 251 w 912"/>
                  <a:gd name="T43" fmla="*/ 710 h 879"/>
                  <a:gd name="T44" fmla="*/ 251 w 912"/>
                  <a:gd name="T45" fmla="*/ 71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2" h="879">
                    <a:moveTo>
                      <a:pt x="911" y="242"/>
                    </a:moveTo>
                    <a:cubicBezTo>
                      <a:pt x="844" y="134"/>
                      <a:pt x="727" y="50"/>
                      <a:pt x="594" y="33"/>
                    </a:cubicBezTo>
                    <a:cubicBezTo>
                      <a:pt x="343" y="0"/>
                      <a:pt x="134" y="184"/>
                      <a:pt x="75" y="435"/>
                    </a:cubicBezTo>
                    <a:cubicBezTo>
                      <a:pt x="0" y="761"/>
                      <a:pt x="84" y="869"/>
                      <a:pt x="242" y="878"/>
                    </a:cubicBezTo>
                    <a:cubicBezTo>
                      <a:pt x="267" y="853"/>
                      <a:pt x="309" y="828"/>
                      <a:pt x="343" y="819"/>
                    </a:cubicBezTo>
                    <a:lnTo>
                      <a:pt x="911" y="242"/>
                    </a:lnTo>
                    <a:close/>
                    <a:moveTo>
                      <a:pt x="451" y="226"/>
                    </a:moveTo>
                    <a:cubicBezTo>
                      <a:pt x="460" y="167"/>
                      <a:pt x="518" y="117"/>
                      <a:pt x="577" y="125"/>
                    </a:cubicBezTo>
                    <a:cubicBezTo>
                      <a:pt x="635" y="134"/>
                      <a:pt x="677" y="192"/>
                      <a:pt x="669" y="251"/>
                    </a:cubicBezTo>
                    <a:cubicBezTo>
                      <a:pt x="660" y="317"/>
                      <a:pt x="610" y="359"/>
                      <a:pt x="543" y="351"/>
                    </a:cubicBezTo>
                    <a:cubicBezTo>
                      <a:pt x="485" y="343"/>
                      <a:pt x="443" y="284"/>
                      <a:pt x="451" y="226"/>
                    </a:cubicBezTo>
                    <a:close/>
                    <a:moveTo>
                      <a:pt x="226" y="343"/>
                    </a:moveTo>
                    <a:cubicBezTo>
                      <a:pt x="226" y="301"/>
                      <a:pt x="267" y="267"/>
                      <a:pt x="318" y="276"/>
                    </a:cubicBezTo>
                    <a:cubicBezTo>
                      <a:pt x="359" y="284"/>
                      <a:pt x="393" y="326"/>
                      <a:pt x="385" y="368"/>
                    </a:cubicBezTo>
                    <a:cubicBezTo>
                      <a:pt x="376" y="409"/>
                      <a:pt x="334" y="443"/>
                      <a:pt x="293" y="435"/>
                    </a:cubicBezTo>
                    <a:cubicBezTo>
                      <a:pt x="251" y="435"/>
                      <a:pt x="217" y="393"/>
                      <a:pt x="226" y="343"/>
                    </a:cubicBezTo>
                    <a:close/>
                    <a:moveTo>
                      <a:pt x="251" y="710"/>
                    </a:moveTo>
                    <a:cubicBezTo>
                      <a:pt x="200" y="710"/>
                      <a:pt x="167" y="669"/>
                      <a:pt x="176" y="618"/>
                    </a:cubicBezTo>
                    <a:cubicBezTo>
                      <a:pt x="184" y="577"/>
                      <a:pt x="226" y="543"/>
                      <a:pt x="267" y="552"/>
                    </a:cubicBezTo>
                    <a:cubicBezTo>
                      <a:pt x="318" y="560"/>
                      <a:pt x="343" y="602"/>
                      <a:pt x="343" y="644"/>
                    </a:cubicBezTo>
                    <a:cubicBezTo>
                      <a:pt x="334" y="685"/>
                      <a:pt x="293" y="719"/>
                      <a:pt x="251" y="710"/>
                    </a:cubicBezTo>
                    <a:close/>
                    <a:moveTo>
                      <a:pt x="251" y="710"/>
                    </a:moveTo>
                    <a:lnTo>
                      <a:pt x="251" y="71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íŝḷïḓê"/>
              <p:cNvSpPr/>
              <p:nvPr/>
            </p:nvSpPr>
            <p:spPr bwMode="auto">
              <a:xfrm>
                <a:off x="3270250" y="4052887"/>
                <a:ext cx="204788" cy="223837"/>
              </a:xfrm>
              <a:custGeom>
                <a:avLst/>
                <a:gdLst>
                  <a:gd name="T0" fmla="*/ 142 w 569"/>
                  <a:gd name="T1" fmla="*/ 619 h 620"/>
                  <a:gd name="T2" fmla="*/ 150 w 569"/>
                  <a:gd name="T3" fmla="*/ 611 h 620"/>
                  <a:gd name="T4" fmla="*/ 568 w 569"/>
                  <a:gd name="T5" fmla="*/ 67 h 620"/>
                  <a:gd name="T6" fmla="*/ 543 w 569"/>
                  <a:gd name="T7" fmla="*/ 25 h 620"/>
                  <a:gd name="T8" fmla="*/ 493 w 569"/>
                  <a:gd name="T9" fmla="*/ 17 h 620"/>
                  <a:gd name="T10" fmla="*/ 8 w 569"/>
                  <a:gd name="T11" fmla="*/ 485 h 620"/>
                  <a:gd name="T12" fmla="*/ 0 w 569"/>
                  <a:gd name="T13" fmla="*/ 494 h 620"/>
                  <a:gd name="T14" fmla="*/ 142 w 569"/>
                  <a:gd name="T15" fmla="*/ 619 h 620"/>
                  <a:gd name="T16" fmla="*/ 142 w 569"/>
                  <a:gd name="T17" fmla="*/ 619 h 620"/>
                  <a:gd name="T18" fmla="*/ 142 w 569"/>
                  <a:gd name="T19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9" h="620">
                    <a:moveTo>
                      <a:pt x="142" y="619"/>
                    </a:moveTo>
                    <a:cubicBezTo>
                      <a:pt x="150" y="611"/>
                      <a:pt x="150" y="611"/>
                      <a:pt x="150" y="611"/>
                    </a:cubicBezTo>
                    <a:cubicBezTo>
                      <a:pt x="568" y="67"/>
                      <a:pt x="568" y="67"/>
                      <a:pt x="568" y="67"/>
                    </a:cubicBezTo>
                    <a:cubicBezTo>
                      <a:pt x="568" y="59"/>
                      <a:pt x="560" y="42"/>
                      <a:pt x="543" y="25"/>
                    </a:cubicBezTo>
                    <a:cubicBezTo>
                      <a:pt x="518" y="0"/>
                      <a:pt x="493" y="17"/>
                      <a:pt x="493" y="17"/>
                    </a:cubicBezTo>
                    <a:cubicBezTo>
                      <a:pt x="8" y="485"/>
                      <a:pt x="8" y="485"/>
                      <a:pt x="8" y="485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142" y="619"/>
                    </a:lnTo>
                    <a:close/>
                    <a:moveTo>
                      <a:pt x="142" y="619"/>
                    </a:moveTo>
                    <a:lnTo>
                      <a:pt x="142" y="6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íṣlïďe"/>
              <p:cNvSpPr/>
              <p:nvPr/>
            </p:nvSpPr>
            <p:spPr bwMode="auto">
              <a:xfrm>
                <a:off x="3209925" y="4241799"/>
                <a:ext cx="103188" cy="103188"/>
              </a:xfrm>
              <a:custGeom>
                <a:avLst/>
                <a:gdLst>
                  <a:gd name="T0" fmla="*/ 143 w 286"/>
                  <a:gd name="T1" fmla="*/ 284 h 285"/>
                  <a:gd name="T2" fmla="*/ 151 w 286"/>
                  <a:gd name="T3" fmla="*/ 268 h 285"/>
                  <a:gd name="T4" fmla="*/ 285 w 286"/>
                  <a:gd name="T5" fmla="*/ 125 h 285"/>
                  <a:gd name="T6" fmla="*/ 143 w 286"/>
                  <a:gd name="T7" fmla="*/ 0 h 285"/>
                  <a:gd name="T8" fmla="*/ 9 w 286"/>
                  <a:gd name="T9" fmla="*/ 142 h 285"/>
                  <a:gd name="T10" fmla="*/ 0 w 286"/>
                  <a:gd name="T11" fmla="*/ 151 h 285"/>
                  <a:gd name="T12" fmla="*/ 143 w 286"/>
                  <a:gd name="T13" fmla="*/ 284 h 285"/>
                  <a:gd name="T14" fmla="*/ 59 w 286"/>
                  <a:gd name="T15" fmla="*/ 134 h 285"/>
                  <a:gd name="T16" fmla="*/ 126 w 286"/>
                  <a:gd name="T17" fmla="*/ 59 h 285"/>
                  <a:gd name="T18" fmla="*/ 151 w 286"/>
                  <a:gd name="T19" fmla="*/ 59 h 285"/>
                  <a:gd name="T20" fmla="*/ 159 w 286"/>
                  <a:gd name="T21" fmla="*/ 67 h 285"/>
                  <a:gd name="T22" fmla="*/ 159 w 286"/>
                  <a:gd name="T23" fmla="*/ 75 h 285"/>
                  <a:gd name="T24" fmla="*/ 159 w 286"/>
                  <a:gd name="T25" fmla="*/ 92 h 285"/>
                  <a:gd name="T26" fmla="*/ 92 w 286"/>
                  <a:gd name="T27" fmla="*/ 159 h 285"/>
                  <a:gd name="T28" fmla="*/ 68 w 286"/>
                  <a:gd name="T29" fmla="*/ 167 h 285"/>
                  <a:gd name="T30" fmla="*/ 59 w 286"/>
                  <a:gd name="T31" fmla="*/ 159 h 285"/>
                  <a:gd name="T32" fmla="*/ 59 w 286"/>
                  <a:gd name="T33" fmla="*/ 142 h 285"/>
                  <a:gd name="T34" fmla="*/ 59 w 286"/>
                  <a:gd name="T35" fmla="*/ 134 h 285"/>
                  <a:gd name="T36" fmla="*/ 59 w 286"/>
                  <a:gd name="T37" fmla="*/ 134 h 285"/>
                  <a:gd name="T38" fmla="*/ 59 w 286"/>
                  <a:gd name="T39" fmla="*/ 13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6" h="285">
                    <a:moveTo>
                      <a:pt x="143" y="284"/>
                    </a:moveTo>
                    <a:cubicBezTo>
                      <a:pt x="151" y="268"/>
                      <a:pt x="151" y="268"/>
                      <a:pt x="151" y="268"/>
                    </a:cubicBezTo>
                    <a:cubicBezTo>
                      <a:pt x="285" y="125"/>
                      <a:pt x="285" y="125"/>
                      <a:pt x="285" y="12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" y="142"/>
                      <a:pt x="9" y="142"/>
                      <a:pt x="9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143" y="284"/>
                    </a:lnTo>
                    <a:close/>
                    <a:moveTo>
                      <a:pt x="59" y="134"/>
                    </a:moveTo>
                    <a:cubicBezTo>
                      <a:pt x="126" y="59"/>
                      <a:pt x="126" y="59"/>
                      <a:pt x="126" y="59"/>
                    </a:cubicBezTo>
                    <a:cubicBezTo>
                      <a:pt x="134" y="50"/>
                      <a:pt x="143" y="50"/>
                      <a:pt x="151" y="59"/>
                    </a:cubicBezTo>
                    <a:cubicBezTo>
                      <a:pt x="159" y="67"/>
                      <a:pt x="159" y="67"/>
                      <a:pt x="159" y="67"/>
                    </a:cubicBezTo>
                    <a:lnTo>
                      <a:pt x="159" y="75"/>
                    </a:lnTo>
                    <a:cubicBezTo>
                      <a:pt x="159" y="84"/>
                      <a:pt x="159" y="84"/>
                      <a:pt x="159" y="92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84" y="167"/>
                      <a:pt x="76" y="167"/>
                      <a:pt x="68" y="167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1"/>
                      <a:pt x="59" y="151"/>
                      <a:pt x="59" y="142"/>
                    </a:cubicBezTo>
                    <a:lnTo>
                      <a:pt x="59" y="134"/>
                    </a:lnTo>
                    <a:close/>
                    <a:moveTo>
                      <a:pt x="59" y="134"/>
                    </a:moveTo>
                    <a:lnTo>
                      <a:pt x="59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iś1îdé"/>
              <p:cNvSpPr/>
              <p:nvPr/>
            </p:nvSpPr>
            <p:spPr bwMode="auto">
              <a:xfrm>
                <a:off x="3122613" y="4308474"/>
                <a:ext cx="127000" cy="103188"/>
              </a:xfrm>
              <a:custGeom>
                <a:avLst/>
                <a:gdLst>
                  <a:gd name="T0" fmla="*/ 343 w 352"/>
                  <a:gd name="T1" fmla="*/ 134 h 285"/>
                  <a:gd name="T2" fmla="*/ 351 w 352"/>
                  <a:gd name="T3" fmla="*/ 125 h 285"/>
                  <a:gd name="T4" fmla="*/ 218 w 352"/>
                  <a:gd name="T5" fmla="*/ 0 h 285"/>
                  <a:gd name="T6" fmla="*/ 209 w 352"/>
                  <a:gd name="T7" fmla="*/ 8 h 285"/>
                  <a:gd name="T8" fmla="*/ 100 w 352"/>
                  <a:gd name="T9" fmla="*/ 276 h 285"/>
                  <a:gd name="T10" fmla="*/ 126 w 352"/>
                  <a:gd name="T11" fmla="*/ 276 h 285"/>
                  <a:gd name="T12" fmla="*/ 134 w 352"/>
                  <a:gd name="T13" fmla="*/ 268 h 285"/>
                  <a:gd name="T14" fmla="*/ 159 w 352"/>
                  <a:gd name="T15" fmla="*/ 217 h 285"/>
                  <a:gd name="T16" fmla="*/ 343 w 352"/>
                  <a:gd name="T17" fmla="*/ 134 h 285"/>
                  <a:gd name="T18" fmla="*/ 218 w 352"/>
                  <a:gd name="T19" fmla="*/ 167 h 285"/>
                  <a:gd name="T20" fmla="*/ 142 w 352"/>
                  <a:gd name="T21" fmla="*/ 192 h 285"/>
                  <a:gd name="T22" fmla="*/ 126 w 352"/>
                  <a:gd name="T23" fmla="*/ 201 h 285"/>
                  <a:gd name="T24" fmla="*/ 109 w 352"/>
                  <a:gd name="T25" fmla="*/ 209 h 285"/>
                  <a:gd name="T26" fmla="*/ 100 w 352"/>
                  <a:gd name="T27" fmla="*/ 201 h 285"/>
                  <a:gd name="T28" fmla="*/ 100 w 352"/>
                  <a:gd name="T29" fmla="*/ 142 h 285"/>
                  <a:gd name="T30" fmla="*/ 109 w 352"/>
                  <a:gd name="T31" fmla="*/ 109 h 285"/>
                  <a:gd name="T32" fmla="*/ 209 w 352"/>
                  <a:gd name="T33" fmla="*/ 150 h 285"/>
                  <a:gd name="T34" fmla="*/ 284 w 352"/>
                  <a:gd name="T35" fmla="*/ 150 h 285"/>
                  <a:gd name="T36" fmla="*/ 218 w 352"/>
                  <a:gd name="T37" fmla="*/ 167 h 285"/>
                  <a:gd name="T38" fmla="*/ 218 w 352"/>
                  <a:gd name="T39" fmla="*/ 167 h 285"/>
                  <a:gd name="T40" fmla="*/ 218 w 352"/>
                  <a:gd name="T41" fmla="*/ 16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2" h="285">
                    <a:moveTo>
                      <a:pt x="343" y="134"/>
                    </a:moveTo>
                    <a:lnTo>
                      <a:pt x="351" y="125"/>
                    </a:ln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0"/>
                      <a:pt x="209" y="0"/>
                      <a:pt x="209" y="8"/>
                    </a:cubicBezTo>
                    <a:cubicBezTo>
                      <a:pt x="100" y="34"/>
                      <a:pt x="0" y="142"/>
                      <a:pt x="100" y="276"/>
                    </a:cubicBezTo>
                    <a:cubicBezTo>
                      <a:pt x="109" y="276"/>
                      <a:pt x="117" y="284"/>
                      <a:pt x="126" y="276"/>
                    </a:cubicBezTo>
                    <a:cubicBezTo>
                      <a:pt x="134" y="276"/>
                      <a:pt x="134" y="276"/>
                      <a:pt x="134" y="268"/>
                    </a:cubicBezTo>
                    <a:cubicBezTo>
                      <a:pt x="142" y="251"/>
                      <a:pt x="151" y="226"/>
                      <a:pt x="159" y="217"/>
                    </a:cubicBezTo>
                    <a:cubicBezTo>
                      <a:pt x="192" y="184"/>
                      <a:pt x="284" y="234"/>
                      <a:pt x="343" y="134"/>
                    </a:cubicBezTo>
                    <a:close/>
                    <a:moveTo>
                      <a:pt x="218" y="167"/>
                    </a:moveTo>
                    <a:cubicBezTo>
                      <a:pt x="184" y="167"/>
                      <a:pt x="159" y="167"/>
                      <a:pt x="142" y="192"/>
                    </a:cubicBezTo>
                    <a:cubicBezTo>
                      <a:pt x="134" y="192"/>
                      <a:pt x="134" y="201"/>
                      <a:pt x="126" y="201"/>
                    </a:cubicBezTo>
                    <a:cubicBezTo>
                      <a:pt x="126" y="209"/>
                      <a:pt x="117" y="209"/>
                      <a:pt x="109" y="209"/>
                    </a:cubicBezTo>
                    <a:lnTo>
                      <a:pt x="100" y="201"/>
                    </a:lnTo>
                    <a:cubicBezTo>
                      <a:pt x="92" y="176"/>
                      <a:pt x="92" y="159"/>
                      <a:pt x="100" y="142"/>
                    </a:cubicBezTo>
                    <a:cubicBezTo>
                      <a:pt x="100" y="125"/>
                      <a:pt x="109" y="117"/>
                      <a:pt x="109" y="109"/>
                    </a:cubicBezTo>
                    <a:cubicBezTo>
                      <a:pt x="142" y="134"/>
                      <a:pt x="167" y="150"/>
                      <a:pt x="209" y="150"/>
                    </a:cubicBezTo>
                    <a:cubicBezTo>
                      <a:pt x="234" y="142"/>
                      <a:pt x="259" y="150"/>
                      <a:pt x="284" y="150"/>
                    </a:cubicBezTo>
                    <a:cubicBezTo>
                      <a:pt x="259" y="167"/>
                      <a:pt x="234" y="167"/>
                      <a:pt x="218" y="167"/>
                    </a:cubicBezTo>
                    <a:close/>
                    <a:moveTo>
                      <a:pt x="218" y="167"/>
                    </a:moveTo>
                    <a:lnTo>
                      <a:pt x="218" y="1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6" name="iŝḷïḋé"/>
          <p:cNvGrpSpPr/>
          <p:nvPr/>
        </p:nvGrpSpPr>
        <p:grpSpPr>
          <a:xfrm>
            <a:off x="7186687" y="1497986"/>
            <a:ext cx="1667420" cy="1667858"/>
            <a:chOff x="6557972" y="2319273"/>
            <a:chExt cx="1867586" cy="1868076"/>
          </a:xfrm>
        </p:grpSpPr>
        <p:sp>
          <p:nvSpPr>
            <p:cNvPr id="67" name="íšliďè"/>
            <p:cNvSpPr/>
            <p:nvPr/>
          </p:nvSpPr>
          <p:spPr bwMode="auto">
            <a:xfrm>
              <a:off x="6731013" y="2492896"/>
              <a:ext cx="1521537" cy="1521933"/>
            </a:xfrm>
            <a:prstGeom prst="ellipse">
              <a:avLst/>
            </a:prstGeom>
            <a:blipFill>
              <a:blip r:embed="rId5"/>
              <a:srcRect/>
              <a:stretch>
                <a:fillRect l="-25551" r="-25076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8" name="işḻïďê"/>
            <p:cNvGrpSpPr/>
            <p:nvPr/>
          </p:nvGrpSpPr>
          <p:grpSpPr>
            <a:xfrm>
              <a:off x="6557972" y="2319273"/>
              <a:ext cx="1867586" cy="1868076"/>
              <a:chOff x="6546413" y="2257147"/>
              <a:chExt cx="1868076" cy="1868076"/>
            </a:xfrm>
          </p:grpSpPr>
          <p:sp>
            <p:nvSpPr>
              <p:cNvPr id="70" name="íṩ1iďé"/>
              <p:cNvSpPr/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işḻîḍè"/>
              <p:cNvSpPr/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í$1ïḍê"/>
              <p:cNvSpPr/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ślïḋè"/>
              <p:cNvSpPr/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$ḷïḍê"/>
              <p:cNvSpPr/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ïslîdé"/>
              <p:cNvSpPr/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íṩ1íďè"/>
              <p:cNvSpPr/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ï$ḻîďé"/>
              <p:cNvSpPr/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iṥľídé"/>
              <p:cNvSpPr/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iṣlîdé"/>
              <p:cNvSpPr/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82BDF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î$ľïḓè"/>
              <p:cNvSpPr/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iṣ1îḍê"/>
              <p:cNvSpPr/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9" name="ïṥľïďê"/>
            <p:cNvSpPr/>
            <p:nvPr/>
          </p:nvSpPr>
          <p:spPr bwMode="auto">
            <a:xfrm>
              <a:off x="7190273" y="3008570"/>
              <a:ext cx="603017" cy="4797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0"/>
                  </a:moveTo>
                  <a:cubicBezTo>
                    <a:pt x="20811" y="10"/>
                    <a:pt x="20921" y="52"/>
                    <a:pt x="21049" y="116"/>
                  </a:cubicBezTo>
                  <a:cubicBezTo>
                    <a:pt x="21416" y="342"/>
                    <a:pt x="21599" y="730"/>
                    <a:pt x="21599" y="1281"/>
                  </a:cubicBezTo>
                  <a:lnTo>
                    <a:pt x="21599" y="20332"/>
                  </a:lnTo>
                  <a:cubicBezTo>
                    <a:pt x="21599" y="20883"/>
                    <a:pt x="21416" y="21271"/>
                    <a:pt x="21049" y="21497"/>
                  </a:cubicBezTo>
                  <a:cubicBezTo>
                    <a:pt x="20921" y="21564"/>
                    <a:pt x="20811" y="21599"/>
                    <a:pt x="20708" y="21599"/>
                  </a:cubicBezTo>
                  <a:cubicBezTo>
                    <a:pt x="20451" y="21599"/>
                    <a:pt x="20236" y="21476"/>
                    <a:pt x="20065" y="21229"/>
                  </a:cubicBezTo>
                  <a:lnTo>
                    <a:pt x="14402" y="13267"/>
                  </a:lnTo>
                  <a:lnTo>
                    <a:pt x="14402" y="17275"/>
                  </a:lnTo>
                  <a:cubicBezTo>
                    <a:pt x="14402" y="17801"/>
                    <a:pt x="14331" y="18305"/>
                    <a:pt x="14187" y="18775"/>
                  </a:cubicBezTo>
                  <a:cubicBezTo>
                    <a:pt x="14042" y="19248"/>
                    <a:pt x="13849" y="19665"/>
                    <a:pt x="13606" y="20028"/>
                  </a:cubicBezTo>
                  <a:cubicBezTo>
                    <a:pt x="13364" y="20385"/>
                    <a:pt x="13080" y="20671"/>
                    <a:pt x="12757" y="20879"/>
                  </a:cubicBezTo>
                  <a:cubicBezTo>
                    <a:pt x="12431" y="21091"/>
                    <a:pt x="12084" y="21193"/>
                    <a:pt x="11707" y="21193"/>
                  </a:cubicBezTo>
                  <a:lnTo>
                    <a:pt x="2705" y="21193"/>
                  </a:lnTo>
                  <a:cubicBezTo>
                    <a:pt x="2340" y="21193"/>
                    <a:pt x="1990" y="21091"/>
                    <a:pt x="1664" y="20879"/>
                  </a:cubicBezTo>
                  <a:cubicBezTo>
                    <a:pt x="1334" y="20671"/>
                    <a:pt x="1047" y="20385"/>
                    <a:pt x="802" y="20028"/>
                  </a:cubicBezTo>
                  <a:cubicBezTo>
                    <a:pt x="555" y="19665"/>
                    <a:pt x="359" y="19252"/>
                    <a:pt x="215" y="18786"/>
                  </a:cubicBezTo>
                  <a:cubicBezTo>
                    <a:pt x="71" y="18316"/>
                    <a:pt x="0" y="17815"/>
                    <a:pt x="0" y="17275"/>
                  </a:cubicBezTo>
                  <a:lnTo>
                    <a:pt x="0" y="4293"/>
                  </a:lnTo>
                  <a:cubicBezTo>
                    <a:pt x="0" y="3760"/>
                    <a:pt x="70" y="3262"/>
                    <a:pt x="215" y="2789"/>
                  </a:cubicBezTo>
                  <a:cubicBezTo>
                    <a:pt x="359" y="2312"/>
                    <a:pt x="555" y="1906"/>
                    <a:pt x="802" y="1560"/>
                  </a:cubicBezTo>
                  <a:cubicBezTo>
                    <a:pt x="1047" y="1221"/>
                    <a:pt x="1334" y="946"/>
                    <a:pt x="1664" y="734"/>
                  </a:cubicBezTo>
                  <a:cubicBezTo>
                    <a:pt x="1990" y="526"/>
                    <a:pt x="2340" y="420"/>
                    <a:pt x="2705" y="420"/>
                  </a:cubicBezTo>
                  <a:lnTo>
                    <a:pt x="11707" y="420"/>
                  </a:lnTo>
                  <a:cubicBezTo>
                    <a:pt x="12074" y="420"/>
                    <a:pt x="12421" y="526"/>
                    <a:pt x="12752" y="734"/>
                  </a:cubicBezTo>
                  <a:cubicBezTo>
                    <a:pt x="13078" y="946"/>
                    <a:pt x="13364" y="1221"/>
                    <a:pt x="13606" y="1560"/>
                  </a:cubicBezTo>
                  <a:cubicBezTo>
                    <a:pt x="13849" y="1906"/>
                    <a:pt x="14042" y="2312"/>
                    <a:pt x="14187" y="2789"/>
                  </a:cubicBezTo>
                  <a:cubicBezTo>
                    <a:pt x="14331" y="3262"/>
                    <a:pt x="14402" y="3760"/>
                    <a:pt x="14402" y="4293"/>
                  </a:cubicBezTo>
                  <a:lnTo>
                    <a:pt x="14402" y="8346"/>
                  </a:lnTo>
                  <a:lnTo>
                    <a:pt x="20065" y="388"/>
                  </a:lnTo>
                  <a:cubicBezTo>
                    <a:pt x="20243" y="127"/>
                    <a:pt x="20456" y="0"/>
                    <a:pt x="207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2" name="îŝḻîďe"/>
          <p:cNvGrpSpPr/>
          <p:nvPr/>
        </p:nvGrpSpPr>
        <p:grpSpPr>
          <a:xfrm>
            <a:off x="9262005" y="2776566"/>
            <a:ext cx="1667420" cy="1667858"/>
            <a:chOff x="9303427" y="2319273"/>
            <a:chExt cx="1867586" cy="1868076"/>
          </a:xfrm>
        </p:grpSpPr>
        <p:sp>
          <p:nvSpPr>
            <p:cNvPr id="83" name="íŝľíḓé"/>
            <p:cNvSpPr/>
            <p:nvPr/>
          </p:nvSpPr>
          <p:spPr bwMode="auto">
            <a:xfrm>
              <a:off x="9476474" y="2492896"/>
              <a:ext cx="1521537" cy="1521933"/>
            </a:xfrm>
            <a:prstGeom prst="ellipse">
              <a:avLst/>
            </a:prstGeom>
            <a:blipFill>
              <a:blip r:embed="rId6"/>
              <a:srcRect/>
              <a:stretch>
                <a:fillRect l="-25283" r="-24815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84" name="ís1iḓê"/>
            <p:cNvGrpSpPr/>
            <p:nvPr/>
          </p:nvGrpSpPr>
          <p:grpSpPr>
            <a:xfrm>
              <a:off x="9303427" y="2319273"/>
              <a:ext cx="1867586" cy="1868076"/>
              <a:chOff x="9237196" y="2257147"/>
              <a:chExt cx="1868076" cy="1868076"/>
            </a:xfrm>
          </p:grpSpPr>
          <p:sp>
            <p:nvSpPr>
              <p:cNvPr id="86" name="ïšľîḍe"/>
              <p:cNvSpPr/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îṣ1îḍé"/>
              <p:cNvSpPr/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$ḷídé"/>
              <p:cNvSpPr/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íṥľîḍe"/>
              <p:cNvSpPr/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iṩ1îdé"/>
              <p:cNvSpPr/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îṩḷîďe"/>
              <p:cNvSpPr/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îSḻiḑe"/>
              <p:cNvSpPr/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ïSlîḍè"/>
              <p:cNvSpPr/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ïSļïďè"/>
              <p:cNvSpPr/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íṩľíḍê"/>
              <p:cNvSpPr/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išľíďê"/>
              <p:cNvSpPr/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ïṣľîḓe"/>
              <p:cNvSpPr/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5" name="îṡḻíḓè"/>
            <p:cNvSpPr/>
            <p:nvPr/>
          </p:nvSpPr>
          <p:spPr bwMode="auto">
            <a:xfrm>
              <a:off x="9918238" y="2951678"/>
              <a:ext cx="638009" cy="531813"/>
            </a:xfrm>
            <a:custGeom>
              <a:avLst/>
              <a:gdLst>
                <a:gd name="T0" fmla="*/ 75419876 w 21600"/>
                <a:gd name="T1" fmla="*/ 22815321 h 21579"/>
                <a:gd name="T2" fmla="*/ 74086090 w 21600"/>
                <a:gd name="T3" fmla="*/ 25988205 h 21579"/>
                <a:gd name="T4" fmla="*/ 70751508 w 21600"/>
                <a:gd name="T5" fmla="*/ 27764166 h 21579"/>
                <a:gd name="T6" fmla="*/ 70751508 w 21600"/>
                <a:gd name="T7" fmla="*/ 40356187 h 21579"/>
                <a:gd name="T8" fmla="*/ 68890459 w 21600"/>
                <a:gd name="T9" fmla="*/ 44041735 h 21579"/>
                <a:gd name="T10" fmla="*/ 64452543 w 21600"/>
                <a:gd name="T11" fmla="*/ 45574747 h 21579"/>
                <a:gd name="T12" fmla="*/ 57741601 w 21600"/>
                <a:gd name="T13" fmla="*/ 41068031 h 21579"/>
                <a:gd name="T14" fmla="*/ 49288264 w 21600"/>
                <a:gd name="T15" fmla="*/ 37061803 h 21579"/>
                <a:gd name="T16" fmla="*/ 39979537 w 21600"/>
                <a:gd name="T17" fmla="*/ 33937470 h 21579"/>
                <a:gd name="T18" fmla="*/ 30688181 w 21600"/>
                <a:gd name="T19" fmla="*/ 32234408 h 21579"/>
                <a:gd name="T20" fmla="*/ 27825021 w 21600"/>
                <a:gd name="T21" fmla="*/ 33597370 h 21579"/>
                <a:gd name="T22" fmla="*/ 26309651 w 21600"/>
                <a:gd name="T23" fmla="*/ 35728021 h 21579"/>
                <a:gd name="T24" fmla="*/ 26225861 w 21600"/>
                <a:gd name="T25" fmla="*/ 38138096 h 21579"/>
                <a:gd name="T26" fmla="*/ 27748204 w 21600"/>
                <a:gd name="T27" fmla="*/ 40356187 h 21579"/>
                <a:gd name="T28" fmla="*/ 26805477 w 21600"/>
                <a:gd name="T29" fmla="*/ 42936312 h 21579"/>
                <a:gd name="T30" fmla="*/ 27643496 w 21600"/>
                <a:gd name="T31" fmla="*/ 45203003 h 21579"/>
                <a:gd name="T32" fmla="*/ 29672124 w 21600"/>
                <a:gd name="T33" fmla="*/ 47299644 h 21579"/>
                <a:gd name="T34" fmla="*/ 32371191 w 21600"/>
                <a:gd name="T35" fmla="*/ 49296719 h 21579"/>
                <a:gd name="T36" fmla="*/ 29525462 w 21600"/>
                <a:gd name="T37" fmla="*/ 51536695 h 21579"/>
                <a:gd name="T38" fmla="*/ 25181854 w 21600"/>
                <a:gd name="T39" fmla="*/ 52406463 h 21579"/>
                <a:gd name="T40" fmla="*/ 20660147 w 21600"/>
                <a:gd name="T41" fmla="*/ 52049309 h 21579"/>
                <a:gd name="T42" fmla="*/ 17189421 w 21600"/>
                <a:gd name="T43" fmla="*/ 50560017 h 21579"/>
                <a:gd name="T44" fmla="*/ 15548366 w 21600"/>
                <a:gd name="T45" fmla="*/ 46296300 h 21579"/>
                <a:gd name="T46" fmla="*/ 14078377 w 21600"/>
                <a:gd name="T47" fmla="*/ 41845479 h 21579"/>
                <a:gd name="T48" fmla="*/ 13505733 w 21600"/>
                <a:gd name="T49" fmla="*/ 37124993 h 21579"/>
                <a:gd name="T50" fmla="*/ 14490413 w 21600"/>
                <a:gd name="T51" fmla="*/ 31957448 h 21579"/>
                <a:gd name="T52" fmla="*/ 6298965 w 21600"/>
                <a:gd name="T53" fmla="*/ 31957448 h 21579"/>
                <a:gd name="T54" fmla="*/ 1864535 w 21600"/>
                <a:gd name="T55" fmla="*/ 30424436 h 21579"/>
                <a:gd name="T56" fmla="*/ 0 w 21600"/>
                <a:gd name="T57" fmla="*/ 26702464 h 21579"/>
                <a:gd name="T58" fmla="*/ 0 w 21600"/>
                <a:gd name="T59" fmla="*/ 18886823 h 21579"/>
                <a:gd name="T60" fmla="*/ 1836585 w 21600"/>
                <a:gd name="T61" fmla="*/ 15172146 h 21579"/>
                <a:gd name="T62" fmla="*/ 6298965 w 21600"/>
                <a:gd name="T63" fmla="*/ 13617249 h 21579"/>
                <a:gd name="T64" fmla="*/ 26721687 w 21600"/>
                <a:gd name="T65" fmla="*/ 13617249 h 21579"/>
                <a:gd name="T66" fmla="*/ 36749721 w 21600"/>
                <a:gd name="T67" fmla="*/ 12477866 h 21579"/>
                <a:gd name="T68" fmla="*/ 47175846 w 21600"/>
                <a:gd name="T69" fmla="*/ 9411842 h 21579"/>
                <a:gd name="T70" fmla="*/ 56819793 w 21600"/>
                <a:gd name="T71" fmla="*/ 5033920 h 21579"/>
                <a:gd name="T72" fmla="*/ 64452543 w 21600"/>
                <a:gd name="T73" fmla="*/ 0 h 21579"/>
                <a:gd name="T74" fmla="*/ 68890459 w 21600"/>
                <a:gd name="T75" fmla="*/ 1540307 h 21579"/>
                <a:gd name="T76" fmla="*/ 70751508 w 21600"/>
                <a:gd name="T77" fmla="*/ 5262280 h 21579"/>
                <a:gd name="T78" fmla="*/ 70751508 w 21600"/>
                <a:gd name="T79" fmla="*/ 17817875 h 21579"/>
                <a:gd name="T80" fmla="*/ 74086090 w 21600"/>
                <a:gd name="T81" fmla="*/ 19608377 h 21579"/>
                <a:gd name="T82" fmla="*/ 75419876 w 21600"/>
                <a:gd name="T83" fmla="*/ 22815321 h 21579"/>
                <a:gd name="T84" fmla="*/ 64452543 w 21600"/>
                <a:gd name="T85" fmla="*/ 6936162 h 21579"/>
                <a:gd name="T86" fmla="*/ 57657811 w 21600"/>
                <a:gd name="T87" fmla="*/ 10816059 h 21579"/>
                <a:gd name="T88" fmla="*/ 49860908 w 21600"/>
                <a:gd name="T89" fmla="*/ 14173632 h 21579"/>
                <a:gd name="T90" fmla="*/ 41473930 w 21600"/>
                <a:gd name="T91" fmla="*/ 16819313 h 21579"/>
                <a:gd name="T92" fmla="*/ 33020652 w 21600"/>
                <a:gd name="T93" fmla="*/ 18473824 h 21579"/>
                <a:gd name="T94" fmla="*/ 33020652 w 21600"/>
                <a:gd name="T95" fmla="*/ 27144643 h 21579"/>
                <a:gd name="T96" fmla="*/ 41473930 w 21600"/>
                <a:gd name="T97" fmla="*/ 28818574 h 21579"/>
                <a:gd name="T98" fmla="*/ 49860908 w 21600"/>
                <a:gd name="T99" fmla="*/ 31478844 h 21579"/>
                <a:gd name="T100" fmla="*/ 57699706 w 21600"/>
                <a:gd name="T101" fmla="*/ 34858253 h 21579"/>
                <a:gd name="T102" fmla="*/ 64452543 w 21600"/>
                <a:gd name="T103" fmla="*/ 38679840 h 21579"/>
                <a:gd name="T104" fmla="*/ 64452543 w 21600"/>
                <a:gd name="T105" fmla="*/ 6936162 h 21579"/>
                <a:gd name="T106" fmla="*/ 64452543 w 21600"/>
                <a:gd name="T107" fmla="*/ 6936162 h 215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3" y="10321"/>
                    <a:pt x="21218" y="10697"/>
                  </a:cubicBezTo>
                  <a:cubicBezTo>
                    <a:pt x="20963" y="11073"/>
                    <a:pt x="20648" y="11313"/>
                    <a:pt x="20263" y="11428"/>
                  </a:cubicBezTo>
                  <a:lnTo>
                    <a:pt x="20263" y="16611"/>
                  </a:lnTo>
                  <a:cubicBezTo>
                    <a:pt x="20263" y="17201"/>
                    <a:pt x="20087" y="17708"/>
                    <a:pt x="19730" y="18128"/>
                  </a:cubicBezTo>
                  <a:cubicBezTo>
                    <a:pt x="19375" y="18551"/>
                    <a:pt x="18951" y="18759"/>
                    <a:pt x="18459" y="18759"/>
                  </a:cubicBezTo>
                  <a:cubicBezTo>
                    <a:pt x="17928" y="18122"/>
                    <a:pt x="17286" y="17506"/>
                    <a:pt x="16537" y="16904"/>
                  </a:cubicBezTo>
                  <a:cubicBezTo>
                    <a:pt x="15786" y="16306"/>
                    <a:pt x="14980" y="15757"/>
                    <a:pt x="14116" y="15255"/>
                  </a:cubicBezTo>
                  <a:cubicBezTo>
                    <a:pt x="13254" y="14756"/>
                    <a:pt x="12363" y="14325"/>
                    <a:pt x="11450" y="13969"/>
                  </a:cubicBezTo>
                  <a:cubicBezTo>
                    <a:pt x="10537" y="13614"/>
                    <a:pt x="9648" y="13380"/>
                    <a:pt x="8789" y="13268"/>
                  </a:cubicBezTo>
                  <a:cubicBezTo>
                    <a:pt x="8453" y="13379"/>
                    <a:pt x="8179" y="13564"/>
                    <a:pt x="7969" y="13829"/>
                  </a:cubicBezTo>
                  <a:cubicBezTo>
                    <a:pt x="7758" y="14093"/>
                    <a:pt x="7614" y="14386"/>
                    <a:pt x="7535" y="14706"/>
                  </a:cubicBezTo>
                  <a:cubicBezTo>
                    <a:pt x="7457" y="15029"/>
                    <a:pt x="7450" y="15361"/>
                    <a:pt x="7511" y="15698"/>
                  </a:cubicBezTo>
                  <a:cubicBezTo>
                    <a:pt x="7575" y="16036"/>
                    <a:pt x="7719" y="16341"/>
                    <a:pt x="7947" y="16611"/>
                  </a:cubicBezTo>
                  <a:cubicBezTo>
                    <a:pt x="7751" y="16992"/>
                    <a:pt x="7660" y="17347"/>
                    <a:pt x="7677" y="17673"/>
                  </a:cubicBezTo>
                  <a:cubicBezTo>
                    <a:pt x="7692" y="17993"/>
                    <a:pt x="7773" y="18307"/>
                    <a:pt x="7917" y="18606"/>
                  </a:cubicBezTo>
                  <a:cubicBezTo>
                    <a:pt x="8059" y="18909"/>
                    <a:pt x="8255" y="19193"/>
                    <a:pt x="8498" y="19469"/>
                  </a:cubicBezTo>
                  <a:cubicBezTo>
                    <a:pt x="8737" y="19745"/>
                    <a:pt x="8997" y="20021"/>
                    <a:pt x="9271" y="20291"/>
                  </a:cubicBezTo>
                  <a:cubicBezTo>
                    <a:pt x="9114" y="20696"/>
                    <a:pt x="8843" y="21001"/>
                    <a:pt x="8456" y="21213"/>
                  </a:cubicBezTo>
                  <a:cubicBezTo>
                    <a:pt x="8069" y="21424"/>
                    <a:pt x="7655" y="21541"/>
                    <a:pt x="7212" y="21571"/>
                  </a:cubicBezTo>
                  <a:cubicBezTo>
                    <a:pt x="6772" y="21600"/>
                    <a:pt x="6341" y="21550"/>
                    <a:pt x="5917" y="21424"/>
                  </a:cubicBezTo>
                  <a:cubicBezTo>
                    <a:pt x="5496" y="21295"/>
                    <a:pt x="5163" y="21092"/>
                    <a:pt x="4923" y="20811"/>
                  </a:cubicBezTo>
                  <a:cubicBezTo>
                    <a:pt x="4781" y="20241"/>
                    <a:pt x="4625" y="19657"/>
                    <a:pt x="4453" y="19056"/>
                  </a:cubicBezTo>
                  <a:cubicBezTo>
                    <a:pt x="4282" y="18454"/>
                    <a:pt x="4140" y="17843"/>
                    <a:pt x="4032" y="17224"/>
                  </a:cubicBezTo>
                  <a:cubicBezTo>
                    <a:pt x="3922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50" y="13154"/>
                  </a:cubicBezTo>
                  <a:lnTo>
                    <a:pt x="1804" y="13154"/>
                  </a:lnTo>
                  <a:cubicBezTo>
                    <a:pt x="1312" y="13154"/>
                    <a:pt x="889" y="12945"/>
                    <a:pt x="534" y="12523"/>
                  </a:cubicBezTo>
                  <a:cubicBezTo>
                    <a:pt x="176" y="12100"/>
                    <a:pt x="0" y="11592"/>
                    <a:pt x="0" y="10991"/>
                  </a:cubicBezTo>
                  <a:lnTo>
                    <a:pt x="0" y="7774"/>
                  </a:lnTo>
                  <a:cubicBezTo>
                    <a:pt x="0" y="7184"/>
                    <a:pt x="176" y="6677"/>
                    <a:pt x="526" y="6245"/>
                  </a:cubicBezTo>
                  <a:cubicBezTo>
                    <a:pt x="879" y="5820"/>
                    <a:pt x="1305" y="5605"/>
                    <a:pt x="1804" y="5605"/>
                  </a:cubicBezTo>
                  <a:lnTo>
                    <a:pt x="7653" y="5605"/>
                  </a:lnTo>
                  <a:cubicBezTo>
                    <a:pt x="8551" y="5605"/>
                    <a:pt x="9509" y="5450"/>
                    <a:pt x="10525" y="5136"/>
                  </a:cubicBezTo>
                  <a:cubicBezTo>
                    <a:pt x="11541" y="4822"/>
                    <a:pt x="12537" y="4399"/>
                    <a:pt x="13511" y="3874"/>
                  </a:cubicBezTo>
                  <a:cubicBezTo>
                    <a:pt x="14488" y="3343"/>
                    <a:pt x="15409" y="2744"/>
                    <a:pt x="16273" y="2072"/>
                  </a:cubicBezTo>
                  <a:cubicBezTo>
                    <a:pt x="17135" y="1406"/>
                    <a:pt x="17864" y="713"/>
                    <a:pt x="18459" y="0"/>
                  </a:cubicBezTo>
                  <a:cubicBezTo>
                    <a:pt x="18951" y="0"/>
                    <a:pt x="19375" y="214"/>
                    <a:pt x="19730" y="634"/>
                  </a:cubicBezTo>
                  <a:cubicBezTo>
                    <a:pt x="20087" y="1057"/>
                    <a:pt x="20263" y="1567"/>
                    <a:pt x="20263" y="2166"/>
                  </a:cubicBezTo>
                  <a:lnTo>
                    <a:pt x="20263" y="7334"/>
                  </a:lnTo>
                  <a:cubicBezTo>
                    <a:pt x="20648" y="7446"/>
                    <a:pt x="20963" y="7692"/>
                    <a:pt x="21218" y="8071"/>
                  </a:cubicBezTo>
                  <a:cubicBezTo>
                    <a:pt x="21473" y="8455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3" y="4452"/>
                  </a:cubicBezTo>
                  <a:cubicBezTo>
                    <a:pt x="15810" y="4963"/>
                    <a:pt x="15066" y="5423"/>
                    <a:pt x="14280" y="5834"/>
                  </a:cubicBezTo>
                  <a:cubicBezTo>
                    <a:pt x="13494" y="6245"/>
                    <a:pt x="12694" y="6609"/>
                    <a:pt x="11878" y="6923"/>
                  </a:cubicBezTo>
                  <a:cubicBezTo>
                    <a:pt x="11061" y="7237"/>
                    <a:pt x="10255" y="7463"/>
                    <a:pt x="9457" y="7604"/>
                  </a:cubicBezTo>
                  <a:lnTo>
                    <a:pt x="9457" y="11173"/>
                  </a:lnTo>
                  <a:cubicBezTo>
                    <a:pt x="10255" y="11325"/>
                    <a:pt x="11061" y="11554"/>
                    <a:pt x="11878" y="11862"/>
                  </a:cubicBezTo>
                  <a:cubicBezTo>
                    <a:pt x="12694" y="12170"/>
                    <a:pt x="13494" y="12537"/>
                    <a:pt x="14280" y="12957"/>
                  </a:cubicBezTo>
                  <a:cubicBezTo>
                    <a:pt x="15066" y="13379"/>
                    <a:pt x="15813" y="13843"/>
                    <a:pt x="16525" y="14348"/>
                  </a:cubicBezTo>
                  <a:cubicBezTo>
                    <a:pt x="17235" y="14856"/>
                    <a:pt x="17881" y="15381"/>
                    <a:pt x="18459" y="15921"/>
                  </a:cubicBezTo>
                  <a:lnTo>
                    <a:pt x="18459" y="2855"/>
                  </a:lnTo>
                  <a:close/>
                  <a:moveTo>
                    <a:pt x="18459" y="285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8" name="ïṧļîďê"/>
          <p:cNvGrpSpPr/>
          <p:nvPr/>
        </p:nvGrpSpPr>
        <p:grpSpPr>
          <a:xfrm>
            <a:off x="2561269" y="1478365"/>
            <a:ext cx="1667420" cy="1667858"/>
            <a:chOff x="1017965" y="2319273"/>
            <a:chExt cx="1867586" cy="1868076"/>
          </a:xfrm>
        </p:grpSpPr>
        <p:sp>
          <p:nvSpPr>
            <p:cNvPr id="99" name="îśļiďé"/>
            <p:cNvSpPr/>
            <p:nvPr/>
          </p:nvSpPr>
          <p:spPr bwMode="auto">
            <a:xfrm>
              <a:off x="1190995" y="2492896"/>
              <a:ext cx="1521537" cy="1521932"/>
            </a:xfrm>
            <a:prstGeom prst="ellipse">
              <a:avLst/>
            </a:prstGeom>
            <a:blipFill>
              <a:blip r:embed="rId7"/>
              <a:srcRect/>
              <a:stretch>
                <a:fillRect l="-25551" r="-25076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0" name="ïşliďe"/>
            <p:cNvGrpSpPr/>
            <p:nvPr/>
          </p:nvGrpSpPr>
          <p:grpSpPr>
            <a:xfrm>
              <a:off x="1017965" y="2319273"/>
              <a:ext cx="1867586" cy="1868076"/>
              <a:chOff x="1119258" y="2257147"/>
              <a:chExt cx="1868076" cy="1868076"/>
            </a:xfrm>
          </p:grpSpPr>
          <p:sp>
            <p:nvSpPr>
              <p:cNvPr id="102" name="îṡ1iḓê"/>
              <p:cNvSpPr/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ïslîdé"/>
              <p:cNvSpPr/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íSḷïḋé"/>
              <p:cNvSpPr/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ïṥ1íḍè"/>
              <p:cNvSpPr/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íṡlïďè"/>
              <p:cNvSpPr/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íṣľiḑè"/>
              <p:cNvSpPr/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íṧḻiḑé"/>
              <p:cNvSpPr/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ïṩļïdè"/>
              <p:cNvSpPr/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îṣḻïdè"/>
              <p:cNvSpPr/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î$ḻïḓè"/>
              <p:cNvSpPr/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îS1ïdé"/>
              <p:cNvSpPr/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iśľíḑé"/>
              <p:cNvSpPr/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1" name="îŝḻíḑe"/>
            <p:cNvSpPr/>
            <p:nvPr/>
          </p:nvSpPr>
          <p:spPr bwMode="auto">
            <a:xfrm>
              <a:off x="1715626" y="3018943"/>
              <a:ext cx="472275" cy="4723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230342" y="3397098"/>
            <a:ext cx="2329282" cy="1029384"/>
            <a:chOff x="1769578" y="2349127"/>
            <a:chExt cx="2329282" cy="1029384"/>
          </a:xfrm>
        </p:grpSpPr>
        <p:sp>
          <p:nvSpPr>
            <p:cNvPr id="115" name="文本框 11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769578" y="2687681"/>
              <a:ext cx="2329282" cy="690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4353804" y="4695299"/>
            <a:ext cx="2329282" cy="1029384"/>
            <a:chOff x="1769578" y="2349127"/>
            <a:chExt cx="2329282" cy="1029384"/>
          </a:xfrm>
        </p:grpSpPr>
        <p:sp>
          <p:nvSpPr>
            <p:cNvPr id="118" name="文本框 11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769578" y="2687681"/>
              <a:ext cx="2329282" cy="690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855771" y="3416719"/>
            <a:ext cx="2329282" cy="1032783"/>
            <a:chOff x="1769578" y="2349127"/>
            <a:chExt cx="2329282" cy="1032783"/>
          </a:xfrm>
        </p:grpSpPr>
        <p:sp>
          <p:nvSpPr>
            <p:cNvPr id="121" name="文本框 120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769578" y="2687681"/>
              <a:ext cx="2329282" cy="6942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8931094" y="4695299"/>
            <a:ext cx="2329282" cy="1032783"/>
            <a:chOff x="1769578" y="2349127"/>
            <a:chExt cx="2329282" cy="1032783"/>
          </a:xfrm>
        </p:grpSpPr>
        <p:sp>
          <p:nvSpPr>
            <p:cNvPr id="124" name="文本框 123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1769578" y="2687681"/>
              <a:ext cx="2329282" cy="6942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研究思路与方法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研究方案</a:t>
            </a:r>
            <a:endParaRPr lang="zh-CN" altLang="en-US" sz="1600" dirty="0">
              <a:solidFill>
                <a:schemeClr val="tx2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ïṩḷïḑe"/>
          <p:cNvSpPr/>
          <p:nvPr/>
        </p:nvSpPr>
        <p:spPr>
          <a:xfrm>
            <a:off x="2210419" y="1684429"/>
            <a:ext cx="3597055" cy="3439930"/>
          </a:xfrm>
          <a:prstGeom prst="rect">
            <a:avLst/>
          </a:prstGeom>
          <a:blipFill>
            <a:blip r:embed="rId4"/>
            <a:srcRect/>
            <a:stretch>
              <a:fillRect l="-5697" r="-566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4" name="组合 13"/>
          <p:cNvGrpSpPr/>
          <p:nvPr/>
        </p:nvGrpSpPr>
        <p:grpSpPr>
          <a:xfrm>
            <a:off x="6037661" y="1684429"/>
            <a:ext cx="2349953" cy="1699966"/>
            <a:chOff x="6379743" y="2069398"/>
            <a:chExt cx="2349953" cy="1699966"/>
          </a:xfrm>
        </p:grpSpPr>
        <p:sp>
          <p:nvSpPr>
            <p:cNvPr id="15" name="iśḻíḓé"/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73370" y="2453941"/>
              <a:ext cx="1962698" cy="993779"/>
              <a:chOff x="1891541" y="2349127"/>
              <a:chExt cx="1962698" cy="99377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891541" y="2635020"/>
                <a:ext cx="19626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037661" y="3424393"/>
            <a:ext cx="2349953" cy="1699966"/>
            <a:chOff x="6379743" y="3809362"/>
            <a:chExt cx="2349953" cy="1699966"/>
          </a:xfrm>
        </p:grpSpPr>
        <p:sp>
          <p:nvSpPr>
            <p:cNvPr id="23" name="îslïdê"/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573370" y="4193905"/>
              <a:ext cx="1962698" cy="978455"/>
              <a:chOff x="1891541" y="2349127"/>
              <a:chExt cx="1962698" cy="97845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444277" y="1684428"/>
            <a:ext cx="2349953" cy="1699966"/>
            <a:chOff x="8786359" y="2069397"/>
            <a:chExt cx="2349953" cy="1699966"/>
          </a:xfrm>
        </p:grpSpPr>
        <p:sp>
          <p:nvSpPr>
            <p:cNvPr id="28" name="iś1íḍê"/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960970" y="2453941"/>
              <a:ext cx="1962698" cy="978455"/>
              <a:chOff x="1891541" y="2349127"/>
              <a:chExt cx="1962698" cy="978455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444277" y="3424392"/>
            <a:ext cx="2349953" cy="1699966"/>
            <a:chOff x="8786359" y="3809361"/>
            <a:chExt cx="2349953" cy="1699966"/>
          </a:xfrm>
        </p:grpSpPr>
        <p:sp>
          <p:nvSpPr>
            <p:cNvPr id="33" name="îš1îďê"/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960970" y="4193905"/>
              <a:ext cx="1962698" cy="978455"/>
              <a:chOff x="1891541" y="2349127"/>
              <a:chExt cx="1962698" cy="978455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3719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研究方案可行性说明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3488589" y="4637985"/>
            <a:ext cx="812464" cy="512862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rgbClr val="F7443D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1465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2651793" y="1641282"/>
            <a:ext cx="2493768" cy="2852114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F7443D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3287160" y="1644269"/>
            <a:ext cx="1706208" cy="103020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53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4187357" y="2220976"/>
            <a:ext cx="960638" cy="1488403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5C92CF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53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2640683" y="1792428"/>
            <a:ext cx="1053833" cy="1518093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rgbClr val="7AB8BF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53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2880736" y="2353562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535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3868997" y="1852411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535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4549287" y="2717590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535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66563" y="3541119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535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 algn="ctr"/>
            <a:r>
              <a:rPr lang="zh-CN" altLang="en-US" sz="1335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335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659565" y="1469799"/>
            <a:ext cx="3316038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说明一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27" name="组合 16"/>
          <p:cNvGrpSpPr/>
          <p:nvPr/>
        </p:nvGrpSpPr>
        <p:grpSpPr>
          <a:xfrm>
            <a:off x="6032993" y="1541476"/>
            <a:ext cx="534958" cy="530674"/>
            <a:chOff x="6409426" y="1173624"/>
            <a:chExt cx="962086" cy="962084"/>
          </a:xfrm>
          <a:solidFill>
            <a:schemeClr val="tx2">
              <a:lumMod val="75000"/>
            </a:schemeClr>
          </a:solidFill>
        </p:grpSpPr>
        <p:sp>
          <p:nvSpPr>
            <p:cNvPr id="28" name="椭圆 27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rgbClr val="7AB8BF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31486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6616339" y="1282180"/>
              <a:ext cx="546387" cy="717446"/>
            </a:xfrm>
            <a:prstGeom prst="rect">
              <a:avLst/>
            </a:prstGeom>
            <a:no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微软雅黑" panose="020B0503020204020204" charset="-122"/>
                </a:rPr>
                <a:t>1</a:t>
              </a:r>
              <a:endParaRPr lang="zh-CN" altLang="en-US" sz="1600" b="1" dirty="0">
                <a:latin typeface="微软雅黑" panose="020B0503020204020204" charset="-122"/>
              </a:endParaRPr>
            </a:p>
          </p:txBody>
        </p:sp>
      </p:grpSp>
      <p:grpSp>
        <p:nvGrpSpPr>
          <p:cNvPr id="30" name="组合 19"/>
          <p:cNvGrpSpPr/>
          <p:nvPr/>
        </p:nvGrpSpPr>
        <p:grpSpPr>
          <a:xfrm>
            <a:off x="6032993" y="2647761"/>
            <a:ext cx="534958" cy="530674"/>
            <a:chOff x="6409426" y="2394908"/>
            <a:chExt cx="962086" cy="962084"/>
          </a:xfrm>
          <a:solidFill>
            <a:schemeClr val="bg1">
              <a:lumMod val="50000"/>
            </a:schemeClr>
          </a:solidFill>
        </p:grpSpPr>
        <p:sp>
          <p:nvSpPr>
            <p:cNvPr id="31" name="椭圆 30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TextBox 21"/>
            <p:cNvSpPr txBox="1"/>
            <p:nvPr/>
          </p:nvSpPr>
          <p:spPr>
            <a:xfrm>
              <a:off x="6600496" y="2510335"/>
              <a:ext cx="546387" cy="717446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5" b="1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135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22"/>
          <p:cNvGrpSpPr/>
          <p:nvPr/>
        </p:nvGrpSpPr>
        <p:grpSpPr>
          <a:xfrm>
            <a:off x="6032995" y="3712094"/>
            <a:ext cx="534958" cy="530674"/>
            <a:chOff x="6409426" y="3568104"/>
            <a:chExt cx="962086" cy="962084"/>
          </a:xfrm>
          <a:solidFill>
            <a:srgbClr val="5C92CF"/>
          </a:solidFill>
        </p:grpSpPr>
        <p:sp>
          <p:nvSpPr>
            <p:cNvPr id="34" name="椭圆 33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6629988" y="3710247"/>
              <a:ext cx="546387" cy="717446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微软雅黑" panose="020B0503020204020204" charset="-122"/>
                </a:rPr>
                <a:t>3</a:t>
              </a:r>
              <a:endParaRPr lang="zh-CN" altLang="en-US" sz="1600" b="1" dirty="0">
                <a:latin typeface="微软雅黑" panose="020B0503020204020204" charset="-122"/>
              </a:endParaRPr>
            </a:p>
          </p:txBody>
        </p:sp>
      </p:grpSp>
      <p:grpSp>
        <p:nvGrpSpPr>
          <p:cNvPr id="36" name="组合 25"/>
          <p:cNvGrpSpPr/>
          <p:nvPr/>
        </p:nvGrpSpPr>
        <p:grpSpPr>
          <a:xfrm>
            <a:off x="6032995" y="4818545"/>
            <a:ext cx="534958" cy="530674"/>
            <a:chOff x="6409426" y="4869160"/>
            <a:chExt cx="962086" cy="962084"/>
          </a:xfrm>
          <a:solidFill>
            <a:schemeClr val="accent4"/>
          </a:solidFill>
        </p:grpSpPr>
        <p:sp>
          <p:nvSpPr>
            <p:cNvPr id="37" name="椭圆 36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rgbClr val="F7443D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Box 27"/>
            <p:cNvSpPr txBox="1"/>
            <p:nvPr/>
          </p:nvSpPr>
          <p:spPr>
            <a:xfrm>
              <a:off x="6595474" y="4996174"/>
              <a:ext cx="546387" cy="717446"/>
            </a:xfrm>
            <a:prstGeom prst="rect">
              <a:avLst/>
            </a:prstGeom>
            <a:solidFill>
              <a:srgbClr val="F7443D"/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5" b="1" dirty="0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135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TextBox 28"/>
          <p:cNvSpPr txBox="1"/>
          <p:nvPr/>
        </p:nvSpPr>
        <p:spPr>
          <a:xfrm>
            <a:off x="6659563" y="2532017"/>
            <a:ext cx="3316039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说明二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0" name="TextBox 29"/>
          <p:cNvSpPr txBox="1"/>
          <p:nvPr/>
        </p:nvSpPr>
        <p:spPr>
          <a:xfrm>
            <a:off x="6659566" y="3612080"/>
            <a:ext cx="3316035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说明三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6659565" y="4739149"/>
            <a:ext cx="3316038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说明四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/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关键技术与实践难点</a:t>
            </a:r>
            <a:endParaRPr lang="zh-CN" altLang="en-US" sz="2000" b="1" spc="3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1166065" y="1674841"/>
            <a:ext cx="2594341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THREE</a:t>
            </a:r>
            <a:endParaRPr lang="en-US" altLang="zh-CN" sz="2000" b="1" spc="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/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关键技术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实践难点</a:t>
                </a:r>
                <a:endParaRPr lang="zh-CN" altLang="en-US" dirty="0"/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案例对比分析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</a:endParaRP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关键技术与实践难点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42" name="淘宝网chenying0907出品 5"/>
          <p:cNvGrpSpPr/>
          <p:nvPr/>
        </p:nvGrpSpPr>
        <p:grpSpPr bwMode="auto">
          <a:xfrm>
            <a:off x="2210419" y="2585689"/>
            <a:ext cx="1898064" cy="1895948"/>
            <a:chOff x="0" y="0"/>
            <a:chExt cx="1422722" cy="1422722"/>
          </a:xfrm>
        </p:grpSpPr>
        <p:sp>
          <p:nvSpPr>
            <p:cNvPr id="43" name="圆角淘宝网chenying0907出品 6"/>
            <p:cNvSpPr>
              <a:spLocks noChangeArrowheads="1"/>
            </p:cNvSpPr>
            <p:nvPr/>
          </p:nvSpPr>
          <p:spPr bwMode="auto">
            <a:xfrm rot="2700000">
              <a:off x="0" y="0"/>
              <a:ext cx="1422722" cy="1422722"/>
            </a:xfrm>
            <a:prstGeom prst="roundRect">
              <a:avLst>
                <a:gd name="adj" fmla="val 16667"/>
              </a:avLst>
            </a:prstGeom>
            <a:solidFill>
              <a:srgbClr val="7A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图文框 35"/>
            <p:cNvSpPr>
              <a:spLocks noChangeArrowheads="1"/>
            </p:cNvSpPr>
            <p:nvPr/>
          </p:nvSpPr>
          <p:spPr bwMode="auto">
            <a:xfrm>
              <a:off x="404082" y="418903"/>
              <a:ext cx="648427" cy="601851"/>
            </a:xfrm>
            <a:custGeom>
              <a:avLst/>
              <a:gdLst>
                <a:gd name="T0" fmla="*/ 74663 w 790121"/>
                <a:gd name="T1" fmla="*/ 233103 h 733367"/>
                <a:gd name="T2" fmla="*/ 99550 w 790121"/>
                <a:gd name="T3" fmla="*/ 257990 h 733367"/>
                <a:gd name="T4" fmla="*/ 74663 w 790121"/>
                <a:gd name="T5" fmla="*/ 282878 h 733367"/>
                <a:gd name="T6" fmla="*/ 49774 w 790121"/>
                <a:gd name="T7" fmla="*/ 257990 h 733367"/>
                <a:gd name="T8" fmla="*/ 74663 w 790121"/>
                <a:gd name="T9" fmla="*/ 233103 h 733367"/>
                <a:gd name="T10" fmla="*/ 29528 w 790121"/>
                <a:gd name="T11" fmla="*/ 212858 h 733367"/>
                <a:gd name="T12" fmla="*/ 29528 w 790121"/>
                <a:gd name="T13" fmla="*/ 303124 h 733367"/>
                <a:gd name="T14" fmla="*/ 119796 w 790121"/>
                <a:gd name="T15" fmla="*/ 303124 h 733367"/>
                <a:gd name="T16" fmla="*/ 119796 w 790121"/>
                <a:gd name="T17" fmla="*/ 212858 h 733367"/>
                <a:gd name="T18" fmla="*/ 29528 w 790121"/>
                <a:gd name="T19" fmla="*/ 212858 h 733367"/>
                <a:gd name="T20" fmla="*/ 182508 w 790121"/>
                <a:gd name="T21" fmla="*/ 183327 h 733367"/>
                <a:gd name="T22" fmla="*/ 331834 w 790121"/>
                <a:gd name="T23" fmla="*/ 183327 h 733367"/>
                <a:gd name="T24" fmla="*/ 331834 w 790121"/>
                <a:gd name="T25" fmla="*/ 332653 h 733367"/>
                <a:gd name="T26" fmla="*/ 182508 w 790121"/>
                <a:gd name="T27" fmla="*/ 332653 h 733367"/>
                <a:gd name="T28" fmla="*/ 182508 w 790121"/>
                <a:gd name="T29" fmla="*/ 183327 h 733367"/>
                <a:gd name="T30" fmla="*/ 0 w 790121"/>
                <a:gd name="T31" fmla="*/ 183327 h 733367"/>
                <a:gd name="T32" fmla="*/ 149325 w 790121"/>
                <a:gd name="T33" fmla="*/ 183327 h 733367"/>
                <a:gd name="T34" fmla="*/ 149325 w 790121"/>
                <a:gd name="T35" fmla="*/ 332653 h 733367"/>
                <a:gd name="T36" fmla="*/ 0 w 790121"/>
                <a:gd name="T37" fmla="*/ 332653 h 733367"/>
                <a:gd name="T38" fmla="*/ 0 w 790121"/>
                <a:gd name="T39" fmla="*/ 183327 h 733367"/>
                <a:gd name="T40" fmla="*/ 29528 w 790121"/>
                <a:gd name="T41" fmla="*/ 30347 h 733367"/>
                <a:gd name="T42" fmla="*/ 29528 w 790121"/>
                <a:gd name="T43" fmla="*/ 120615 h 733367"/>
                <a:gd name="T44" fmla="*/ 119796 w 790121"/>
                <a:gd name="T45" fmla="*/ 120615 h 733367"/>
                <a:gd name="T46" fmla="*/ 119796 w 790121"/>
                <a:gd name="T47" fmla="*/ 30347 h 733367"/>
                <a:gd name="T48" fmla="*/ 29528 w 790121"/>
                <a:gd name="T49" fmla="*/ 30347 h 733367"/>
                <a:gd name="T50" fmla="*/ 182508 w 790121"/>
                <a:gd name="T51" fmla="*/ 819 h 733367"/>
                <a:gd name="T52" fmla="*/ 329621 w 790121"/>
                <a:gd name="T53" fmla="*/ 819 h 733367"/>
                <a:gd name="T54" fmla="*/ 301781 w 790121"/>
                <a:gd name="T55" fmla="*/ 30348 h 733367"/>
                <a:gd name="T56" fmla="*/ 212038 w 790121"/>
                <a:gd name="T57" fmla="*/ 30348 h 733367"/>
                <a:gd name="T58" fmla="*/ 212038 w 790121"/>
                <a:gd name="T59" fmla="*/ 120616 h 733367"/>
                <a:gd name="T60" fmla="*/ 302305 w 790121"/>
                <a:gd name="T61" fmla="*/ 120616 h 733367"/>
                <a:gd name="T62" fmla="*/ 302305 w 790121"/>
                <a:gd name="T63" fmla="*/ 85437 h 733367"/>
                <a:gd name="T64" fmla="*/ 331834 w 790121"/>
                <a:gd name="T65" fmla="*/ 54117 h 733367"/>
                <a:gd name="T66" fmla="*/ 331834 w 790121"/>
                <a:gd name="T67" fmla="*/ 150145 h 733367"/>
                <a:gd name="T68" fmla="*/ 182508 w 790121"/>
                <a:gd name="T69" fmla="*/ 150145 h 733367"/>
                <a:gd name="T70" fmla="*/ 182508 w 790121"/>
                <a:gd name="T71" fmla="*/ 819 h 733367"/>
                <a:gd name="T72" fmla="*/ 0 w 790121"/>
                <a:gd name="T73" fmla="*/ 818 h 733367"/>
                <a:gd name="T74" fmla="*/ 149325 w 790121"/>
                <a:gd name="T75" fmla="*/ 818 h 733367"/>
                <a:gd name="T76" fmla="*/ 149325 w 790121"/>
                <a:gd name="T77" fmla="*/ 150145 h 733367"/>
                <a:gd name="T78" fmla="*/ 0 w 790121"/>
                <a:gd name="T79" fmla="*/ 150145 h 733367"/>
                <a:gd name="T80" fmla="*/ 0 w 790121"/>
                <a:gd name="T81" fmla="*/ 818 h 733367"/>
                <a:gd name="T82" fmla="*/ 346738 w 790121"/>
                <a:gd name="T83" fmla="*/ 0 h 733367"/>
                <a:gd name="T84" fmla="*/ 358396 w 790121"/>
                <a:gd name="T85" fmla="*/ 11659 h 733367"/>
                <a:gd name="T86" fmla="*/ 272184 w 790121"/>
                <a:gd name="T87" fmla="*/ 97871 h 733367"/>
                <a:gd name="T88" fmla="*/ 272318 w 790121"/>
                <a:gd name="T89" fmla="*/ 98004 h 733367"/>
                <a:gd name="T90" fmla="*/ 261416 w 790121"/>
                <a:gd name="T91" fmla="*/ 108907 h 733367"/>
                <a:gd name="T92" fmla="*/ 218261 w 790121"/>
                <a:gd name="T93" fmla="*/ 65750 h 733367"/>
                <a:gd name="T94" fmla="*/ 229162 w 790121"/>
                <a:gd name="T95" fmla="*/ 54849 h 733367"/>
                <a:gd name="T96" fmla="*/ 260526 w 790121"/>
                <a:gd name="T97" fmla="*/ 86212 h 733367"/>
                <a:gd name="T98" fmla="*/ 346738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5" name="淘宝网chenying0907出品 8"/>
          <p:cNvGrpSpPr/>
          <p:nvPr/>
        </p:nvGrpSpPr>
        <p:grpSpPr bwMode="auto">
          <a:xfrm>
            <a:off x="4131760" y="2359274"/>
            <a:ext cx="882377" cy="880262"/>
            <a:chOff x="0" y="0"/>
            <a:chExt cx="661926" cy="661926"/>
          </a:xfrm>
        </p:grpSpPr>
        <p:sp>
          <p:nvSpPr>
            <p:cNvPr id="46" name="圆角淘宝网chenying0907出品 9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圆角淘宝网chenying0907出品 16"/>
            <p:cNvSpPr>
              <a:spLocks noChangeArrowheads="1"/>
            </p:cNvSpPr>
            <p:nvPr/>
          </p:nvSpPr>
          <p:spPr bwMode="auto">
            <a:xfrm rot="-5400000">
              <a:off x="133165" y="133164"/>
              <a:ext cx="395595" cy="395598"/>
            </a:xfrm>
            <a:custGeom>
              <a:avLst/>
              <a:gdLst>
                <a:gd name="T0" fmla="*/ 25570 w 836083"/>
                <a:gd name="T1" fmla="*/ 12815 h 836083"/>
                <a:gd name="T2" fmla="*/ 25570 w 836083"/>
                <a:gd name="T3" fmla="*/ 15710 h 836083"/>
                <a:gd name="T4" fmla="*/ 18976 w 836083"/>
                <a:gd name="T5" fmla="*/ 15710 h 836083"/>
                <a:gd name="T6" fmla="*/ 18976 w 836083"/>
                <a:gd name="T7" fmla="*/ 15718 h 836083"/>
                <a:gd name="T8" fmla="*/ 14432 w 836083"/>
                <a:gd name="T9" fmla="*/ 18355 h 836083"/>
                <a:gd name="T10" fmla="*/ 14466 w 836083"/>
                <a:gd name="T11" fmla="*/ 23609 h 836083"/>
                <a:gd name="T12" fmla="*/ 19044 w 836083"/>
                <a:gd name="T13" fmla="*/ 26187 h 836083"/>
                <a:gd name="T14" fmla="*/ 19044 w 836083"/>
                <a:gd name="T15" fmla="*/ 26195 h 836083"/>
                <a:gd name="T16" fmla="*/ 25570 w 836083"/>
                <a:gd name="T17" fmla="*/ 26195 h 836083"/>
                <a:gd name="T18" fmla="*/ 25570 w 836083"/>
                <a:gd name="T19" fmla="*/ 29090 h 836083"/>
                <a:gd name="T20" fmla="*/ 18674 w 836083"/>
                <a:gd name="T21" fmla="*/ 29090 h 836083"/>
                <a:gd name="T22" fmla="*/ 18674 w 836083"/>
                <a:gd name="T23" fmla="*/ 29040 h 836083"/>
                <a:gd name="T24" fmla="*/ 11965 w 836083"/>
                <a:gd name="T25" fmla="*/ 25082 h 836083"/>
                <a:gd name="T26" fmla="*/ 11031 w 836083"/>
                <a:gd name="T27" fmla="*/ 22400 h 836083"/>
                <a:gd name="T28" fmla="*/ 9098 w 836083"/>
                <a:gd name="T29" fmla="*/ 22400 h 836083"/>
                <a:gd name="T30" fmla="*/ 9098 w 836083"/>
                <a:gd name="T31" fmla="*/ 26195 h 836083"/>
                <a:gd name="T32" fmla="*/ 7650 w 836083"/>
                <a:gd name="T33" fmla="*/ 26195 h 836083"/>
                <a:gd name="T34" fmla="*/ 7650 w 836083"/>
                <a:gd name="T35" fmla="*/ 15710 h 836083"/>
                <a:gd name="T36" fmla="*/ 9098 w 836083"/>
                <a:gd name="T37" fmla="*/ 15710 h 836083"/>
                <a:gd name="T38" fmla="*/ 9098 w 836083"/>
                <a:gd name="T39" fmla="*/ 19505 h 836083"/>
                <a:gd name="T40" fmla="*/ 11025 w 836083"/>
                <a:gd name="T41" fmla="*/ 19505 h 836083"/>
                <a:gd name="T42" fmla="*/ 11912 w 836083"/>
                <a:gd name="T43" fmla="*/ 16914 h 836083"/>
                <a:gd name="T44" fmla="*/ 18674 w 836083"/>
                <a:gd name="T45" fmla="*/ 12856 h 836083"/>
                <a:gd name="T46" fmla="*/ 18674 w 836083"/>
                <a:gd name="T47" fmla="*/ 12815 h 836083"/>
                <a:gd name="T48" fmla="*/ 18976 w 836083"/>
                <a:gd name="T49" fmla="*/ 12815 h 836083"/>
                <a:gd name="T50" fmla="*/ 25570 w 836083"/>
                <a:gd name="T51" fmla="*/ 12815 h 836083"/>
                <a:gd name="T52" fmla="*/ 34253 w 836083"/>
                <a:gd name="T53" fmla="*/ 20953 h 836083"/>
                <a:gd name="T54" fmla="*/ 29735 w 836083"/>
                <a:gd name="T55" fmla="*/ 25471 h 836083"/>
                <a:gd name="T56" fmla="*/ 19111 w 836083"/>
                <a:gd name="T57" fmla="*/ 25471 h 836083"/>
                <a:gd name="T58" fmla="*/ 14592 w 836083"/>
                <a:gd name="T59" fmla="*/ 20953 h 836083"/>
                <a:gd name="T60" fmla="*/ 19111 w 836083"/>
                <a:gd name="T61" fmla="*/ 16434 h 836083"/>
                <a:gd name="T62" fmla="*/ 29735 w 836083"/>
                <a:gd name="T63" fmla="*/ 16434 h 836083"/>
                <a:gd name="T64" fmla="*/ 34253 w 836083"/>
                <a:gd name="T65" fmla="*/ 20953 h 836083"/>
                <a:gd name="T66" fmla="*/ 38362 w 836083"/>
                <a:gd name="T67" fmla="*/ 20953 h 836083"/>
                <a:gd name="T68" fmla="*/ 20952 w 836083"/>
                <a:gd name="T69" fmla="*/ 3542 h 836083"/>
                <a:gd name="T70" fmla="*/ 3542 w 836083"/>
                <a:gd name="T71" fmla="*/ 20953 h 836083"/>
                <a:gd name="T72" fmla="*/ 20952 w 836083"/>
                <a:gd name="T73" fmla="*/ 38364 h 836083"/>
                <a:gd name="T74" fmla="*/ 38362 w 836083"/>
                <a:gd name="T75" fmla="*/ 20953 h 836083"/>
                <a:gd name="T76" fmla="*/ 41904 w 836083"/>
                <a:gd name="T77" fmla="*/ 20953 h 836083"/>
                <a:gd name="T78" fmla="*/ 20952 w 836083"/>
                <a:gd name="T79" fmla="*/ 41905 h 836083"/>
                <a:gd name="T80" fmla="*/ 0 w 836083"/>
                <a:gd name="T81" fmla="*/ 20953 h 836083"/>
                <a:gd name="T82" fmla="*/ 20952 w 836083"/>
                <a:gd name="T83" fmla="*/ 0 h 836083"/>
                <a:gd name="T84" fmla="*/ 41904 w 836083"/>
                <a:gd name="T85" fmla="*/ 20953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8" name="淘宝网chenying0907出品 11"/>
          <p:cNvGrpSpPr/>
          <p:nvPr/>
        </p:nvGrpSpPr>
        <p:grpSpPr bwMode="auto">
          <a:xfrm>
            <a:off x="4897757" y="2909440"/>
            <a:ext cx="1246331" cy="1248448"/>
            <a:chOff x="0" y="0"/>
            <a:chExt cx="661926" cy="661926"/>
          </a:xfrm>
        </p:grpSpPr>
        <p:sp>
          <p:nvSpPr>
            <p:cNvPr id="49" name="圆角淘宝网chenying0907出品 12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淘宝网chenying0907出品 30"/>
            <p:cNvSpPr>
              <a:spLocks noChangeArrowheads="1"/>
            </p:cNvSpPr>
            <p:nvPr/>
          </p:nvSpPr>
          <p:spPr bwMode="auto">
            <a:xfrm>
              <a:off x="135513" y="135513"/>
              <a:ext cx="390901" cy="390901"/>
            </a:xfrm>
            <a:custGeom>
              <a:avLst/>
              <a:gdLst>
                <a:gd name="T0" fmla="*/ 13841 w 944830"/>
                <a:gd name="T1" fmla="*/ 0 h 944830"/>
                <a:gd name="T2" fmla="*/ 18947 w 944830"/>
                <a:gd name="T3" fmla="*/ 5106 h 944830"/>
                <a:gd name="T4" fmla="*/ 22160 w 944830"/>
                <a:gd name="T5" fmla="*/ 2730 h 944830"/>
                <a:gd name="T6" fmla="*/ 25586 w 944830"/>
                <a:gd name="T7" fmla="*/ 6155 h 944830"/>
                <a:gd name="T8" fmla="*/ 23210 w 944830"/>
                <a:gd name="T9" fmla="*/ 9369 h 944830"/>
                <a:gd name="T10" fmla="*/ 27682 w 944830"/>
                <a:gd name="T11" fmla="*/ 13841 h 944830"/>
                <a:gd name="T12" fmla="*/ 23075 w 944830"/>
                <a:gd name="T13" fmla="*/ 18448 h 944830"/>
                <a:gd name="T14" fmla="*/ 20203 w 944830"/>
                <a:gd name="T15" fmla="*/ 16777 h 944830"/>
                <a:gd name="T16" fmla="*/ 16777 w 944830"/>
                <a:gd name="T17" fmla="*/ 20203 h 944830"/>
                <a:gd name="T18" fmla="*/ 18448 w 944830"/>
                <a:gd name="T19" fmla="*/ 23075 h 944830"/>
                <a:gd name="T20" fmla="*/ 13841 w 944830"/>
                <a:gd name="T21" fmla="*/ 27682 h 944830"/>
                <a:gd name="T22" fmla="*/ 9234 w 944830"/>
                <a:gd name="T23" fmla="*/ 23075 h 944830"/>
                <a:gd name="T24" fmla="*/ 10905 w 944830"/>
                <a:gd name="T25" fmla="*/ 20203 h 944830"/>
                <a:gd name="T26" fmla="*/ 7480 w 944830"/>
                <a:gd name="T27" fmla="*/ 16777 h 944830"/>
                <a:gd name="T28" fmla="*/ 4607 w 944830"/>
                <a:gd name="T29" fmla="*/ 18448 h 944830"/>
                <a:gd name="T30" fmla="*/ 0 w 944830"/>
                <a:gd name="T31" fmla="*/ 13841 h 944830"/>
                <a:gd name="T32" fmla="*/ 4472 w 944830"/>
                <a:gd name="T33" fmla="*/ 9369 h 944830"/>
                <a:gd name="T34" fmla="*/ 2096 w 944830"/>
                <a:gd name="T35" fmla="*/ 6155 h 944830"/>
                <a:gd name="T36" fmla="*/ 5522 w 944830"/>
                <a:gd name="T37" fmla="*/ 2730 h 944830"/>
                <a:gd name="T38" fmla="*/ 8736 w 944830"/>
                <a:gd name="T39" fmla="*/ 5106 h 944830"/>
                <a:gd name="T40" fmla="*/ 13841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1" name="TextBox 14"/>
          <p:cNvSpPr>
            <a:spLocks noChangeArrowheads="1"/>
          </p:cNvSpPr>
          <p:nvPr/>
        </p:nvSpPr>
        <p:spPr bwMode="auto">
          <a:xfrm>
            <a:off x="6876227" y="2016481"/>
            <a:ext cx="3901929" cy="6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89" tIns="40794" rIns="81589" bIns="40794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charset="-122"/>
              </a:rPr>
              <a:t>单击此处添加标题</a:t>
            </a:r>
            <a:b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charset="-122"/>
              </a:rPr>
            </a:b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584217" y="2075728"/>
            <a:ext cx="253922" cy="253922"/>
          </a:xfrm>
          <a:prstGeom prst="rect">
            <a:avLst/>
          </a:prstGeom>
          <a:solidFill>
            <a:srgbClr val="7AB8BF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Open Sans" panose="020B0606030504020204" pitchFamily="34" charset="0"/>
              </a:rPr>
              <a:t>+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Open Sans" panose="020B0606030504020204" pitchFamily="34" charset="0"/>
            </a:endParaRPr>
          </a:p>
        </p:txBody>
      </p:sp>
      <p:sp>
        <p:nvSpPr>
          <p:cNvPr id="53" name="TextBox 16"/>
          <p:cNvSpPr>
            <a:spLocks noChangeArrowheads="1"/>
          </p:cNvSpPr>
          <p:nvPr/>
        </p:nvSpPr>
        <p:spPr bwMode="auto">
          <a:xfrm>
            <a:off x="6876227" y="3277625"/>
            <a:ext cx="3901929" cy="8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sym typeface="微软雅黑" panose="020B050302020402020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sym typeface="微软雅黑" panose="020B0503020204020204" charset="-122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6584217" y="3336873"/>
            <a:ext cx="253922" cy="256038"/>
          </a:xfrm>
          <a:prstGeom prst="rect">
            <a:avLst/>
          </a:prstGeom>
          <a:solidFill>
            <a:srgbClr val="F7443D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Open Sans" panose="020B0606030504020204" pitchFamily="34" charset="0"/>
              </a:rPr>
              <a:t>+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Open Sans" panose="020B0606030504020204" pitchFamily="34" charset="0"/>
            </a:endParaRPr>
          </a:p>
        </p:txBody>
      </p:sp>
      <p:sp>
        <p:nvSpPr>
          <p:cNvPr id="55" name="TextBox 18"/>
          <p:cNvSpPr>
            <a:spLocks noChangeArrowheads="1"/>
          </p:cNvSpPr>
          <p:nvPr/>
        </p:nvSpPr>
        <p:spPr bwMode="auto">
          <a:xfrm>
            <a:off x="6876227" y="4500681"/>
            <a:ext cx="3901929" cy="8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charset="-122"/>
              </a:rPr>
              <a:t>单击此处添加标题</a:t>
            </a:r>
            <a:b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charset="-122"/>
              </a:rPr>
            </a:b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sym typeface="微软雅黑" panose="020B0503020204020204" charset="-122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6584217" y="4559929"/>
            <a:ext cx="253922" cy="256038"/>
          </a:xfrm>
          <a:prstGeom prst="rect">
            <a:avLst/>
          </a:prstGeom>
          <a:solidFill>
            <a:srgbClr val="7AB8BF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Open Sans" panose="020B0606030504020204" pitchFamily="34" charset="0"/>
              </a:rPr>
              <a:t>+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Open Sans" panose="020B0606030504020204" pitchFamily="34" charset="0"/>
            </a:endParaRPr>
          </a:p>
        </p:txBody>
      </p:sp>
      <p:grpSp>
        <p:nvGrpSpPr>
          <p:cNvPr id="57" name="淘宝网chenying0907出品 20"/>
          <p:cNvGrpSpPr/>
          <p:nvPr/>
        </p:nvGrpSpPr>
        <p:grpSpPr bwMode="auto">
          <a:xfrm>
            <a:off x="4131760" y="3808746"/>
            <a:ext cx="882377" cy="882377"/>
            <a:chOff x="0" y="0"/>
            <a:chExt cx="661926" cy="661926"/>
          </a:xfrm>
        </p:grpSpPr>
        <p:sp>
          <p:nvSpPr>
            <p:cNvPr id="58" name="圆角淘宝网chenying0907出品 21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圆角淘宝网chenying0907出品 68"/>
            <p:cNvSpPr>
              <a:spLocks noChangeArrowheads="1"/>
            </p:cNvSpPr>
            <p:nvPr/>
          </p:nvSpPr>
          <p:spPr bwMode="auto">
            <a:xfrm>
              <a:off x="140258" y="208096"/>
              <a:ext cx="381410" cy="245735"/>
            </a:xfrm>
            <a:custGeom>
              <a:avLst/>
              <a:gdLst>
                <a:gd name="T0" fmla="*/ 8699 w 978088"/>
                <a:gd name="T1" fmla="*/ 0 h 630163"/>
                <a:gd name="T2" fmla="*/ 14093 w 978088"/>
                <a:gd name="T3" fmla="*/ 3320 h 630163"/>
                <a:gd name="T4" fmla="*/ 16417 w 978088"/>
                <a:gd name="T5" fmla="*/ 2393 h 630163"/>
                <a:gd name="T6" fmla="*/ 19897 w 978088"/>
                <a:gd name="T7" fmla="*/ 5873 h 630163"/>
                <a:gd name="T8" fmla="*/ 19835 w 978088"/>
                <a:gd name="T9" fmla="*/ 6176 h 630163"/>
                <a:gd name="T10" fmla="*/ 22617 w 978088"/>
                <a:gd name="T11" fmla="*/ 10222 h 630163"/>
                <a:gd name="T12" fmla="*/ 18267 w 978088"/>
                <a:gd name="T13" fmla="*/ 14572 h 630163"/>
                <a:gd name="T14" fmla="*/ 4349 w 978088"/>
                <a:gd name="T15" fmla="*/ 14572 h 630163"/>
                <a:gd name="T16" fmla="*/ 0 w 978088"/>
                <a:gd name="T17" fmla="*/ 10222 h 630163"/>
                <a:gd name="T18" fmla="*/ 2624 w 978088"/>
                <a:gd name="T19" fmla="*/ 6236 h 630163"/>
                <a:gd name="T20" fmla="*/ 2610 w 978088"/>
                <a:gd name="T21" fmla="*/ 6089 h 630163"/>
                <a:gd name="T22" fmla="*/ 8699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0">
        <p14:honeycomb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51" grpId="0" bldLvl="0" autoUpdateAnimBg="0"/>
      <p:bldP spid="52" grpId="0" bldLvl="0" animBg="1" autoUpdateAnimBg="0"/>
      <p:bldP spid="53" grpId="0" bldLvl="0" autoUpdateAnimBg="0"/>
      <p:bldP spid="54" grpId="0" bldLvl="0" animBg="1" autoUpdateAnimBg="0"/>
      <p:bldP spid="55" grpId="0" bldLvl="0" autoUpdateAnimBg="0"/>
      <p:bldP spid="56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关键技术与实践难点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82581" y="1787827"/>
            <a:ext cx="2593954" cy="2595431"/>
            <a:chOff x="304800" y="673100"/>
            <a:chExt cx="4000500" cy="4000500"/>
          </a:xfrm>
          <a:solidFill>
            <a:srgbClr val="F7443D"/>
          </a:solidFill>
          <a:effectLst/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5315252" y="1920572"/>
            <a:ext cx="2328616" cy="2329941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cxnSp>
        <p:nvCxnSpPr>
          <p:cNvPr id="20" name="直接连接符 19"/>
          <p:cNvCxnSpPr>
            <a:stCxn id="19" idx="2"/>
          </p:cNvCxnSpPr>
          <p:nvPr/>
        </p:nvCxnSpPr>
        <p:spPr>
          <a:xfrm flipV="1">
            <a:off x="5315252" y="3085542"/>
            <a:ext cx="1882407" cy="1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936502" y="2220618"/>
            <a:ext cx="1079507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74218" y="2267588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5974218" y="2699636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marL="0" lvl="1"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45%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弧形 23"/>
          <p:cNvSpPr/>
          <p:nvPr/>
        </p:nvSpPr>
        <p:spPr>
          <a:xfrm rot="1761226">
            <a:off x="5114595" y="1680281"/>
            <a:ext cx="2806715" cy="2808312"/>
          </a:xfrm>
          <a:prstGeom prst="arc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89296" y="1938701"/>
            <a:ext cx="1550884" cy="338375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989295" y="2261699"/>
            <a:ext cx="3034169" cy="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微软雅黑" panose="020B0503020204020204" charset="-122"/>
            </a:endParaRPr>
          </a:p>
        </p:txBody>
      </p:sp>
      <p:cxnSp>
        <p:nvCxnSpPr>
          <p:cNvPr id="27" name="直接连接符 26"/>
          <p:cNvCxnSpPr>
            <a:stCxn id="24" idx="0"/>
          </p:cNvCxnSpPr>
          <p:nvPr/>
        </p:nvCxnSpPr>
        <p:spPr>
          <a:xfrm flipV="1">
            <a:off x="7205879" y="1286913"/>
            <a:ext cx="570656" cy="573648"/>
          </a:xfrm>
          <a:prstGeom prst="line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5974218" y="3300738"/>
            <a:ext cx="1079507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6011935" y="3347708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关键词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0" name="文本框 9"/>
          <p:cNvSpPr txBox="1"/>
          <p:nvPr/>
        </p:nvSpPr>
        <p:spPr>
          <a:xfrm>
            <a:off x="6011935" y="3779756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55%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 flipV="1">
            <a:off x="4362291" y="1882716"/>
            <a:ext cx="767439" cy="573648"/>
          </a:xfrm>
          <a:prstGeom prst="line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弧形 31"/>
          <p:cNvSpPr/>
          <p:nvPr/>
        </p:nvSpPr>
        <p:spPr>
          <a:xfrm rot="12309032">
            <a:off x="4988705" y="1651444"/>
            <a:ext cx="2806715" cy="2808312"/>
          </a:xfrm>
          <a:prstGeom prst="arc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66624" y="2370749"/>
            <a:ext cx="2384155" cy="338375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944065" y="2693747"/>
            <a:ext cx="2888611" cy="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微软雅黑" panose="020B0503020204020204" charset="-122"/>
            </a:endParaRPr>
          </a:p>
        </p:txBody>
      </p:sp>
      <p:grpSp>
        <p:nvGrpSpPr>
          <p:cNvPr id="35" name="组合 38"/>
          <p:cNvGrpSpPr/>
          <p:nvPr/>
        </p:nvGrpSpPr>
        <p:grpSpPr>
          <a:xfrm>
            <a:off x="1740420" y="4649164"/>
            <a:ext cx="526244" cy="474739"/>
            <a:chOff x="5424755" y="1340768"/>
            <a:chExt cx="670560" cy="604586"/>
          </a:xfrm>
          <a:solidFill>
            <a:srgbClr val="7AB8BF"/>
          </a:solidFill>
        </p:grpSpPr>
        <p:grpSp>
          <p:nvGrpSpPr>
            <p:cNvPr id="36" name="组合 3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  <a:grpFill/>
          </p:grpSpPr>
          <p:sp>
            <p:nvSpPr>
              <p:cNvPr id="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latin typeface="+mn-ea"/>
                </a:endParaRPr>
              </a:p>
            </p:txBody>
          </p:sp>
        </p:grpSp>
        <p:sp>
          <p:nvSpPr>
            <p:cNvPr id="3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ysDash"/>
              <a:miter lim="800000"/>
            </a:ln>
            <a:effectLst/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latin typeface="+mn-ea"/>
              </a:endParaRPr>
            </a:p>
          </p:txBody>
        </p:sp>
      </p:grpSp>
      <p:sp>
        <p:nvSpPr>
          <p:cNvPr id="40" name="文本框 9"/>
          <p:cNvSpPr txBox="1"/>
          <p:nvPr/>
        </p:nvSpPr>
        <p:spPr>
          <a:xfrm>
            <a:off x="2375866" y="4663335"/>
            <a:ext cx="1871142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447834" y="5023374"/>
            <a:ext cx="81627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5"/>
          <p:cNvGrpSpPr/>
          <p:nvPr/>
        </p:nvGrpSpPr>
        <p:grpSpPr>
          <a:xfrm>
            <a:off x="10845126" y="4886781"/>
            <a:ext cx="258572" cy="233265"/>
            <a:chOff x="3720691" y="2824413"/>
            <a:chExt cx="1341120" cy="1209172"/>
          </a:xfrm>
          <a:solidFill>
            <a:srgbClr val="F7443D"/>
          </a:solidFill>
        </p:grpSpPr>
        <p:sp>
          <p:nvSpPr>
            <p:cNvPr id="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latin typeface="+mn-ea"/>
              </a:endParaRPr>
            </a:p>
          </p:txBody>
        </p:sp>
        <p:sp>
          <p:nvSpPr>
            <p:cNvPr id="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latin typeface="+mn-ea"/>
              </a:endParaRPr>
            </a:p>
          </p:txBody>
        </p:sp>
      </p:grpSp>
      <p:sp>
        <p:nvSpPr>
          <p:cNvPr id="45" name="TextBox 48"/>
          <p:cNvSpPr txBox="1"/>
          <p:nvPr/>
        </p:nvSpPr>
        <p:spPr>
          <a:xfrm>
            <a:off x="2351300" y="5170933"/>
            <a:ext cx="8540379" cy="535489"/>
          </a:xfrm>
          <a:prstGeom prst="rect">
            <a:avLst/>
          </a:prstGeom>
          <a:noFill/>
        </p:spPr>
        <p:txBody>
          <a:bodyPr wrap="square" lIns="91400" tIns="45699" rIns="91400" bIns="45699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9" grpId="0" animBg="1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  <p:bldP spid="32" grpId="0" animBg="1"/>
      <p:bldP spid="33" grpId="0"/>
      <p:bldP spid="34" grpId="0"/>
      <p:bldP spid="4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关键技术与实践难点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991949" y="1579214"/>
            <a:ext cx="1850059" cy="2995333"/>
          </a:xfrm>
          <a:prstGeom prst="roundRect">
            <a:avLst/>
          </a:prstGeom>
          <a:solidFill>
            <a:srgbClr val="7AB8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4" name="Freeform 25"/>
          <p:cNvSpPr/>
          <p:nvPr/>
        </p:nvSpPr>
        <p:spPr bwMode="auto">
          <a:xfrm flipH="1">
            <a:off x="3032713" y="1579213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419397" y="2236710"/>
            <a:ext cx="1850059" cy="29953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9" name="Freeform 25"/>
          <p:cNvSpPr/>
          <p:nvPr/>
        </p:nvSpPr>
        <p:spPr bwMode="auto">
          <a:xfrm flipH="1">
            <a:off x="5460161" y="2236709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rgbClr val="937366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21792" y="1579214"/>
            <a:ext cx="1850059" cy="2995333"/>
          </a:xfrm>
          <a:prstGeom prst="roundRect">
            <a:avLst/>
          </a:prstGeom>
          <a:solidFill>
            <a:srgbClr val="7AB8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21" name="Freeform 25"/>
          <p:cNvSpPr/>
          <p:nvPr/>
        </p:nvSpPr>
        <p:spPr bwMode="auto">
          <a:xfrm flipH="1">
            <a:off x="7862556" y="1579213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9249237" y="2236710"/>
            <a:ext cx="1850059" cy="29953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23" name="Freeform 25"/>
          <p:cNvSpPr/>
          <p:nvPr/>
        </p:nvSpPr>
        <p:spPr bwMode="auto">
          <a:xfrm flipH="1">
            <a:off x="10290001" y="2236709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grpSp>
        <p:nvGrpSpPr>
          <p:cNvPr id="24" name="Group 23"/>
          <p:cNvGrpSpPr/>
          <p:nvPr/>
        </p:nvGrpSpPr>
        <p:grpSpPr>
          <a:xfrm>
            <a:off x="3272675" y="1619624"/>
            <a:ext cx="588407" cy="607811"/>
            <a:chOff x="8188325" y="3233738"/>
            <a:chExt cx="506413" cy="500062"/>
          </a:xfrm>
          <a:solidFill>
            <a:srgbClr val="7AB8BF"/>
          </a:solidFill>
        </p:grpSpPr>
        <p:sp>
          <p:nvSpPr>
            <p:cNvPr id="25" name="Freeform 24"/>
            <p:cNvSpPr/>
            <p:nvPr/>
          </p:nvSpPr>
          <p:spPr bwMode="auto">
            <a:xfrm>
              <a:off x="8262938" y="3346450"/>
              <a:ext cx="19050" cy="198437"/>
            </a:xfrm>
            <a:custGeom>
              <a:avLst/>
              <a:gdLst>
                <a:gd name="T0" fmla="*/ 5 w 5"/>
                <a:gd name="T1" fmla="*/ 51 h 53"/>
                <a:gd name="T2" fmla="*/ 3 w 5"/>
                <a:gd name="T3" fmla="*/ 53 h 53"/>
                <a:gd name="T4" fmla="*/ 3 w 5"/>
                <a:gd name="T5" fmla="*/ 53 h 53"/>
                <a:gd name="T6" fmla="*/ 1 w 5"/>
                <a:gd name="T7" fmla="*/ 51 h 53"/>
                <a:gd name="T8" fmla="*/ 0 w 5"/>
                <a:gd name="T9" fmla="*/ 2 h 53"/>
                <a:gd name="T10" fmla="*/ 3 w 5"/>
                <a:gd name="T11" fmla="*/ 0 h 53"/>
                <a:gd name="T12" fmla="*/ 3 w 5"/>
                <a:gd name="T13" fmla="*/ 0 h 53"/>
                <a:gd name="T14" fmla="*/ 5 w 5"/>
                <a:gd name="T15" fmla="*/ 2 h 53"/>
                <a:gd name="T16" fmla="*/ 5 w 5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3">
                  <a:moveTo>
                    <a:pt x="5" y="51"/>
                  </a:moveTo>
                  <a:cubicBezTo>
                    <a:pt x="5" y="52"/>
                    <a:pt x="4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8267700" y="3530600"/>
              <a:ext cx="269875" cy="14287"/>
            </a:xfrm>
            <a:custGeom>
              <a:avLst/>
              <a:gdLst>
                <a:gd name="T0" fmla="*/ 69 w 72"/>
                <a:gd name="T1" fmla="*/ 0 h 4"/>
                <a:gd name="T2" fmla="*/ 72 w 72"/>
                <a:gd name="T3" fmla="*/ 2 h 4"/>
                <a:gd name="T4" fmla="*/ 72 w 72"/>
                <a:gd name="T5" fmla="*/ 2 h 4"/>
                <a:gd name="T6" fmla="*/ 69 w 72"/>
                <a:gd name="T7" fmla="*/ 4 h 4"/>
                <a:gd name="T8" fmla="*/ 2 w 72"/>
                <a:gd name="T9" fmla="*/ 4 h 4"/>
                <a:gd name="T10" fmla="*/ 0 w 72"/>
                <a:gd name="T11" fmla="*/ 2 h 4"/>
                <a:gd name="T12" fmla="*/ 0 w 72"/>
                <a:gd name="T13" fmla="*/ 2 h 4"/>
                <a:gd name="T14" fmla="*/ 2 w 72"/>
                <a:gd name="T15" fmla="*/ 0 h 4"/>
                <a:gd name="T16" fmla="*/ 69 w 7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">
                  <a:moveTo>
                    <a:pt x="69" y="0"/>
                  </a:moveTo>
                  <a:cubicBezTo>
                    <a:pt x="70" y="0"/>
                    <a:pt x="72" y="1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0" y="4"/>
                    <a:pt x="6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8416925" y="3451225"/>
              <a:ext cx="34925" cy="93662"/>
            </a:xfrm>
            <a:custGeom>
              <a:avLst/>
              <a:gdLst>
                <a:gd name="T0" fmla="*/ 7 w 9"/>
                <a:gd name="T1" fmla="*/ 0 h 25"/>
                <a:gd name="T2" fmla="*/ 3 w 9"/>
                <a:gd name="T3" fmla="*/ 0 h 25"/>
                <a:gd name="T4" fmla="*/ 0 w 9"/>
                <a:gd name="T5" fmla="*/ 2 h 25"/>
                <a:gd name="T6" fmla="*/ 0 w 9"/>
                <a:gd name="T7" fmla="*/ 25 h 25"/>
                <a:gd name="T8" fmla="*/ 9 w 9"/>
                <a:gd name="T9" fmla="*/ 25 h 25"/>
                <a:gd name="T10" fmla="*/ 9 w 9"/>
                <a:gd name="T11" fmla="*/ 2 h 25"/>
                <a:gd name="T12" fmla="*/ 7 w 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8361363" y="3425825"/>
              <a:ext cx="33338" cy="119062"/>
            </a:xfrm>
            <a:custGeom>
              <a:avLst/>
              <a:gdLst>
                <a:gd name="T0" fmla="*/ 7 w 9"/>
                <a:gd name="T1" fmla="*/ 0 h 32"/>
                <a:gd name="T2" fmla="*/ 3 w 9"/>
                <a:gd name="T3" fmla="*/ 0 h 32"/>
                <a:gd name="T4" fmla="*/ 0 w 9"/>
                <a:gd name="T5" fmla="*/ 2 h 32"/>
                <a:gd name="T6" fmla="*/ 0 w 9"/>
                <a:gd name="T7" fmla="*/ 32 h 32"/>
                <a:gd name="T8" fmla="*/ 9 w 9"/>
                <a:gd name="T9" fmla="*/ 32 h 32"/>
                <a:gd name="T10" fmla="*/ 9 w 9"/>
                <a:gd name="T11" fmla="*/ 2 h 32"/>
                <a:gd name="T12" fmla="*/ 7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8474075" y="3403600"/>
              <a:ext cx="33338" cy="141287"/>
            </a:xfrm>
            <a:custGeom>
              <a:avLst/>
              <a:gdLst>
                <a:gd name="T0" fmla="*/ 7 w 9"/>
                <a:gd name="T1" fmla="*/ 0 h 38"/>
                <a:gd name="T2" fmla="*/ 3 w 9"/>
                <a:gd name="T3" fmla="*/ 0 h 38"/>
                <a:gd name="T4" fmla="*/ 0 w 9"/>
                <a:gd name="T5" fmla="*/ 3 h 38"/>
                <a:gd name="T6" fmla="*/ 0 w 9"/>
                <a:gd name="T7" fmla="*/ 38 h 38"/>
                <a:gd name="T8" fmla="*/ 9 w 9"/>
                <a:gd name="T9" fmla="*/ 38 h 38"/>
                <a:gd name="T10" fmla="*/ 9 w 9"/>
                <a:gd name="T11" fmla="*/ 3 h 38"/>
                <a:gd name="T12" fmla="*/ 7 w 9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8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304213" y="3481388"/>
              <a:ext cx="34925" cy="63500"/>
            </a:xfrm>
            <a:custGeom>
              <a:avLst/>
              <a:gdLst>
                <a:gd name="T0" fmla="*/ 7 w 9"/>
                <a:gd name="T1" fmla="*/ 0 h 17"/>
                <a:gd name="T2" fmla="*/ 3 w 9"/>
                <a:gd name="T3" fmla="*/ 0 h 17"/>
                <a:gd name="T4" fmla="*/ 0 w 9"/>
                <a:gd name="T5" fmla="*/ 2 h 17"/>
                <a:gd name="T6" fmla="*/ 0 w 9"/>
                <a:gd name="T7" fmla="*/ 17 h 17"/>
                <a:gd name="T8" fmla="*/ 9 w 9"/>
                <a:gd name="T9" fmla="*/ 17 h 17"/>
                <a:gd name="T10" fmla="*/ 9 w 9"/>
                <a:gd name="T11" fmla="*/ 2 h 17"/>
                <a:gd name="T12" fmla="*/ 7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8308975" y="3376613"/>
              <a:ext cx="66675" cy="74612"/>
            </a:xfrm>
            <a:custGeom>
              <a:avLst/>
              <a:gdLst>
                <a:gd name="T0" fmla="*/ 42 w 42"/>
                <a:gd name="T1" fmla="*/ 7 h 47"/>
                <a:gd name="T2" fmla="*/ 7 w 42"/>
                <a:gd name="T3" fmla="*/ 47 h 47"/>
                <a:gd name="T4" fmla="*/ 0 w 42"/>
                <a:gd name="T5" fmla="*/ 40 h 47"/>
                <a:gd name="T6" fmla="*/ 35 w 42"/>
                <a:gd name="T7" fmla="*/ 0 h 47"/>
                <a:gd name="T8" fmla="*/ 42 w 42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7">
                  <a:moveTo>
                    <a:pt x="42" y="7"/>
                  </a:moveTo>
                  <a:lnTo>
                    <a:pt x="7" y="47"/>
                  </a:lnTo>
                  <a:lnTo>
                    <a:pt x="0" y="40"/>
                  </a:lnTo>
                  <a:lnTo>
                    <a:pt x="35" y="0"/>
                  </a:lnTo>
                  <a:lnTo>
                    <a:pt x="4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8364538" y="3362325"/>
              <a:ext cx="82550" cy="77787"/>
            </a:xfrm>
            <a:custGeom>
              <a:avLst/>
              <a:gdLst>
                <a:gd name="T0" fmla="*/ 45 w 52"/>
                <a:gd name="T1" fmla="*/ 49 h 49"/>
                <a:gd name="T2" fmla="*/ 0 w 52"/>
                <a:gd name="T3" fmla="*/ 9 h 49"/>
                <a:gd name="T4" fmla="*/ 7 w 52"/>
                <a:gd name="T5" fmla="*/ 0 h 49"/>
                <a:gd name="T6" fmla="*/ 52 w 52"/>
                <a:gd name="T7" fmla="*/ 40 h 49"/>
                <a:gd name="T8" fmla="*/ 45 w 5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9">
                  <a:moveTo>
                    <a:pt x="45" y="49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52" y="40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424863" y="3357563"/>
              <a:ext cx="74613" cy="82550"/>
            </a:xfrm>
            <a:custGeom>
              <a:avLst/>
              <a:gdLst>
                <a:gd name="T0" fmla="*/ 47 w 47"/>
                <a:gd name="T1" fmla="*/ 7 h 52"/>
                <a:gd name="T2" fmla="*/ 7 w 47"/>
                <a:gd name="T3" fmla="*/ 52 h 52"/>
                <a:gd name="T4" fmla="*/ 0 w 47"/>
                <a:gd name="T5" fmla="*/ 45 h 52"/>
                <a:gd name="T6" fmla="*/ 38 w 47"/>
                <a:gd name="T7" fmla="*/ 0 h 52"/>
                <a:gd name="T8" fmla="*/ 47 w 47"/>
                <a:gd name="T9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47" y="7"/>
                  </a:moveTo>
                  <a:lnTo>
                    <a:pt x="7" y="52"/>
                  </a:lnTo>
                  <a:lnTo>
                    <a:pt x="0" y="45"/>
                  </a:lnTo>
                  <a:lnTo>
                    <a:pt x="38" y="0"/>
                  </a:lnTo>
                  <a:lnTo>
                    <a:pt x="4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466138" y="3346450"/>
              <a:ext cx="41275" cy="41275"/>
            </a:xfrm>
            <a:custGeom>
              <a:avLst/>
              <a:gdLst>
                <a:gd name="T0" fmla="*/ 10 w 11"/>
                <a:gd name="T1" fmla="*/ 0 h 11"/>
                <a:gd name="T2" fmla="*/ 11 w 11"/>
                <a:gd name="T3" fmla="*/ 2 h 11"/>
                <a:gd name="T4" fmla="*/ 10 w 11"/>
                <a:gd name="T5" fmla="*/ 4 h 11"/>
                <a:gd name="T6" fmla="*/ 9 w 11"/>
                <a:gd name="T7" fmla="*/ 8 h 11"/>
                <a:gd name="T8" fmla="*/ 9 w 11"/>
                <a:gd name="T9" fmla="*/ 10 h 11"/>
                <a:gd name="T10" fmla="*/ 7 w 11"/>
                <a:gd name="T11" fmla="*/ 11 h 11"/>
                <a:gd name="T12" fmla="*/ 5 w 11"/>
                <a:gd name="T13" fmla="*/ 9 h 11"/>
                <a:gd name="T14" fmla="*/ 3 w 11"/>
                <a:gd name="T15" fmla="*/ 7 h 11"/>
                <a:gd name="T16" fmla="*/ 0 w 11"/>
                <a:gd name="T17" fmla="*/ 5 h 11"/>
                <a:gd name="T18" fmla="*/ 1 w 11"/>
                <a:gd name="T19" fmla="*/ 3 h 11"/>
                <a:gd name="T20" fmla="*/ 3 w 11"/>
                <a:gd name="T21" fmla="*/ 2 h 11"/>
                <a:gd name="T22" fmla="*/ 7 w 11"/>
                <a:gd name="T23" fmla="*/ 1 h 11"/>
                <a:gd name="T24" fmla="*/ 10 w 1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0" y="0"/>
                    <a:pt x="11" y="1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6" y="2"/>
                    <a:pt x="7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188325" y="3233738"/>
              <a:ext cx="506413" cy="500062"/>
            </a:xfrm>
            <a:custGeom>
              <a:avLst/>
              <a:gdLst>
                <a:gd name="T0" fmla="*/ 128 w 135"/>
                <a:gd name="T1" fmla="*/ 128 h 133"/>
                <a:gd name="T2" fmla="*/ 116 w 135"/>
                <a:gd name="T3" fmla="*/ 133 h 133"/>
                <a:gd name="T4" fmla="*/ 103 w 135"/>
                <a:gd name="T5" fmla="*/ 128 h 133"/>
                <a:gd name="T6" fmla="*/ 82 w 135"/>
                <a:gd name="T7" fmla="*/ 107 h 133"/>
                <a:gd name="T8" fmla="*/ 56 w 135"/>
                <a:gd name="T9" fmla="*/ 113 h 133"/>
                <a:gd name="T10" fmla="*/ 0 w 135"/>
                <a:gd name="T11" fmla="*/ 56 h 133"/>
                <a:gd name="T12" fmla="*/ 56 w 135"/>
                <a:gd name="T13" fmla="*/ 0 h 133"/>
                <a:gd name="T14" fmla="*/ 113 w 135"/>
                <a:gd name="T15" fmla="*/ 56 h 133"/>
                <a:gd name="T16" fmla="*/ 107 w 135"/>
                <a:gd name="T17" fmla="*/ 82 h 133"/>
                <a:gd name="T18" fmla="*/ 128 w 135"/>
                <a:gd name="T19" fmla="*/ 103 h 133"/>
                <a:gd name="T20" fmla="*/ 128 w 135"/>
                <a:gd name="T21" fmla="*/ 128 h 133"/>
                <a:gd name="T22" fmla="*/ 56 w 135"/>
                <a:gd name="T23" fmla="*/ 106 h 133"/>
                <a:gd name="T24" fmla="*/ 106 w 135"/>
                <a:gd name="T25" fmla="*/ 56 h 133"/>
                <a:gd name="T26" fmla="*/ 56 w 135"/>
                <a:gd name="T27" fmla="*/ 7 h 133"/>
                <a:gd name="T28" fmla="*/ 7 w 135"/>
                <a:gd name="T29" fmla="*/ 56 h 133"/>
                <a:gd name="T30" fmla="*/ 56 w 135"/>
                <a:gd name="T3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3">
                  <a:moveTo>
                    <a:pt x="128" y="128"/>
                  </a:moveTo>
                  <a:cubicBezTo>
                    <a:pt x="125" y="131"/>
                    <a:pt x="120" y="133"/>
                    <a:pt x="116" y="133"/>
                  </a:cubicBezTo>
                  <a:cubicBezTo>
                    <a:pt x="111" y="133"/>
                    <a:pt x="107" y="131"/>
                    <a:pt x="103" y="12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75" y="111"/>
                    <a:pt x="66" y="113"/>
                    <a:pt x="56" y="113"/>
                  </a:cubicBezTo>
                  <a:cubicBezTo>
                    <a:pt x="25" y="113"/>
                    <a:pt x="0" y="8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8" y="0"/>
                    <a:pt x="113" y="25"/>
                    <a:pt x="113" y="56"/>
                  </a:cubicBezTo>
                  <a:cubicBezTo>
                    <a:pt x="113" y="66"/>
                    <a:pt x="111" y="75"/>
                    <a:pt x="107" y="82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35" y="110"/>
                    <a:pt x="135" y="121"/>
                    <a:pt x="128" y="128"/>
                  </a:cubicBezTo>
                  <a:close/>
                  <a:moveTo>
                    <a:pt x="56" y="106"/>
                  </a:moveTo>
                  <a:cubicBezTo>
                    <a:pt x="84" y="106"/>
                    <a:pt x="106" y="84"/>
                    <a:pt x="106" y="56"/>
                  </a:cubicBezTo>
                  <a:cubicBezTo>
                    <a:pt x="106" y="29"/>
                    <a:pt x="84" y="7"/>
                    <a:pt x="56" y="7"/>
                  </a:cubicBezTo>
                  <a:cubicBezTo>
                    <a:pt x="29" y="7"/>
                    <a:pt x="7" y="29"/>
                    <a:pt x="7" y="56"/>
                  </a:cubicBezTo>
                  <a:cubicBezTo>
                    <a:pt x="7" y="84"/>
                    <a:pt x="29" y="106"/>
                    <a:pt x="5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63946" y="1575428"/>
            <a:ext cx="665548" cy="696203"/>
            <a:chOff x="7640638" y="3014663"/>
            <a:chExt cx="434976" cy="434976"/>
          </a:xfrm>
          <a:solidFill>
            <a:srgbClr val="7AB8BF"/>
          </a:solidFill>
        </p:grpSpPr>
        <p:sp>
          <p:nvSpPr>
            <p:cNvPr id="37" name="Freeform 36"/>
            <p:cNvSpPr/>
            <p:nvPr/>
          </p:nvSpPr>
          <p:spPr bwMode="auto">
            <a:xfrm>
              <a:off x="7651751" y="3014663"/>
              <a:ext cx="198438" cy="190500"/>
            </a:xfrm>
            <a:custGeom>
              <a:avLst/>
              <a:gdLst>
                <a:gd name="T0" fmla="*/ 42 w 53"/>
                <a:gd name="T1" fmla="*/ 0 h 51"/>
                <a:gd name="T2" fmla="*/ 41 w 53"/>
                <a:gd name="T3" fmla="*/ 0 h 51"/>
                <a:gd name="T4" fmla="*/ 38 w 53"/>
                <a:gd name="T5" fmla="*/ 2 h 51"/>
                <a:gd name="T6" fmla="*/ 38 w 53"/>
                <a:gd name="T7" fmla="*/ 6 h 51"/>
                <a:gd name="T8" fmla="*/ 13 w 53"/>
                <a:gd name="T9" fmla="*/ 22 h 51"/>
                <a:gd name="T10" fmla="*/ 0 w 53"/>
                <a:gd name="T11" fmla="*/ 50 h 51"/>
                <a:gd name="T12" fmla="*/ 0 w 53"/>
                <a:gd name="T13" fmla="*/ 51 h 51"/>
                <a:gd name="T14" fmla="*/ 1 w 53"/>
                <a:gd name="T15" fmla="*/ 51 h 51"/>
                <a:gd name="T16" fmla="*/ 8 w 53"/>
                <a:gd name="T17" fmla="*/ 51 h 51"/>
                <a:gd name="T18" fmla="*/ 9 w 53"/>
                <a:gd name="T19" fmla="*/ 50 h 51"/>
                <a:gd name="T20" fmla="*/ 38 w 53"/>
                <a:gd name="T21" fmla="*/ 15 h 51"/>
                <a:gd name="T22" fmla="*/ 38 w 53"/>
                <a:gd name="T23" fmla="*/ 18 h 51"/>
                <a:gd name="T24" fmla="*/ 41 w 53"/>
                <a:gd name="T25" fmla="*/ 21 h 51"/>
                <a:gd name="T26" fmla="*/ 42 w 53"/>
                <a:gd name="T27" fmla="*/ 20 h 51"/>
                <a:gd name="T28" fmla="*/ 52 w 53"/>
                <a:gd name="T29" fmla="*/ 12 h 51"/>
                <a:gd name="T30" fmla="*/ 53 w 53"/>
                <a:gd name="T31" fmla="*/ 10 h 51"/>
                <a:gd name="T32" fmla="*/ 52 w 53"/>
                <a:gd name="T33" fmla="*/ 8 h 51"/>
                <a:gd name="T34" fmla="*/ 42 w 53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1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8" y="9"/>
                    <a:pt x="20" y="14"/>
                    <a:pt x="13" y="22"/>
                  </a:cubicBezTo>
                  <a:cubicBezTo>
                    <a:pt x="6" y="30"/>
                    <a:pt x="1" y="40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51"/>
                    <a:pt x="9" y="50"/>
                  </a:cubicBezTo>
                  <a:cubicBezTo>
                    <a:pt x="11" y="34"/>
                    <a:pt x="23" y="20"/>
                    <a:pt x="38" y="15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9" y="21"/>
                    <a:pt x="41" y="21"/>
                  </a:cubicBezTo>
                  <a:cubicBezTo>
                    <a:pt x="41" y="21"/>
                    <a:pt x="42" y="20"/>
                    <a:pt x="42" y="2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1"/>
                    <a:pt x="53" y="10"/>
                  </a:cubicBezTo>
                  <a:cubicBezTo>
                    <a:pt x="53" y="9"/>
                    <a:pt x="52" y="9"/>
                    <a:pt x="52" y="8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7640638" y="3235326"/>
              <a:ext cx="190500" cy="198438"/>
            </a:xfrm>
            <a:custGeom>
              <a:avLst/>
              <a:gdLst>
                <a:gd name="T0" fmla="*/ 50 w 51"/>
                <a:gd name="T1" fmla="*/ 44 h 53"/>
                <a:gd name="T2" fmla="*/ 15 w 51"/>
                <a:gd name="T3" fmla="*/ 14 h 53"/>
                <a:gd name="T4" fmla="*/ 18 w 51"/>
                <a:gd name="T5" fmla="*/ 14 h 53"/>
                <a:gd name="T6" fmla="*/ 20 w 51"/>
                <a:gd name="T7" fmla="*/ 13 h 53"/>
                <a:gd name="T8" fmla="*/ 20 w 51"/>
                <a:gd name="T9" fmla="*/ 10 h 53"/>
                <a:gd name="T10" fmla="*/ 12 w 51"/>
                <a:gd name="T11" fmla="*/ 1 h 53"/>
                <a:gd name="T12" fmla="*/ 10 w 51"/>
                <a:gd name="T13" fmla="*/ 0 h 53"/>
                <a:gd name="T14" fmla="*/ 8 w 51"/>
                <a:gd name="T15" fmla="*/ 1 h 53"/>
                <a:gd name="T16" fmla="*/ 0 w 51"/>
                <a:gd name="T17" fmla="*/ 10 h 53"/>
                <a:gd name="T18" fmla="*/ 0 w 51"/>
                <a:gd name="T19" fmla="*/ 13 h 53"/>
                <a:gd name="T20" fmla="*/ 2 w 51"/>
                <a:gd name="T21" fmla="*/ 14 h 53"/>
                <a:gd name="T22" fmla="*/ 6 w 51"/>
                <a:gd name="T23" fmla="*/ 14 h 53"/>
                <a:gd name="T24" fmla="*/ 22 w 51"/>
                <a:gd name="T25" fmla="*/ 40 h 53"/>
                <a:gd name="T26" fmla="*/ 50 w 51"/>
                <a:gd name="T27" fmla="*/ 53 h 53"/>
                <a:gd name="T28" fmla="*/ 50 w 51"/>
                <a:gd name="T29" fmla="*/ 53 h 53"/>
                <a:gd name="T30" fmla="*/ 51 w 51"/>
                <a:gd name="T31" fmla="*/ 52 h 53"/>
                <a:gd name="T32" fmla="*/ 51 w 51"/>
                <a:gd name="T33" fmla="*/ 52 h 53"/>
                <a:gd name="T34" fmla="*/ 51 w 51"/>
                <a:gd name="T35" fmla="*/ 45 h 53"/>
                <a:gd name="T36" fmla="*/ 50 w 51"/>
                <a:gd name="T37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50" y="44"/>
                  </a:moveTo>
                  <a:cubicBezTo>
                    <a:pt x="34" y="42"/>
                    <a:pt x="20" y="30"/>
                    <a:pt x="15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24"/>
                    <a:pt x="14" y="33"/>
                    <a:pt x="22" y="40"/>
                  </a:cubicBezTo>
                  <a:cubicBezTo>
                    <a:pt x="30" y="47"/>
                    <a:pt x="40" y="51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4"/>
                    <a:pt x="51" y="44"/>
                    <a:pt x="5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7861301" y="3251201"/>
              <a:ext cx="203200" cy="198438"/>
            </a:xfrm>
            <a:custGeom>
              <a:avLst/>
              <a:gdLst>
                <a:gd name="T0" fmla="*/ 53 w 54"/>
                <a:gd name="T1" fmla="*/ 0 h 53"/>
                <a:gd name="T2" fmla="*/ 46 w 54"/>
                <a:gd name="T3" fmla="*/ 0 h 53"/>
                <a:gd name="T4" fmla="*/ 45 w 54"/>
                <a:gd name="T5" fmla="*/ 0 h 53"/>
                <a:gd name="T6" fmla="*/ 15 w 54"/>
                <a:gd name="T7" fmla="*/ 37 h 53"/>
                <a:gd name="T8" fmla="*/ 15 w 54"/>
                <a:gd name="T9" fmla="*/ 34 h 53"/>
                <a:gd name="T10" fmla="*/ 12 w 54"/>
                <a:gd name="T11" fmla="*/ 31 h 53"/>
                <a:gd name="T12" fmla="*/ 11 w 54"/>
                <a:gd name="T13" fmla="*/ 32 h 53"/>
                <a:gd name="T14" fmla="*/ 1 w 54"/>
                <a:gd name="T15" fmla="*/ 40 h 53"/>
                <a:gd name="T16" fmla="*/ 0 w 54"/>
                <a:gd name="T17" fmla="*/ 42 h 53"/>
                <a:gd name="T18" fmla="*/ 1 w 54"/>
                <a:gd name="T19" fmla="*/ 44 h 53"/>
                <a:gd name="T20" fmla="*/ 11 w 54"/>
                <a:gd name="T21" fmla="*/ 52 h 53"/>
                <a:gd name="T22" fmla="*/ 12 w 54"/>
                <a:gd name="T23" fmla="*/ 53 h 53"/>
                <a:gd name="T24" fmla="*/ 15 w 54"/>
                <a:gd name="T25" fmla="*/ 50 h 53"/>
                <a:gd name="T26" fmla="*/ 15 w 54"/>
                <a:gd name="T27" fmla="*/ 46 h 53"/>
                <a:gd name="T28" fmla="*/ 41 w 54"/>
                <a:gd name="T29" fmla="*/ 30 h 53"/>
                <a:gd name="T30" fmla="*/ 54 w 54"/>
                <a:gd name="T31" fmla="*/ 1 h 53"/>
                <a:gd name="T32" fmla="*/ 54 w 54"/>
                <a:gd name="T33" fmla="*/ 0 h 53"/>
                <a:gd name="T34" fmla="*/ 53 w 54"/>
                <a:gd name="T3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3">
                  <a:moveTo>
                    <a:pt x="53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17"/>
                    <a:pt x="31" y="32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31"/>
                    <a:pt x="12" y="31"/>
                  </a:cubicBezTo>
                  <a:cubicBezTo>
                    <a:pt x="12" y="31"/>
                    <a:pt x="11" y="31"/>
                    <a:pt x="11" y="3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4" y="53"/>
                    <a:pt x="15" y="51"/>
                    <a:pt x="15" y="5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5" y="43"/>
                    <a:pt x="34" y="38"/>
                    <a:pt x="41" y="30"/>
                  </a:cubicBezTo>
                  <a:cubicBezTo>
                    <a:pt x="48" y="21"/>
                    <a:pt x="53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80351" y="3022601"/>
              <a:ext cx="195263" cy="198438"/>
            </a:xfrm>
            <a:custGeom>
              <a:avLst/>
              <a:gdLst>
                <a:gd name="T0" fmla="*/ 51 w 52"/>
                <a:gd name="T1" fmla="*/ 40 h 53"/>
                <a:gd name="T2" fmla="*/ 49 w 52"/>
                <a:gd name="T3" fmla="*/ 39 h 53"/>
                <a:gd name="T4" fmla="*/ 45 w 52"/>
                <a:gd name="T5" fmla="*/ 39 h 53"/>
                <a:gd name="T6" fmla="*/ 29 w 52"/>
                <a:gd name="T7" fmla="*/ 13 h 53"/>
                <a:gd name="T8" fmla="*/ 1 w 52"/>
                <a:gd name="T9" fmla="*/ 0 h 53"/>
                <a:gd name="T10" fmla="*/ 1 w 52"/>
                <a:gd name="T11" fmla="*/ 0 h 53"/>
                <a:gd name="T12" fmla="*/ 1 w 52"/>
                <a:gd name="T13" fmla="*/ 1 h 53"/>
                <a:gd name="T14" fmla="*/ 0 w 52"/>
                <a:gd name="T15" fmla="*/ 1 h 53"/>
                <a:gd name="T16" fmla="*/ 0 w 52"/>
                <a:gd name="T17" fmla="*/ 8 h 53"/>
                <a:gd name="T18" fmla="*/ 1 w 52"/>
                <a:gd name="T19" fmla="*/ 9 h 53"/>
                <a:gd name="T20" fmla="*/ 37 w 52"/>
                <a:gd name="T21" fmla="*/ 39 h 53"/>
                <a:gd name="T22" fmla="*/ 33 w 52"/>
                <a:gd name="T23" fmla="*/ 39 h 53"/>
                <a:gd name="T24" fmla="*/ 31 w 52"/>
                <a:gd name="T25" fmla="*/ 40 h 53"/>
                <a:gd name="T26" fmla="*/ 31 w 52"/>
                <a:gd name="T27" fmla="*/ 43 h 53"/>
                <a:gd name="T28" fmla="*/ 39 w 52"/>
                <a:gd name="T29" fmla="*/ 52 h 53"/>
                <a:gd name="T30" fmla="*/ 41 w 52"/>
                <a:gd name="T31" fmla="*/ 53 h 53"/>
                <a:gd name="T32" fmla="*/ 43 w 52"/>
                <a:gd name="T33" fmla="*/ 52 h 53"/>
                <a:gd name="T34" fmla="*/ 51 w 52"/>
                <a:gd name="T35" fmla="*/ 43 h 53"/>
                <a:gd name="T36" fmla="*/ 51 w 52"/>
                <a:gd name="T37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3">
                  <a:moveTo>
                    <a:pt x="51" y="40"/>
                  </a:moveTo>
                  <a:cubicBezTo>
                    <a:pt x="51" y="39"/>
                    <a:pt x="50" y="39"/>
                    <a:pt x="49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29"/>
                    <a:pt x="37" y="20"/>
                    <a:pt x="29" y="13"/>
                  </a:cubicBezTo>
                  <a:cubicBezTo>
                    <a:pt x="21" y="6"/>
                    <a:pt x="1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8" y="11"/>
                    <a:pt x="31" y="23"/>
                    <a:pt x="37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1" y="39"/>
                    <a:pt x="31" y="40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3"/>
                    <a:pt x="40" y="53"/>
                    <a:pt x="41" y="53"/>
                  </a:cubicBezTo>
                  <a:cubicBezTo>
                    <a:pt x="42" y="53"/>
                    <a:pt x="43" y="53"/>
                    <a:pt x="43" y="5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1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7723188" y="3092451"/>
              <a:ext cx="269875" cy="269875"/>
            </a:xfrm>
            <a:custGeom>
              <a:avLst/>
              <a:gdLst>
                <a:gd name="T0" fmla="*/ 36 w 72"/>
                <a:gd name="T1" fmla="*/ 72 h 72"/>
                <a:gd name="T2" fmla="*/ 61 w 72"/>
                <a:gd name="T3" fmla="*/ 21 h 72"/>
                <a:gd name="T4" fmla="*/ 66 w 72"/>
                <a:gd name="T5" fmla="*/ 34 h 72"/>
                <a:gd name="T6" fmla="*/ 52 w 72"/>
                <a:gd name="T7" fmla="*/ 34 h 72"/>
                <a:gd name="T8" fmla="*/ 51 w 72"/>
                <a:gd name="T9" fmla="*/ 23 h 72"/>
                <a:gd name="T10" fmla="*/ 61 w 72"/>
                <a:gd name="T11" fmla="*/ 21 h 72"/>
                <a:gd name="T12" fmla="*/ 57 w 72"/>
                <a:gd name="T13" fmla="*/ 15 h 72"/>
                <a:gd name="T14" fmla="*/ 57 w 72"/>
                <a:gd name="T15" fmla="*/ 17 h 72"/>
                <a:gd name="T16" fmla="*/ 50 w 72"/>
                <a:gd name="T17" fmla="*/ 18 h 72"/>
                <a:gd name="T18" fmla="*/ 50 w 72"/>
                <a:gd name="T19" fmla="*/ 10 h 72"/>
                <a:gd name="T20" fmla="*/ 24 w 72"/>
                <a:gd name="T21" fmla="*/ 34 h 72"/>
                <a:gd name="T22" fmla="*/ 25 w 72"/>
                <a:gd name="T23" fmla="*/ 23 h 72"/>
                <a:gd name="T24" fmla="*/ 46 w 72"/>
                <a:gd name="T25" fmla="*/ 23 h 72"/>
                <a:gd name="T26" fmla="*/ 48 w 72"/>
                <a:gd name="T27" fmla="*/ 33 h 72"/>
                <a:gd name="T28" fmla="*/ 48 w 72"/>
                <a:gd name="T29" fmla="*/ 38 h 72"/>
                <a:gd name="T30" fmla="*/ 47 w 72"/>
                <a:gd name="T31" fmla="*/ 48 h 72"/>
                <a:gd name="T32" fmla="*/ 26 w 72"/>
                <a:gd name="T33" fmla="*/ 48 h 72"/>
                <a:gd name="T34" fmla="*/ 24 w 72"/>
                <a:gd name="T35" fmla="*/ 39 h 72"/>
                <a:gd name="T36" fmla="*/ 47 w 72"/>
                <a:gd name="T37" fmla="*/ 38 h 72"/>
                <a:gd name="T38" fmla="*/ 28 w 72"/>
                <a:gd name="T39" fmla="*/ 13 h 72"/>
                <a:gd name="T40" fmla="*/ 32 w 72"/>
                <a:gd name="T41" fmla="*/ 7 h 72"/>
                <a:gd name="T42" fmla="*/ 41 w 72"/>
                <a:gd name="T43" fmla="*/ 7 h 72"/>
                <a:gd name="T44" fmla="*/ 46 w 72"/>
                <a:gd name="T45" fmla="*/ 18 h 72"/>
                <a:gd name="T46" fmla="*/ 36 w 72"/>
                <a:gd name="T47" fmla="*/ 20 h 72"/>
                <a:gd name="T48" fmla="*/ 27 w 72"/>
                <a:gd name="T49" fmla="*/ 18 h 72"/>
                <a:gd name="T50" fmla="*/ 23 w 72"/>
                <a:gd name="T51" fmla="*/ 10 h 72"/>
                <a:gd name="T52" fmla="*/ 22 w 72"/>
                <a:gd name="T53" fmla="*/ 18 h 72"/>
                <a:gd name="T54" fmla="*/ 16 w 72"/>
                <a:gd name="T55" fmla="*/ 17 h 72"/>
                <a:gd name="T56" fmla="*/ 7 w 72"/>
                <a:gd name="T57" fmla="*/ 33 h 72"/>
                <a:gd name="T58" fmla="*/ 12 w 72"/>
                <a:gd name="T59" fmla="*/ 21 h 72"/>
                <a:gd name="T60" fmla="*/ 21 w 72"/>
                <a:gd name="T61" fmla="*/ 24 h 72"/>
                <a:gd name="T62" fmla="*/ 19 w 72"/>
                <a:gd name="T63" fmla="*/ 34 h 72"/>
                <a:gd name="T64" fmla="*/ 7 w 72"/>
                <a:gd name="T65" fmla="*/ 33 h 72"/>
                <a:gd name="T66" fmla="*/ 7 w 72"/>
                <a:gd name="T67" fmla="*/ 39 h 72"/>
                <a:gd name="T68" fmla="*/ 19 w 72"/>
                <a:gd name="T69" fmla="*/ 38 h 72"/>
                <a:gd name="T70" fmla="*/ 21 w 72"/>
                <a:gd name="T71" fmla="*/ 48 h 72"/>
                <a:gd name="T72" fmla="*/ 12 w 72"/>
                <a:gd name="T73" fmla="*/ 51 h 72"/>
                <a:gd name="T74" fmla="*/ 15 w 72"/>
                <a:gd name="T75" fmla="*/ 57 h 72"/>
                <a:gd name="T76" fmla="*/ 14 w 72"/>
                <a:gd name="T77" fmla="*/ 55 h 72"/>
                <a:gd name="T78" fmla="*/ 22 w 72"/>
                <a:gd name="T79" fmla="*/ 53 h 72"/>
                <a:gd name="T80" fmla="*/ 26 w 72"/>
                <a:gd name="T81" fmla="*/ 63 h 72"/>
                <a:gd name="T82" fmla="*/ 44 w 72"/>
                <a:gd name="T83" fmla="*/ 59 h 72"/>
                <a:gd name="T84" fmla="*/ 40 w 72"/>
                <a:gd name="T85" fmla="*/ 65 h 72"/>
                <a:gd name="T86" fmla="*/ 32 w 72"/>
                <a:gd name="T87" fmla="*/ 65 h 72"/>
                <a:gd name="T88" fmla="*/ 27 w 72"/>
                <a:gd name="T89" fmla="*/ 54 h 72"/>
                <a:gd name="T90" fmla="*/ 36 w 72"/>
                <a:gd name="T91" fmla="*/ 52 h 72"/>
                <a:gd name="T92" fmla="*/ 46 w 72"/>
                <a:gd name="T93" fmla="*/ 54 h 72"/>
                <a:gd name="T94" fmla="*/ 50 w 72"/>
                <a:gd name="T95" fmla="*/ 62 h 72"/>
                <a:gd name="T96" fmla="*/ 50 w 72"/>
                <a:gd name="T97" fmla="*/ 54 h 72"/>
                <a:gd name="T98" fmla="*/ 57 w 72"/>
                <a:gd name="T99" fmla="*/ 54 h 72"/>
                <a:gd name="T100" fmla="*/ 65 w 72"/>
                <a:gd name="T101" fmla="*/ 39 h 72"/>
                <a:gd name="T102" fmla="*/ 60 w 72"/>
                <a:gd name="T103" fmla="*/ 51 h 72"/>
                <a:gd name="T104" fmla="*/ 52 w 72"/>
                <a:gd name="T105" fmla="*/ 48 h 72"/>
                <a:gd name="T106" fmla="*/ 53 w 72"/>
                <a:gd name="T107" fmla="*/ 38 h 72"/>
                <a:gd name="T108" fmla="*/ 65 w 72"/>
                <a:gd name="T10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61" y="21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4" y="25"/>
                    <a:pt x="65" y="28"/>
                    <a:pt x="65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0"/>
                    <a:pt x="52" y="27"/>
                    <a:pt x="52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5" y="22"/>
                    <a:pt x="58" y="22"/>
                    <a:pt x="60" y="21"/>
                  </a:cubicBezTo>
                  <a:lnTo>
                    <a:pt x="61" y="21"/>
                  </a:lnTo>
                  <a:close/>
                  <a:moveTo>
                    <a:pt x="50" y="10"/>
                  </a:moveTo>
                  <a:cubicBezTo>
                    <a:pt x="52" y="11"/>
                    <a:pt x="55" y="13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5" y="18"/>
                    <a:pt x="53" y="18"/>
                    <a:pt x="52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49" y="13"/>
                    <a:pt x="48" y="11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50" y="10"/>
                  </a:lnTo>
                  <a:close/>
                  <a:moveTo>
                    <a:pt x="47" y="34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0"/>
                    <a:pt x="25" y="27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4"/>
                    <a:pt x="33" y="24"/>
                    <a:pt x="36" y="24"/>
                  </a:cubicBezTo>
                  <a:cubicBezTo>
                    <a:pt x="40" y="24"/>
                    <a:pt x="43" y="24"/>
                    <a:pt x="4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7"/>
                    <a:pt x="48" y="30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7" y="34"/>
                  </a:lnTo>
                  <a:close/>
                  <a:moveTo>
                    <a:pt x="48" y="38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42"/>
                    <a:pt x="48" y="45"/>
                    <a:pt x="47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3" y="48"/>
                    <a:pt x="40" y="48"/>
                    <a:pt x="36" y="48"/>
                  </a:cubicBezTo>
                  <a:cubicBezTo>
                    <a:pt x="33" y="48"/>
                    <a:pt x="30" y="48"/>
                    <a:pt x="26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5"/>
                    <a:pt x="24" y="42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47" y="38"/>
                    <a:pt x="47" y="38"/>
                    <a:pt x="47" y="38"/>
                  </a:cubicBezTo>
                  <a:lnTo>
                    <a:pt x="48" y="38"/>
                  </a:lnTo>
                  <a:close/>
                  <a:moveTo>
                    <a:pt x="27" y="18"/>
                  </a:moveTo>
                  <a:cubicBezTo>
                    <a:pt x="27" y="16"/>
                    <a:pt x="28" y="14"/>
                    <a:pt x="28" y="13"/>
                  </a:cubicBezTo>
                  <a:cubicBezTo>
                    <a:pt x="29" y="10"/>
                    <a:pt x="30" y="9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5" y="7"/>
                    <a:pt x="36" y="7"/>
                  </a:cubicBezTo>
                  <a:cubicBezTo>
                    <a:pt x="38" y="7"/>
                    <a:pt x="39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9"/>
                    <a:pt x="43" y="10"/>
                    <a:pt x="44" y="13"/>
                  </a:cubicBezTo>
                  <a:cubicBezTo>
                    <a:pt x="45" y="14"/>
                    <a:pt x="45" y="16"/>
                    <a:pt x="46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2" y="20"/>
                    <a:pt x="39" y="20"/>
                    <a:pt x="36" y="20"/>
                  </a:cubicBezTo>
                  <a:cubicBezTo>
                    <a:pt x="33" y="20"/>
                    <a:pt x="30" y="20"/>
                    <a:pt x="28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7" y="18"/>
                  </a:lnTo>
                  <a:close/>
                  <a:moveTo>
                    <a:pt x="15" y="16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3"/>
                    <a:pt x="20" y="11"/>
                    <a:pt x="23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3" y="15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7" y="18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15" y="16"/>
                  </a:lnTo>
                  <a:close/>
                  <a:moveTo>
                    <a:pt x="7" y="33"/>
                  </a:moveTo>
                  <a:cubicBezTo>
                    <a:pt x="8" y="28"/>
                    <a:pt x="9" y="25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2"/>
                    <a:pt x="17" y="22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20" y="30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33"/>
                  </a:lnTo>
                  <a:close/>
                  <a:moveTo>
                    <a:pt x="11" y="5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9" y="47"/>
                    <a:pt x="8" y="43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5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7" y="50"/>
                    <a:pt x="14" y="50"/>
                    <a:pt x="12" y="51"/>
                  </a:cubicBezTo>
                  <a:lnTo>
                    <a:pt x="11" y="51"/>
                  </a:lnTo>
                  <a:close/>
                  <a:moveTo>
                    <a:pt x="23" y="62"/>
                  </a:moveTo>
                  <a:cubicBezTo>
                    <a:pt x="20" y="61"/>
                    <a:pt x="18" y="59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6"/>
                    <a:pt x="24" y="59"/>
                    <a:pt x="24" y="61"/>
                  </a:cubicBezTo>
                  <a:cubicBezTo>
                    <a:pt x="26" y="63"/>
                    <a:pt x="26" y="63"/>
                    <a:pt x="26" y="63"/>
                  </a:cubicBezTo>
                  <a:lnTo>
                    <a:pt x="23" y="62"/>
                  </a:lnTo>
                  <a:close/>
                  <a:moveTo>
                    <a:pt x="46" y="54"/>
                  </a:moveTo>
                  <a:cubicBezTo>
                    <a:pt x="45" y="56"/>
                    <a:pt x="45" y="58"/>
                    <a:pt x="44" y="59"/>
                  </a:cubicBezTo>
                  <a:cubicBezTo>
                    <a:pt x="43" y="61"/>
                    <a:pt x="42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8" y="65"/>
                    <a:pt x="36" y="65"/>
                  </a:cubicBezTo>
                  <a:cubicBezTo>
                    <a:pt x="35" y="65"/>
                    <a:pt x="34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9" y="61"/>
                    <a:pt x="28" y="59"/>
                  </a:cubicBezTo>
                  <a:cubicBezTo>
                    <a:pt x="28" y="58"/>
                    <a:pt x="27" y="56"/>
                    <a:pt x="27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52"/>
                    <a:pt x="33" y="52"/>
                    <a:pt x="36" y="52"/>
                  </a:cubicBezTo>
                  <a:cubicBezTo>
                    <a:pt x="39" y="52"/>
                    <a:pt x="42" y="52"/>
                    <a:pt x="45" y="52"/>
                  </a:cubicBezTo>
                  <a:cubicBezTo>
                    <a:pt x="46" y="53"/>
                    <a:pt x="46" y="53"/>
                    <a:pt x="46" y="53"/>
                  </a:cubicBezTo>
                  <a:lnTo>
                    <a:pt x="46" y="54"/>
                  </a:ln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7"/>
                  </a:cubicBezTo>
                  <a:cubicBezTo>
                    <a:pt x="55" y="59"/>
                    <a:pt x="52" y="61"/>
                    <a:pt x="50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9" y="59"/>
                    <a:pt x="50" y="56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5" y="54"/>
                    <a:pt x="57" y="54"/>
                  </a:cubicBezTo>
                  <a:cubicBezTo>
                    <a:pt x="59" y="55"/>
                    <a:pt x="59" y="55"/>
                    <a:pt x="59" y="55"/>
                  </a:cubicBezTo>
                  <a:lnTo>
                    <a:pt x="57" y="56"/>
                  </a:lnTo>
                  <a:close/>
                  <a:moveTo>
                    <a:pt x="65" y="39"/>
                  </a:moveTo>
                  <a:cubicBezTo>
                    <a:pt x="65" y="43"/>
                    <a:pt x="64" y="47"/>
                    <a:pt x="62" y="5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8" y="50"/>
                    <a:pt x="55" y="50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5"/>
                    <a:pt x="52" y="42"/>
                    <a:pt x="52" y="3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lnTo>
                    <a:pt x="6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10929" y="2309803"/>
            <a:ext cx="566793" cy="542449"/>
            <a:chOff x="8383588" y="4452938"/>
            <a:chExt cx="522287" cy="477837"/>
          </a:xfrm>
          <a:solidFill>
            <a:srgbClr val="F7443D"/>
          </a:solidFill>
        </p:grpSpPr>
        <p:sp>
          <p:nvSpPr>
            <p:cNvPr id="43" name="Freeform 42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516116" y="2276618"/>
            <a:ext cx="616101" cy="608812"/>
            <a:chOff x="8334375" y="4232275"/>
            <a:chExt cx="466725" cy="463550"/>
          </a:xfrm>
          <a:solidFill>
            <a:srgbClr val="F7443D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8421688" y="4494213"/>
              <a:ext cx="292100" cy="33338"/>
            </a:xfrm>
            <a:custGeom>
              <a:avLst/>
              <a:gdLst>
                <a:gd name="T0" fmla="*/ 65 w 78"/>
                <a:gd name="T1" fmla="*/ 0 h 9"/>
                <a:gd name="T2" fmla="*/ 12 w 78"/>
                <a:gd name="T3" fmla="*/ 0 h 9"/>
                <a:gd name="T4" fmla="*/ 0 w 78"/>
                <a:gd name="T5" fmla="*/ 9 h 9"/>
                <a:gd name="T6" fmla="*/ 78 w 78"/>
                <a:gd name="T7" fmla="*/ 9 h 9"/>
                <a:gd name="T8" fmla="*/ 65 w 7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">
                  <a:moveTo>
                    <a:pt x="6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6" y="4"/>
                    <a:pt x="71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8416925" y="4565650"/>
              <a:ext cx="296863" cy="130175"/>
            </a:xfrm>
            <a:custGeom>
              <a:avLst/>
              <a:gdLst>
                <a:gd name="T0" fmla="*/ 0 w 79"/>
                <a:gd name="T1" fmla="*/ 0 h 35"/>
                <a:gd name="T2" fmla="*/ 0 w 79"/>
                <a:gd name="T3" fmla="*/ 22 h 35"/>
                <a:gd name="T4" fmla="*/ 13 w 79"/>
                <a:gd name="T5" fmla="*/ 35 h 35"/>
                <a:gd name="T6" fmla="*/ 66 w 79"/>
                <a:gd name="T7" fmla="*/ 35 h 35"/>
                <a:gd name="T8" fmla="*/ 79 w 79"/>
                <a:gd name="T9" fmla="*/ 22 h 35"/>
                <a:gd name="T10" fmla="*/ 79 w 79"/>
                <a:gd name="T11" fmla="*/ 0 h 35"/>
                <a:gd name="T12" fmla="*/ 0 w 79"/>
                <a:gd name="T13" fmla="*/ 0 h 35"/>
                <a:gd name="T14" fmla="*/ 22 w 79"/>
                <a:gd name="T15" fmla="*/ 25 h 35"/>
                <a:gd name="T16" fmla="*/ 13 w 79"/>
                <a:gd name="T17" fmla="*/ 25 h 35"/>
                <a:gd name="T18" fmla="*/ 10 w 79"/>
                <a:gd name="T19" fmla="*/ 22 h 35"/>
                <a:gd name="T20" fmla="*/ 13 w 79"/>
                <a:gd name="T21" fmla="*/ 20 h 35"/>
                <a:gd name="T22" fmla="*/ 22 w 79"/>
                <a:gd name="T23" fmla="*/ 20 h 35"/>
                <a:gd name="T24" fmla="*/ 25 w 79"/>
                <a:gd name="T25" fmla="*/ 22 h 35"/>
                <a:gd name="T26" fmla="*/ 22 w 79"/>
                <a:gd name="T27" fmla="*/ 25 h 35"/>
                <a:gd name="T28" fmla="*/ 42 w 79"/>
                <a:gd name="T29" fmla="*/ 15 h 35"/>
                <a:gd name="T30" fmla="*/ 13 w 79"/>
                <a:gd name="T31" fmla="*/ 15 h 35"/>
                <a:gd name="T32" fmla="*/ 10 w 79"/>
                <a:gd name="T33" fmla="*/ 13 h 35"/>
                <a:gd name="T34" fmla="*/ 13 w 79"/>
                <a:gd name="T35" fmla="*/ 10 h 35"/>
                <a:gd name="T36" fmla="*/ 42 w 79"/>
                <a:gd name="T37" fmla="*/ 10 h 35"/>
                <a:gd name="T38" fmla="*/ 45 w 79"/>
                <a:gd name="T39" fmla="*/ 13 h 35"/>
                <a:gd name="T40" fmla="*/ 42 w 79"/>
                <a:gd name="T4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35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9"/>
                    <a:pt x="6" y="35"/>
                    <a:pt x="13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9" y="29"/>
                    <a:pt x="79" y="2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0"/>
                  </a:lnTo>
                  <a:close/>
                  <a:moveTo>
                    <a:pt x="22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0" y="24"/>
                    <a:pt x="10" y="22"/>
                  </a:cubicBezTo>
                  <a:cubicBezTo>
                    <a:pt x="10" y="21"/>
                    <a:pt x="11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1"/>
                    <a:pt x="25" y="22"/>
                  </a:cubicBezTo>
                  <a:cubicBezTo>
                    <a:pt x="25" y="24"/>
                    <a:pt x="24" y="25"/>
                    <a:pt x="22" y="25"/>
                  </a:cubicBezTo>
                  <a:close/>
                  <a:moveTo>
                    <a:pt x="42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5" y="11"/>
                    <a:pt x="45" y="13"/>
                  </a:cubicBezTo>
                  <a:cubicBezTo>
                    <a:pt x="45" y="14"/>
                    <a:pt x="43" y="15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8334375" y="4232275"/>
              <a:ext cx="466725" cy="377825"/>
            </a:xfrm>
            <a:custGeom>
              <a:avLst/>
              <a:gdLst>
                <a:gd name="T0" fmla="*/ 117 w 124"/>
                <a:gd name="T1" fmla="*/ 0 h 101"/>
                <a:gd name="T2" fmla="*/ 7 w 124"/>
                <a:gd name="T3" fmla="*/ 0 h 101"/>
                <a:gd name="T4" fmla="*/ 0 w 124"/>
                <a:gd name="T5" fmla="*/ 7 h 101"/>
                <a:gd name="T6" fmla="*/ 0 w 124"/>
                <a:gd name="T7" fmla="*/ 94 h 101"/>
                <a:gd name="T8" fmla="*/ 7 w 124"/>
                <a:gd name="T9" fmla="*/ 101 h 101"/>
                <a:gd name="T10" fmla="*/ 15 w 124"/>
                <a:gd name="T11" fmla="*/ 101 h 101"/>
                <a:gd name="T12" fmla="*/ 15 w 124"/>
                <a:gd name="T13" fmla="*/ 93 h 101"/>
                <a:gd name="T14" fmla="*/ 7 w 124"/>
                <a:gd name="T15" fmla="*/ 93 h 101"/>
                <a:gd name="T16" fmla="*/ 7 w 124"/>
                <a:gd name="T17" fmla="*/ 15 h 101"/>
                <a:gd name="T18" fmla="*/ 116 w 124"/>
                <a:gd name="T19" fmla="*/ 15 h 101"/>
                <a:gd name="T20" fmla="*/ 116 w 124"/>
                <a:gd name="T21" fmla="*/ 93 h 101"/>
                <a:gd name="T22" fmla="*/ 108 w 124"/>
                <a:gd name="T23" fmla="*/ 93 h 101"/>
                <a:gd name="T24" fmla="*/ 108 w 124"/>
                <a:gd name="T25" fmla="*/ 101 h 101"/>
                <a:gd name="T26" fmla="*/ 117 w 124"/>
                <a:gd name="T27" fmla="*/ 101 h 101"/>
                <a:gd name="T28" fmla="*/ 124 w 124"/>
                <a:gd name="T29" fmla="*/ 94 h 101"/>
                <a:gd name="T30" fmla="*/ 124 w 124"/>
                <a:gd name="T31" fmla="*/ 7 h 101"/>
                <a:gd name="T32" fmla="*/ 117 w 124"/>
                <a:gd name="T33" fmla="*/ 0 h 101"/>
                <a:gd name="T34" fmla="*/ 14 w 124"/>
                <a:gd name="T35" fmla="*/ 11 h 101"/>
                <a:gd name="T36" fmla="*/ 7 w 124"/>
                <a:gd name="T37" fmla="*/ 11 h 101"/>
                <a:gd name="T38" fmla="*/ 7 w 124"/>
                <a:gd name="T39" fmla="*/ 5 h 101"/>
                <a:gd name="T40" fmla="*/ 14 w 124"/>
                <a:gd name="T41" fmla="*/ 5 h 101"/>
                <a:gd name="T42" fmla="*/ 14 w 124"/>
                <a:gd name="T43" fmla="*/ 11 h 101"/>
                <a:gd name="T44" fmla="*/ 116 w 124"/>
                <a:gd name="T45" fmla="*/ 11 h 101"/>
                <a:gd name="T46" fmla="*/ 85 w 124"/>
                <a:gd name="T47" fmla="*/ 11 h 101"/>
                <a:gd name="T48" fmla="*/ 85 w 124"/>
                <a:gd name="T49" fmla="*/ 5 h 101"/>
                <a:gd name="T50" fmla="*/ 116 w 124"/>
                <a:gd name="T51" fmla="*/ 5 h 101"/>
                <a:gd name="T52" fmla="*/ 116 w 124"/>
                <a:gd name="T53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01">
                  <a:moveTo>
                    <a:pt x="11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3" y="101"/>
                    <a:pt x="7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21" y="101"/>
                    <a:pt x="124" y="98"/>
                    <a:pt x="124" y="94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lose/>
                  <a:moveTo>
                    <a:pt x="14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4" y="11"/>
                  </a:lnTo>
                  <a:close/>
                  <a:moveTo>
                    <a:pt x="116" y="11"/>
                  </a:move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116" y="5"/>
                    <a:pt x="116" y="5"/>
                    <a:pt x="116" y="5"/>
                  </a:cubicBezTo>
                  <a:lnTo>
                    <a:pt x="11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443913" y="4318000"/>
              <a:ext cx="82550" cy="146050"/>
            </a:xfrm>
            <a:custGeom>
              <a:avLst/>
              <a:gdLst>
                <a:gd name="T0" fmla="*/ 0 w 22"/>
                <a:gd name="T1" fmla="*/ 13 h 39"/>
                <a:gd name="T2" fmla="*/ 9 w 22"/>
                <a:gd name="T3" fmla="*/ 22 h 39"/>
                <a:gd name="T4" fmla="*/ 15 w 22"/>
                <a:gd name="T5" fmla="*/ 27 h 39"/>
                <a:gd name="T6" fmla="*/ 10 w 22"/>
                <a:gd name="T7" fmla="*/ 30 h 39"/>
                <a:gd name="T8" fmla="*/ 2 w 22"/>
                <a:gd name="T9" fmla="*/ 28 h 39"/>
                <a:gd name="T10" fmla="*/ 0 w 22"/>
                <a:gd name="T11" fmla="*/ 33 h 39"/>
                <a:gd name="T12" fmla="*/ 9 w 22"/>
                <a:gd name="T13" fmla="*/ 36 h 39"/>
                <a:gd name="T14" fmla="*/ 9 w 22"/>
                <a:gd name="T15" fmla="*/ 36 h 39"/>
                <a:gd name="T16" fmla="*/ 9 w 22"/>
                <a:gd name="T17" fmla="*/ 36 h 39"/>
                <a:gd name="T18" fmla="*/ 9 w 22"/>
                <a:gd name="T19" fmla="*/ 37 h 39"/>
                <a:gd name="T20" fmla="*/ 11 w 22"/>
                <a:gd name="T21" fmla="*/ 39 h 39"/>
                <a:gd name="T22" fmla="*/ 14 w 22"/>
                <a:gd name="T23" fmla="*/ 37 h 39"/>
                <a:gd name="T24" fmla="*/ 14 w 22"/>
                <a:gd name="T25" fmla="*/ 36 h 39"/>
                <a:gd name="T26" fmla="*/ 14 w 22"/>
                <a:gd name="T27" fmla="*/ 36 h 39"/>
                <a:gd name="T28" fmla="*/ 14 w 22"/>
                <a:gd name="T29" fmla="*/ 35 h 39"/>
                <a:gd name="T30" fmla="*/ 22 w 22"/>
                <a:gd name="T31" fmla="*/ 26 h 39"/>
                <a:gd name="T32" fmla="*/ 14 w 22"/>
                <a:gd name="T33" fmla="*/ 16 h 39"/>
                <a:gd name="T34" fmla="*/ 8 w 22"/>
                <a:gd name="T35" fmla="*/ 12 h 39"/>
                <a:gd name="T36" fmla="*/ 12 w 22"/>
                <a:gd name="T37" fmla="*/ 9 h 39"/>
                <a:gd name="T38" fmla="*/ 20 w 22"/>
                <a:gd name="T39" fmla="*/ 11 h 39"/>
                <a:gd name="T40" fmla="*/ 21 w 22"/>
                <a:gd name="T41" fmla="*/ 5 h 39"/>
                <a:gd name="T42" fmla="*/ 14 w 22"/>
                <a:gd name="T43" fmla="*/ 4 h 39"/>
                <a:gd name="T44" fmla="*/ 14 w 22"/>
                <a:gd name="T45" fmla="*/ 3 h 39"/>
                <a:gd name="T46" fmla="*/ 14 w 22"/>
                <a:gd name="T47" fmla="*/ 3 h 39"/>
                <a:gd name="T48" fmla="*/ 14 w 22"/>
                <a:gd name="T49" fmla="*/ 3 h 39"/>
                <a:gd name="T50" fmla="*/ 11 w 22"/>
                <a:gd name="T51" fmla="*/ 0 h 39"/>
                <a:gd name="T52" fmla="*/ 9 w 22"/>
                <a:gd name="T53" fmla="*/ 3 h 39"/>
                <a:gd name="T54" fmla="*/ 9 w 22"/>
                <a:gd name="T55" fmla="*/ 3 h 39"/>
                <a:gd name="T56" fmla="*/ 9 w 22"/>
                <a:gd name="T57" fmla="*/ 4 h 39"/>
                <a:gd name="T58" fmla="*/ 9 w 22"/>
                <a:gd name="T59" fmla="*/ 4 h 39"/>
                <a:gd name="T60" fmla="*/ 0 w 22"/>
                <a:gd name="T6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9">
                  <a:moveTo>
                    <a:pt x="0" y="13"/>
                  </a:moveTo>
                  <a:cubicBezTo>
                    <a:pt x="0" y="18"/>
                    <a:pt x="4" y="20"/>
                    <a:pt x="9" y="22"/>
                  </a:cubicBezTo>
                  <a:cubicBezTo>
                    <a:pt x="13" y="23"/>
                    <a:pt x="15" y="25"/>
                    <a:pt x="15" y="27"/>
                  </a:cubicBezTo>
                  <a:cubicBezTo>
                    <a:pt x="15" y="29"/>
                    <a:pt x="13" y="30"/>
                    <a:pt x="10" y="30"/>
                  </a:cubicBezTo>
                  <a:cubicBezTo>
                    <a:pt x="7" y="30"/>
                    <a:pt x="4" y="29"/>
                    <a:pt x="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4"/>
                    <a:pt x="5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10" y="39"/>
                    <a:pt x="11" y="39"/>
                  </a:cubicBezTo>
                  <a:cubicBezTo>
                    <a:pt x="12" y="39"/>
                    <a:pt x="14" y="38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34"/>
                    <a:pt x="22" y="30"/>
                    <a:pt x="22" y="26"/>
                  </a:cubicBezTo>
                  <a:cubicBezTo>
                    <a:pt x="22" y="21"/>
                    <a:pt x="20" y="19"/>
                    <a:pt x="14" y="16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1"/>
                    <a:pt x="9" y="9"/>
                    <a:pt x="12" y="9"/>
                  </a:cubicBezTo>
                  <a:cubicBezTo>
                    <a:pt x="16" y="9"/>
                    <a:pt x="18" y="11"/>
                    <a:pt x="20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4" y="5"/>
                    <a:pt x="0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575675" y="4321175"/>
              <a:ext cx="146050" cy="142875"/>
            </a:xfrm>
            <a:custGeom>
              <a:avLst/>
              <a:gdLst>
                <a:gd name="T0" fmla="*/ 33 w 39"/>
                <a:gd name="T1" fmla="*/ 7 h 38"/>
                <a:gd name="T2" fmla="*/ 3 w 39"/>
                <a:gd name="T3" fmla="*/ 0 h 38"/>
                <a:gd name="T4" fmla="*/ 0 w 39"/>
                <a:gd name="T5" fmla="*/ 2 h 38"/>
                <a:gd name="T6" fmla="*/ 7 w 39"/>
                <a:gd name="T7" fmla="*/ 33 h 38"/>
                <a:gd name="T8" fmla="*/ 11 w 39"/>
                <a:gd name="T9" fmla="*/ 34 h 38"/>
                <a:gd name="T10" fmla="*/ 17 w 39"/>
                <a:gd name="T11" fmla="*/ 28 h 38"/>
                <a:gd name="T12" fmla="*/ 28 w 39"/>
                <a:gd name="T13" fmla="*/ 38 h 38"/>
                <a:gd name="T14" fmla="*/ 39 w 39"/>
                <a:gd name="T15" fmla="*/ 28 h 38"/>
                <a:gd name="T16" fmla="*/ 28 w 39"/>
                <a:gd name="T17" fmla="*/ 17 h 38"/>
                <a:gd name="T18" fmla="*/ 34 w 39"/>
                <a:gd name="T19" fmla="*/ 11 h 38"/>
                <a:gd name="T20" fmla="*/ 33 w 39"/>
                <a:gd name="T2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3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9" y="36"/>
                    <a:pt x="11" y="3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6" y="9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58" name="TextBox 76"/>
          <p:cNvSpPr txBox="1"/>
          <p:nvPr/>
        </p:nvSpPr>
        <p:spPr>
          <a:xfrm>
            <a:off x="2198745" y="277212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065790" y="3227397"/>
            <a:ext cx="1750225" cy="8917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100" dirty="0">
              <a:solidFill>
                <a:schemeClr val="bg1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60" name="TextBox 76"/>
          <p:cNvSpPr txBox="1"/>
          <p:nvPr/>
        </p:nvSpPr>
        <p:spPr>
          <a:xfrm>
            <a:off x="4625369" y="343340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39914" y="388867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63" name="TextBox 76"/>
          <p:cNvSpPr txBox="1"/>
          <p:nvPr/>
        </p:nvSpPr>
        <p:spPr>
          <a:xfrm>
            <a:off x="7021541" y="277212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936085" y="322739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65" name="TextBox 76"/>
          <p:cNvSpPr txBox="1"/>
          <p:nvPr/>
        </p:nvSpPr>
        <p:spPr>
          <a:xfrm>
            <a:off x="9470884" y="343340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385427" y="388867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/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研究成果与应用</a:t>
            </a:r>
            <a:endParaRPr lang="zh-CN" altLang="en-US" sz="2400" b="1" spc="3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1166065" y="1674841"/>
            <a:ext cx="2339135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FOUR</a:t>
            </a:r>
            <a:endParaRPr lang="en-US" altLang="zh-CN" sz="2000" b="1" spc="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/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研究目标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成果形式</a:t>
                </a:r>
                <a:endParaRPr lang="zh-CN" altLang="en-US" dirty="0"/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应用前景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</a:endParaRP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研究成果与应用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67" name="Freeform 6"/>
          <p:cNvSpPr/>
          <p:nvPr/>
        </p:nvSpPr>
        <p:spPr bwMode="auto">
          <a:xfrm>
            <a:off x="6323903" y="5082573"/>
            <a:ext cx="4284" cy="2118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30886" tIns="65442" rIns="130886" bIns="65442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panose="020B0502020104020203" charset="0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741070" y="1857508"/>
            <a:ext cx="2518534" cy="209604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panose="020B0502020104020203" charset="0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8057052" y="3302645"/>
            <a:ext cx="2220166" cy="46126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panose="020B0502020104020203" charset="0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7193724" y="4366316"/>
            <a:ext cx="2813478" cy="46126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panose="020B0502020104020203" charset="0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2664196" y="2342336"/>
            <a:ext cx="2477253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panose="020B0502020104020203" charset="0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2870384" y="2533940"/>
            <a:ext cx="2231133" cy="7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73" name="Freeform 46"/>
          <p:cNvSpPr/>
          <p:nvPr/>
        </p:nvSpPr>
        <p:spPr bwMode="auto">
          <a:xfrm>
            <a:off x="2928975" y="3382396"/>
            <a:ext cx="3040448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panose="020B0502020104020203" charset="0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3284588" y="3542496"/>
            <a:ext cx="2231133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75" name="Freeform 46"/>
          <p:cNvSpPr/>
          <p:nvPr/>
        </p:nvSpPr>
        <p:spPr bwMode="auto">
          <a:xfrm flipV="1">
            <a:off x="2742524" y="5148822"/>
            <a:ext cx="2643868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latin typeface="微软雅黑" panose="020B0503020204020204" charset="-122"/>
              <a:ea typeface="微软雅黑" panose="020B0503020204020204" charset="-122"/>
              <a:cs typeface="Open Sans Condensed Light" pitchFamily="34" charset="0"/>
              <a:sym typeface="Gill Sans" panose="020B0502020104020203" charset="0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3079274" y="4529594"/>
            <a:ext cx="2231133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2462629" y="2553981"/>
            <a:ext cx="403134" cy="352106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1</a:t>
              </a:r>
              <a:endParaRPr lang="en-US" sz="2135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2730071" y="3555241"/>
            <a:ext cx="403134" cy="352106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7443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2</a:t>
              </a:r>
              <a:endParaRPr lang="en-US" sz="2135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2549522" y="4706841"/>
            <a:ext cx="403134" cy="352106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7443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3</a:t>
              </a:r>
              <a:endParaRPr lang="en-US" sz="2135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7882902" y="2009214"/>
            <a:ext cx="1935549" cy="5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87" name="Rectangle 37"/>
          <p:cNvSpPr/>
          <p:nvPr/>
        </p:nvSpPr>
        <p:spPr bwMode="auto">
          <a:xfrm>
            <a:off x="8158063" y="3463182"/>
            <a:ext cx="1935549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88" name="Rectangle 37"/>
          <p:cNvSpPr/>
          <p:nvPr/>
        </p:nvSpPr>
        <p:spPr bwMode="auto">
          <a:xfrm>
            <a:off x="7318467" y="4473319"/>
            <a:ext cx="1935549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10066763" y="2160497"/>
            <a:ext cx="403134" cy="352106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7AB8B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4</a:t>
              </a:r>
              <a:endParaRPr lang="en-US" sz="2135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10093612" y="3439813"/>
            <a:ext cx="403134" cy="352106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5</a:t>
              </a:r>
              <a:endParaRPr lang="en-US" sz="2135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800126" y="4530788"/>
            <a:ext cx="403134" cy="352106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7AB8B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6</a:t>
              </a:r>
              <a:endParaRPr lang="en-US" sz="2135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6026311" y="2655206"/>
            <a:ext cx="1110937" cy="94767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7443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6022582" y="3632375"/>
            <a:ext cx="1110937" cy="94767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AB8B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887653" y="3141056"/>
            <a:ext cx="1110937" cy="94767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592668" y="1671008"/>
            <a:ext cx="1110937" cy="94767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AB8B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5448267" y="4603318"/>
            <a:ext cx="1110937" cy="94767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7443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5160101" y="2163985"/>
            <a:ext cx="1110937" cy="94767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panose="020B0502020104020203" charset="0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68" grpId="0" animBg="1"/>
      <p:bldP spid="69" grpId="0" animBg="1"/>
      <p:bldP spid="70" grpId="0" animBg="1"/>
      <p:bldP spid="71" grpId="0" animBg="1"/>
      <p:bldP spid="72" grpId="0"/>
      <p:bldP spid="73" grpId="0" animBg="1"/>
      <p:bldP spid="74" grpId="0"/>
      <p:bldP spid="75" grpId="0" animBg="1"/>
      <p:bldP spid="76" grpId="0"/>
      <p:bldP spid="86" grpId="0"/>
      <p:bldP spid="87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研究成果与应用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PA_淘宝店chenying0907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5512" y="1452766"/>
            <a:ext cx="1607892" cy="1608388"/>
          </a:xfrm>
          <a:prstGeom prst="rect">
            <a:avLst/>
          </a:prstGeom>
          <a:solidFill>
            <a:srgbClr val="F7443D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" name="PA_淘宝店chenying0907 10" descr="001e90bc453a118d6b42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4776" y="1452766"/>
            <a:ext cx="2483768" cy="248876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5" name="PA_淘宝店chenying0907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97213" y="1452766"/>
            <a:ext cx="2490117" cy="16083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" name="PA_淘宝店chenying0907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52350" y="1452766"/>
            <a:ext cx="1633279" cy="1608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zh-CN" sz="2400"/>
          </a:p>
        </p:txBody>
      </p:sp>
      <p:sp>
        <p:nvSpPr>
          <p:cNvPr id="21" name="PA_淘宝店chenying0907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4776" y="4110841"/>
            <a:ext cx="2483768" cy="1631667"/>
          </a:xfrm>
          <a:prstGeom prst="rect">
            <a:avLst/>
          </a:prstGeom>
          <a:solidFill>
            <a:srgbClr val="A2CDD2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PA_淘宝店chenying0907 15" descr="160621-20121008053110-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97214" y="3217762"/>
            <a:ext cx="3410422" cy="2524746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3" name="PA_淘宝店chenying0907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75512" y="3217760"/>
            <a:ext cx="1607892" cy="1608388"/>
          </a:xfrm>
          <a:prstGeom prst="rect">
            <a:avLst/>
          </a:prstGeom>
          <a:noFill/>
          <a:ln w="6350">
            <a:solidFill>
              <a:srgbClr val="F7443D"/>
            </a:solidFill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0" name="PA_组合 23"/>
          <p:cNvGrpSpPr/>
          <p:nvPr>
            <p:custDataLst>
              <p:tags r:id="rId13"/>
            </p:custDataLst>
          </p:nvPr>
        </p:nvGrpSpPr>
        <p:grpSpPr bwMode="auto">
          <a:xfrm>
            <a:off x="9470686" y="1912005"/>
            <a:ext cx="590266" cy="590447"/>
            <a:chOff x="0" y="0"/>
            <a:chExt cx="279" cy="279"/>
          </a:xfrm>
          <a:solidFill>
            <a:schemeClr val="bg1"/>
          </a:solidFill>
        </p:grpSpPr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3" name="PA_组合 26"/>
          <p:cNvGrpSpPr/>
          <p:nvPr>
            <p:custDataLst>
              <p:tags r:id="rId14"/>
            </p:custDataLst>
          </p:nvPr>
        </p:nvGrpSpPr>
        <p:grpSpPr bwMode="auto">
          <a:xfrm>
            <a:off x="2385386" y="3721441"/>
            <a:ext cx="594497" cy="601029"/>
            <a:chOff x="0" y="0"/>
            <a:chExt cx="281" cy="284"/>
          </a:xfrm>
          <a:solidFill>
            <a:srgbClr val="F7443D"/>
          </a:solidFill>
        </p:grpSpPr>
        <p:sp>
          <p:nvSpPr>
            <p:cNvPr id="34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6" name="PA_组合 29"/>
          <p:cNvGrpSpPr/>
          <p:nvPr>
            <p:custDataLst>
              <p:tags r:id="rId15"/>
            </p:custDataLst>
          </p:nvPr>
        </p:nvGrpSpPr>
        <p:grpSpPr bwMode="auto">
          <a:xfrm>
            <a:off x="2408656" y="1977608"/>
            <a:ext cx="541605" cy="533309"/>
            <a:chOff x="0" y="0"/>
            <a:chExt cx="256" cy="252"/>
          </a:xfrm>
        </p:grpSpPr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9" name="PA_淘宝店chenying0907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86497" y="1842165"/>
            <a:ext cx="1823686" cy="10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endParaRPr lang="zh-CN" altLang="en-US" sz="133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40" name="PA_淘宝店chenying0907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84817" y="4449393"/>
            <a:ext cx="1823686" cy="10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endParaRPr lang="zh-CN" altLang="en-US" sz="133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 autoUpdateAnimBg="0"/>
      <p:bldP spid="14" grpId="0" animBg="1" autoUpdateAnimBg="0"/>
      <p:bldP spid="15" grpId="0" animBg="1" autoUpdateAnimBg="0"/>
      <p:bldP spid="19" grpId="0" animBg="1" autoUpdateAnimBg="0"/>
      <p:bldP spid="21" grpId="0" animBg="1"/>
      <p:bldP spid="22" grpId="0" animBg="1"/>
      <p:bldP spid="23" grpId="0" animBg="1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442913" y="5232043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10499725" y="428624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3"/>
          <p:cNvSpPr/>
          <p:nvPr/>
        </p:nvSpPr>
        <p:spPr>
          <a:xfrm rot="5400000">
            <a:off x="8526100" y="3639666"/>
            <a:ext cx="2903650" cy="80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6000"/>
              </a:lnSpc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CONTENT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723596" y="1779800"/>
            <a:ext cx="1702157" cy="1664097"/>
            <a:chOff x="1616765" y="2616579"/>
            <a:chExt cx="1702157" cy="1664097"/>
          </a:xfrm>
        </p:grpSpPr>
        <p:sp>
          <p:nvSpPr>
            <p:cNvPr id="27" name="矩形 26"/>
            <p:cNvSpPr/>
            <p:nvPr/>
          </p:nvSpPr>
          <p:spPr>
            <a:xfrm>
              <a:off x="1616765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12505" y="2616579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01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 algn="ctr"/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绪论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7836" flipH="1">
              <a:off x="2077697" y="3159842"/>
              <a:ext cx="787150" cy="1120834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2717742" y="3631116"/>
            <a:ext cx="1702157" cy="1656159"/>
            <a:chOff x="8831322" y="2615422"/>
            <a:chExt cx="1702157" cy="1656159"/>
          </a:xfrm>
        </p:grpSpPr>
        <p:sp>
          <p:nvSpPr>
            <p:cNvPr id="33" name="矩形 32"/>
            <p:cNvSpPr/>
            <p:nvPr/>
          </p:nvSpPr>
          <p:spPr>
            <a:xfrm>
              <a:off x="883132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112728" y="2615422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04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研究成果与应用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164">
              <a:off x="9358891" y="3150747"/>
              <a:ext cx="787150" cy="1120834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5084675" y="1779800"/>
            <a:ext cx="1702157" cy="1583572"/>
            <a:chOff x="3977844" y="2616579"/>
            <a:chExt cx="1702157" cy="1583572"/>
          </a:xfrm>
        </p:grpSpPr>
        <p:sp>
          <p:nvSpPr>
            <p:cNvPr id="40" name="矩形 39"/>
            <p:cNvSpPr/>
            <p:nvPr/>
          </p:nvSpPr>
          <p:spPr>
            <a:xfrm>
              <a:off x="3977844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251985" y="2616579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02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研究方法与思路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6996">
              <a:off x="4462105" y="3118759"/>
              <a:ext cx="831840" cy="1081392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7407085" y="1779800"/>
            <a:ext cx="1702157" cy="1569796"/>
            <a:chOff x="6483392" y="2628748"/>
            <a:chExt cx="1702157" cy="1569796"/>
          </a:xfrm>
        </p:grpSpPr>
        <p:sp>
          <p:nvSpPr>
            <p:cNvPr id="44" name="矩形 43"/>
            <p:cNvSpPr/>
            <p:nvPr/>
          </p:nvSpPr>
          <p:spPr>
            <a:xfrm>
              <a:off x="648339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727477" y="2628748"/>
              <a:ext cx="1240848" cy="584775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03</a:t>
              </a: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关键技术与实践难点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004" flipH="1">
              <a:off x="6939561" y="3117152"/>
              <a:ext cx="831840" cy="1081392"/>
            </a:xfrm>
            <a:prstGeom prst="rect">
              <a:avLst/>
            </a:prstGeom>
          </p:spPr>
        </p:pic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97" y="2095909"/>
            <a:ext cx="969395" cy="1366385"/>
          </a:xfrm>
          <a:prstGeom prst="rect">
            <a:avLst/>
          </a:prstGeom>
        </p:spPr>
      </p:pic>
      <p:sp>
        <p:nvSpPr>
          <p:cNvPr id="24" name="Rectangle 2"/>
          <p:cNvSpPr/>
          <p:nvPr/>
        </p:nvSpPr>
        <p:spPr>
          <a:xfrm>
            <a:off x="10053656" y="1225449"/>
            <a:ext cx="1184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目录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983589" y="3600690"/>
            <a:ext cx="1702157" cy="1656159"/>
            <a:chOff x="8831322" y="2615422"/>
            <a:chExt cx="1702157" cy="1656159"/>
          </a:xfrm>
        </p:grpSpPr>
        <p:sp>
          <p:nvSpPr>
            <p:cNvPr id="61" name="矩形 60"/>
            <p:cNvSpPr/>
            <p:nvPr/>
          </p:nvSpPr>
          <p:spPr>
            <a:xfrm>
              <a:off x="883132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9112728" y="2615422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05 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相关建议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164">
              <a:off x="9358891" y="3150747"/>
              <a:ext cx="787150" cy="1120834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7441419" y="3583013"/>
            <a:ext cx="1702157" cy="1656159"/>
            <a:chOff x="8831322" y="2615422"/>
            <a:chExt cx="1702157" cy="1656159"/>
          </a:xfrm>
        </p:grpSpPr>
        <p:sp>
          <p:nvSpPr>
            <p:cNvPr id="66" name="矩形 65"/>
            <p:cNvSpPr/>
            <p:nvPr/>
          </p:nvSpPr>
          <p:spPr>
            <a:xfrm>
              <a:off x="883132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112728" y="2615422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06 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论文总结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164">
              <a:off x="9358891" y="3150747"/>
              <a:ext cx="787150" cy="11208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研究成果与应用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原创设计师QQ598969553             _5"/>
          <p:cNvSpPr/>
          <p:nvPr/>
        </p:nvSpPr>
        <p:spPr>
          <a:xfrm>
            <a:off x="2066679" y="1071021"/>
            <a:ext cx="3996825" cy="3997839"/>
          </a:xfrm>
          <a:prstGeom prst="diamond">
            <a:avLst/>
          </a:prstGeom>
          <a:blipFill dpi="0" rotWithShape="1">
            <a:blip r:embed="rId4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400643">
            <a:off x="2921148" y="3925492"/>
            <a:ext cx="5423053" cy="1757725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65000"/>
                  <a:lumOff val="35000"/>
                  <a:alpha val="0"/>
                </a:schemeClr>
              </a:gs>
              <a:gs pos="0">
                <a:schemeClr val="accent1">
                  <a:alpha val="54000"/>
                  <a:lumMod val="65000"/>
                  <a:lumOff val="35000"/>
                </a:schemeClr>
              </a:gs>
              <a:gs pos="0">
                <a:schemeClr val="bg1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原创设计师QQ598969553             _6"/>
          <p:cNvSpPr/>
          <p:nvPr/>
        </p:nvSpPr>
        <p:spPr>
          <a:xfrm>
            <a:off x="1849612" y="1723324"/>
            <a:ext cx="850450" cy="850665"/>
          </a:xfrm>
          <a:prstGeom prst="diamond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19" name="原创设计师QQ598969553             _7"/>
          <p:cNvSpPr>
            <a:spLocks noEditPoints="1"/>
          </p:cNvSpPr>
          <p:nvPr/>
        </p:nvSpPr>
        <p:spPr bwMode="auto">
          <a:xfrm>
            <a:off x="2126182" y="2008265"/>
            <a:ext cx="297311" cy="28078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1" name="原创设计师QQ598969553             _9"/>
          <p:cNvSpPr>
            <a:spLocks noChangeArrowheads="1"/>
          </p:cNvSpPr>
          <p:nvPr/>
        </p:nvSpPr>
        <p:spPr bwMode="auto">
          <a:xfrm>
            <a:off x="6361361" y="3270262"/>
            <a:ext cx="4532781" cy="25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22" name="原创设计师QQ598969553             _10"/>
          <p:cNvSpPr/>
          <p:nvPr/>
        </p:nvSpPr>
        <p:spPr>
          <a:xfrm>
            <a:off x="5554062" y="1863714"/>
            <a:ext cx="850450" cy="85066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3" name="原创设计师QQ598969553             _11"/>
          <p:cNvSpPr>
            <a:spLocks noEditPoints="1"/>
          </p:cNvSpPr>
          <p:nvPr/>
        </p:nvSpPr>
        <p:spPr bwMode="auto">
          <a:xfrm>
            <a:off x="5833095" y="2142129"/>
            <a:ext cx="292384" cy="293832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4" name="原创设计师QQ598969553             _12"/>
          <p:cNvSpPr/>
          <p:nvPr/>
        </p:nvSpPr>
        <p:spPr>
          <a:xfrm>
            <a:off x="2274837" y="2906593"/>
            <a:ext cx="2411800" cy="2412411"/>
          </a:xfrm>
          <a:prstGeom prst="diamond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5" name="原创设计师QQ598969553             _13"/>
          <p:cNvSpPr>
            <a:spLocks noEditPoints="1"/>
          </p:cNvSpPr>
          <p:nvPr/>
        </p:nvSpPr>
        <p:spPr bwMode="auto">
          <a:xfrm>
            <a:off x="3320585" y="3392630"/>
            <a:ext cx="320304" cy="327506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6" name="原创设计师QQ598969553             _14"/>
          <p:cNvSpPr>
            <a:spLocks noChangeArrowheads="1"/>
          </p:cNvSpPr>
          <p:nvPr/>
        </p:nvSpPr>
        <p:spPr bwMode="auto">
          <a:xfrm>
            <a:off x="2741732" y="3865437"/>
            <a:ext cx="1478010" cy="72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bg1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27" name="原创设计师QQ598969553             _15"/>
          <p:cNvSpPr/>
          <p:nvPr/>
        </p:nvSpPr>
        <p:spPr bwMode="auto">
          <a:xfrm>
            <a:off x="2457313" y="4511279"/>
            <a:ext cx="232973" cy="4669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8" name="原创设计师QQ598969553             _16"/>
          <p:cNvSpPr/>
          <p:nvPr/>
        </p:nvSpPr>
        <p:spPr bwMode="auto">
          <a:xfrm>
            <a:off x="3033441" y="2621381"/>
            <a:ext cx="238746" cy="47675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4" grpId="0" animBg="1"/>
      <p:bldP spid="15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/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相关建议</a:t>
            </a:r>
            <a:endParaRPr lang="zh-CN" altLang="en-US" sz="2800" b="1" spc="3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1166065" y="1674841"/>
            <a:ext cx="2224835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FIVE</a:t>
            </a:r>
            <a:endParaRPr lang="en-US" altLang="zh-CN" sz="2000" b="1" spc="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/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案例对比分析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问题评估</a:t>
                </a:r>
                <a:endParaRPr lang="zh-CN" altLang="en-US" dirty="0"/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相关对策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</a:endParaRP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fractur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案例对比分析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29" name="íṧḻîḋê"/>
          <p:cNvGrpSpPr/>
          <p:nvPr/>
        </p:nvGrpSpPr>
        <p:grpSpPr>
          <a:xfrm>
            <a:off x="5235639" y="2016481"/>
            <a:ext cx="2309312" cy="2989198"/>
            <a:chOff x="4511824" y="2580652"/>
            <a:chExt cx="2731732" cy="3535984"/>
          </a:xfrm>
        </p:grpSpPr>
        <p:grpSp>
          <p:nvGrpSpPr>
            <p:cNvPr id="30" name="íṣľïḋè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43" name="iṧľíḑê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íŝļíḑè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1" name="îṩḻïḍê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îŝḻiḑê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îṡlîḋè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iṡľiḑè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îṡḷïḍé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ïślidè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íṡ1ïḍê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íşlîḓè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ïŝľíḍe"/>
            <p:cNvSpPr/>
            <p:nvPr/>
          </p:nvSpPr>
          <p:spPr bwMode="auto">
            <a:xfrm>
              <a:off x="6688338" y="3247260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40" name="ïṣḻíḍê"/>
            <p:cNvSpPr/>
            <p:nvPr/>
          </p:nvSpPr>
          <p:spPr bwMode="auto">
            <a:xfrm>
              <a:off x="5508532" y="2766317"/>
              <a:ext cx="554844" cy="5344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41" name="işlíḋe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îṩlïḋê"/>
            <p:cNvSpPr/>
            <p:nvPr/>
          </p:nvSpPr>
          <p:spPr bwMode="auto">
            <a:xfrm>
              <a:off x="4660143" y="4158322"/>
              <a:ext cx="324508" cy="31256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17209" y="1831815"/>
            <a:ext cx="2682516" cy="1200328"/>
            <a:chOff x="1085274" y="2349127"/>
            <a:chExt cx="2993356" cy="1200328"/>
          </a:xfrm>
        </p:grpSpPr>
        <p:sp>
          <p:nvSpPr>
            <p:cNvPr id="46" name="文本框 45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2993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l"/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17209" y="4079715"/>
            <a:ext cx="2682516" cy="1200328"/>
            <a:chOff x="1085274" y="2349127"/>
            <a:chExt cx="2993356" cy="1200328"/>
          </a:xfrm>
        </p:grpSpPr>
        <p:sp>
          <p:nvSpPr>
            <p:cNvPr id="49" name="文本框 4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85274" y="2687681"/>
              <a:ext cx="2993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75469" y="1831815"/>
            <a:ext cx="2625562" cy="1172180"/>
            <a:chOff x="1730704" y="2349127"/>
            <a:chExt cx="2929802" cy="1172180"/>
          </a:xfrm>
        </p:grpSpPr>
        <p:sp>
          <p:nvSpPr>
            <p:cNvPr id="52" name="文本框 51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30704" y="2687681"/>
              <a:ext cx="2929802" cy="8336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请在此处输入具体内容，文字请尽量言简意赅，此处为具体文字，请尽量言简意赅，表达意思即可。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404872" y="4079715"/>
            <a:ext cx="2696158" cy="1200328"/>
            <a:chOff x="1651927" y="2349127"/>
            <a:chExt cx="3008579" cy="1200328"/>
          </a:xfrm>
        </p:grpSpPr>
        <p:sp>
          <p:nvSpPr>
            <p:cNvPr id="55" name="文本框 54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651927" y="2687681"/>
              <a:ext cx="30085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问题评估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1823674" y="1781533"/>
            <a:ext cx="2232948" cy="3507016"/>
            <a:chOff x="778084" y="1038958"/>
            <a:chExt cx="1850186" cy="2900945"/>
          </a:xfrm>
        </p:grpSpPr>
        <p:sp>
          <p:nvSpPr>
            <p:cNvPr id="14" name="圆角矩形 13"/>
            <p:cNvSpPr/>
            <p:nvPr/>
          </p:nvSpPr>
          <p:spPr>
            <a:xfrm>
              <a:off x="887052" y="1038958"/>
              <a:ext cx="1632254" cy="1502650"/>
            </a:xfrm>
            <a:prstGeom prst="roundRect">
              <a:avLst>
                <a:gd name="adj" fmla="val 9350"/>
              </a:avLst>
            </a:prstGeom>
            <a:solidFill>
              <a:srgbClr val="A2CDD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78084" y="1947913"/>
              <a:ext cx="1850186" cy="199199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A2CDD2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03141" y="1647875"/>
              <a:ext cx="600075" cy="600075"/>
            </a:xfrm>
            <a:prstGeom prst="ellipse">
              <a:avLst/>
            </a:prstGeom>
            <a:solidFill>
              <a:srgbClr val="A2CDD2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1304926" y="1222952"/>
              <a:ext cx="839366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01</a:t>
              </a:r>
              <a:endParaRPr lang="zh-HK" altLang="en-US" sz="4265" kern="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21" name="文本框 64"/>
            <p:cNvSpPr txBox="1"/>
            <p:nvPr/>
          </p:nvSpPr>
          <p:spPr>
            <a:xfrm>
              <a:off x="1148007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65"/>
            <p:cNvSpPr txBox="1"/>
            <p:nvPr/>
          </p:nvSpPr>
          <p:spPr>
            <a:xfrm>
              <a:off x="981159" y="2788385"/>
              <a:ext cx="1432279" cy="900262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000" dirty="0"/>
                <a:t>请在此处输入具体内容，文字请尽量言简意赅，此处为具体文字，请尽量言简意赅，表达意思即可。</a:t>
              </a:r>
              <a:endParaRPr lang="zh-CN" altLang="en-US" sz="1000" dirty="0">
                <a:sym typeface="微软雅黑" panose="020B0503020204020204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4227857" y="1781533"/>
            <a:ext cx="2232948" cy="3507016"/>
            <a:chOff x="2690633" y="1038958"/>
            <a:chExt cx="1850186" cy="2900945"/>
          </a:xfrm>
        </p:grpSpPr>
        <p:sp>
          <p:nvSpPr>
            <p:cNvPr id="24" name="圆角矩形 23"/>
            <p:cNvSpPr/>
            <p:nvPr/>
          </p:nvSpPr>
          <p:spPr>
            <a:xfrm>
              <a:off x="2799601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F7443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690633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F7443D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15689" y="1647875"/>
              <a:ext cx="600075" cy="600075"/>
            </a:xfrm>
            <a:prstGeom prst="ellipse">
              <a:avLst/>
            </a:prstGeom>
            <a:solidFill>
              <a:srgbClr val="F7443D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27" name="文本框 48"/>
            <p:cNvSpPr txBox="1"/>
            <p:nvPr/>
          </p:nvSpPr>
          <p:spPr>
            <a:xfrm>
              <a:off x="3185327" y="1222952"/>
              <a:ext cx="89494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prstClr val="white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02</a:t>
              </a:r>
              <a:endParaRPr lang="zh-HK" altLang="en-US" sz="4265" kern="0" dirty="0">
                <a:solidFill>
                  <a:prstClr val="white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28" name="文本框 66"/>
            <p:cNvSpPr txBox="1"/>
            <p:nvPr/>
          </p:nvSpPr>
          <p:spPr>
            <a:xfrm>
              <a:off x="3060555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文本框 67"/>
            <p:cNvSpPr txBox="1"/>
            <p:nvPr/>
          </p:nvSpPr>
          <p:spPr>
            <a:xfrm>
              <a:off x="2816836" y="2788385"/>
              <a:ext cx="1465009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anose="020B0503020204020204" charset="-122"/>
              </a:endParaRPr>
            </a:p>
          </p:txBody>
        </p:sp>
      </p:grpSp>
      <p:grpSp>
        <p:nvGrpSpPr>
          <p:cNvPr id="30" name="组合 18"/>
          <p:cNvGrpSpPr/>
          <p:nvPr/>
        </p:nvGrpSpPr>
        <p:grpSpPr>
          <a:xfrm>
            <a:off x="6622101" y="1781533"/>
            <a:ext cx="2232948" cy="3507016"/>
            <a:chOff x="4603182" y="1038958"/>
            <a:chExt cx="1850186" cy="2900945"/>
          </a:xfrm>
        </p:grpSpPr>
        <p:sp>
          <p:nvSpPr>
            <p:cNvPr id="31" name="圆角矩形 30"/>
            <p:cNvSpPr/>
            <p:nvPr/>
          </p:nvSpPr>
          <p:spPr>
            <a:xfrm>
              <a:off x="4712149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603182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28238" y="1647875"/>
              <a:ext cx="600075" cy="600075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34" name="文本框 54"/>
            <p:cNvSpPr txBox="1"/>
            <p:nvPr/>
          </p:nvSpPr>
          <p:spPr>
            <a:xfrm>
              <a:off x="5044295" y="1222952"/>
              <a:ext cx="97858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03</a:t>
              </a:r>
              <a:endParaRPr lang="zh-HK" altLang="en-US" sz="4265" kern="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35" name="文本框 68"/>
            <p:cNvSpPr txBox="1"/>
            <p:nvPr/>
          </p:nvSpPr>
          <p:spPr>
            <a:xfrm>
              <a:off x="4973104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文本框 69"/>
            <p:cNvSpPr txBox="1"/>
            <p:nvPr/>
          </p:nvSpPr>
          <p:spPr>
            <a:xfrm>
              <a:off x="4818511" y="2788385"/>
              <a:ext cx="1430150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anose="020B0503020204020204" charset="-122"/>
              </a:endParaRPr>
            </a:p>
          </p:txBody>
        </p:sp>
      </p:grpSp>
      <p:grpSp>
        <p:nvGrpSpPr>
          <p:cNvPr id="37" name="组合 25"/>
          <p:cNvGrpSpPr/>
          <p:nvPr/>
        </p:nvGrpSpPr>
        <p:grpSpPr>
          <a:xfrm>
            <a:off x="9026283" y="1781533"/>
            <a:ext cx="2232948" cy="3507016"/>
            <a:chOff x="6515731" y="1038958"/>
            <a:chExt cx="1850186" cy="2900945"/>
          </a:xfrm>
        </p:grpSpPr>
        <p:sp>
          <p:nvSpPr>
            <p:cNvPr id="38" name="圆角矩形 37"/>
            <p:cNvSpPr/>
            <p:nvPr/>
          </p:nvSpPr>
          <p:spPr>
            <a:xfrm>
              <a:off x="6624698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A2CDD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515731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A2CDD2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140787" y="1647875"/>
              <a:ext cx="600075" cy="600075"/>
            </a:xfrm>
            <a:prstGeom prst="ellipse">
              <a:avLst/>
            </a:prstGeom>
            <a:solidFill>
              <a:srgbClr val="A2CDD2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41" name="文本框 60"/>
            <p:cNvSpPr txBox="1"/>
            <p:nvPr/>
          </p:nvSpPr>
          <p:spPr>
            <a:xfrm>
              <a:off x="6988992" y="1222952"/>
              <a:ext cx="87627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prstClr val="white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04</a:t>
              </a:r>
              <a:endParaRPr lang="zh-HK" altLang="en-US" sz="4265" kern="0" dirty="0">
                <a:solidFill>
                  <a:prstClr val="white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42" name="文本框 70"/>
            <p:cNvSpPr txBox="1"/>
            <p:nvPr/>
          </p:nvSpPr>
          <p:spPr>
            <a:xfrm>
              <a:off x="6885653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文本框 71"/>
            <p:cNvSpPr txBox="1"/>
            <p:nvPr/>
          </p:nvSpPr>
          <p:spPr>
            <a:xfrm>
              <a:off x="6685093" y="2788385"/>
              <a:ext cx="1511462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相关对策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淘宝网chenying0907出品 11"/>
          <p:cNvSpPr/>
          <p:nvPr/>
        </p:nvSpPr>
        <p:spPr>
          <a:xfrm>
            <a:off x="5825061" y="1675126"/>
            <a:ext cx="1071261" cy="956070"/>
          </a:xfrm>
          <a:custGeom>
            <a:avLst/>
            <a:gdLst>
              <a:gd name="connsiteX0" fmla="*/ 535796 w 1071592"/>
              <a:gd name="connsiteY0" fmla="*/ 0 h 956365"/>
              <a:gd name="connsiteX1" fmla="*/ 643060 w 1071592"/>
              <a:gd name="connsiteY1" fmla="*/ 89762 h 956365"/>
              <a:gd name="connsiteX2" fmla="*/ 1071592 w 1071592"/>
              <a:gd name="connsiteY2" fmla="*/ 956365 h 956365"/>
              <a:gd name="connsiteX3" fmla="*/ 0 w 1071592"/>
              <a:gd name="connsiteY3" fmla="*/ 956365 h 956365"/>
              <a:gd name="connsiteX4" fmla="*/ 428531 w 1071592"/>
              <a:gd name="connsiteY4" fmla="*/ 89762 h 956365"/>
              <a:gd name="connsiteX5" fmla="*/ 535796 w 1071592"/>
              <a:gd name="connsiteY5" fmla="*/ 0 h 95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592" h="956365">
                <a:moveTo>
                  <a:pt x="535796" y="0"/>
                </a:moveTo>
                <a:cubicBezTo>
                  <a:pt x="579570" y="0"/>
                  <a:pt x="615330" y="29926"/>
                  <a:pt x="643060" y="89762"/>
                </a:cubicBezTo>
                <a:lnTo>
                  <a:pt x="1071592" y="956365"/>
                </a:lnTo>
                <a:lnTo>
                  <a:pt x="0" y="956365"/>
                </a:lnTo>
                <a:lnTo>
                  <a:pt x="428531" y="89762"/>
                </a:lnTo>
                <a:cubicBezTo>
                  <a:pt x="456261" y="29926"/>
                  <a:pt x="492022" y="0"/>
                  <a:pt x="535796" y="0"/>
                </a:cubicBezTo>
                <a:close/>
              </a:path>
            </a:pathLst>
          </a:custGeom>
          <a:solidFill>
            <a:srgbClr val="F7443D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淘宝网chenying0907出品 12"/>
          <p:cNvSpPr/>
          <p:nvPr/>
        </p:nvSpPr>
        <p:spPr>
          <a:xfrm>
            <a:off x="7096865" y="2780405"/>
            <a:ext cx="1084509" cy="1006435"/>
          </a:xfrm>
          <a:custGeom>
            <a:avLst/>
            <a:gdLst>
              <a:gd name="connsiteX0" fmla="*/ 0 w 1084844"/>
              <a:gd name="connsiteY0" fmla="*/ 0 h 1006745"/>
              <a:gd name="connsiteX1" fmla="*/ 962256 w 1084844"/>
              <a:gd name="connsiteY1" fmla="*/ 139923 h 1006745"/>
              <a:gd name="connsiteX2" fmla="*/ 1084844 w 1084844"/>
              <a:gd name="connsiteY2" fmla="*/ 240615 h 1006745"/>
              <a:gd name="connsiteX3" fmla="*/ 1027926 w 1084844"/>
              <a:gd name="connsiteY3" fmla="*/ 345682 h 1006745"/>
              <a:gd name="connsiteX4" fmla="*/ 350058 w 1084844"/>
              <a:gd name="connsiteY4" fmla="*/ 1006745 h 1006745"/>
              <a:gd name="connsiteX5" fmla="*/ 426715 w 1084844"/>
              <a:gd name="connsiteY5" fmla="*/ 853431 h 1006745"/>
              <a:gd name="connsiteX6" fmla="*/ 0 w 1084844"/>
              <a:gd name="connsiteY6" fmla="*/ 0 h 100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44" h="1006745">
                <a:moveTo>
                  <a:pt x="0" y="0"/>
                </a:moveTo>
                <a:lnTo>
                  <a:pt x="962256" y="139923"/>
                </a:lnTo>
                <a:cubicBezTo>
                  <a:pt x="1043970" y="153050"/>
                  <a:pt x="1084844" y="186614"/>
                  <a:pt x="1084844" y="240615"/>
                </a:cubicBezTo>
                <a:cubicBezTo>
                  <a:pt x="1084844" y="272720"/>
                  <a:pt x="1065866" y="307743"/>
                  <a:pt x="1027926" y="345682"/>
                </a:cubicBezTo>
                <a:lnTo>
                  <a:pt x="350058" y="1006745"/>
                </a:lnTo>
                <a:lnTo>
                  <a:pt x="426715" y="853431"/>
                </a:lnTo>
                <a:lnTo>
                  <a:pt x="0" y="0"/>
                </a:lnTo>
                <a:close/>
              </a:path>
            </a:pathLst>
          </a:custGeom>
          <a:solidFill>
            <a:srgbClr val="A2CDD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淘宝网chenying0907出品 13"/>
          <p:cNvSpPr/>
          <p:nvPr/>
        </p:nvSpPr>
        <p:spPr>
          <a:xfrm>
            <a:off x="4540009" y="2780403"/>
            <a:ext cx="1084511" cy="1007044"/>
          </a:xfrm>
          <a:custGeom>
            <a:avLst/>
            <a:gdLst>
              <a:gd name="connsiteX0" fmla="*/ 1084845 w 1084845"/>
              <a:gd name="connsiteY0" fmla="*/ 0 h 1007354"/>
              <a:gd name="connsiteX1" fmla="*/ 658129 w 1084845"/>
              <a:gd name="connsiteY1" fmla="*/ 853431 h 1007354"/>
              <a:gd name="connsiteX2" fmla="*/ 735091 w 1084845"/>
              <a:gd name="connsiteY2" fmla="*/ 1007354 h 1007354"/>
              <a:gd name="connsiteX3" fmla="*/ 54722 w 1084845"/>
              <a:gd name="connsiteY3" fmla="*/ 345682 h 1007354"/>
              <a:gd name="connsiteX4" fmla="*/ 0 w 1084845"/>
              <a:gd name="connsiteY4" fmla="*/ 240615 h 1007354"/>
              <a:gd name="connsiteX5" fmla="*/ 122588 w 1084845"/>
              <a:gd name="connsiteY5" fmla="*/ 139923 h 1007354"/>
              <a:gd name="connsiteX6" fmla="*/ 1084845 w 1084845"/>
              <a:gd name="connsiteY6" fmla="*/ 0 h 100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45" h="1007354">
                <a:moveTo>
                  <a:pt x="1084845" y="0"/>
                </a:moveTo>
                <a:lnTo>
                  <a:pt x="658129" y="853431"/>
                </a:lnTo>
                <a:lnTo>
                  <a:pt x="735091" y="1007354"/>
                </a:lnTo>
                <a:lnTo>
                  <a:pt x="54722" y="345682"/>
                </a:lnTo>
                <a:cubicBezTo>
                  <a:pt x="18241" y="306284"/>
                  <a:pt x="0" y="271262"/>
                  <a:pt x="0" y="240615"/>
                </a:cubicBezTo>
                <a:cubicBezTo>
                  <a:pt x="0" y="186614"/>
                  <a:pt x="40857" y="153050"/>
                  <a:pt x="122588" y="139923"/>
                </a:cubicBezTo>
                <a:lnTo>
                  <a:pt x="1084845" y="0"/>
                </a:lnTo>
                <a:close/>
              </a:path>
            </a:pathLst>
          </a:custGeom>
          <a:solidFill>
            <a:srgbClr val="A2CDD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淘宝网chenying0907出品 14"/>
          <p:cNvSpPr/>
          <p:nvPr/>
        </p:nvSpPr>
        <p:spPr>
          <a:xfrm>
            <a:off x="6419016" y="3989631"/>
            <a:ext cx="1101475" cy="1158352"/>
          </a:xfrm>
          <a:custGeom>
            <a:avLst/>
            <a:gdLst>
              <a:gd name="connsiteX0" fmla="*/ 926688 w 1101814"/>
              <a:gd name="connsiteY0" fmla="*/ 0 h 1158709"/>
              <a:gd name="connsiteX1" fmla="*/ 1099635 w 1101814"/>
              <a:gd name="connsiteY1" fmla="*/ 1005492 h 1158709"/>
              <a:gd name="connsiteX2" fmla="*/ 1101814 w 1101814"/>
              <a:gd name="connsiteY2" fmla="*/ 1049266 h 1158709"/>
              <a:gd name="connsiteX3" fmla="*/ 1078838 w 1101814"/>
              <a:gd name="connsiteY3" fmla="*/ 1126964 h 1158709"/>
              <a:gd name="connsiteX4" fmla="*/ 1012070 w 1101814"/>
              <a:gd name="connsiteY4" fmla="*/ 1158709 h 1158709"/>
              <a:gd name="connsiteX5" fmla="*/ 924505 w 1101814"/>
              <a:gd name="connsiteY5" fmla="*/ 1132438 h 1158709"/>
              <a:gd name="connsiteX6" fmla="*/ 0 w 1101814"/>
              <a:gd name="connsiteY6" fmla="*/ 646514 h 1158709"/>
              <a:gd name="connsiteX7" fmla="*/ 603431 w 1101814"/>
              <a:gd name="connsiteY7" fmla="*/ 646514 h 1158709"/>
              <a:gd name="connsiteX8" fmla="*/ 926688 w 1101814"/>
              <a:gd name="connsiteY8" fmla="*/ 0 h 115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814" h="1158709">
                <a:moveTo>
                  <a:pt x="926688" y="0"/>
                </a:moveTo>
                <a:lnTo>
                  <a:pt x="1099635" y="1005492"/>
                </a:lnTo>
                <a:cubicBezTo>
                  <a:pt x="1101094" y="1015702"/>
                  <a:pt x="1101814" y="1030287"/>
                  <a:pt x="1101814" y="1049266"/>
                </a:cubicBezTo>
                <a:cubicBezTo>
                  <a:pt x="1101814" y="1079913"/>
                  <a:pt x="1094161" y="1105806"/>
                  <a:pt x="1078838" y="1126964"/>
                </a:cubicBezTo>
                <a:cubicBezTo>
                  <a:pt x="1063514" y="1148139"/>
                  <a:pt x="1041258" y="1158709"/>
                  <a:pt x="1012070" y="1158709"/>
                </a:cubicBezTo>
                <a:cubicBezTo>
                  <a:pt x="984340" y="1158709"/>
                  <a:pt x="955152" y="1149958"/>
                  <a:pt x="924505" y="1132438"/>
                </a:cubicBezTo>
                <a:lnTo>
                  <a:pt x="0" y="646514"/>
                </a:lnTo>
                <a:lnTo>
                  <a:pt x="603431" y="646514"/>
                </a:lnTo>
                <a:lnTo>
                  <a:pt x="926688" y="0"/>
                </a:lnTo>
                <a:close/>
              </a:path>
            </a:pathLst>
          </a:custGeom>
          <a:solidFill>
            <a:srgbClr val="7AB8B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淘宝网chenying0907出品 15"/>
          <p:cNvSpPr/>
          <p:nvPr/>
        </p:nvSpPr>
        <p:spPr>
          <a:xfrm>
            <a:off x="5198699" y="3989635"/>
            <a:ext cx="1103670" cy="1158350"/>
          </a:xfrm>
          <a:custGeom>
            <a:avLst/>
            <a:gdLst>
              <a:gd name="connsiteX0" fmla="*/ 177323 w 1104011"/>
              <a:gd name="connsiteY0" fmla="*/ 0 h 1158708"/>
              <a:gd name="connsiteX1" fmla="*/ 500579 w 1104011"/>
              <a:gd name="connsiteY1" fmla="*/ 646513 h 1158708"/>
              <a:gd name="connsiteX2" fmla="*/ 1104011 w 1104011"/>
              <a:gd name="connsiteY2" fmla="*/ 646513 h 1158708"/>
              <a:gd name="connsiteX3" fmla="*/ 179488 w 1104011"/>
              <a:gd name="connsiteY3" fmla="*/ 1132437 h 1158708"/>
              <a:gd name="connsiteX4" fmla="*/ 91940 w 1104011"/>
              <a:gd name="connsiteY4" fmla="*/ 1158708 h 1158708"/>
              <a:gd name="connsiteX5" fmla="*/ 22976 w 1104011"/>
              <a:gd name="connsiteY5" fmla="*/ 1126963 h 1158708"/>
              <a:gd name="connsiteX6" fmla="*/ 0 w 1104011"/>
              <a:gd name="connsiteY6" fmla="*/ 1049265 h 1158708"/>
              <a:gd name="connsiteX7" fmla="*/ 4375 w 1104011"/>
              <a:gd name="connsiteY7" fmla="*/ 1005491 h 1158708"/>
              <a:gd name="connsiteX8" fmla="*/ 177323 w 1104011"/>
              <a:gd name="connsiteY8" fmla="*/ 0 h 11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011" h="1158708">
                <a:moveTo>
                  <a:pt x="177323" y="0"/>
                </a:moveTo>
                <a:lnTo>
                  <a:pt x="500579" y="646513"/>
                </a:lnTo>
                <a:lnTo>
                  <a:pt x="1104011" y="646513"/>
                </a:lnTo>
                <a:lnTo>
                  <a:pt x="179488" y="1132437"/>
                </a:lnTo>
                <a:cubicBezTo>
                  <a:pt x="147383" y="1149957"/>
                  <a:pt x="118195" y="1158708"/>
                  <a:pt x="91940" y="1158708"/>
                </a:cubicBezTo>
                <a:cubicBezTo>
                  <a:pt x="61294" y="1158708"/>
                  <a:pt x="38300" y="1148138"/>
                  <a:pt x="22976" y="1126963"/>
                </a:cubicBezTo>
                <a:cubicBezTo>
                  <a:pt x="7653" y="1105805"/>
                  <a:pt x="0" y="1079912"/>
                  <a:pt x="0" y="1049265"/>
                </a:cubicBezTo>
                <a:cubicBezTo>
                  <a:pt x="0" y="1040513"/>
                  <a:pt x="1458" y="1025911"/>
                  <a:pt x="4375" y="1005491"/>
                </a:cubicBezTo>
                <a:lnTo>
                  <a:pt x="177323" y="0"/>
                </a:lnTo>
                <a:close/>
              </a:path>
            </a:pathLst>
          </a:custGeom>
          <a:solidFill>
            <a:srgbClr val="7AB8B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6153005" y="2070648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7481111" y="2987877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7046361" y="4566715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5287004" y="4566715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4855609" y="2987877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Oval 21"/>
          <p:cNvSpPr/>
          <p:nvPr/>
        </p:nvSpPr>
        <p:spPr>
          <a:xfrm>
            <a:off x="6893925" y="1570178"/>
            <a:ext cx="180843" cy="180843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Oval 22"/>
          <p:cNvSpPr/>
          <p:nvPr/>
        </p:nvSpPr>
        <p:spPr>
          <a:xfrm>
            <a:off x="7440796" y="1458663"/>
            <a:ext cx="521994" cy="521994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7256060" y="1305451"/>
            <a:ext cx="180843" cy="180843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Oval 24"/>
          <p:cNvSpPr/>
          <p:nvPr/>
        </p:nvSpPr>
        <p:spPr>
          <a:xfrm>
            <a:off x="7962792" y="1399317"/>
            <a:ext cx="275810" cy="275810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Oval 25"/>
          <p:cNvSpPr/>
          <p:nvPr/>
        </p:nvSpPr>
        <p:spPr>
          <a:xfrm>
            <a:off x="7979424" y="2281303"/>
            <a:ext cx="553817" cy="553817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Oval 26"/>
          <p:cNvSpPr/>
          <p:nvPr/>
        </p:nvSpPr>
        <p:spPr>
          <a:xfrm>
            <a:off x="8648495" y="2744696"/>
            <a:ext cx="180843" cy="180843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val 27"/>
          <p:cNvSpPr/>
          <p:nvPr/>
        </p:nvSpPr>
        <p:spPr>
          <a:xfrm>
            <a:off x="8738917" y="2255256"/>
            <a:ext cx="375940" cy="375940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val 28"/>
          <p:cNvSpPr/>
          <p:nvPr/>
        </p:nvSpPr>
        <p:spPr>
          <a:xfrm>
            <a:off x="8488029" y="2987878"/>
            <a:ext cx="90421" cy="90421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val 29"/>
          <p:cNvSpPr/>
          <p:nvPr/>
        </p:nvSpPr>
        <p:spPr>
          <a:xfrm>
            <a:off x="8241237" y="4772045"/>
            <a:ext cx="308906" cy="308906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val 30"/>
          <p:cNvSpPr/>
          <p:nvPr/>
        </p:nvSpPr>
        <p:spPr>
          <a:xfrm>
            <a:off x="8181373" y="5052766"/>
            <a:ext cx="154454" cy="154454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Oval 31"/>
          <p:cNvSpPr/>
          <p:nvPr/>
        </p:nvSpPr>
        <p:spPr>
          <a:xfrm>
            <a:off x="7773704" y="5207220"/>
            <a:ext cx="278421" cy="278421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Oval 32"/>
          <p:cNvSpPr/>
          <p:nvPr/>
        </p:nvSpPr>
        <p:spPr>
          <a:xfrm>
            <a:off x="8254816" y="5368258"/>
            <a:ext cx="121757" cy="121757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Oval 33"/>
          <p:cNvSpPr/>
          <p:nvPr/>
        </p:nvSpPr>
        <p:spPr>
          <a:xfrm>
            <a:off x="4509084" y="4676825"/>
            <a:ext cx="259107" cy="259107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Oval 34"/>
          <p:cNvSpPr/>
          <p:nvPr/>
        </p:nvSpPr>
        <p:spPr>
          <a:xfrm>
            <a:off x="4866457" y="5080951"/>
            <a:ext cx="129553" cy="129553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Oval 35"/>
          <p:cNvSpPr/>
          <p:nvPr/>
        </p:nvSpPr>
        <p:spPr>
          <a:xfrm>
            <a:off x="4708194" y="4267068"/>
            <a:ext cx="484257" cy="484257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Oval 36"/>
          <p:cNvSpPr/>
          <p:nvPr/>
        </p:nvSpPr>
        <p:spPr>
          <a:xfrm>
            <a:off x="4425676" y="5248045"/>
            <a:ext cx="228665" cy="228665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Oval 37"/>
          <p:cNvSpPr/>
          <p:nvPr/>
        </p:nvSpPr>
        <p:spPr>
          <a:xfrm>
            <a:off x="4188144" y="2439866"/>
            <a:ext cx="403870" cy="403870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Oval 38"/>
          <p:cNvSpPr/>
          <p:nvPr/>
        </p:nvSpPr>
        <p:spPr>
          <a:xfrm>
            <a:off x="3936371" y="2153161"/>
            <a:ext cx="128142" cy="128142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Oval 39"/>
          <p:cNvSpPr/>
          <p:nvPr/>
        </p:nvSpPr>
        <p:spPr>
          <a:xfrm>
            <a:off x="3993599" y="2373461"/>
            <a:ext cx="194547" cy="194547"/>
          </a:xfrm>
          <a:prstGeom prst="ellipse">
            <a:avLst/>
          </a:prstGeom>
          <a:solidFill>
            <a:srgbClr val="A2CDD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Oval 40"/>
          <p:cNvSpPr/>
          <p:nvPr/>
        </p:nvSpPr>
        <p:spPr>
          <a:xfrm>
            <a:off x="3539444" y="2679153"/>
            <a:ext cx="246389" cy="246389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Oval 41"/>
          <p:cNvSpPr/>
          <p:nvPr/>
        </p:nvSpPr>
        <p:spPr>
          <a:xfrm>
            <a:off x="7602910" y="4419804"/>
            <a:ext cx="449217" cy="449217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Rectangle 42"/>
          <p:cNvSpPr/>
          <p:nvPr/>
        </p:nvSpPr>
        <p:spPr>
          <a:xfrm>
            <a:off x="8656870" y="1221077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anose="020B0503020204020204" charset="-122"/>
            </a:endParaRPr>
          </a:p>
        </p:txBody>
      </p:sp>
      <p:sp>
        <p:nvSpPr>
          <p:cNvPr id="48" name="Rectangle 43"/>
          <p:cNvSpPr/>
          <p:nvPr/>
        </p:nvSpPr>
        <p:spPr>
          <a:xfrm>
            <a:off x="8878673" y="2683158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anose="020B0503020204020204" charset="-122"/>
            </a:endParaRPr>
          </a:p>
        </p:txBody>
      </p:sp>
      <p:sp>
        <p:nvSpPr>
          <p:cNvPr id="49" name="Rectangle 44"/>
          <p:cNvSpPr/>
          <p:nvPr/>
        </p:nvSpPr>
        <p:spPr>
          <a:xfrm>
            <a:off x="8583413" y="4631988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anose="020B0503020204020204" charset="-122"/>
            </a:endParaRPr>
          </a:p>
        </p:txBody>
      </p:sp>
      <p:sp>
        <p:nvSpPr>
          <p:cNvPr id="50" name="Rectangle 45"/>
          <p:cNvSpPr/>
          <p:nvPr/>
        </p:nvSpPr>
        <p:spPr>
          <a:xfrm>
            <a:off x="2061518" y="3058830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anose="020B0503020204020204" charset="-122"/>
            </a:endParaRPr>
          </a:p>
        </p:txBody>
      </p:sp>
      <p:sp>
        <p:nvSpPr>
          <p:cNvPr id="51" name="Rectangle 46"/>
          <p:cNvSpPr/>
          <p:nvPr/>
        </p:nvSpPr>
        <p:spPr>
          <a:xfrm>
            <a:off x="1853200" y="4501253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anose="020B0503020204020204" charset="-122"/>
            </a:endParaRPr>
          </a:p>
        </p:txBody>
      </p:sp>
      <p:sp>
        <p:nvSpPr>
          <p:cNvPr id="52" name="TextBox 3"/>
          <p:cNvSpPr txBox="1"/>
          <p:nvPr/>
        </p:nvSpPr>
        <p:spPr>
          <a:xfrm>
            <a:off x="5741165" y="3416850"/>
            <a:ext cx="1361270" cy="52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标题内容</a:t>
            </a:r>
            <a:r>
              <a:rPr lang="id-ID" altLang="zh-CN" sz="21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endParaRPr lang="en-US" altLang="zh-CN" sz="213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/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论文总结</a:t>
            </a:r>
            <a:endParaRPr lang="zh-CN" altLang="en-US" sz="2800" b="1" spc="3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1166065" y="1674841"/>
            <a:ext cx="1996235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SIX</a:t>
            </a:r>
            <a:endParaRPr lang="en-US" altLang="zh-CN" sz="2000" b="1" spc="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/>
          <p:cNvGrpSpPr/>
          <p:nvPr/>
        </p:nvGrpSpPr>
        <p:grpSpPr>
          <a:xfrm>
            <a:off x="5408699" y="267613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研究方法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38990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成绩与思考</a:t>
                </a:r>
                <a:endParaRPr lang="zh-CN" altLang="en-US" dirty="0"/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论文总结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研究方法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06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29838" y="2016481"/>
            <a:ext cx="2796446" cy="2325248"/>
          </a:xfrm>
          <a:prstGeom prst="rect">
            <a:avLst/>
          </a:prstGeom>
          <a:solidFill>
            <a:srgbClr val="A2CDD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24" y="2103816"/>
            <a:ext cx="2552284" cy="2106547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5116506" y="2016481"/>
            <a:ext cx="2796446" cy="2325248"/>
          </a:xfrm>
          <a:prstGeom prst="rect">
            <a:avLst/>
          </a:prstGeom>
          <a:solidFill>
            <a:srgbClr val="F7443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92" y="2103816"/>
            <a:ext cx="2552284" cy="2106547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1925594" y="2016481"/>
            <a:ext cx="2796446" cy="2325248"/>
          </a:xfrm>
          <a:prstGeom prst="rect">
            <a:avLst/>
          </a:prstGeom>
          <a:solidFill>
            <a:srgbClr val="A2CDD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20549" y="4536888"/>
            <a:ext cx="2662552" cy="110181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/>
              <a:t>请在此处输入具体内容，文字请尽量言简意赅，此处为具体文字，请尽量言简意赅，表达意思即可。</a:t>
            </a:r>
            <a:endParaRPr lang="zh-CN" altLang="en-US" sz="1200" dirty="0"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0" y="2103816"/>
            <a:ext cx="2552284" cy="2106547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23" name="五边形 22"/>
          <p:cNvSpPr/>
          <p:nvPr/>
        </p:nvSpPr>
        <p:spPr>
          <a:xfrm>
            <a:off x="1925593" y="3665077"/>
            <a:ext cx="2036128" cy="409170"/>
          </a:xfrm>
          <a:prstGeom prst="homePlat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53480" y="371524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69037" y="4536888"/>
            <a:ext cx="2714463" cy="111822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r>
              <a:rPr lang="zh-CN" altLang="en-US" dirty="0"/>
              <a:t>请在此处输入具体内容，文字请尽量言简意赅，此处为具体文字，请尽量言简意赅，表达意思即可。</a:t>
            </a:r>
            <a:endParaRPr lang="zh-CN" altLang="en-US" dirty="0">
              <a:sym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26" name="五边形 25"/>
          <p:cNvSpPr/>
          <p:nvPr/>
        </p:nvSpPr>
        <p:spPr>
          <a:xfrm>
            <a:off x="5116503" y="3665077"/>
            <a:ext cx="2036128" cy="409170"/>
          </a:xfrm>
          <a:prstGeom prst="homePlat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4391" y="371524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38439" y="4536888"/>
            <a:ext cx="2771569" cy="110181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/>
              <a:t>请在此处输入具体内容，文字请尽量言简意赅，此处为具体文字，请尽量言简意赅，表达意思即可。</a:t>
            </a:r>
            <a:endParaRPr lang="zh-CN" altLang="en-US" sz="1200" dirty="0"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五边形 28"/>
          <p:cNvSpPr/>
          <p:nvPr/>
        </p:nvSpPr>
        <p:spPr>
          <a:xfrm>
            <a:off x="8329836" y="3665077"/>
            <a:ext cx="2036128" cy="409170"/>
          </a:xfrm>
          <a:prstGeom prst="homePlat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7725" y="371524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5" grpId="0" animBg="1"/>
      <p:bldP spid="20" grpId="0" animBg="1"/>
      <p:bldP spid="21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论文总结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成绩与思考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06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97395" y="4299839"/>
            <a:ext cx="8037204" cy="1232424"/>
            <a:chOff x="2097395" y="4299839"/>
            <a:chExt cx="8037204" cy="1232424"/>
          </a:xfrm>
        </p:grpSpPr>
        <p:sp>
          <p:nvSpPr>
            <p:cNvPr id="14" name="TextBox 4"/>
            <p:cNvSpPr txBox="1"/>
            <p:nvPr/>
          </p:nvSpPr>
          <p:spPr>
            <a:xfrm>
              <a:off x="2097396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2097395" y="4670487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请在此处输入具体内容，文字请尽量言简意赅，此处为具体文字，请尽量言简意赅，表达意思即可。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4878297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altLang="zh-CN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4878296" y="4670487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请在此处输入具体内容，文字请尽量言简意赅，此处为具体文字，请尽量言简意赅，表达意思即可。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7684084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altLang="zh-CN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7684086" y="4670489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请在此处输入具体内容，文字请尽量言简意赅，此处为具体文字，请尽量言简意赅，表达意思即可。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endParaRPr>
            </a:p>
          </p:txBody>
        </p:sp>
      </p:grpSp>
      <p:pic>
        <p:nvPicPr>
          <p:cNvPr id="25" name="图片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96" y="1587857"/>
            <a:ext cx="4807849" cy="2271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3716960" y="2072322"/>
            <a:ext cx="4801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淡雅小清新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毕业论文答辩模板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923393" y="3784134"/>
            <a:ext cx="432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感谢您的聆听！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48375" y="4440124"/>
            <a:ext cx="2504926" cy="713436"/>
            <a:chOff x="4848375" y="4440124"/>
            <a:chExt cx="2504926" cy="713436"/>
          </a:xfrm>
        </p:grpSpPr>
        <p:sp>
          <p:nvSpPr>
            <p:cNvPr id="29" name="矩形: 圆角 28"/>
            <p:cNvSpPr/>
            <p:nvPr/>
          </p:nvSpPr>
          <p:spPr>
            <a:xfrm>
              <a:off x="4848375" y="4440124"/>
              <a:ext cx="2504926" cy="713436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aseline="-250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126755" y="4490275"/>
              <a:ext cx="2006600" cy="603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经济管理学院市场营销专业 </a:t>
              </a:r>
              <a:endParaRPr lang="en-US" altLang="zh-CN" b="1" baseline="-250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b="1" baseline="-25000" dirty="0">
                  <a:solidFill>
                    <a:schemeClr val="bg1"/>
                  </a:solidFill>
                  <a:latin typeface="+mn-ea"/>
                </a:rPr>
                <a:t>2021</a:t>
              </a: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级</a:t>
              </a:r>
              <a:endParaRPr lang="zh-CN" altLang="en-US" b="1" baseline="-25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5" name="矩形: 圆顶角 34"/>
          <p:cNvSpPr/>
          <p:nvPr/>
        </p:nvSpPr>
        <p:spPr>
          <a:xfrm rot="10800000">
            <a:off x="4848375" y="402690"/>
            <a:ext cx="2504926" cy="616485"/>
          </a:xfrm>
          <a:prstGeom prst="round2SameRect">
            <a:avLst>
              <a:gd name="adj1" fmla="val 21302"/>
              <a:gd name="adj2" fmla="val 0"/>
            </a:avLst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48375" y="5799125"/>
            <a:ext cx="2504926" cy="782650"/>
            <a:chOff x="4848375" y="5799125"/>
            <a:chExt cx="2504926" cy="782650"/>
          </a:xfrm>
        </p:grpSpPr>
        <p:sp>
          <p:nvSpPr>
            <p:cNvPr id="36" name="矩形 35"/>
            <p:cNvSpPr/>
            <p:nvPr/>
          </p:nvSpPr>
          <p:spPr>
            <a:xfrm>
              <a:off x="4848375" y="6197600"/>
              <a:ext cx="2504926" cy="384175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5759985" y="5799125"/>
              <a:ext cx="690563" cy="399124"/>
            </a:xfrm>
            <a:prstGeom prst="triangle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0588" y="1534224"/>
            <a:ext cx="7423532" cy="2298022"/>
            <a:chOff x="2400588" y="1534224"/>
            <a:chExt cx="7423532" cy="2298022"/>
          </a:xfrm>
        </p:grpSpPr>
        <p:grpSp>
          <p:nvGrpSpPr>
            <p:cNvPr id="53" name="组合 52"/>
            <p:cNvGrpSpPr/>
            <p:nvPr/>
          </p:nvGrpSpPr>
          <p:grpSpPr>
            <a:xfrm>
              <a:off x="2400588" y="1534224"/>
              <a:ext cx="1795213" cy="2238682"/>
              <a:chOff x="-1707351" y="3178155"/>
              <a:chExt cx="1338966" cy="1669729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2" name="组合 51"/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0" name="图片 4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49" name="图片 4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" name="组合 53"/>
            <p:cNvGrpSpPr/>
            <p:nvPr/>
          </p:nvGrpSpPr>
          <p:grpSpPr>
            <a:xfrm flipH="1">
              <a:off x="8028907" y="1593564"/>
              <a:ext cx="1795213" cy="2238682"/>
              <a:chOff x="-1707351" y="3178155"/>
              <a:chExt cx="1338966" cy="1669729"/>
            </a:xfrm>
          </p:grpSpPr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6" name="组合 55"/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7" name="图片 5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58" name="图片 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/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rmAutofit/>
          </a:bodyPr>
          <a:lstStyle/>
          <a:p>
            <a:pPr algn="r"/>
            <a:r>
              <a:rPr lang="zh-CN" altLang="en-US" sz="54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绪论</a:t>
            </a:r>
            <a:endParaRPr lang="zh-CN" altLang="en-US" sz="5400" b="1" spc="3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1166066" y="1674841"/>
            <a:ext cx="2088232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ONE</a:t>
            </a:r>
            <a:endParaRPr lang="en-US" altLang="zh-CN" sz="2000" b="1" spc="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/>
          <p:cNvGrpSpPr/>
          <p:nvPr/>
        </p:nvGrpSpPr>
        <p:grpSpPr>
          <a:xfrm>
            <a:off x="5408699" y="164743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选题背景</a:t>
                </a:r>
                <a:endPara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236120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ea typeface="+mn-ea"/>
                  </a:rPr>
                  <a:t>研究意义</a:t>
                </a:r>
                <a:endPara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310115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</a:rPr>
                  <a:t>国内外相关研究综述</a:t>
                </a:r>
                <a:endPara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Group 20"/>
          <p:cNvGrpSpPr/>
          <p:nvPr/>
        </p:nvGrpSpPr>
        <p:grpSpPr>
          <a:xfrm>
            <a:off x="5408699" y="3839483"/>
            <a:ext cx="4430626" cy="707886"/>
            <a:chOff x="1598315" y="5522641"/>
            <a:chExt cx="4430626" cy="707886"/>
          </a:xfrm>
        </p:grpSpPr>
        <p:sp>
          <p:nvSpPr>
            <p:cNvPr id="74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04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75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76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</a:rPr>
                  <a:t>理论基础与文献综述</a:t>
                </a:r>
                <a:endPara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7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  <p:grpSp>
        <p:nvGrpSpPr>
          <p:cNvPr id="39" name="Group 20"/>
          <p:cNvGrpSpPr/>
          <p:nvPr/>
        </p:nvGrpSpPr>
        <p:grpSpPr>
          <a:xfrm>
            <a:off x="5394288" y="4538447"/>
            <a:ext cx="4430626" cy="707886"/>
            <a:chOff x="1598315" y="5522641"/>
            <a:chExt cx="4430626" cy="707886"/>
          </a:xfrm>
        </p:grpSpPr>
        <p:sp>
          <p:nvSpPr>
            <p:cNvPr id="40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05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41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42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</a:rPr>
                  <a:t>主要贡献与创新</a:t>
                </a:r>
                <a:endPara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43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6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6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6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6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选题背景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cs typeface="Roboto condensed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47437" y="4525495"/>
            <a:ext cx="3242720" cy="140120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1" name="矩形 40"/>
          <p:cNvSpPr/>
          <p:nvPr/>
        </p:nvSpPr>
        <p:spPr>
          <a:xfrm>
            <a:off x="2109788" y="2811238"/>
            <a:ext cx="2294817" cy="222849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2" name="矩形 41"/>
          <p:cNvSpPr/>
          <p:nvPr/>
        </p:nvSpPr>
        <p:spPr>
          <a:xfrm>
            <a:off x="4547437" y="2811240"/>
            <a:ext cx="1647317" cy="159970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3" name="矩形 42"/>
          <p:cNvSpPr/>
          <p:nvPr/>
        </p:nvSpPr>
        <p:spPr>
          <a:xfrm>
            <a:off x="4547437" y="1088113"/>
            <a:ext cx="1647317" cy="159970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4" name="矩形 43"/>
          <p:cNvSpPr/>
          <p:nvPr/>
        </p:nvSpPr>
        <p:spPr>
          <a:xfrm>
            <a:off x="7790157" y="4525495"/>
            <a:ext cx="3741443" cy="1401208"/>
          </a:xfrm>
          <a:prstGeom prst="rect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45" name="组合 44"/>
          <p:cNvGrpSpPr/>
          <p:nvPr/>
        </p:nvGrpSpPr>
        <p:grpSpPr>
          <a:xfrm>
            <a:off x="7029744" y="1039244"/>
            <a:ext cx="3668210" cy="818670"/>
            <a:chOff x="4284039" y="1155305"/>
            <a:chExt cx="2752007" cy="614192"/>
          </a:xfrm>
        </p:grpSpPr>
        <p:grpSp>
          <p:nvGrpSpPr>
            <p:cNvPr id="46" name="组合 45"/>
            <p:cNvGrpSpPr/>
            <p:nvPr/>
          </p:nvGrpSpPr>
          <p:grpSpPr>
            <a:xfrm>
              <a:off x="4854523" y="1174721"/>
              <a:ext cx="2181523" cy="594776"/>
              <a:chOff x="6472695" y="2248537"/>
              <a:chExt cx="2908697" cy="793034"/>
            </a:xfrm>
          </p:grpSpPr>
          <p:sp>
            <p:nvSpPr>
              <p:cNvPr id="48" name="文本框 12"/>
              <p:cNvSpPr txBox="1"/>
              <p:nvPr/>
            </p:nvSpPr>
            <p:spPr>
              <a:xfrm>
                <a:off x="6472696" y="2561193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472695" y="2248537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565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此处输入标题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47" name="任意多边形: 形状 13"/>
            <p:cNvSpPr>
              <a:spLocks noChangeAspect="1"/>
            </p:cNvSpPr>
            <p:nvPr/>
          </p:nvSpPr>
          <p:spPr bwMode="auto">
            <a:xfrm>
              <a:off x="4284039" y="1155305"/>
              <a:ext cx="287962" cy="379989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01732" y="2199810"/>
            <a:ext cx="3696222" cy="818669"/>
            <a:chOff x="4263023" y="2025997"/>
            <a:chExt cx="2773022" cy="614191"/>
          </a:xfrm>
        </p:grpSpPr>
        <p:grpSp>
          <p:nvGrpSpPr>
            <p:cNvPr id="51" name="组合 50"/>
            <p:cNvGrpSpPr/>
            <p:nvPr/>
          </p:nvGrpSpPr>
          <p:grpSpPr>
            <a:xfrm>
              <a:off x="4854523" y="2025997"/>
              <a:ext cx="2181522" cy="614191"/>
              <a:chOff x="6472696" y="3422385"/>
              <a:chExt cx="2908696" cy="818921"/>
            </a:xfrm>
          </p:grpSpPr>
          <p:sp>
            <p:nvSpPr>
              <p:cNvPr id="53" name="文本框 10"/>
              <p:cNvSpPr txBox="1"/>
              <p:nvPr/>
            </p:nvSpPr>
            <p:spPr>
              <a:xfrm>
                <a:off x="6472696" y="3760928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472696" y="3422385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565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此处输入标题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2" name="任意多边形: 形状 22"/>
            <p:cNvSpPr>
              <a:spLocks noChangeAspect="1"/>
            </p:cNvSpPr>
            <p:nvPr/>
          </p:nvSpPr>
          <p:spPr bwMode="auto">
            <a:xfrm>
              <a:off x="4263023" y="2025997"/>
              <a:ext cx="329994" cy="379989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968412" y="3360375"/>
            <a:ext cx="3729542" cy="818669"/>
            <a:chOff x="4238025" y="2896690"/>
            <a:chExt cx="2798020" cy="614191"/>
          </a:xfrm>
        </p:grpSpPr>
        <p:grpSp>
          <p:nvGrpSpPr>
            <p:cNvPr id="56" name="组合 55"/>
            <p:cNvGrpSpPr/>
            <p:nvPr/>
          </p:nvGrpSpPr>
          <p:grpSpPr>
            <a:xfrm>
              <a:off x="4854523" y="2896690"/>
              <a:ext cx="2181522" cy="614191"/>
              <a:chOff x="6472696" y="4544496"/>
              <a:chExt cx="2908696" cy="818921"/>
            </a:xfrm>
          </p:grpSpPr>
          <p:sp>
            <p:nvSpPr>
              <p:cNvPr id="58" name="文本框 8"/>
              <p:cNvSpPr txBox="1"/>
              <p:nvPr/>
            </p:nvSpPr>
            <p:spPr>
              <a:xfrm>
                <a:off x="6472696" y="4883039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472696" y="4544496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565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此处输入标题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7" name="任意多边形: 形状 23"/>
            <p:cNvSpPr>
              <a:spLocks noChangeAspect="1"/>
            </p:cNvSpPr>
            <p:nvPr/>
          </p:nvSpPr>
          <p:spPr bwMode="auto">
            <a:xfrm>
              <a:off x="4238025" y="2898509"/>
              <a:ext cx="379989" cy="376352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B2D6FE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研究意义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cs typeface="Roboto condensed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32" name="562f4693-34fc-4622-bfca-43fd35292efa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329636" y="1887967"/>
            <a:ext cx="8495084" cy="3195198"/>
            <a:chOff x="866776" y="1484784"/>
            <a:chExt cx="10446965" cy="3929346"/>
          </a:xfrm>
        </p:grpSpPr>
        <p:grpSp>
          <p:nvGrpSpPr>
            <p:cNvPr id="33" name="îSľïḍe"/>
            <p:cNvGrpSpPr/>
            <p:nvPr/>
          </p:nvGrpSpPr>
          <p:grpSpPr>
            <a:xfrm>
              <a:off x="866776" y="1484784"/>
              <a:ext cx="10446965" cy="2626967"/>
              <a:chOff x="866776" y="1754227"/>
              <a:chExt cx="10446965" cy="2626967"/>
            </a:xfrm>
          </p:grpSpPr>
          <p:sp>
            <p:nvSpPr>
              <p:cNvPr id="37" name="ïs1íḍe"/>
              <p:cNvSpPr/>
              <p:nvPr/>
            </p:nvSpPr>
            <p:spPr>
              <a:xfrm>
                <a:off x="6512520" y="2182579"/>
                <a:ext cx="1772290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íṩľîḓé"/>
              <p:cNvSpPr/>
              <p:nvPr/>
            </p:nvSpPr>
            <p:spPr>
              <a:xfrm>
                <a:off x="3883525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îsļîḑê"/>
              <p:cNvSpPr/>
              <p:nvPr/>
            </p:nvSpPr>
            <p:spPr>
              <a:xfrm>
                <a:off x="1270767" y="2166338"/>
                <a:ext cx="177025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îšḷïḓè"/>
              <p:cNvSpPr/>
              <p:nvPr/>
            </p:nvSpPr>
            <p:spPr bwMode="auto">
              <a:xfrm>
                <a:off x="866776" y="1760315"/>
                <a:ext cx="4998140" cy="260869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61" name="ïsļïďê"/>
              <p:cNvSpPr/>
              <p:nvPr/>
            </p:nvSpPr>
            <p:spPr>
              <a:xfrm>
                <a:off x="1985367" y="2306417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ïšliḍe"/>
              <p:cNvSpPr/>
              <p:nvPr/>
            </p:nvSpPr>
            <p:spPr>
              <a:xfrm>
                <a:off x="4602185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2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íSlïḋê"/>
              <p:cNvSpPr/>
              <p:nvPr/>
            </p:nvSpPr>
            <p:spPr>
              <a:xfrm>
                <a:off x="7225091" y="2322658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3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íŝḻîḍe"/>
              <p:cNvSpPr/>
              <p:nvPr/>
            </p:nvSpPr>
            <p:spPr>
              <a:xfrm>
                <a:off x="3684573" y="1754227"/>
                <a:ext cx="4797158" cy="2626967"/>
              </a:xfrm>
              <a:custGeom>
                <a:avLst/>
                <a:gdLst>
                  <a:gd name="connsiteX0" fmla="*/ 0 w 3902075"/>
                  <a:gd name="connsiteY0" fmla="*/ 1047871 h 2096659"/>
                  <a:gd name="connsiteX1" fmla="*/ 1019175 w 3902075"/>
                  <a:gd name="connsiteY1" fmla="*/ 2067046 h 2096659"/>
                  <a:gd name="connsiteX2" fmla="*/ 3063875 w 3902075"/>
                  <a:gd name="connsiteY2" fmla="*/ 25521 h 2096659"/>
                  <a:gd name="connsiteX3" fmla="*/ 3902075 w 3902075"/>
                  <a:gd name="connsiteY3" fmla="*/ 866896 h 2096659"/>
                  <a:gd name="connsiteX4" fmla="*/ 3902075 w 3902075"/>
                  <a:gd name="connsiteY4" fmla="*/ 866896 h 2096659"/>
                  <a:gd name="connsiteX0-1" fmla="*/ 0 w 3902075"/>
                  <a:gd name="connsiteY0-2" fmla="*/ 1047871 h 2096659"/>
                  <a:gd name="connsiteX1-3" fmla="*/ 1019175 w 3902075"/>
                  <a:gd name="connsiteY1-4" fmla="*/ 2067046 h 2096659"/>
                  <a:gd name="connsiteX2-5" fmla="*/ 3063875 w 3902075"/>
                  <a:gd name="connsiteY2-6" fmla="*/ 25521 h 2096659"/>
                  <a:gd name="connsiteX3-7" fmla="*/ 3902075 w 3902075"/>
                  <a:gd name="connsiteY3-8" fmla="*/ 866896 h 2096659"/>
                  <a:gd name="connsiteX4-9" fmla="*/ 3902075 w 3902075"/>
                  <a:gd name="connsiteY4-10" fmla="*/ 866896 h 2096659"/>
                  <a:gd name="connsiteX0-11" fmla="*/ 0 w 3902075"/>
                  <a:gd name="connsiteY0-12" fmla="*/ 1047871 h 2067046"/>
                  <a:gd name="connsiteX1-13" fmla="*/ 1019175 w 3902075"/>
                  <a:gd name="connsiteY1-14" fmla="*/ 2067046 h 2067046"/>
                  <a:gd name="connsiteX2-15" fmla="*/ 3063875 w 3902075"/>
                  <a:gd name="connsiteY2-16" fmla="*/ 25521 h 2067046"/>
                  <a:gd name="connsiteX3-17" fmla="*/ 3902075 w 3902075"/>
                  <a:gd name="connsiteY3-18" fmla="*/ 866896 h 2067046"/>
                  <a:gd name="connsiteX4-19" fmla="*/ 3902075 w 3902075"/>
                  <a:gd name="connsiteY4-20" fmla="*/ 866896 h 2067046"/>
                  <a:gd name="connsiteX0-21" fmla="*/ 0 w 3902075"/>
                  <a:gd name="connsiteY0-22" fmla="*/ 1047871 h 2067046"/>
                  <a:gd name="connsiteX1-23" fmla="*/ 1019175 w 3902075"/>
                  <a:gd name="connsiteY1-24" fmla="*/ 2067046 h 2067046"/>
                  <a:gd name="connsiteX2-25" fmla="*/ 3063875 w 3902075"/>
                  <a:gd name="connsiteY2-26" fmla="*/ 25521 h 2067046"/>
                  <a:gd name="connsiteX3-27" fmla="*/ 3902075 w 3902075"/>
                  <a:gd name="connsiteY3-28" fmla="*/ 866896 h 2067046"/>
                  <a:gd name="connsiteX4-29" fmla="*/ 3902075 w 3902075"/>
                  <a:gd name="connsiteY4-30" fmla="*/ 866896 h 2067046"/>
                  <a:gd name="connsiteX0-31" fmla="*/ 0 w 3902075"/>
                  <a:gd name="connsiteY0-32" fmla="*/ 1047871 h 2067046"/>
                  <a:gd name="connsiteX1-33" fmla="*/ 1019175 w 3902075"/>
                  <a:gd name="connsiteY1-34" fmla="*/ 2067046 h 2067046"/>
                  <a:gd name="connsiteX2-35" fmla="*/ 3063875 w 3902075"/>
                  <a:gd name="connsiteY2-36" fmla="*/ 25521 h 2067046"/>
                  <a:gd name="connsiteX3-37" fmla="*/ 3902075 w 3902075"/>
                  <a:gd name="connsiteY3-38" fmla="*/ 866896 h 2067046"/>
                  <a:gd name="connsiteX4-39" fmla="*/ 3902075 w 3902075"/>
                  <a:gd name="connsiteY4-40" fmla="*/ 866896 h 2067046"/>
                  <a:gd name="connsiteX0-41" fmla="*/ 0 w 3902075"/>
                  <a:gd name="connsiteY0-42" fmla="*/ 1047871 h 2067046"/>
                  <a:gd name="connsiteX1-43" fmla="*/ 1019175 w 3902075"/>
                  <a:gd name="connsiteY1-44" fmla="*/ 2067046 h 2067046"/>
                  <a:gd name="connsiteX2-45" fmla="*/ 3063875 w 3902075"/>
                  <a:gd name="connsiteY2-46" fmla="*/ 25521 h 2067046"/>
                  <a:gd name="connsiteX3-47" fmla="*/ 3902075 w 3902075"/>
                  <a:gd name="connsiteY3-48" fmla="*/ 866896 h 2067046"/>
                  <a:gd name="connsiteX4-49" fmla="*/ 3902075 w 3902075"/>
                  <a:gd name="connsiteY4-50" fmla="*/ 866896 h 2067046"/>
                  <a:gd name="connsiteX0-51" fmla="*/ 0 w 3902075"/>
                  <a:gd name="connsiteY0-52" fmla="*/ 1047871 h 2067046"/>
                  <a:gd name="connsiteX1-53" fmla="*/ 1019175 w 3902075"/>
                  <a:gd name="connsiteY1-54" fmla="*/ 2067046 h 2067046"/>
                  <a:gd name="connsiteX2-55" fmla="*/ 3063875 w 3902075"/>
                  <a:gd name="connsiteY2-56" fmla="*/ 25521 h 2067046"/>
                  <a:gd name="connsiteX3-57" fmla="*/ 3902075 w 3902075"/>
                  <a:gd name="connsiteY3-58" fmla="*/ 866896 h 2067046"/>
                  <a:gd name="connsiteX4-59" fmla="*/ 3902075 w 3902075"/>
                  <a:gd name="connsiteY4-60" fmla="*/ 866896 h 2067046"/>
                  <a:gd name="connsiteX0-61" fmla="*/ 0 w 3902075"/>
                  <a:gd name="connsiteY0-62" fmla="*/ 1047871 h 2067046"/>
                  <a:gd name="connsiteX1-63" fmla="*/ 1019175 w 3902075"/>
                  <a:gd name="connsiteY1-64" fmla="*/ 2067046 h 2067046"/>
                  <a:gd name="connsiteX2-65" fmla="*/ 3063875 w 3902075"/>
                  <a:gd name="connsiteY2-66" fmla="*/ 25521 h 2067046"/>
                  <a:gd name="connsiteX3-67" fmla="*/ 3902075 w 3902075"/>
                  <a:gd name="connsiteY3-68" fmla="*/ 866896 h 2067046"/>
                  <a:gd name="connsiteX4-69" fmla="*/ 3902075 w 3902075"/>
                  <a:gd name="connsiteY4-70" fmla="*/ 866896 h 2067046"/>
                  <a:gd name="connsiteX0-71" fmla="*/ 0 w 3902075"/>
                  <a:gd name="connsiteY0-72" fmla="*/ 1022350 h 2041525"/>
                  <a:gd name="connsiteX1-73" fmla="*/ 1019175 w 3902075"/>
                  <a:gd name="connsiteY1-74" fmla="*/ 2041525 h 2041525"/>
                  <a:gd name="connsiteX2-75" fmla="*/ 3063875 w 3902075"/>
                  <a:gd name="connsiteY2-76" fmla="*/ 0 h 2041525"/>
                  <a:gd name="connsiteX3-77" fmla="*/ 3902075 w 3902075"/>
                  <a:gd name="connsiteY3-78" fmla="*/ 841375 h 2041525"/>
                  <a:gd name="connsiteX4-79" fmla="*/ 3902075 w 3902075"/>
                  <a:gd name="connsiteY4-80" fmla="*/ 841375 h 2041525"/>
                  <a:gd name="connsiteX0-81" fmla="*/ 0 w 3902075"/>
                  <a:gd name="connsiteY0-82" fmla="*/ 1022350 h 1879600"/>
                  <a:gd name="connsiteX1-83" fmla="*/ 847725 w 3902075"/>
                  <a:gd name="connsiteY1-84" fmla="*/ 1879600 h 1879600"/>
                  <a:gd name="connsiteX2-85" fmla="*/ 3063875 w 3902075"/>
                  <a:gd name="connsiteY2-86" fmla="*/ 0 h 1879600"/>
                  <a:gd name="connsiteX3-87" fmla="*/ 3902075 w 3902075"/>
                  <a:gd name="connsiteY3-88" fmla="*/ 841375 h 1879600"/>
                  <a:gd name="connsiteX4-89" fmla="*/ 3902075 w 3902075"/>
                  <a:gd name="connsiteY4-90" fmla="*/ 841375 h 1879600"/>
                  <a:gd name="connsiteX0-91" fmla="*/ 0 w 3902075"/>
                  <a:gd name="connsiteY0-92" fmla="*/ 1196975 h 2054225"/>
                  <a:gd name="connsiteX1-93" fmla="*/ 847725 w 3902075"/>
                  <a:gd name="connsiteY1-94" fmla="*/ 2054225 h 2054225"/>
                  <a:gd name="connsiteX2-95" fmla="*/ 2895600 w 3902075"/>
                  <a:gd name="connsiteY2-96" fmla="*/ 0 h 2054225"/>
                  <a:gd name="connsiteX3-97" fmla="*/ 3902075 w 3902075"/>
                  <a:gd name="connsiteY3-98" fmla="*/ 1016000 h 2054225"/>
                  <a:gd name="connsiteX4-99" fmla="*/ 3902075 w 3902075"/>
                  <a:gd name="connsiteY4-100" fmla="*/ 1016000 h 2054225"/>
                  <a:gd name="connsiteX0-101" fmla="*/ 0 w 3902075"/>
                  <a:gd name="connsiteY0-102" fmla="*/ 1196975 h 2054225"/>
                  <a:gd name="connsiteX1-103" fmla="*/ 847725 w 3902075"/>
                  <a:gd name="connsiteY1-104" fmla="*/ 2054225 h 2054225"/>
                  <a:gd name="connsiteX2-105" fmla="*/ 2895600 w 3902075"/>
                  <a:gd name="connsiteY2-106" fmla="*/ 0 h 2054225"/>
                  <a:gd name="connsiteX3-107" fmla="*/ 3751060 w 3902075"/>
                  <a:gd name="connsiteY3-108" fmla="*/ 864864 h 2054225"/>
                  <a:gd name="connsiteX4-109" fmla="*/ 3902075 w 3902075"/>
                  <a:gd name="connsiteY4-110" fmla="*/ 1016000 h 2054225"/>
                  <a:gd name="connsiteX5" fmla="*/ 3902075 w 3902075"/>
                  <a:gd name="connsiteY5" fmla="*/ 1016000 h 2054225"/>
                  <a:gd name="connsiteX0-111" fmla="*/ 0 w 3902075"/>
                  <a:gd name="connsiteY0-112" fmla="*/ 1196975 h 2054225"/>
                  <a:gd name="connsiteX1-113" fmla="*/ 847725 w 3902075"/>
                  <a:gd name="connsiteY1-114" fmla="*/ 2054225 h 2054225"/>
                  <a:gd name="connsiteX2-115" fmla="*/ 2895600 w 3902075"/>
                  <a:gd name="connsiteY2-116" fmla="*/ 0 h 2054225"/>
                  <a:gd name="connsiteX3-117" fmla="*/ 3751060 w 3902075"/>
                  <a:gd name="connsiteY3-118" fmla="*/ 864864 h 2054225"/>
                  <a:gd name="connsiteX4-119" fmla="*/ 3902075 w 3902075"/>
                  <a:gd name="connsiteY4-120" fmla="*/ 1016000 h 2054225"/>
                  <a:gd name="connsiteX0-121" fmla="*/ 0 w 3751060"/>
                  <a:gd name="connsiteY0-122" fmla="*/ 1196975 h 2054225"/>
                  <a:gd name="connsiteX1-123" fmla="*/ 847725 w 3751060"/>
                  <a:gd name="connsiteY1-124" fmla="*/ 2054225 h 2054225"/>
                  <a:gd name="connsiteX2-125" fmla="*/ 2895600 w 3751060"/>
                  <a:gd name="connsiteY2-126" fmla="*/ 0 h 2054225"/>
                  <a:gd name="connsiteX3-127" fmla="*/ 3751060 w 3751060"/>
                  <a:gd name="connsiteY3-128" fmla="*/ 864864 h 2054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51060" h="2054225">
                    <a:moveTo>
                      <a:pt x="0" y="1196975"/>
                    </a:moveTo>
                    <a:cubicBezTo>
                      <a:pt x="339725" y="1536700"/>
                      <a:pt x="508000" y="1714500"/>
                      <a:pt x="847725" y="2054225"/>
                    </a:cubicBezTo>
                    <a:lnTo>
                      <a:pt x="2895600" y="0"/>
                    </a:lnTo>
                    <a:lnTo>
                      <a:pt x="3751060" y="864864"/>
                    </a:lnTo>
                  </a:path>
                </a:pathLst>
              </a:cu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66" name="ï$ļíḓe"/>
              <p:cNvSpPr/>
              <p:nvPr/>
            </p:nvSpPr>
            <p:spPr bwMode="auto">
              <a:xfrm flipH="1" flipV="1">
                <a:off x="6315601" y="1766408"/>
                <a:ext cx="4998140" cy="261072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</a:p>
            </p:txBody>
          </p:sp>
          <p:sp>
            <p:nvSpPr>
              <p:cNvPr id="67" name="ïSľîḍè"/>
              <p:cNvSpPr/>
              <p:nvPr/>
            </p:nvSpPr>
            <p:spPr>
              <a:xfrm>
                <a:off x="9157760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3765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íṡļîḑê"/>
              <p:cNvSpPr/>
              <p:nvPr/>
            </p:nvSpPr>
            <p:spPr>
              <a:xfrm>
                <a:off x="9868300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4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3503712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96000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756904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2387719" y="4197086"/>
            <a:ext cx="1973762" cy="1151476"/>
            <a:chOff x="2197445" y="2412894"/>
            <a:chExt cx="1973762" cy="1151476"/>
          </a:xfrm>
        </p:grpSpPr>
        <p:sp>
          <p:nvSpPr>
            <p:cNvPr id="70" name="文本框 69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513093" y="4197086"/>
            <a:ext cx="1973762" cy="1151476"/>
            <a:chOff x="2197445" y="2412894"/>
            <a:chExt cx="1973762" cy="1151476"/>
          </a:xfrm>
        </p:grpSpPr>
        <p:sp>
          <p:nvSpPr>
            <p:cNvPr id="73" name="文本框 72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648468" y="4197086"/>
            <a:ext cx="1973762" cy="1151476"/>
            <a:chOff x="2197445" y="2412894"/>
            <a:chExt cx="1973762" cy="1151476"/>
          </a:xfrm>
        </p:grpSpPr>
        <p:sp>
          <p:nvSpPr>
            <p:cNvPr id="76" name="文本框 75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783843" y="4197086"/>
            <a:ext cx="1973762" cy="1151476"/>
            <a:chOff x="2197445" y="2412894"/>
            <a:chExt cx="1973762" cy="1151476"/>
          </a:xfrm>
        </p:grpSpPr>
        <p:sp>
          <p:nvSpPr>
            <p:cNvPr id="79" name="文本框 7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0">
        <p14:honeycomb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311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国内外相关研究综述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cxnSp>
        <p:nvCxnSpPr>
          <p:cNvPr id="14" name="Straight Connector 3"/>
          <p:cNvCxnSpPr/>
          <p:nvPr/>
        </p:nvCxnSpPr>
        <p:spPr>
          <a:xfrm>
            <a:off x="3491725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>
            <a:off x="5069919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6633462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"/>
          <p:cNvCxnSpPr/>
          <p:nvPr/>
        </p:nvCxnSpPr>
        <p:spPr>
          <a:xfrm rot="10800000">
            <a:off x="8211430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/>
          <p:cNvSpPr txBox="1"/>
          <p:nvPr/>
        </p:nvSpPr>
        <p:spPr>
          <a:xfrm>
            <a:off x="9481463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  <a:endParaRPr lang="id-ID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7899300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2016</a:t>
            </a:r>
            <a:endParaRPr lang="id-ID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45802" y="5257871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  <a:endParaRPr lang="id-ID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4782685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  <a:endParaRPr lang="id-ID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3193295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</a:t>
            </a:r>
            <a:endParaRPr lang="id-ID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Oval 18"/>
          <p:cNvSpPr/>
          <p:nvPr/>
        </p:nvSpPr>
        <p:spPr>
          <a:xfrm>
            <a:off x="3399878" y="5114655"/>
            <a:ext cx="107967" cy="108000"/>
          </a:xfrm>
          <a:prstGeom prst="ellipse">
            <a:avLst/>
          </a:prstGeom>
          <a:solidFill>
            <a:srgbClr val="7AB8B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19"/>
          <p:cNvSpPr/>
          <p:nvPr/>
        </p:nvSpPr>
        <p:spPr>
          <a:xfrm>
            <a:off x="4974845" y="5114655"/>
            <a:ext cx="107967" cy="108000"/>
          </a:xfrm>
          <a:prstGeom prst="ellipse">
            <a:avLst/>
          </a:prstGeom>
          <a:solidFill>
            <a:srgbClr val="B2D6F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Oval 20"/>
          <p:cNvSpPr/>
          <p:nvPr/>
        </p:nvSpPr>
        <p:spPr>
          <a:xfrm>
            <a:off x="6545976" y="5114655"/>
            <a:ext cx="107967" cy="108000"/>
          </a:xfrm>
          <a:prstGeom prst="ellipse">
            <a:avLst/>
          </a:prstGeom>
          <a:solidFill>
            <a:srgbClr val="AEDDE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Oval 21"/>
          <p:cNvSpPr/>
          <p:nvPr/>
        </p:nvSpPr>
        <p:spPr>
          <a:xfrm>
            <a:off x="8093576" y="5114655"/>
            <a:ext cx="107967" cy="108000"/>
          </a:xfrm>
          <a:prstGeom prst="ellipse">
            <a:avLst/>
          </a:prstGeom>
          <a:solidFill>
            <a:srgbClr val="F744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Oval 22"/>
          <p:cNvSpPr/>
          <p:nvPr/>
        </p:nvSpPr>
        <p:spPr>
          <a:xfrm rot="10800000">
            <a:off x="9682437" y="5114657"/>
            <a:ext cx="107967" cy="108000"/>
          </a:xfrm>
          <a:prstGeom prst="ellipse">
            <a:avLst/>
          </a:prstGeom>
          <a:solidFill>
            <a:srgbClr val="7AB8B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2833053" y="2545404"/>
            <a:ext cx="1261495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输入此处标题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27"/>
          <p:cNvSpPr txBox="1"/>
          <p:nvPr/>
        </p:nvSpPr>
        <p:spPr>
          <a:xfrm>
            <a:off x="2554057" y="2780008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44" name="Straight Connector 28"/>
          <p:cNvCxnSpPr/>
          <p:nvPr/>
        </p:nvCxnSpPr>
        <p:spPr>
          <a:xfrm flipV="1">
            <a:off x="3463797" y="3502354"/>
            <a:ext cx="0" cy="1561753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/>
          <p:cNvCxnSpPr/>
          <p:nvPr/>
        </p:nvCxnSpPr>
        <p:spPr>
          <a:xfrm flipV="1">
            <a:off x="3453861" y="2154878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30"/>
          <p:cNvGrpSpPr/>
          <p:nvPr/>
        </p:nvGrpSpPr>
        <p:grpSpPr>
          <a:xfrm>
            <a:off x="3193880" y="1565729"/>
            <a:ext cx="539833" cy="540000"/>
            <a:chOff x="3450124" y="2009775"/>
            <a:chExt cx="540000" cy="540000"/>
          </a:xfrm>
        </p:grpSpPr>
        <p:sp>
          <p:nvSpPr>
            <p:cNvPr id="47" name="Oval 63"/>
            <p:cNvSpPr/>
            <p:nvPr/>
          </p:nvSpPr>
          <p:spPr>
            <a:xfrm>
              <a:off x="3450124" y="2009775"/>
              <a:ext cx="540000" cy="540000"/>
            </a:xfrm>
            <a:prstGeom prst="ellipse">
              <a:avLst/>
            </a:prstGeom>
            <a:solidFill>
              <a:srgbClr val="7AB8B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8" name="Group 64"/>
            <p:cNvGrpSpPr/>
            <p:nvPr/>
          </p:nvGrpSpPr>
          <p:grpSpPr>
            <a:xfrm>
              <a:off x="3567882" y="2071853"/>
              <a:ext cx="304483" cy="415884"/>
              <a:chOff x="5772150" y="2981325"/>
              <a:chExt cx="650875" cy="889001"/>
            </a:xfrm>
            <a:solidFill>
              <a:schemeClr val="bg1"/>
            </a:solidFill>
          </p:grpSpPr>
          <p:sp>
            <p:nvSpPr>
              <p:cNvPr id="49" name="Rectangle 65"/>
              <p:cNvSpPr/>
              <p:nvPr/>
            </p:nvSpPr>
            <p:spPr bwMode="auto">
              <a:xfrm>
                <a:off x="5875338" y="3159125"/>
                <a:ext cx="14605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Rectangle 66"/>
              <p:cNvSpPr/>
              <p:nvPr/>
            </p:nvSpPr>
            <p:spPr bwMode="auto">
              <a:xfrm>
                <a:off x="5875338" y="3375025"/>
                <a:ext cx="368300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Rectangle 67"/>
              <p:cNvSpPr/>
              <p:nvPr/>
            </p:nvSpPr>
            <p:spPr bwMode="auto">
              <a:xfrm>
                <a:off x="5875338" y="3470275"/>
                <a:ext cx="3683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Rectangle 68"/>
              <p:cNvSpPr/>
              <p:nvPr/>
            </p:nvSpPr>
            <p:spPr bwMode="auto">
              <a:xfrm>
                <a:off x="5875338" y="3565525"/>
                <a:ext cx="2063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Freeform: Shape 69"/>
              <p:cNvSpPr/>
              <p:nvPr/>
            </p:nvSpPr>
            <p:spPr bwMode="auto">
              <a:xfrm>
                <a:off x="5772150" y="2981325"/>
                <a:ext cx="650875" cy="835025"/>
              </a:xfrm>
              <a:custGeom>
                <a:avLst/>
                <a:gdLst>
                  <a:gd name="T0" fmla="*/ 87 w 170"/>
                  <a:gd name="T1" fmla="*/ 0 h 220"/>
                  <a:gd name="T2" fmla="*/ 34 w 170"/>
                  <a:gd name="T3" fmla="*/ 0 h 220"/>
                  <a:gd name="T4" fmla="*/ 0 w 170"/>
                  <a:gd name="T5" fmla="*/ 34 h 220"/>
                  <a:gd name="T6" fmla="*/ 0 w 170"/>
                  <a:gd name="T7" fmla="*/ 185 h 220"/>
                  <a:gd name="T8" fmla="*/ 34 w 170"/>
                  <a:gd name="T9" fmla="*/ 220 h 220"/>
                  <a:gd name="T10" fmla="*/ 91 w 170"/>
                  <a:gd name="T11" fmla="*/ 220 h 220"/>
                  <a:gd name="T12" fmla="*/ 91 w 170"/>
                  <a:gd name="T13" fmla="*/ 203 h 220"/>
                  <a:gd name="T14" fmla="*/ 34 w 170"/>
                  <a:gd name="T15" fmla="*/ 203 h 220"/>
                  <a:gd name="T16" fmla="*/ 16 w 170"/>
                  <a:gd name="T17" fmla="*/ 185 h 220"/>
                  <a:gd name="T18" fmla="*/ 16 w 170"/>
                  <a:gd name="T19" fmla="*/ 34 h 220"/>
                  <a:gd name="T20" fmla="*/ 34 w 170"/>
                  <a:gd name="T21" fmla="*/ 16 h 220"/>
                  <a:gd name="T22" fmla="*/ 79 w 170"/>
                  <a:gd name="T23" fmla="*/ 16 h 220"/>
                  <a:gd name="T24" fmla="*/ 79 w 170"/>
                  <a:gd name="T25" fmla="*/ 67 h 220"/>
                  <a:gd name="T26" fmla="*/ 105 w 170"/>
                  <a:gd name="T27" fmla="*/ 93 h 220"/>
                  <a:gd name="T28" fmla="*/ 154 w 170"/>
                  <a:gd name="T29" fmla="*/ 93 h 220"/>
                  <a:gd name="T30" fmla="*/ 154 w 170"/>
                  <a:gd name="T31" fmla="*/ 185 h 220"/>
                  <a:gd name="T32" fmla="*/ 143 w 170"/>
                  <a:gd name="T33" fmla="*/ 202 h 220"/>
                  <a:gd name="T34" fmla="*/ 143 w 170"/>
                  <a:gd name="T35" fmla="*/ 219 h 220"/>
                  <a:gd name="T36" fmla="*/ 170 w 170"/>
                  <a:gd name="T37" fmla="*/ 185 h 220"/>
                  <a:gd name="T38" fmla="*/ 170 w 170"/>
                  <a:gd name="T39" fmla="*/ 83 h 220"/>
                  <a:gd name="T40" fmla="*/ 87 w 170"/>
                  <a:gd name="T4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220">
                    <a:moveTo>
                      <a:pt x="8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4"/>
                      <a:pt x="15" y="220"/>
                      <a:pt x="34" y="220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24" y="203"/>
                      <a:pt x="16" y="195"/>
                      <a:pt x="16" y="18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24"/>
                      <a:pt x="24" y="16"/>
                      <a:pt x="34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1"/>
                      <a:pt x="90" y="93"/>
                      <a:pt x="105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4" y="193"/>
                      <a:pt x="149" y="199"/>
                      <a:pt x="143" y="202"/>
                    </a:cubicBezTo>
                    <a:cubicBezTo>
                      <a:pt x="143" y="219"/>
                      <a:pt x="143" y="219"/>
                      <a:pt x="143" y="219"/>
                    </a:cubicBezTo>
                    <a:cubicBezTo>
                      <a:pt x="158" y="216"/>
                      <a:pt x="170" y="202"/>
                      <a:pt x="170" y="185"/>
                    </a:cubicBezTo>
                    <a:cubicBezTo>
                      <a:pt x="170" y="83"/>
                      <a:pt x="170" y="83"/>
                      <a:pt x="170" y="83"/>
                    </a:cubicBez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Freeform: Shape 70"/>
              <p:cNvSpPr/>
              <p:nvPr/>
            </p:nvSpPr>
            <p:spPr bwMode="auto">
              <a:xfrm>
                <a:off x="6154738" y="3744913"/>
                <a:ext cx="130175" cy="125413"/>
              </a:xfrm>
              <a:custGeom>
                <a:avLst/>
                <a:gdLst>
                  <a:gd name="T0" fmla="*/ 32 w 34"/>
                  <a:gd name="T1" fmla="*/ 0 h 33"/>
                  <a:gd name="T2" fmla="*/ 31 w 34"/>
                  <a:gd name="T3" fmla="*/ 2 h 33"/>
                  <a:gd name="T4" fmla="*/ 26 w 34"/>
                  <a:gd name="T5" fmla="*/ 7 h 33"/>
                  <a:gd name="T6" fmla="*/ 24 w 34"/>
                  <a:gd name="T7" fmla="*/ 8 h 33"/>
                  <a:gd name="T8" fmla="*/ 19 w 34"/>
                  <a:gd name="T9" fmla="*/ 6 h 33"/>
                  <a:gd name="T10" fmla="*/ 17 w 34"/>
                  <a:gd name="T11" fmla="*/ 5 h 33"/>
                  <a:gd name="T12" fmla="*/ 16 w 34"/>
                  <a:gd name="T13" fmla="*/ 6 h 33"/>
                  <a:gd name="T14" fmla="*/ 10 w 34"/>
                  <a:gd name="T15" fmla="*/ 8 h 33"/>
                  <a:gd name="T16" fmla="*/ 10 w 34"/>
                  <a:gd name="T17" fmla="*/ 8 h 33"/>
                  <a:gd name="T18" fmla="*/ 8 w 34"/>
                  <a:gd name="T19" fmla="*/ 7 h 33"/>
                  <a:gd name="T20" fmla="*/ 3 w 34"/>
                  <a:gd name="T21" fmla="*/ 2 h 33"/>
                  <a:gd name="T22" fmla="*/ 2 w 34"/>
                  <a:gd name="T23" fmla="*/ 0 h 33"/>
                  <a:gd name="T24" fmla="*/ 1 w 34"/>
                  <a:gd name="T25" fmla="*/ 0 h 33"/>
                  <a:gd name="T26" fmla="*/ 0 w 34"/>
                  <a:gd name="T27" fmla="*/ 0 h 33"/>
                  <a:gd name="T28" fmla="*/ 0 w 34"/>
                  <a:gd name="T29" fmla="*/ 33 h 33"/>
                  <a:gd name="T30" fmla="*/ 17 w 34"/>
                  <a:gd name="T31" fmla="*/ 21 h 33"/>
                  <a:gd name="T32" fmla="*/ 34 w 34"/>
                  <a:gd name="T33" fmla="*/ 33 h 33"/>
                  <a:gd name="T34" fmla="*/ 34 w 34"/>
                  <a:gd name="T35" fmla="*/ 0 h 33"/>
                  <a:gd name="T36" fmla="*/ 34 w 34"/>
                  <a:gd name="T37" fmla="*/ 0 h 33"/>
                  <a:gd name="T38" fmla="*/ 32 w 34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33">
                    <a:moveTo>
                      <a:pt x="32" y="0"/>
                    </a:moveTo>
                    <a:cubicBezTo>
                      <a:pt x="32" y="1"/>
                      <a:pt x="31" y="1"/>
                      <a:pt x="31" y="2"/>
                    </a:cubicBezTo>
                    <a:cubicBezTo>
                      <a:pt x="30" y="4"/>
                      <a:pt x="29" y="6"/>
                      <a:pt x="26" y="7"/>
                    </a:cubicBezTo>
                    <a:cubicBezTo>
                      <a:pt x="25" y="7"/>
                      <a:pt x="25" y="8"/>
                      <a:pt x="24" y="8"/>
                    </a:cubicBezTo>
                    <a:cubicBezTo>
                      <a:pt x="22" y="8"/>
                      <a:pt x="20" y="7"/>
                      <a:pt x="19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4" y="7"/>
                      <a:pt x="12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5" y="6"/>
                      <a:pt x="4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Oval 71"/>
              <p:cNvSpPr/>
              <p:nvPr/>
            </p:nvSpPr>
            <p:spPr bwMode="auto">
              <a:xfrm>
                <a:off x="6178550" y="3625850"/>
                <a:ext cx="84138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Freeform: Shape 72"/>
              <p:cNvSpPr/>
              <p:nvPr/>
            </p:nvSpPr>
            <p:spPr bwMode="auto">
              <a:xfrm>
                <a:off x="6127750" y="3573463"/>
                <a:ext cx="187325" cy="185738"/>
              </a:xfrm>
              <a:custGeom>
                <a:avLst/>
                <a:gdLst>
                  <a:gd name="T0" fmla="*/ 44 w 49"/>
                  <a:gd name="T1" fmla="*/ 18 h 49"/>
                  <a:gd name="T2" fmla="*/ 44 w 49"/>
                  <a:gd name="T3" fmla="*/ 10 h 49"/>
                  <a:gd name="T4" fmla="*/ 36 w 49"/>
                  <a:gd name="T5" fmla="*/ 7 h 49"/>
                  <a:gd name="T6" fmla="*/ 32 w 49"/>
                  <a:gd name="T7" fmla="*/ 1 h 49"/>
                  <a:gd name="T8" fmla="*/ 24 w 49"/>
                  <a:gd name="T9" fmla="*/ 3 h 49"/>
                  <a:gd name="T10" fmla="*/ 16 w 49"/>
                  <a:gd name="T11" fmla="*/ 1 h 49"/>
                  <a:gd name="T12" fmla="*/ 12 w 49"/>
                  <a:gd name="T13" fmla="*/ 7 h 49"/>
                  <a:gd name="T14" fmla="*/ 4 w 49"/>
                  <a:gd name="T15" fmla="*/ 10 h 49"/>
                  <a:gd name="T16" fmla="*/ 4 w 49"/>
                  <a:gd name="T17" fmla="*/ 18 h 49"/>
                  <a:gd name="T18" fmla="*/ 0 w 49"/>
                  <a:gd name="T19" fmla="*/ 24 h 49"/>
                  <a:gd name="T20" fmla="*/ 4 w 49"/>
                  <a:gd name="T21" fmla="*/ 31 h 49"/>
                  <a:gd name="T22" fmla="*/ 4 w 49"/>
                  <a:gd name="T23" fmla="*/ 39 h 49"/>
                  <a:gd name="T24" fmla="*/ 12 w 49"/>
                  <a:gd name="T25" fmla="*/ 41 h 49"/>
                  <a:gd name="T26" fmla="*/ 16 w 49"/>
                  <a:gd name="T27" fmla="*/ 48 h 49"/>
                  <a:gd name="T28" fmla="*/ 24 w 49"/>
                  <a:gd name="T29" fmla="*/ 45 h 49"/>
                  <a:gd name="T30" fmla="*/ 32 w 49"/>
                  <a:gd name="T31" fmla="*/ 48 h 49"/>
                  <a:gd name="T32" fmla="*/ 36 w 49"/>
                  <a:gd name="T33" fmla="*/ 41 h 49"/>
                  <a:gd name="T34" fmla="*/ 44 w 49"/>
                  <a:gd name="T35" fmla="*/ 39 h 49"/>
                  <a:gd name="T36" fmla="*/ 44 w 49"/>
                  <a:gd name="T37" fmla="*/ 31 h 49"/>
                  <a:gd name="T38" fmla="*/ 49 w 49"/>
                  <a:gd name="T39" fmla="*/ 24 h 49"/>
                  <a:gd name="T40" fmla="*/ 44 w 49"/>
                  <a:gd name="T41" fmla="*/ 18 h 49"/>
                  <a:gd name="T42" fmla="*/ 24 w 49"/>
                  <a:gd name="T43" fmla="*/ 37 h 49"/>
                  <a:gd name="T44" fmla="*/ 11 w 49"/>
                  <a:gd name="T45" fmla="*/ 24 h 49"/>
                  <a:gd name="T46" fmla="*/ 24 w 49"/>
                  <a:gd name="T47" fmla="*/ 12 h 49"/>
                  <a:gd name="T48" fmla="*/ 37 w 49"/>
                  <a:gd name="T49" fmla="*/ 24 h 49"/>
                  <a:gd name="T50" fmla="*/ 24 w 49"/>
                  <a:gd name="T5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49">
                    <a:moveTo>
                      <a:pt x="44" y="18"/>
                    </a:moveTo>
                    <a:cubicBezTo>
                      <a:pt x="43" y="16"/>
                      <a:pt x="45" y="12"/>
                      <a:pt x="44" y="10"/>
                    </a:cubicBezTo>
                    <a:cubicBezTo>
                      <a:pt x="42" y="8"/>
                      <a:pt x="38" y="9"/>
                      <a:pt x="36" y="7"/>
                    </a:cubicBezTo>
                    <a:cubicBezTo>
                      <a:pt x="34" y="6"/>
                      <a:pt x="34" y="2"/>
                      <a:pt x="32" y="1"/>
                    </a:cubicBezTo>
                    <a:cubicBezTo>
                      <a:pt x="29" y="0"/>
                      <a:pt x="27" y="3"/>
                      <a:pt x="24" y="3"/>
                    </a:cubicBezTo>
                    <a:cubicBezTo>
                      <a:pt x="22" y="3"/>
                      <a:pt x="19" y="0"/>
                      <a:pt x="16" y="1"/>
                    </a:cubicBezTo>
                    <a:cubicBezTo>
                      <a:pt x="14" y="2"/>
                      <a:pt x="14" y="6"/>
                      <a:pt x="12" y="7"/>
                    </a:cubicBezTo>
                    <a:cubicBezTo>
                      <a:pt x="10" y="9"/>
                      <a:pt x="6" y="8"/>
                      <a:pt x="4" y="10"/>
                    </a:cubicBezTo>
                    <a:cubicBezTo>
                      <a:pt x="3" y="12"/>
                      <a:pt x="5" y="16"/>
                      <a:pt x="4" y="18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7"/>
                      <a:pt x="3" y="29"/>
                      <a:pt x="4" y="31"/>
                    </a:cubicBezTo>
                    <a:cubicBezTo>
                      <a:pt x="5" y="33"/>
                      <a:pt x="3" y="37"/>
                      <a:pt x="4" y="39"/>
                    </a:cubicBezTo>
                    <a:cubicBezTo>
                      <a:pt x="6" y="41"/>
                      <a:pt x="10" y="40"/>
                      <a:pt x="12" y="41"/>
                    </a:cubicBezTo>
                    <a:cubicBezTo>
                      <a:pt x="14" y="43"/>
                      <a:pt x="14" y="47"/>
                      <a:pt x="16" y="48"/>
                    </a:cubicBezTo>
                    <a:cubicBezTo>
                      <a:pt x="19" y="49"/>
                      <a:pt x="22" y="45"/>
                      <a:pt x="24" y="45"/>
                    </a:cubicBezTo>
                    <a:cubicBezTo>
                      <a:pt x="27" y="45"/>
                      <a:pt x="29" y="49"/>
                      <a:pt x="32" y="48"/>
                    </a:cubicBezTo>
                    <a:cubicBezTo>
                      <a:pt x="34" y="47"/>
                      <a:pt x="34" y="43"/>
                      <a:pt x="36" y="41"/>
                    </a:cubicBezTo>
                    <a:cubicBezTo>
                      <a:pt x="38" y="40"/>
                      <a:pt x="42" y="41"/>
                      <a:pt x="44" y="39"/>
                    </a:cubicBezTo>
                    <a:cubicBezTo>
                      <a:pt x="45" y="37"/>
                      <a:pt x="43" y="33"/>
                      <a:pt x="44" y="31"/>
                    </a:cubicBezTo>
                    <a:cubicBezTo>
                      <a:pt x="45" y="29"/>
                      <a:pt x="49" y="27"/>
                      <a:pt x="49" y="24"/>
                    </a:cubicBezTo>
                    <a:cubicBezTo>
                      <a:pt x="49" y="22"/>
                      <a:pt x="45" y="20"/>
                      <a:pt x="44" y="18"/>
                    </a:cubicBezTo>
                    <a:close/>
                    <a:moveTo>
                      <a:pt x="24" y="37"/>
                    </a:moveTo>
                    <a:cubicBezTo>
                      <a:pt x="17" y="37"/>
                      <a:pt x="11" y="32"/>
                      <a:pt x="11" y="24"/>
                    </a:cubicBezTo>
                    <a:cubicBezTo>
                      <a:pt x="11" y="17"/>
                      <a:pt x="17" y="12"/>
                      <a:pt x="24" y="12"/>
                    </a:cubicBezTo>
                    <a:cubicBezTo>
                      <a:pt x="31" y="12"/>
                      <a:pt x="37" y="17"/>
                      <a:pt x="37" y="24"/>
                    </a:cubicBezTo>
                    <a:cubicBezTo>
                      <a:pt x="37" y="32"/>
                      <a:pt x="31" y="37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57" name="TextBox 31"/>
          <p:cNvSpPr txBox="1"/>
          <p:nvPr/>
        </p:nvSpPr>
        <p:spPr>
          <a:xfrm>
            <a:off x="4406620" y="3858633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输入此处标题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TextBox 32"/>
          <p:cNvSpPr txBox="1"/>
          <p:nvPr/>
        </p:nvSpPr>
        <p:spPr>
          <a:xfrm>
            <a:off x="4118840" y="4083905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59" name="Straight Connector 33"/>
          <p:cNvCxnSpPr/>
          <p:nvPr/>
        </p:nvCxnSpPr>
        <p:spPr>
          <a:xfrm flipV="1">
            <a:off x="5037367" y="4775200"/>
            <a:ext cx="0" cy="293682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4"/>
          <p:cNvCxnSpPr/>
          <p:nvPr/>
        </p:nvCxnSpPr>
        <p:spPr>
          <a:xfrm flipV="1">
            <a:off x="5037367" y="3488813"/>
            <a:ext cx="0" cy="324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35"/>
          <p:cNvSpPr txBox="1"/>
          <p:nvPr/>
        </p:nvSpPr>
        <p:spPr>
          <a:xfrm>
            <a:off x="5966404" y="2751660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输入此处标题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5678619" y="2976931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64" name="Straight Connector 37"/>
          <p:cNvCxnSpPr/>
          <p:nvPr/>
        </p:nvCxnSpPr>
        <p:spPr>
          <a:xfrm flipV="1">
            <a:off x="6597146" y="3650813"/>
            <a:ext cx="0" cy="1410974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8"/>
          <p:cNvCxnSpPr/>
          <p:nvPr/>
        </p:nvCxnSpPr>
        <p:spPr>
          <a:xfrm flipV="1">
            <a:off x="6597146" y="2332559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39"/>
          <p:cNvGrpSpPr/>
          <p:nvPr/>
        </p:nvGrpSpPr>
        <p:grpSpPr>
          <a:xfrm>
            <a:off x="4773059" y="2883838"/>
            <a:ext cx="539833" cy="540000"/>
            <a:chOff x="5039729" y="3314307"/>
            <a:chExt cx="540000" cy="540000"/>
          </a:xfrm>
        </p:grpSpPr>
        <p:sp>
          <p:nvSpPr>
            <p:cNvPr id="67" name="Oval 61"/>
            <p:cNvSpPr/>
            <p:nvPr/>
          </p:nvSpPr>
          <p:spPr>
            <a:xfrm>
              <a:off x="5039729" y="3314307"/>
              <a:ext cx="540000" cy="54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Freeform: Shape 62"/>
            <p:cNvSpPr/>
            <p:nvPr/>
          </p:nvSpPr>
          <p:spPr bwMode="auto">
            <a:xfrm>
              <a:off x="5142973" y="3395648"/>
              <a:ext cx="333512" cy="377319"/>
            </a:xfrm>
            <a:custGeom>
              <a:avLst/>
              <a:gdLst>
                <a:gd name="T0" fmla="*/ 182 w 193"/>
                <a:gd name="T1" fmla="*/ 147 h 219"/>
                <a:gd name="T2" fmla="*/ 175 w 193"/>
                <a:gd name="T3" fmla="*/ 150 h 219"/>
                <a:gd name="T4" fmla="*/ 146 w 193"/>
                <a:gd name="T5" fmla="*/ 110 h 219"/>
                <a:gd name="T6" fmla="*/ 175 w 193"/>
                <a:gd name="T7" fmla="*/ 70 h 219"/>
                <a:gd name="T8" fmla="*/ 182 w 193"/>
                <a:gd name="T9" fmla="*/ 72 h 219"/>
                <a:gd name="T10" fmla="*/ 193 w 193"/>
                <a:gd name="T11" fmla="*/ 60 h 219"/>
                <a:gd name="T12" fmla="*/ 182 w 193"/>
                <a:gd name="T13" fmla="*/ 49 h 219"/>
                <a:gd name="T14" fmla="*/ 170 w 193"/>
                <a:gd name="T15" fmla="*/ 60 h 219"/>
                <a:gd name="T16" fmla="*/ 170 w 193"/>
                <a:gd name="T17" fmla="*/ 62 h 219"/>
                <a:gd name="T18" fmla="*/ 121 w 193"/>
                <a:gd name="T19" fmla="*/ 67 h 219"/>
                <a:gd name="T20" fmla="*/ 101 w 193"/>
                <a:gd name="T21" fmla="*/ 22 h 219"/>
                <a:gd name="T22" fmla="*/ 108 w 193"/>
                <a:gd name="T23" fmla="*/ 12 h 219"/>
                <a:gd name="T24" fmla="*/ 97 w 193"/>
                <a:gd name="T25" fmla="*/ 0 h 219"/>
                <a:gd name="T26" fmla="*/ 85 w 193"/>
                <a:gd name="T27" fmla="*/ 12 h 219"/>
                <a:gd name="T28" fmla="*/ 92 w 193"/>
                <a:gd name="T29" fmla="*/ 22 h 219"/>
                <a:gd name="T30" fmla="*/ 72 w 193"/>
                <a:gd name="T31" fmla="*/ 67 h 219"/>
                <a:gd name="T32" fmla="*/ 23 w 193"/>
                <a:gd name="T33" fmla="*/ 62 h 219"/>
                <a:gd name="T34" fmla="*/ 23 w 193"/>
                <a:gd name="T35" fmla="*/ 60 h 219"/>
                <a:gd name="T36" fmla="*/ 12 w 193"/>
                <a:gd name="T37" fmla="*/ 49 h 219"/>
                <a:gd name="T38" fmla="*/ 0 w 193"/>
                <a:gd name="T39" fmla="*/ 60 h 219"/>
                <a:gd name="T40" fmla="*/ 12 w 193"/>
                <a:gd name="T41" fmla="*/ 72 h 219"/>
                <a:gd name="T42" fmla="*/ 18 w 193"/>
                <a:gd name="T43" fmla="*/ 70 h 219"/>
                <a:gd name="T44" fmla="*/ 48 w 193"/>
                <a:gd name="T45" fmla="*/ 110 h 219"/>
                <a:gd name="T46" fmla="*/ 19 w 193"/>
                <a:gd name="T47" fmla="*/ 150 h 219"/>
                <a:gd name="T48" fmla="*/ 12 w 193"/>
                <a:gd name="T49" fmla="*/ 147 h 219"/>
                <a:gd name="T50" fmla="*/ 0 w 193"/>
                <a:gd name="T51" fmla="*/ 159 h 219"/>
                <a:gd name="T52" fmla="*/ 12 w 193"/>
                <a:gd name="T53" fmla="*/ 170 h 219"/>
                <a:gd name="T54" fmla="*/ 23 w 193"/>
                <a:gd name="T55" fmla="*/ 159 h 219"/>
                <a:gd name="T56" fmla="*/ 23 w 193"/>
                <a:gd name="T57" fmla="*/ 158 h 219"/>
                <a:gd name="T58" fmla="*/ 72 w 193"/>
                <a:gd name="T59" fmla="*/ 152 h 219"/>
                <a:gd name="T60" fmla="*/ 92 w 193"/>
                <a:gd name="T61" fmla="*/ 197 h 219"/>
                <a:gd name="T62" fmla="*/ 85 w 193"/>
                <a:gd name="T63" fmla="*/ 208 h 219"/>
                <a:gd name="T64" fmla="*/ 97 w 193"/>
                <a:gd name="T65" fmla="*/ 219 h 219"/>
                <a:gd name="T66" fmla="*/ 108 w 193"/>
                <a:gd name="T67" fmla="*/ 208 h 219"/>
                <a:gd name="T68" fmla="*/ 101 w 193"/>
                <a:gd name="T69" fmla="*/ 197 h 219"/>
                <a:gd name="T70" fmla="*/ 121 w 193"/>
                <a:gd name="T71" fmla="*/ 152 h 219"/>
                <a:gd name="T72" fmla="*/ 170 w 193"/>
                <a:gd name="T73" fmla="*/ 158 h 219"/>
                <a:gd name="T74" fmla="*/ 170 w 193"/>
                <a:gd name="T75" fmla="*/ 159 h 219"/>
                <a:gd name="T76" fmla="*/ 182 w 193"/>
                <a:gd name="T77" fmla="*/ 170 h 219"/>
                <a:gd name="T78" fmla="*/ 193 w 193"/>
                <a:gd name="T79" fmla="*/ 159 h 219"/>
                <a:gd name="T80" fmla="*/ 182 w 193"/>
                <a:gd name="T81" fmla="*/ 14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9" name="Group 40"/>
          <p:cNvGrpSpPr/>
          <p:nvPr/>
        </p:nvGrpSpPr>
        <p:grpSpPr>
          <a:xfrm>
            <a:off x="6327229" y="1747463"/>
            <a:ext cx="539833" cy="540000"/>
            <a:chOff x="6594378" y="2177931"/>
            <a:chExt cx="540000" cy="540000"/>
          </a:xfrm>
        </p:grpSpPr>
        <p:sp>
          <p:nvSpPr>
            <p:cNvPr id="70" name="Oval 57"/>
            <p:cNvSpPr/>
            <p:nvPr/>
          </p:nvSpPr>
          <p:spPr>
            <a:xfrm>
              <a:off x="6594378" y="2177931"/>
              <a:ext cx="540000" cy="540000"/>
            </a:xfrm>
            <a:prstGeom prst="ellipse">
              <a:avLst/>
            </a:prstGeom>
            <a:solidFill>
              <a:srgbClr val="AEDDE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1" name="Group 58"/>
            <p:cNvGrpSpPr/>
            <p:nvPr/>
          </p:nvGrpSpPr>
          <p:grpSpPr>
            <a:xfrm>
              <a:off x="6675953" y="2239847"/>
              <a:ext cx="371937" cy="351888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72" name="Freeform: Shape 59"/>
              <p:cNvSpPr/>
              <p:nvPr/>
            </p:nvSpPr>
            <p:spPr bwMode="auto">
              <a:xfrm>
                <a:off x="8493125" y="2762250"/>
                <a:ext cx="854075" cy="334963"/>
              </a:xfrm>
              <a:custGeom>
                <a:avLst/>
                <a:gdLst>
                  <a:gd name="T0" fmla="*/ 517 w 538"/>
                  <a:gd name="T1" fmla="*/ 57 h 211"/>
                  <a:gd name="T2" fmla="*/ 335 w 538"/>
                  <a:gd name="T3" fmla="*/ 0 h 211"/>
                  <a:gd name="T4" fmla="*/ 299 w 538"/>
                  <a:gd name="T5" fmla="*/ 161 h 211"/>
                  <a:gd name="T6" fmla="*/ 278 w 538"/>
                  <a:gd name="T7" fmla="*/ 33 h 211"/>
                  <a:gd name="T8" fmla="*/ 287 w 538"/>
                  <a:gd name="T9" fmla="*/ 24 h 211"/>
                  <a:gd name="T10" fmla="*/ 304 w 538"/>
                  <a:gd name="T11" fmla="*/ 5 h 211"/>
                  <a:gd name="T12" fmla="*/ 235 w 538"/>
                  <a:gd name="T13" fmla="*/ 5 h 211"/>
                  <a:gd name="T14" fmla="*/ 251 w 538"/>
                  <a:gd name="T15" fmla="*/ 24 h 211"/>
                  <a:gd name="T16" fmla="*/ 261 w 538"/>
                  <a:gd name="T17" fmla="*/ 33 h 211"/>
                  <a:gd name="T18" fmla="*/ 239 w 538"/>
                  <a:gd name="T19" fmla="*/ 161 h 211"/>
                  <a:gd name="T20" fmla="*/ 204 w 538"/>
                  <a:gd name="T21" fmla="*/ 0 h 211"/>
                  <a:gd name="T22" fmla="*/ 20 w 538"/>
                  <a:gd name="T23" fmla="*/ 57 h 211"/>
                  <a:gd name="T24" fmla="*/ 0 w 538"/>
                  <a:gd name="T25" fmla="*/ 211 h 211"/>
                  <a:gd name="T26" fmla="*/ 538 w 538"/>
                  <a:gd name="T27" fmla="*/ 211 h 211"/>
                  <a:gd name="T28" fmla="*/ 517 w 538"/>
                  <a:gd name="T29" fmla="*/ 57 h 211"/>
                  <a:gd name="T30" fmla="*/ 459 w 538"/>
                  <a:gd name="T31" fmla="*/ 156 h 211"/>
                  <a:gd name="T32" fmla="*/ 366 w 538"/>
                  <a:gd name="T33" fmla="*/ 156 h 211"/>
                  <a:gd name="T34" fmla="*/ 366 w 538"/>
                  <a:gd name="T35" fmla="*/ 129 h 211"/>
                  <a:gd name="T36" fmla="*/ 412 w 538"/>
                  <a:gd name="T37" fmla="*/ 122 h 211"/>
                  <a:gd name="T38" fmla="*/ 459 w 538"/>
                  <a:gd name="T39" fmla="*/ 129 h 211"/>
                  <a:gd name="T40" fmla="*/ 459 w 538"/>
                  <a:gd name="T41" fmla="*/ 15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8" h="211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Oval 60"/>
              <p:cNvSpPr/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74" name="TextBox 41"/>
          <p:cNvSpPr txBox="1"/>
          <p:nvPr/>
        </p:nvSpPr>
        <p:spPr>
          <a:xfrm>
            <a:off x="7524281" y="3845004"/>
            <a:ext cx="1261495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输入此处标题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TextBox 42"/>
          <p:cNvSpPr txBox="1"/>
          <p:nvPr/>
        </p:nvSpPr>
        <p:spPr>
          <a:xfrm>
            <a:off x="7236498" y="4070276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76" name="Straight Connector 43"/>
          <p:cNvCxnSpPr/>
          <p:nvPr/>
        </p:nvCxnSpPr>
        <p:spPr>
          <a:xfrm flipV="1">
            <a:off x="8155025" y="4775200"/>
            <a:ext cx="0" cy="290406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4"/>
          <p:cNvCxnSpPr/>
          <p:nvPr/>
        </p:nvCxnSpPr>
        <p:spPr>
          <a:xfrm flipV="1">
            <a:off x="8155025" y="3425903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45"/>
          <p:cNvSpPr txBox="1"/>
          <p:nvPr/>
        </p:nvSpPr>
        <p:spPr>
          <a:xfrm>
            <a:off x="9103933" y="2559543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输入此处标题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TextBox 46"/>
          <p:cNvSpPr txBox="1"/>
          <p:nvPr/>
        </p:nvSpPr>
        <p:spPr>
          <a:xfrm>
            <a:off x="8816149" y="2784814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80" name="Straight Connector 47"/>
          <p:cNvCxnSpPr/>
          <p:nvPr/>
        </p:nvCxnSpPr>
        <p:spPr>
          <a:xfrm flipV="1">
            <a:off x="9734675" y="3502354"/>
            <a:ext cx="0" cy="1547316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8"/>
          <p:cNvCxnSpPr/>
          <p:nvPr/>
        </p:nvCxnSpPr>
        <p:spPr>
          <a:xfrm flipV="1">
            <a:off x="9734675" y="2140442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49"/>
          <p:cNvGrpSpPr/>
          <p:nvPr/>
        </p:nvGrpSpPr>
        <p:grpSpPr>
          <a:xfrm>
            <a:off x="7890717" y="2840806"/>
            <a:ext cx="539833" cy="540000"/>
            <a:chOff x="8158349" y="3271275"/>
            <a:chExt cx="540000" cy="540000"/>
          </a:xfrm>
        </p:grpSpPr>
        <p:sp>
          <p:nvSpPr>
            <p:cNvPr id="83" name="Oval 53"/>
            <p:cNvSpPr/>
            <p:nvPr/>
          </p:nvSpPr>
          <p:spPr>
            <a:xfrm>
              <a:off x="8158349" y="3271275"/>
              <a:ext cx="540000" cy="540000"/>
            </a:xfrm>
            <a:prstGeom prst="ellipse">
              <a:avLst/>
            </a:prstGeom>
            <a:solidFill>
              <a:srgbClr val="F7443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84" name="Group 54"/>
            <p:cNvGrpSpPr/>
            <p:nvPr/>
          </p:nvGrpSpPr>
          <p:grpSpPr>
            <a:xfrm>
              <a:off x="8252383" y="3379975"/>
              <a:ext cx="351933" cy="322606"/>
              <a:chOff x="7816850" y="1350963"/>
              <a:chExt cx="895350" cy="820737"/>
            </a:xfrm>
            <a:solidFill>
              <a:schemeClr val="bg1"/>
            </a:solidFill>
          </p:grpSpPr>
          <p:sp>
            <p:nvSpPr>
              <p:cNvPr id="85" name="Freeform: Shape 55"/>
              <p:cNvSpPr/>
              <p:nvPr/>
            </p:nvSpPr>
            <p:spPr bwMode="auto">
              <a:xfrm>
                <a:off x="7850188" y="1792288"/>
                <a:ext cx="828675" cy="3794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Freeform: Shape 56"/>
              <p:cNvSpPr/>
              <p:nvPr/>
            </p:nvSpPr>
            <p:spPr bwMode="auto">
              <a:xfrm>
                <a:off x="7816850" y="1350963"/>
                <a:ext cx="895350" cy="498475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87" name="Group 50"/>
          <p:cNvGrpSpPr/>
          <p:nvPr/>
        </p:nvGrpSpPr>
        <p:grpSpPr>
          <a:xfrm>
            <a:off x="9464758" y="1595102"/>
            <a:ext cx="539833" cy="540000"/>
            <a:chOff x="9732876" y="1985814"/>
            <a:chExt cx="540000" cy="540000"/>
          </a:xfrm>
        </p:grpSpPr>
        <p:sp>
          <p:nvSpPr>
            <p:cNvPr id="88" name="Oval 51"/>
            <p:cNvSpPr/>
            <p:nvPr/>
          </p:nvSpPr>
          <p:spPr>
            <a:xfrm>
              <a:off x="9732876" y="1985814"/>
              <a:ext cx="540000" cy="540000"/>
            </a:xfrm>
            <a:prstGeom prst="ellipse">
              <a:avLst/>
            </a:prstGeom>
            <a:solidFill>
              <a:srgbClr val="7AB8B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9" name="Freeform: Shape 52"/>
            <p:cNvSpPr/>
            <p:nvPr/>
          </p:nvSpPr>
          <p:spPr bwMode="auto">
            <a:xfrm>
              <a:off x="9842613" y="2095551"/>
              <a:ext cx="320527" cy="320527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42" grpId="0"/>
      <p:bldP spid="43" grpId="0"/>
      <p:bldP spid="57" grpId="0"/>
      <p:bldP spid="58" grpId="0"/>
      <p:bldP spid="61" grpId="0"/>
      <p:bldP spid="63" grpId="0"/>
      <p:bldP spid="74" grpId="0"/>
      <p:bldP spid="75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311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理论基础与文献综述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87870" y="4083951"/>
            <a:ext cx="2407615" cy="835777"/>
            <a:chOff x="609599" y="3139323"/>
            <a:chExt cx="2407615" cy="835777"/>
          </a:xfrm>
        </p:grpSpPr>
        <p:sp>
          <p:nvSpPr>
            <p:cNvPr id="14" name="文本框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输入此处标题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42645" y="4083951"/>
            <a:ext cx="2457329" cy="835777"/>
            <a:chOff x="9029821" y="3139323"/>
            <a:chExt cx="2457329" cy="835777"/>
          </a:xfrm>
        </p:grpSpPr>
        <p:sp>
          <p:nvSpPr>
            <p:cNvPr id="20" name="文本框 1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输入此处标题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83433" y="1459254"/>
            <a:ext cx="2020976" cy="927740"/>
            <a:chOff x="5122025" y="525814"/>
            <a:chExt cx="2020976" cy="927740"/>
          </a:xfrm>
        </p:grpSpPr>
        <p:sp>
          <p:nvSpPr>
            <p:cNvPr id="23" name="文本框 1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输入此处标题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87716" y="2735589"/>
            <a:ext cx="2407615" cy="835777"/>
            <a:chOff x="609599" y="3139323"/>
            <a:chExt cx="2407615" cy="835777"/>
          </a:xfrm>
        </p:grpSpPr>
        <p:sp>
          <p:nvSpPr>
            <p:cNvPr id="26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输入此处标题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04246" y="2735589"/>
            <a:ext cx="2457329" cy="835777"/>
            <a:chOff x="9029821" y="3139323"/>
            <a:chExt cx="2457329" cy="835777"/>
          </a:xfrm>
        </p:grpSpPr>
        <p:sp>
          <p:nvSpPr>
            <p:cNvPr id="29" name="文本框 2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输入此处标题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86694" y="2665207"/>
            <a:ext cx="4216835" cy="2486677"/>
            <a:chOff x="2991580" y="1981806"/>
            <a:chExt cx="3162626" cy="1865008"/>
          </a:xfrm>
        </p:grpSpPr>
        <p:sp>
          <p:nvSpPr>
            <p:cNvPr id="32" name="任意多边形: 形状 3"/>
            <p:cNvSpPr/>
            <p:nvPr/>
          </p:nvSpPr>
          <p:spPr>
            <a:xfrm rot="4680292" flipH="1" flipV="1">
              <a:off x="4921199" y="2613806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F7443D">
                <a:alpha val="8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991580" y="1981806"/>
              <a:ext cx="2884335" cy="1865008"/>
              <a:chOff x="2991580" y="1981806"/>
              <a:chExt cx="2884335" cy="1865008"/>
            </a:xfrm>
          </p:grpSpPr>
          <p:sp>
            <p:nvSpPr>
              <p:cNvPr id="34" name="任意多边形: 形状 4"/>
              <p:cNvSpPr/>
              <p:nvPr/>
            </p:nvSpPr>
            <p:spPr>
              <a:xfrm rot="2397114" flipH="1" flipV="1">
                <a:off x="4649987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7AB8BF">
                  <a:alpha val="85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任意多边形: 形状 5"/>
              <p:cNvSpPr/>
              <p:nvPr/>
            </p:nvSpPr>
            <p:spPr>
              <a:xfrm rot="16919708" flipH="1">
                <a:off x="3356620" y="2613807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7AB8BF">
                  <a:alpha val="85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任意多边形: 形状 6"/>
              <p:cNvSpPr/>
              <p:nvPr/>
            </p:nvSpPr>
            <p:spPr>
              <a:xfrm>
                <a:off x="4138016" y="1981806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任意多边形: 形状 7"/>
              <p:cNvSpPr/>
              <p:nvPr/>
            </p:nvSpPr>
            <p:spPr>
              <a:xfrm rot="19202886" flipV="1">
                <a:off x="3626046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F7443D">
                  <a:alpha val="85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任意多边形: 形状 30"/>
              <p:cNvSpPr/>
              <p:nvPr/>
            </p:nvSpPr>
            <p:spPr bwMode="auto">
              <a:xfrm>
                <a:off x="5169592" y="2464224"/>
                <a:ext cx="340687" cy="342326"/>
              </a:xfrm>
              <a:custGeom>
                <a:avLst/>
                <a:gdLst>
                  <a:gd name="connsiteX0" fmla="*/ 119063 w 330200"/>
                  <a:gd name="connsiteY0" fmla="*/ 203200 h 331788"/>
                  <a:gd name="connsiteX1" fmla="*/ 137172 w 330200"/>
                  <a:gd name="connsiteY1" fmla="*/ 203200 h 331788"/>
                  <a:gd name="connsiteX2" fmla="*/ 153988 w 330200"/>
                  <a:gd name="connsiteY2" fmla="*/ 229508 h 331788"/>
                  <a:gd name="connsiteX3" fmla="*/ 153988 w 330200"/>
                  <a:gd name="connsiteY3" fmla="*/ 249238 h 331788"/>
                  <a:gd name="connsiteX4" fmla="*/ 119063 w 330200"/>
                  <a:gd name="connsiteY4" fmla="*/ 203200 h 331788"/>
                  <a:gd name="connsiteX5" fmla="*/ 176213 w 330200"/>
                  <a:gd name="connsiteY5" fmla="*/ 158750 h 331788"/>
                  <a:gd name="connsiteX6" fmla="*/ 211138 w 330200"/>
                  <a:gd name="connsiteY6" fmla="*/ 203994 h 331788"/>
                  <a:gd name="connsiteX7" fmla="*/ 176213 w 330200"/>
                  <a:gd name="connsiteY7" fmla="*/ 249238 h 331788"/>
                  <a:gd name="connsiteX8" fmla="*/ 176213 w 330200"/>
                  <a:gd name="connsiteY8" fmla="*/ 229848 h 331788"/>
                  <a:gd name="connsiteX9" fmla="*/ 193029 w 330200"/>
                  <a:gd name="connsiteY9" fmla="*/ 203994 h 331788"/>
                  <a:gd name="connsiteX10" fmla="*/ 176213 w 330200"/>
                  <a:gd name="connsiteY10" fmla="*/ 178141 h 331788"/>
                  <a:gd name="connsiteX11" fmla="*/ 176213 w 330200"/>
                  <a:gd name="connsiteY11" fmla="*/ 158750 h 331788"/>
                  <a:gd name="connsiteX12" fmla="*/ 176213 w 330200"/>
                  <a:gd name="connsiteY12" fmla="*/ 82550 h 331788"/>
                  <a:gd name="connsiteX13" fmla="*/ 211138 w 330200"/>
                  <a:gd name="connsiteY13" fmla="*/ 128588 h 331788"/>
                  <a:gd name="connsiteX14" fmla="*/ 193029 w 330200"/>
                  <a:gd name="connsiteY14" fmla="*/ 128588 h 331788"/>
                  <a:gd name="connsiteX15" fmla="*/ 176213 w 330200"/>
                  <a:gd name="connsiteY15" fmla="*/ 102281 h 331788"/>
                  <a:gd name="connsiteX16" fmla="*/ 176213 w 330200"/>
                  <a:gd name="connsiteY16" fmla="*/ 82550 h 331788"/>
                  <a:gd name="connsiteX17" fmla="*/ 153988 w 330200"/>
                  <a:gd name="connsiteY17" fmla="*/ 82550 h 331788"/>
                  <a:gd name="connsiteX18" fmla="*/ 153988 w 330200"/>
                  <a:gd name="connsiteY18" fmla="*/ 101941 h 331788"/>
                  <a:gd name="connsiteX19" fmla="*/ 137172 w 330200"/>
                  <a:gd name="connsiteY19" fmla="*/ 127794 h 331788"/>
                  <a:gd name="connsiteX20" fmla="*/ 153988 w 330200"/>
                  <a:gd name="connsiteY20" fmla="*/ 153648 h 331788"/>
                  <a:gd name="connsiteX21" fmla="*/ 153988 w 330200"/>
                  <a:gd name="connsiteY21" fmla="*/ 173038 h 331788"/>
                  <a:gd name="connsiteX22" fmla="*/ 119063 w 330200"/>
                  <a:gd name="connsiteY22" fmla="*/ 127794 h 331788"/>
                  <a:gd name="connsiteX23" fmla="*/ 153988 w 330200"/>
                  <a:gd name="connsiteY23" fmla="*/ 82550 h 331788"/>
                  <a:gd name="connsiteX24" fmla="*/ 157163 w 330200"/>
                  <a:gd name="connsiteY24" fmla="*/ 76200 h 331788"/>
                  <a:gd name="connsiteX25" fmla="*/ 173038 w 330200"/>
                  <a:gd name="connsiteY25" fmla="*/ 76200 h 331788"/>
                  <a:gd name="connsiteX26" fmla="*/ 173038 w 330200"/>
                  <a:gd name="connsiteY26" fmla="*/ 255588 h 331788"/>
                  <a:gd name="connsiteX27" fmla="*/ 157163 w 330200"/>
                  <a:gd name="connsiteY27" fmla="*/ 255588 h 331788"/>
                  <a:gd name="connsiteX28" fmla="*/ 165101 w 330200"/>
                  <a:gd name="connsiteY28" fmla="*/ 33337 h 331788"/>
                  <a:gd name="connsiteX29" fmla="*/ 33338 w 330200"/>
                  <a:gd name="connsiteY29" fmla="*/ 165894 h 331788"/>
                  <a:gd name="connsiteX30" fmla="*/ 165101 w 330200"/>
                  <a:gd name="connsiteY30" fmla="*/ 298451 h 331788"/>
                  <a:gd name="connsiteX31" fmla="*/ 296864 w 330200"/>
                  <a:gd name="connsiteY31" fmla="*/ 165894 h 331788"/>
                  <a:gd name="connsiteX32" fmla="*/ 165101 w 330200"/>
                  <a:gd name="connsiteY32" fmla="*/ 33337 h 331788"/>
                  <a:gd name="connsiteX33" fmla="*/ 165100 w 330200"/>
                  <a:gd name="connsiteY33" fmla="*/ 30162 h 331788"/>
                  <a:gd name="connsiteX34" fmla="*/ 301625 w 330200"/>
                  <a:gd name="connsiteY34" fmla="*/ 165894 h 331788"/>
                  <a:gd name="connsiteX35" fmla="*/ 165100 w 330200"/>
                  <a:gd name="connsiteY35" fmla="*/ 301626 h 331788"/>
                  <a:gd name="connsiteX36" fmla="*/ 28575 w 330200"/>
                  <a:gd name="connsiteY36" fmla="*/ 165894 h 331788"/>
                  <a:gd name="connsiteX37" fmla="*/ 165100 w 330200"/>
                  <a:gd name="connsiteY37" fmla="*/ 30162 h 331788"/>
                  <a:gd name="connsiteX38" fmla="*/ 165101 w 330200"/>
                  <a:gd name="connsiteY38" fmla="*/ 15875 h 331788"/>
                  <a:gd name="connsiteX39" fmla="*/ 14288 w 330200"/>
                  <a:gd name="connsiteY39" fmla="*/ 165894 h 331788"/>
                  <a:gd name="connsiteX40" fmla="*/ 165101 w 330200"/>
                  <a:gd name="connsiteY40" fmla="*/ 315913 h 331788"/>
                  <a:gd name="connsiteX41" fmla="*/ 315914 w 330200"/>
                  <a:gd name="connsiteY41" fmla="*/ 165894 h 331788"/>
                  <a:gd name="connsiteX42" fmla="*/ 165101 w 330200"/>
                  <a:gd name="connsiteY42" fmla="*/ 15875 h 331788"/>
                  <a:gd name="connsiteX43" fmla="*/ 165100 w 330200"/>
                  <a:gd name="connsiteY43" fmla="*/ 0 h 331788"/>
                  <a:gd name="connsiteX44" fmla="*/ 330200 w 330200"/>
                  <a:gd name="connsiteY44" fmla="*/ 165894 h 331788"/>
                  <a:gd name="connsiteX45" fmla="*/ 165100 w 330200"/>
                  <a:gd name="connsiteY45" fmla="*/ 331788 h 331788"/>
                  <a:gd name="connsiteX46" fmla="*/ 0 w 330200"/>
                  <a:gd name="connsiteY46" fmla="*/ 165894 h 331788"/>
                  <a:gd name="connsiteX47" fmla="*/ 165100 w 330200"/>
                  <a:gd name="connsiteY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0200" h="331788">
                    <a:moveTo>
                      <a:pt x="119063" y="203200"/>
                    </a:moveTo>
                    <a:cubicBezTo>
                      <a:pt x="119063" y="203200"/>
                      <a:pt x="119063" y="203200"/>
                      <a:pt x="137172" y="203200"/>
                    </a:cubicBezTo>
                    <a:cubicBezTo>
                      <a:pt x="137172" y="215039"/>
                      <a:pt x="143640" y="225562"/>
                      <a:pt x="153988" y="229508"/>
                    </a:cubicBezTo>
                    <a:lnTo>
                      <a:pt x="153988" y="249238"/>
                    </a:lnTo>
                    <a:cubicBezTo>
                      <a:pt x="133292" y="243977"/>
                      <a:pt x="119063" y="225562"/>
                      <a:pt x="119063" y="203200"/>
                    </a:cubicBezTo>
                    <a:close/>
                    <a:moveTo>
                      <a:pt x="176213" y="158750"/>
                    </a:moveTo>
                    <a:cubicBezTo>
                      <a:pt x="196909" y="163921"/>
                      <a:pt x="211138" y="182019"/>
                      <a:pt x="211138" y="203994"/>
                    </a:cubicBezTo>
                    <a:cubicBezTo>
                      <a:pt x="211138" y="225970"/>
                      <a:pt x="196909" y="244068"/>
                      <a:pt x="176213" y="249238"/>
                    </a:cubicBezTo>
                    <a:cubicBezTo>
                      <a:pt x="176213" y="249238"/>
                      <a:pt x="176213" y="249238"/>
                      <a:pt x="176213" y="229848"/>
                    </a:cubicBezTo>
                    <a:cubicBezTo>
                      <a:pt x="186561" y="225970"/>
                      <a:pt x="193029" y="215628"/>
                      <a:pt x="193029" y="203994"/>
                    </a:cubicBezTo>
                    <a:cubicBezTo>
                      <a:pt x="193029" y="192360"/>
                      <a:pt x="186561" y="183311"/>
                      <a:pt x="176213" y="178141"/>
                    </a:cubicBezTo>
                    <a:cubicBezTo>
                      <a:pt x="176213" y="178141"/>
                      <a:pt x="176213" y="178141"/>
                      <a:pt x="176213" y="158750"/>
                    </a:cubicBezTo>
                    <a:close/>
                    <a:moveTo>
                      <a:pt x="176213" y="82550"/>
                    </a:moveTo>
                    <a:cubicBezTo>
                      <a:pt x="196909" y="87812"/>
                      <a:pt x="211138" y="106227"/>
                      <a:pt x="211138" y="128588"/>
                    </a:cubicBezTo>
                    <a:cubicBezTo>
                      <a:pt x="211138" y="128588"/>
                      <a:pt x="211138" y="128588"/>
                      <a:pt x="193029" y="128588"/>
                    </a:cubicBezTo>
                    <a:cubicBezTo>
                      <a:pt x="193029" y="116750"/>
                      <a:pt x="186561" y="106227"/>
                      <a:pt x="176213" y="102281"/>
                    </a:cubicBezTo>
                    <a:cubicBezTo>
                      <a:pt x="176213" y="102281"/>
                      <a:pt x="176213" y="102281"/>
                      <a:pt x="176213" y="82550"/>
                    </a:cubicBezTo>
                    <a:close/>
                    <a:moveTo>
                      <a:pt x="153988" y="82550"/>
                    </a:moveTo>
                    <a:cubicBezTo>
                      <a:pt x="153988" y="82550"/>
                      <a:pt x="153988" y="82550"/>
                      <a:pt x="153988" y="101941"/>
                    </a:cubicBezTo>
                    <a:cubicBezTo>
                      <a:pt x="143640" y="105819"/>
                      <a:pt x="137172" y="116160"/>
                      <a:pt x="137172" y="127794"/>
                    </a:cubicBezTo>
                    <a:cubicBezTo>
                      <a:pt x="137172" y="139428"/>
                      <a:pt x="143640" y="148477"/>
                      <a:pt x="153988" y="153648"/>
                    </a:cubicBezTo>
                    <a:cubicBezTo>
                      <a:pt x="153988" y="153648"/>
                      <a:pt x="153988" y="153648"/>
                      <a:pt x="153988" y="173038"/>
                    </a:cubicBezTo>
                    <a:cubicBezTo>
                      <a:pt x="133292" y="167868"/>
                      <a:pt x="119063" y="149770"/>
                      <a:pt x="119063" y="127794"/>
                    </a:cubicBezTo>
                    <a:cubicBezTo>
                      <a:pt x="119063" y="105819"/>
                      <a:pt x="133292" y="87721"/>
                      <a:pt x="153988" y="82550"/>
                    </a:cubicBezTo>
                    <a:close/>
                    <a:moveTo>
                      <a:pt x="157163" y="76200"/>
                    </a:moveTo>
                    <a:lnTo>
                      <a:pt x="173038" y="76200"/>
                    </a:lnTo>
                    <a:lnTo>
                      <a:pt x="173038" y="255588"/>
                    </a:lnTo>
                    <a:lnTo>
                      <a:pt x="157163" y="255588"/>
                    </a:lnTo>
                    <a:close/>
                    <a:moveTo>
                      <a:pt x="165101" y="33337"/>
                    </a:moveTo>
                    <a:cubicBezTo>
                      <a:pt x="92330" y="33337"/>
                      <a:pt x="33338" y="92685"/>
                      <a:pt x="33338" y="165894"/>
                    </a:cubicBezTo>
                    <a:cubicBezTo>
                      <a:pt x="33338" y="239103"/>
                      <a:pt x="92330" y="298451"/>
                      <a:pt x="165101" y="298451"/>
                    </a:cubicBezTo>
                    <a:cubicBezTo>
                      <a:pt x="237872" y="298451"/>
                      <a:pt x="296864" y="239103"/>
                      <a:pt x="296864" y="165894"/>
                    </a:cubicBezTo>
                    <a:cubicBezTo>
                      <a:pt x="296864" y="92685"/>
                      <a:pt x="237872" y="33337"/>
                      <a:pt x="165101" y="33337"/>
                    </a:cubicBezTo>
                    <a:close/>
                    <a:moveTo>
                      <a:pt x="165100" y="30162"/>
                    </a:moveTo>
                    <a:cubicBezTo>
                      <a:pt x="240501" y="30162"/>
                      <a:pt x="301625" y="90931"/>
                      <a:pt x="301625" y="165894"/>
                    </a:cubicBezTo>
                    <a:cubicBezTo>
                      <a:pt x="301625" y="240857"/>
                      <a:pt x="240501" y="301626"/>
                      <a:pt x="165100" y="301626"/>
                    </a:cubicBezTo>
                    <a:cubicBezTo>
                      <a:pt x="89699" y="301626"/>
                      <a:pt x="28575" y="240857"/>
                      <a:pt x="28575" y="165894"/>
                    </a:cubicBezTo>
                    <a:cubicBezTo>
                      <a:pt x="28575" y="90931"/>
                      <a:pt x="89699" y="30162"/>
                      <a:pt x="165100" y="30162"/>
                    </a:cubicBezTo>
                    <a:close/>
                    <a:moveTo>
                      <a:pt x="165101" y="15875"/>
                    </a:moveTo>
                    <a:cubicBezTo>
                      <a:pt x="81809" y="15875"/>
                      <a:pt x="14288" y="83041"/>
                      <a:pt x="14288" y="165894"/>
                    </a:cubicBezTo>
                    <a:cubicBezTo>
                      <a:pt x="14288" y="248747"/>
                      <a:pt x="81809" y="315913"/>
                      <a:pt x="165101" y="315913"/>
                    </a:cubicBezTo>
                    <a:cubicBezTo>
                      <a:pt x="248393" y="315913"/>
                      <a:pt x="315914" y="248747"/>
                      <a:pt x="315914" y="165894"/>
                    </a:cubicBezTo>
                    <a:cubicBezTo>
                      <a:pt x="315914" y="83041"/>
                      <a:pt x="248393" y="15875"/>
                      <a:pt x="165101" y="15875"/>
                    </a:cubicBezTo>
                    <a:close/>
                    <a:moveTo>
                      <a:pt x="165100" y="0"/>
                    </a:moveTo>
                    <a:cubicBezTo>
                      <a:pt x="256282" y="0"/>
                      <a:pt x="330200" y="74273"/>
                      <a:pt x="330200" y="165894"/>
                    </a:cubicBezTo>
                    <a:cubicBezTo>
                      <a:pt x="330200" y="257515"/>
                      <a:pt x="256282" y="331788"/>
                      <a:pt x="165100" y="331788"/>
                    </a:cubicBezTo>
                    <a:cubicBezTo>
                      <a:pt x="73918" y="331788"/>
                      <a:pt x="0" y="257515"/>
                      <a:pt x="0" y="165894"/>
                    </a:cubicBezTo>
                    <a:cubicBezTo>
                      <a:pt x="0" y="74273"/>
                      <a:pt x="73918" y="0"/>
                      <a:pt x="165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任意多边形: 形状 14"/>
              <p:cNvSpPr>
                <a:spLocks noChangeAspect="1"/>
              </p:cNvSpPr>
              <p:nvPr/>
            </p:nvSpPr>
            <p:spPr bwMode="auto">
              <a:xfrm>
                <a:off x="3648389" y="2505119"/>
                <a:ext cx="369924" cy="312612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任意多边形: 形状 33"/>
              <p:cNvSpPr/>
              <p:nvPr/>
            </p:nvSpPr>
            <p:spPr bwMode="auto">
              <a:xfrm>
                <a:off x="3210177" y="3160419"/>
                <a:ext cx="318050" cy="318050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任意多边形: 形状 29"/>
              <p:cNvSpPr/>
              <p:nvPr/>
            </p:nvSpPr>
            <p:spPr bwMode="auto">
              <a:xfrm>
                <a:off x="5545109" y="3121906"/>
                <a:ext cx="330806" cy="395077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任意多边形: 形状 32"/>
              <p:cNvSpPr/>
              <p:nvPr/>
            </p:nvSpPr>
            <p:spPr bwMode="auto">
              <a:xfrm>
                <a:off x="4411451" y="2310380"/>
                <a:ext cx="321099" cy="280395"/>
              </a:xfrm>
              <a:custGeom>
                <a:avLst/>
                <a:gdLst>
                  <a:gd name="connsiteX0" fmla="*/ 153417 w 338138"/>
                  <a:gd name="connsiteY0" fmla="*/ 182239 h 295275"/>
                  <a:gd name="connsiteX1" fmla="*/ 158329 w 338138"/>
                  <a:gd name="connsiteY1" fmla="*/ 185510 h 295275"/>
                  <a:gd name="connsiteX2" fmla="*/ 183356 w 338138"/>
                  <a:gd name="connsiteY2" fmla="*/ 190500 h 295275"/>
                  <a:gd name="connsiteX3" fmla="*/ 208382 w 338138"/>
                  <a:gd name="connsiteY3" fmla="*/ 185510 h 295275"/>
                  <a:gd name="connsiteX4" fmla="*/ 213017 w 338138"/>
                  <a:gd name="connsiteY4" fmla="*/ 182424 h 295275"/>
                  <a:gd name="connsiteX5" fmla="*/ 225680 w 338138"/>
                  <a:gd name="connsiteY5" fmla="*/ 185018 h 295275"/>
                  <a:gd name="connsiteX6" fmla="*/ 284893 w 338138"/>
                  <a:gd name="connsiteY6" fmla="*/ 244301 h 295275"/>
                  <a:gd name="connsiteX7" fmla="*/ 287278 w 338138"/>
                  <a:gd name="connsiteY7" fmla="*/ 255971 h 295275"/>
                  <a:gd name="connsiteX8" fmla="*/ 286544 w 338138"/>
                  <a:gd name="connsiteY8" fmla="*/ 255971 h 295275"/>
                  <a:gd name="connsiteX9" fmla="*/ 278606 w 338138"/>
                  <a:gd name="connsiteY9" fmla="*/ 263854 h 295275"/>
                  <a:gd name="connsiteX10" fmla="*/ 286544 w 338138"/>
                  <a:gd name="connsiteY10" fmla="*/ 273050 h 295275"/>
                  <a:gd name="connsiteX11" fmla="*/ 290768 w 338138"/>
                  <a:gd name="connsiteY11" fmla="*/ 273050 h 295275"/>
                  <a:gd name="connsiteX12" fmla="*/ 293688 w 338138"/>
                  <a:gd name="connsiteY12" fmla="*/ 287338 h 295275"/>
                  <a:gd name="connsiteX13" fmla="*/ 285760 w 338138"/>
                  <a:gd name="connsiteY13" fmla="*/ 295275 h 295275"/>
                  <a:gd name="connsiteX14" fmla="*/ 276510 w 338138"/>
                  <a:gd name="connsiteY14" fmla="*/ 287338 h 295275"/>
                  <a:gd name="connsiteX15" fmla="*/ 182696 w 338138"/>
                  <a:gd name="connsiteY15" fmla="*/ 193410 h 295275"/>
                  <a:gd name="connsiteX16" fmla="*/ 88881 w 338138"/>
                  <a:gd name="connsiteY16" fmla="*/ 287338 h 295275"/>
                  <a:gd name="connsiteX17" fmla="*/ 80953 w 338138"/>
                  <a:gd name="connsiteY17" fmla="*/ 295275 h 295275"/>
                  <a:gd name="connsiteX18" fmla="*/ 73025 w 338138"/>
                  <a:gd name="connsiteY18" fmla="*/ 287338 h 295275"/>
                  <a:gd name="connsiteX19" fmla="*/ 77268 w 338138"/>
                  <a:gd name="connsiteY19" fmla="*/ 266075 h 295275"/>
                  <a:gd name="connsiteX20" fmla="*/ 79521 w 338138"/>
                  <a:gd name="connsiteY20" fmla="*/ 263839 h 295275"/>
                  <a:gd name="connsiteX21" fmla="*/ 77977 w 338138"/>
                  <a:gd name="connsiteY21" fmla="*/ 262525 h 295275"/>
                  <a:gd name="connsiteX22" fmla="*/ 81613 w 338138"/>
                  <a:gd name="connsiteY22" fmla="*/ 244301 h 295275"/>
                  <a:gd name="connsiteX23" fmla="*/ 105067 w 338138"/>
                  <a:gd name="connsiteY23" fmla="*/ 208955 h 295275"/>
                  <a:gd name="connsiteX24" fmla="*/ 121487 w 338138"/>
                  <a:gd name="connsiteY24" fmla="*/ 197677 h 295275"/>
                  <a:gd name="connsiteX25" fmla="*/ 131209 w 338138"/>
                  <a:gd name="connsiteY25" fmla="*/ 200672 h 295275"/>
                  <a:gd name="connsiteX26" fmla="*/ 141812 w 338138"/>
                  <a:gd name="connsiteY26" fmla="*/ 196725 h 295275"/>
                  <a:gd name="connsiteX27" fmla="*/ 139161 w 338138"/>
                  <a:gd name="connsiteY27" fmla="*/ 186197 h 295275"/>
                  <a:gd name="connsiteX28" fmla="*/ 138577 w 338138"/>
                  <a:gd name="connsiteY28" fmla="*/ 185939 h 295275"/>
                  <a:gd name="connsiteX29" fmla="*/ 139917 w 338138"/>
                  <a:gd name="connsiteY29" fmla="*/ 185018 h 295275"/>
                  <a:gd name="connsiteX30" fmla="*/ 120516 w 338138"/>
                  <a:gd name="connsiteY30" fmla="*/ 177954 h 295275"/>
                  <a:gd name="connsiteX31" fmla="*/ 138577 w 338138"/>
                  <a:gd name="connsiteY31" fmla="*/ 185939 h 295275"/>
                  <a:gd name="connsiteX32" fmla="*/ 121487 w 338138"/>
                  <a:gd name="connsiteY32" fmla="*/ 197677 h 295275"/>
                  <a:gd name="connsiteX33" fmla="*/ 92774 w 338138"/>
                  <a:gd name="connsiteY33" fmla="*/ 188829 h 295275"/>
                  <a:gd name="connsiteX34" fmla="*/ 17229 w 338138"/>
                  <a:gd name="connsiteY34" fmla="*/ 255943 h 295275"/>
                  <a:gd name="connsiteX35" fmla="*/ 70243 w 338138"/>
                  <a:gd name="connsiteY35" fmla="*/ 255943 h 295275"/>
                  <a:gd name="connsiteX36" fmla="*/ 77977 w 338138"/>
                  <a:gd name="connsiteY36" fmla="*/ 262525 h 295275"/>
                  <a:gd name="connsiteX37" fmla="*/ 77268 w 338138"/>
                  <a:gd name="connsiteY37" fmla="*/ 266075 h 295275"/>
                  <a:gd name="connsiteX38" fmla="*/ 70243 w 338138"/>
                  <a:gd name="connsiteY38" fmla="*/ 273050 h 295275"/>
                  <a:gd name="connsiteX39" fmla="*/ 7952 w 338138"/>
                  <a:gd name="connsiteY39" fmla="*/ 273050 h 295275"/>
                  <a:gd name="connsiteX40" fmla="*/ 0 w 338138"/>
                  <a:gd name="connsiteY40" fmla="*/ 263839 h 295275"/>
                  <a:gd name="connsiteX41" fmla="*/ 55913 w 338138"/>
                  <a:gd name="connsiteY41" fmla="*/ 180008 h 295275"/>
                  <a:gd name="connsiteX42" fmla="*/ 63954 w 338138"/>
                  <a:gd name="connsiteY42" fmla="*/ 178487 h 295275"/>
                  <a:gd name="connsiteX43" fmla="*/ 70942 w 338138"/>
                  <a:gd name="connsiteY43" fmla="*/ 183150 h 295275"/>
                  <a:gd name="connsiteX44" fmla="*/ 92198 w 338138"/>
                  <a:gd name="connsiteY44" fmla="*/ 187325 h 295275"/>
                  <a:gd name="connsiteX45" fmla="*/ 117104 w 338138"/>
                  <a:gd name="connsiteY45" fmla="*/ 180908 h 295275"/>
                  <a:gd name="connsiteX46" fmla="*/ 242887 w 338138"/>
                  <a:gd name="connsiteY46" fmla="*/ 82550 h 295275"/>
                  <a:gd name="connsiteX47" fmla="*/ 299773 w 338138"/>
                  <a:gd name="connsiteY47" fmla="*/ 137730 h 295275"/>
                  <a:gd name="connsiteX48" fmla="*/ 278606 w 338138"/>
                  <a:gd name="connsiteY48" fmla="*/ 179771 h 295275"/>
                  <a:gd name="connsiteX49" fmla="*/ 338138 w 338138"/>
                  <a:gd name="connsiteY49" fmla="*/ 263854 h 295275"/>
                  <a:gd name="connsiteX50" fmla="*/ 330201 w 338138"/>
                  <a:gd name="connsiteY50" fmla="*/ 273050 h 295275"/>
                  <a:gd name="connsiteX51" fmla="*/ 292001 w 338138"/>
                  <a:gd name="connsiteY51" fmla="*/ 273050 h 295275"/>
                  <a:gd name="connsiteX52" fmla="*/ 290768 w 338138"/>
                  <a:gd name="connsiteY52" fmla="*/ 273050 h 295275"/>
                  <a:gd name="connsiteX53" fmla="*/ 287278 w 338138"/>
                  <a:gd name="connsiteY53" fmla="*/ 255971 h 295275"/>
                  <a:gd name="connsiteX54" fmla="*/ 306429 w 338138"/>
                  <a:gd name="connsiteY54" fmla="*/ 255971 h 295275"/>
                  <a:gd name="connsiteX55" fmla="*/ 320940 w 338138"/>
                  <a:gd name="connsiteY55" fmla="*/ 255971 h 295275"/>
                  <a:gd name="connsiteX56" fmla="*/ 253471 w 338138"/>
                  <a:gd name="connsiteY56" fmla="*/ 190281 h 295275"/>
                  <a:gd name="connsiteX57" fmla="*/ 245533 w 338138"/>
                  <a:gd name="connsiteY57" fmla="*/ 182399 h 295275"/>
                  <a:gd name="connsiteX58" fmla="*/ 252148 w 338138"/>
                  <a:gd name="connsiteY58" fmla="*/ 174516 h 295275"/>
                  <a:gd name="connsiteX59" fmla="*/ 283898 w 338138"/>
                  <a:gd name="connsiteY59" fmla="*/ 137730 h 295275"/>
                  <a:gd name="connsiteX60" fmla="*/ 242887 w 338138"/>
                  <a:gd name="connsiteY60" fmla="*/ 98316 h 295275"/>
                  <a:gd name="connsiteX61" fmla="*/ 234950 w 338138"/>
                  <a:gd name="connsiteY61" fmla="*/ 90433 h 295275"/>
                  <a:gd name="connsiteX62" fmla="*/ 242887 w 338138"/>
                  <a:gd name="connsiteY62" fmla="*/ 82550 h 295275"/>
                  <a:gd name="connsiteX63" fmla="*/ 182562 w 338138"/>
                  <a:gd name="connsiteY63" fmla="*/ 79375 h 295275"/>
                  <a:gd name="connsiteX64" fmla="*/ 134937 w 338138"/>
                  <a:gd name="connsiteY64" fmla="*/ 127000 h 295275"/>
                  <a:gd name="connsiteX65" fmla="*/ 182562 w 338138"/>
                  <a:gd name="connsiteY65" fmla="*/ 174625 h 295275"/>
                  <a:gd name="connsiteX66" fmla="*/ 230187 w 338138"/>
                  <a:gd name="connsiteY66" fmla="*/ 127000 h 295275"/>
                  <a:gd name="connsiteX67" fmla="*/ 182562 w 338138"/>
                  <a:gd name="connsiteY67" fmla="*/ 79375 h 295275"/>
                  <a:gd name="connsiteX68" fmla="*/ 92198 w 338138"/>
                  <a:gd name="connsiteY68" fmla="*/ 79375 h 295275"/>
                  <a:gd name="connsiteX69" fmla="*/ 112815 w 338138"/>
                  <a:gd name="connsiteY69" fmla="*/ 83325 h 295275"/>
                  <a:gd name="connsiteX70" fmla="*/ 129438 w 338138"/>
                  <a:gd name="connsiteY70" fmla="*/ 94484 h 295275"/>
                  <a:gd name="connsiteX71" fmla="*/ 124114 w 338138"/>
                  <a:gd name="connsiteY71" fmla="*/ 102283 h 295275"/>
                  <a:gd name="connsiteX72" fmla="*/ 123146 w 338138"/>
                  <a:gd name="connsiteY72" fmla="*/ 107021 h 295275"/>
                  <a:gd name="connsiteX73" fmla="*/ 118588 w 338138"/>
                  <a:gd name="connsiteY73" fmla="*/ 107021 h 295275"/>
                  <a:gd name="connsiteX74" fmla="*/ 92198 w 338138"/>
                  <a:gd name="connsiteY74" fmla="*/ 95173 h 295275"/>
                  <a:gd name="connsiteX75" fmla="*/ 53934 w 338138"/>
                  <a:gd name="connsiteY75" fmla="*/ 133350 h 295275"/>
                  <a:gd name="connsiteX76" fmla="*/ 92198 w 338138"/>
                  <a:gd name="connsiteY76" fmla="*/ 171528 h 295275"/>
                  <a:gd name="connsiteX77" fmla="*/ 123866 w 338138"/>
                  <a:gd name="connsiteY77" fmla="*/ 154414 h 295275"/>
                  <a:gd name="connsiteX78" fmla="*/ 125791 w 338138"/>
                  <a:gd name="connsiteY78" fmla="*/ 154174 h 295275"/>
                  <a:gd name="connsiteX79" fmla="*/ 134034 w 338138"/>
                  <a:gd name="connsiteY79" fmla="*/ 166249 h 295275"/>
                  <a:gd name="connsiteX80" fmla="*/ 120516 w 338138"/>
                  <a:gd name="connsiteY80" fmla="*/ 177954 h 295275"/>
                  <a:gd name="connsiteX81" fmla="*/ 116465 w 338138"/>
                  <a:gd name="connsiteY81" fmla="*/ 176163 h 295275"/>
                  <a:gd name="connsiteX82" fmla="*/ 92774 w 338138"/>
                  <a:gd name="connsiteY82" fmla="*/ 173037 h 295275"/>
                  <a:gd name="connsiteX83" fmla="*/ 63954 w 338138"/>
                  <a:gd name="connsiteY83" fmla="*/ 178487 h 295275"/>
                  <a:gd name="connsiteX84" fmla="*/ 53769 w 338138"/>
                  <a:gd name="connsiteY84" fmla="*/ 171692 h 295275"/>
                  <a:gd name="connsiteX85" fmla="*/ 38100 w 338138"/>
                  <a:gd name="connsiteY85" fmla="*/ 133350 h 295275"/>
                  <a:gd name="connsiteX86" fmla="*/ 92198 w 338138"/>
                  <a:gd name="connsiteY86" fmla="*/ 79375 h 295275"/>
                  <a:gd name="connsiteX87" fmla="*/ 183356 w 338138"/>
                  <a:gd name="connsiteY87" fmla="*/ 63500 h 295275"/>
                  <a:gd name="connsiteX88" fmla="*/ 247650 w 338138"/>
                  <a:gd name="connsiteY88" fmla="*/ 127000 h 295275"/>
                  <a:gd name="connsiteX89" fmla="*/ 228819 w 338138"/>
                  <a:gd name="connsiteY89" fmla="*/ 171902 h 295275"/>
                  <a:gd name="connsiteX90" fmla="*/ 213017 w 338138"/>
                  <a:gd name="connsiteY90" fmla="*/ 182424 h 295275"/>
                  <a:gd name="connsiteX91" fmla="*/ 182696 w 338138"/>
                  <a:gd name="connsiteY91" fmla="*/ 176212 h 295275"/>
                  <a:gd name="connsiteX92" fmla="*/ 153417 w 338138"/>
                  <a:gd name="connsiteY92" fmla="*/ 182239 h 295275"/>
                  <a:gd name="connsiteX93" fmla="*/ 137893 w 338138"/>
                  <a:gd name="connsiteY93" fmla="*/ 171902 h 295275"/>
                  <a:gd name="connsiteX94" fmla="*/ 134034 w 338138"/>
                  <a:gd name="connsiteY94" fmla="*/ 166249 h 295275"/>
                  <a:gd name="connsiteX95" fmla="*/ 137061 w 338138"/>
                  <a:gd name="connsiteY95" fmla="*/ 163629 h 295275"/>
                  <a:gd name="connsiteX96" fmla="*/ 134422 w 338138"/>
                  <a:gd name="connsiteY96" fmla="*/ 153097 h 295275"/>
                  <a:gd name="connsiteX97" fmla="*/ 125791 w 338138"/>
                  <a:gd name="connsiteY97" fmla="*/ 154174 h 295275"/>
                  <a:gd name="connsiteX98" fmla="*/ 124114 w 338138"/>
                  <a:gd name="connsiteY98" fmla="*/ 151717 h 295275"/>
                  <a:gd name="connsiteX99" fmla="*/ 119062 w 338138"/>
                  <a:gd name="connsiteY99" fmla="*/ 127000 h 295275"/>
                  <a:gd name="connsiteX100" fmla="*/ 123146 w 338138"/>
                  <a:gd name="connsiteY100" fmla="*/ 107021 h 295275"/>
                  <a:gd name="connsiteX101" fmla="*/ 130463 w 338138"/>
                  <a:gd name="connsiteY101" fmla="*/ 107021 h 295275"/>
                  <a:gd name="connsiteX102" fmla="*/ 130463 w 338138"/>
                  <a:gd name="connsiteY102" fmla="*/ 95173 h 295275"/>
                  <a:gd name="connsiteX103" fmla="*/ 129438 w 338138"/>
                  <a:gd name="connsiteY103" fmla="*/ 94484 h 295275"/>
                  <a:gd name="connsiteX104" fmla="*/ 137893 w 338138"/>
                  <a:gd name="connsiteY104" fmla="*/ 82099 h 295275"/>
                  <a:gd name="connsiteX105" fmla="*/ 183356 w 338138"/>
                  <a:gd name="connsiteY105" fmla="*/ 63500 h 295275"/>
                  <a:gd name="connsiteX106" fmla="*/ 284162 w 338138"/>
                  <a:gd name="connsiteY106" fmla="*/ 36513 h 295275"/>
                  <a:gd name="connsiteX107" fmla="*/ 300037 w 338138"/>
                  <a:gd name="connsiteY107" fmla="*/ 36513 h 295275"/>
                  <a:gd name="connsiteX108" fmla="*/ 300037 w 338138"/>
                  <a:gd name="connsiteY108" fmla="*/ 46752 h 295275"/>
                  <a:gd name="connsiteX109" fmla="*/ 300037 w 338138"/>
                  <a:gd name="connsiteY109" fmla="*/ 52282 h 295275"/>
                  <a:gd name="connsiteX110" fmla="*/ 292100 w 338138"/>
                  <a:gd name="connsiteY110" fmla="*/ 60325 h 295275"/>
                  <a:gd name="connsiteX111" fmla="*/ 284162 w 338138"/>
                  <a:gd name="connsiteY111" fmla="*/ 52282 h 295275"/>
                  <a:gd name="connsiteX112" fmla="*/ 300037 w 338138"/>
                  <a:gd name="connsiteY112" fmla="*/ 19050 h 295275"/>
                  <a:gd name="connsiteX113" fmla="*/ 302507 w 338138"/>
                  <a:gd name="connsiteY113" fmla="*/ 19050 h 295275"/>
                  <a:gd name="connsiteX114" fmla="*/ 307869 w 338138"/>
                  <a:gd name="connsiteY114" fmla="*/ 19050 h 295275"/>
                  <a:gd name="connsiteX115" fmla="*/ 315912 w 338138"/>
                  <a:gd name="connsiteY115" fmla="*/ 28453 h 295275"/>
                  <a:gd name="connsiteX116" fmla="*/ 307869 w 338138"/>
                  <a:gd name="connsiteY116" fmla="*/ 36513 h 295275"/>
                  <a:gd name="connsiteX117" fmla="*/ 300037 w 338138"/>
                  <a:gd name="connsiteY117" fmla="*/ 36513 h 295275"/>
                  <a:gd name="connsiteX118" fmla="*/ 300037 w 338138"/>
                  <a:gd name="connsiteY118" fmla="*/ 33619 h 295275"/>
                  <a:gd name="connsiteX119" fmla="*/ 264971 w 338138"/>
                  <a:gd name="connsiteY119" fmla="*/ 19050 h 295275"/>
                  <a:gd name="connsiteX120" fmla="*/ 284162 w 338138"/>
                  <a:gd name="connsiteY120" fmla="*/ 19050 h 295275"/>
                  <a:gd name="connsiteX121" fmla="*/ 284162 w 338138"/>
                  <a:gd name="connsiteY121" fmla="*/ 26707 h 295275"/>
                  <a:gd name="connsiteX122" fmla="*/ 284162 w 338138"/>
                  <a:gd name="connsiteY122" fmla="*/ 36513 h 295275"/>
                  <a:gd name="connsiteX123" fmla="*/ 283068 w 338138"/>
                  <a:gd name="connsiteY123" fmla="*/ 36513 h 295275"/>
                  <a:gd name="connsiteX124" fmla="*/ 264971 w 338138"/>
                  <a:gd name="connsiteY124" fmla="*/ 36513 h 295275"/>
                  <a:gd name="connsiteX125" fmla="*/ 255587 w 338138"/>
                  <a:gd name="connsiteY125" fmla="*/ 28453 h 295275"/>
                  <a:gd name="connsiteX126" fmla="*/ 264971 w 338138"/>
                  <a:gd name="connsiteY126" fmla="*/ 19050 h 295275"/>
                  <a:gd name="connsiteX127" fmla="*/ 292100 w 338138"/>
                  <a:gd name="connsiteY127" fmla="*/ 0 h 295275"/>
                  <a:gd name="connsiteX128" fmla="*/ 300037 w 338138"/>
                  <a:gd name="connsiteY128" fmla="*/ 8044 h 295275"/>
                  <a:gd name="connsiteX129" fmla="*/ 300037 w 338138"/>
                  <a:gd name="connsiteY129" fmla="*/ 19050 h 295275"/>
                  <a:gd name="connsiteX130" fmla="*/ 289771 w 338138"/>
                  <a:gd name="connsiteY130" fmla="*/ 19050 h 295275"/>
                  <a:gd name="connsiteX131" fmla="*/ 284162 w 338138"/>
                  <a:gd name="connsiteY131" fmla="*/ 19050 h 295275"/>
                  <a:gd name="connsiteX132" fmla="*/ 284162 w 338138"/>
                  <a:gd name="connsiteY132" fmla="*/ 13574 h 295275"/>
                  <a:gd name="connsiteX133" fmla="*/ 284162 w 338138"/>
                  <a:gd name="connsiteY133" fmla="*/ 8044 h 295275"/>
                  <a:gd name="connsiteX134" fmla="*/ 292100 w 338138"/>
                  <a:gd name="connsiteY134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338138" h="295275">
                    <a:moveTo>
                      <a:pt x="153417" y="182239"/>
                    </a:moveTo>
                    <a:lnTo>
                      <a:pt x="158329" y="185510"/>
                    </a:lnTo>
                    <a:cubicBezTo>
                      <a:pt x="166022" y="188723"/>
                      <a:pt x="174479" y="190500"/>
                      <a:pt x="183356" y="190500"/>
                    </a:cubicBezTo>
                    <a:cubicBezTo>
                      <a:pt x="192233" y="190500"/>
                      <a:pt x="200690" y="188723"/>
                      <a:pt x="208382" y="185510"/>
                    </a:cubicBezTo>
                    <a:lnTo>
                      <a:pt x="213017" y="182424"/>
                    </a:lnTo>
                    <a:lnTo>
                      <a:pt x="225680" y="185018"/>
                    </a:lnTo>
                    <a:cubicBezTo>
                      <a:pt x="252189" y="196345"/>
                      <a:pt x="273579" y="217760"/>
                      <a:pt x="284893" y="244301"/>
                    </a:cubicBezTo>
                    <a:lnTo>
                      <a:pt x="287278" y="255971"/>
                    </a:lnTo>
                    <a:lnTo>
                      <a:pt x="286544" y="255971"/>
                    </a:lnTo>
                    <a:cubicBezTo>
                      <a:pt x="282575" y="255971"/>
                      <a:pt x="278606" y="259912"/>
                      <a:pt x="278606" y="263854"/>
                    </a:cubicBezTo>
                    <a:cubicBezTo>
                      <a:pt x="278606" y="269109"/>
                      <a:pt x="282575" y="273050"/>
                      <a:pt x="286544" y="273050"/>
                    </a:cubicBezTo>
                    <a:lnTo>
                      <a:pt x="290768" y="273050"/>
                    </a:lnTo>
                    <a:lnTo>
                      <a:pt x="293688" y="287338"/>
                    </a:lnTo>
                    <a:cubicBezTo>
                      <a:pt x="293688" y="291306"/>
                      <a:pt x="289724" y="295275"/>
                      <a:pt x="285760" y="295275"/>
                    </a:cubicBezTo>
                    <a:cubicBezTo>
                      <a:pt x="280474" y="295275"/>
                      <a:pt x="276510" y="291306"/>
                      <a:pt x="276510" y="287338"/>
                    </a:cubicBezTo>
                    <a:cubicBezTo>
                      <a:pt x="276510" y="235744"/>
                      <a:pt x="235549" y="193410"/>
                      <a:pt x="182696" y="193410"/>
                    </a:cubicBezTo>
                    <a:cubicBezTo>
                      <a:pt x="131164" y="193410"/>
                      <a:pt x="88881" y="235744"/>
                      <a:pt x="88881" y="287338"/>
                    </a:cubicBezTo>
                    <a:cubicBezTo>
                      <a:pt x="88881" y="291306"/>
                      <a:pt x="86238" y="295275"/>
                      <a:pt x="80953" y="295275"/>
                    </a:cubicBezTo>
                    <a:cubicBezTo>
                      <a:pt x="76989" y="295275"/>
                      <a:pt x="73025" y="291306"/>
                      <a:pt x="73025" y="287338"/>
                    </a:cubicBezTo>
                    <a:lnTo>
                      <a:pt x="77268" y="266075"/>
                    </a:lnTo>
                    <a:lnTo>
                      <a:pt x="79521" y="263839"/>
                    </a:lnTo>
                    <a:lnTo>
                      <a:pt x="77977" y="262525"/>
                    </a:lnTo>
                    <a:lnTo>
                      <a:pt x="81613" y="244301"/>
                    </a:lnTo>
                    <a:cubicBezTo>
                      <a:pt x="87147" y="231031"/>
                      <a:pt x="95157" y="219042"/>
                      <a:pt x="105067" y="208955"/>
                    </a:cubicBezTo>
                    <a:lnTo>
                      <a:pt x="121487" y="197677"/>
                    </a:lnTo>
                    <a:lnTo>
                      <a:pt x="131209" y="200672"/>
                    </a:lnTo>
                    <a:cubicBezTo>
                      <a:pt x="135185" y="201988"/>
                      <a:pt x="140487" y="200672"/>
                      <a:pt x="141812" y="196725"/>
                    </a:cubicBezTo>
                    <a:cubicBezTo>
                      <a:pt x="144463" y="192777"/>
                      <a:pt x="143137" y="188829"/>
                      <a:pt x="139161" y="186197"/>
                    </a:cubicBezTo>
                    <a:lnTo>
                      <a:pt x="138577" y="185939"/>
                    </a:lnTo>
                    <a:lnTo>
                      <a:pt x="139917" y="185018"/>
                    </a:lnTo>
                    <a:close/>
                    <a:moveTo>
                      <a:pt x="120516" y="177954"/>
                    </a:moveTo>
                    <a:lnTo>
                      <a:pt x="138577" y="185939"/>
                    </a:lnTo>
                    <a:lnTo>
                      <a:pt x="121487" y="197677"/>
                    </a:lnTo>
                    <a:lnTo>
                      <a:pt x="92774" y="188829"/>
                    </a:lnTo>
                    <a:cubicBezTo>
                      <a:pt x="51688" y="188829"/>
                      <a:pt x="19880" y="217780"/>
                      <a:pt x="17229" y="255943"/>
                    </a:cubicBezTo>
                    <a:cubicBezTo>
                      <a:pt x="70243" y="255943"/>
                      <a:pt x="70243" y="255943"/>
                      <a:pt x="70243" y="255943"/>
                    </a:cubicBezTo>
                    <a:lnTo>
                      <a:pt x="77977" y="262525"/>
                    </a:lnTo>
                    <a:lnTo>
                      <a:pt x="77268" y="266075"/>
                    </a:lnTo>
                    <a:lnTo>
                      <a:pt x="70243" y="273050"/>
                    </a:lnTo>
                    <a:cubicBezTo>
                      <a:pt x="7952" y="273050"/>
                      <a:pt x="7952" y="273050"/>
                      <a:pt x="7952" y="273050"/>
                    </a:cubicBezTo>
                    <a:cubicBezTo>
                      <a:pt x="3976" y="273050"/>
                      <a:pt x="0" y="269102"/>
                      <a:pt x="0" y="263839"/>
                    </a:cubicBezTo>
                    <a:cubicBezTo>
                      <a:pt x="0" y="225347"/>
                      <a:pt x="22365" y="193517"/>
                      <a:pt x="55913" y="180008"/>
                    </a:cubicBezTo>
                    <a:lnTo>
                      <a:pt x="63954" y="178487"/>
                    </a:lnTo>
                    <a:lnTo>
                      <a:pt x="70942" y="183150"/>
                    </a:lnTo>
                    <a:cubicBezTo>
                      <a:pt x="77437" y="185844"/>
                      <a:pt x="84611" y="187325"/>
                      <a:pt x="92198" y="187325"/>
                    </a:cubicBezTo>
                    <a:cubicBezTo>
                      <a:pt x="100775" y="187325"/>
                      <a:pt x="109352" y="185022"/>
                      <a:pt x="117104" y="180908"/>
                    </a:cubicBezTo>
                    <a:close/>
                    <a:moveTo>
                      <a:pt x="242887" y="82550"/>
                    </a:moveTo>
                    <a:cubicBezTo>
                      <a:pt x="273315" y="82550"/>
                      <a:pt x="299773" y="108826"/>
                      <a:pt x="299773" y="137730"/>
                    </a:cubicBezTo>
                    <a:cubicBezTo>
                      <a:pt x="299773" y="154809"/>
                      <a:pt x="291836" y="169261"/>
                      <a:pt x="278606" y="179771"/>
                    </a:cubicBezTo>
                    <a:cubicBezTo>
                      <a:pt x="314326" y="192909"/>
                      <a:pt x="338138" y="225754"/>
                      <a:pt x="338138" y="263854"/>
                    </a:cubicBezTo>
                    <a:cubicBezTo>
                      <a:pt x="338138" y="269109"/>
                      <a:pt x="334169" y="273050"/>
                      <a:pt x="330201" y="273050"/>
                    </a:cubicBezTo>
                    <a:cubicBezTo>
                      <a:pt x="308373" y="273050"/>
                      <a:pt x="297458" y="273050"/>
                      <a:pt x="292001" y="273050"/>
                    </a:cubicBezTo>
                    <a:lnTo>
                      <a:pt x="290768" y="273050"/>
                    </a:lnTo>
                    <a:lnTo>
                      <a:pt x="287278" y="255971"/>
                    </a:lnTo>
                    <a:lnTo>
                      <a:pt x="306429" y="255971"/>
                    </a:lnTo>
                    <a:cubicBezTo>
                      <a:pt x="320940" y="255971"/>
                      <a:pt x="320940" y="255971"/>
                      <a:pt x="320940" y="255971"/>
                    </a:cubicBezTo>
                    <a:cubicBezTo>
                      <a:pt x="318294" y="221812"/>
                      <a:pt x="289190" y="194223"/>
                      <a:pt x="253471" y="190281"/>
                    </a:cubicBezTo>
                    <a:cubicBezTo>
                      <a:pt x="249502" y="190281"/>
                      <a:pt x="246856" y="186340"/>
                      <a:pt x="245533" y="182399"/>
                    </a:cubicBezTo>
                    <a:cubicBezTo>
                      <a:pt x="245533" y="178457"/>
                      <a:pt x="248179" y="174516"/>
                      <a:pt x="252148" y="174516"/>
                    </a:cubicBezTo>
                    <a:cubicBezTo>
                      <a:pt x="270669" y="170574"/>
                      <a:pt x="283898" y="156123"/>
                      <a:pt x="283898" y="137730"/>
                    </a:cubicBezTo>
                    <a:cubicBezTo>
                      <a:pt x="283898" y="116709"/>
                      <a:pt x="264054" y="98316"/>
                      <a:pt x="242887" y="98316"/>
                    </a:cubicBezTo>
                    <a:cubicBezTo>
                      <a:pt x="237596" y="98316"/>
                      <a:pt x="234950" y="94374"/>
                      <a:pt x="234950" y="90433"/>
                    </a:cubicBezTo>
                    <a:cubicBezTo>
                      <a:pt x="234950" y="86492"/>
                      <a:pt x="237596" y="82550"/>
                      <a:pt x="242887" y="82550"/>
                    </a:cubicBezTo>
                    <a:close/>
                    <a:moveTo>
                      <a:pt x="182562" y="79375"/>
                    </a:moveTo>
                    <a:cubicBezTo>
                      <a:pt x="156259" y="79375"/>
                      <a:pt x="134937" y="100697"/>
                      <a:pt x="134937" y="127000"/>
                    </a:cubicBezTo>
                    <a:cubicBezTo>
                      <a:pt x="134937" y="153303"/>
                      <a:pt x="156259" y="174625"/>
                      <a:pt x="182562" y="174625"/>
                    </a:cubicBezTo>
                    <a:cubicBezTo>
                      <a:pt x="208865" y="174625"/>
                      <a:pt x="230187" y="153303"/>
                      <a:pt x="230187" y="127000"/>
                    </a:cubicBezTo>
                    <a:cubicBezTo>
                      <a:pt x="230187" y="100697"/>
                      <a:pt x="208865" y="79375"/>
                      <a:pt x="182562" y="79375"/>
                    </a:cubicBezTo>
                    <a:close/>
                    <a:moveTo>
                      <a:pt x="92198" y="79375"/>
                    </a:moveTo>
                    <a:cubicBezTo>
                      <a:pt x="99456" y="79375"/>
                      <a:pt x="106383" y="80692"/>
                      <a:pt x="112815" y="83325"/>
                    </a:cubicBezTo>
                    <a:lnTo>
                      <a:pt x="129438" y="94484"/>
                    </a:lnTo>
                    <a:lnTo>
                      <a:pt x="124114" y="102283"/>
                    </a:lnTo>
                    <a:lnTo>
                      <a:pt x="123146" y="107021"/>
                    </a:lnTo>
                    <a:lnTo>
                      <a:pt x="118588" y="107021"/>
                    </a:lnTo>
                    <a:cubicBezTo>
                      <a:pt x="111991" y="99122"/>
                      <a:pt x="102754" y="95173"/>
                      <a:pt x="92198" y="95173"/>
                    </a:cubicBezTo>
                    <a:cubicBezTo>
                      <a:pt x="71087" y="95173"/>
                      <a:pt x="53934" y="112287"/>
                      <a:pt x="53934" y="133350"/>
                    </a:cubicBezTo>
                    <a:cubicBezTo>
                      <a:pt x="53934" y="154414"/>
                      <a:pt x="71087" y="171528"/>
                      <a:pt x="92198" y="171528"/>
                    </a:cubicBezTo>
                    <a:cubicBezTo>
                      <a:pt x="104074" y="171528"/>
                      <a:pt x="115949" y="164945"/>
                      <a:pt x="123866" y="154414"/>
                    </a:cubicBezTo>
                    <a:lnTo>
                      <a:pt x="125791" y="154174"/>
                    </a:lnTo>
                    <a:lnTo>
                      <a:pt x="134034" y="166249"/>
                    </a:lnTo>
                    <a:lnTo>
                      <a:pt x="120516" y="177954"/>
                    </a:lnTo>
                    <a:lnTo>
                      <a:pt x="116465" y="176163"/>
                    </a:lnTo>
                    <a:cubicBezTo>
                      <a:pt x="108678" y="174024"/>
                      <a:pt x="100726" y="173037"/>
                      <a:pt x="92774" y="173037"/>
                    </a:cubicBezTo>
                    <a:lnTo>
                      <a:pt x="63954" y="178487"/>
                    </a:lnTo>
                    <a:lnTo>
                      <a:pt x="53769" y="171692"/>
                    </a:lnTo>
                    <a:cubicBezTo>
                      <a:pt x="44037" y="161983"/>
                      <a:pt x="38100" y="148490"/>
                      <a:pt x="38100" y="133350"/>
                    </a:cubicBezTo>
                    <a:cubicBezTo>
                      <a:pt x="38100" y="103072"/>
                      <a:pt x="61850" y="79375"/>
                      <a:pt x="92198" y="79375"/>
                    </a:cubicBezTo>
                    <a:close/>
                    <a:moveTo>
                      <a:pt x="183356" y="63500"/>
                    </a:moveTo>
                    <a:cubicBezTo>
                      <a:pt x="218865" y="63500"/>
                      <a:pt x="247650" y="91930"/>
                      <a:pt x="247650" y="127000"/>
                    </a:cubicBezTo>
                    <a:cubicBezTo>
                      <a:pt x="247650" y="144535"/>
                      <a:pt x="240454" y="160410"/>
                      <a:pt x="228819" y="171902"/>
                    </a:cubicBezTo>
                    <a:lnTo>
                      <a:pt x="213017" y="182424"/>
                    </a:lnTo>
                    <a:lnTo>
                      <a:pt x="182696" y="176212"/>
                    </a:lnTo>
                    <a:lnTo>
                      <a:pt x="153417" y="182239"/>
                    </a:lnTo>
                    <a:lnTo>
                      <a:pt x="137893" y="171902"/>
                    </a:lnTo>
                    <a:lnTo>
                      <a:pt x="134034" y="166249"/>
                    </a:lnTo>
                    <a:lnTo>
                      <a:pt x="137061" y="163629"/>
                    </a:lnTo>
                    <a:cubicBezTo>
                      <a:pt x="139700" y="160996"/>
                      <a:pt x="138380" y="155730"/>
                      <a:pt x="134422" y="153097"/>
                    </a:cubicBezTo>
                    <a:lnTo>
                      <a:pt x="125791" y="154174"/>
                    </a:lnTo>
                    <a:lnTo>
                      <a:pt x="124114" y="151717"/>
                    </a:lnTo>
                    <a:cubicBezTo>
                      <a:pt x="120861" y="144120"/>
                      <a:pt x="119062" y="135768"/>
                      <a:pt x="119062" y="127000"/>
                    </a:cubicBezTo>
                    <a:lnTo>
                      <a:pt x="123146" y="107021"/>
                    </a:lnTo>
                    <a:lnTo>
                      <a:pt x="130463" y="107021"/>
                    </a:lnTo>
                    <a:cubicBezTo>
                      <a:pt x="133102" y="103072"/>
                      <a:pt x="133102" y="97806"/>
                      <a:pt x="130463" y="95173"/>
                    </a:cubicBezTo>
                    <a:lnTo>
                      <a:pt x="129438" y="94484"/>
                    </a:lnTo>
                    <a:lnTo>
                      <a:pt x="137893" y="82099"/>
                    </a:lnTo>
                    <a:cubicBezTo>
                      <a:pt x="149528" y="70608"/>
                      <a:pt x="165601" y="63500"/>
                      <a:pt x="183356" y="63500"/>
                    </a:cubicBezTo>
                    <a:close/>
                    <a:moveTo>
                      <a:pt x="284162" y="36513"/>
                    </a:moveTo>
                    <a:lnTo>
                      <a:pt x="300037" y="36513"/>
                    </a:lnTo>
                    <a:lnTo>
                      <a:pt x="300037" y="46752"/>
                    </a:lnTo>
                    <a:cubicBezTo>
                      <a:pt x="300037" y="52282"/>
                      <a:pt x="300037" y="52282"/>
                      <a:pt x="300037" y="52282"/>
                    </a:cubicBezTo>
                    <a:cubicBezTo>
                      <a:pt x="300037" y="56304"/>
                      <a:pt x="296068" y="60325"/>
                      <a:pt x="292100" y="60325"/>
                    </a:cubicBezTo>
                    <a:cubicBezTo>
                      <a:pt x="286808" y="60325"/>
                      <a:pt x="284162" y="56304"/>
                      <a:pt x="284162" y="52282"/>
                    </a:cubicBezTo>
                    <a:close/>
                    <a:moveTo>
                      <a:pt x="300037" y="19050"/>
                    </a:moveTo>
                    <a:lnTo>
                      <a:pt x="302507" y="19050"/>
                    </a:lnTo>
                    <a:cubicBezTo>
                      <a:pt x="307869" y="19050"/>
                      <a:pt x="307869" y="19050"/>
                      <a:pt x="307869" y="19050"/>
                    </a:cubicBezTo>
                    <a:cubicBezTo>
                      <a:pt x="313231" y="19050"/>
                      <a:pt x="315912" y="23080"/>
                      <a:pt x="315912" y="28453"/>
                    </a:cubicBezTo>
                    <a:cubicBezTo>
                      <a:pt x="315912" y="32483"/>
                      <a:pt x="313231" y="36513"/>
                      <a:pt x="307869" y="36513"/>
                    </a:cubicBezTo>
                    <a:lnTo>
                      <a:pt x="300037" y="36513"/>
                    </a:lnTo>
                    <a:lnTo>
                      <a:pt x="300037" y="33619"/>
                    </a:lnTo>
                    <a:close/>
                    <a:moveTo>
                      <a:pt x="264971" y="19050"/>
                    </a:moveTo>
                    <a:lnTo>
                      <a:pt x="284162" y="19050"/>
                    </a:lnTo>
                    <a:lnTo>
                      <a:pt x="284162" y="26707"/>
                    </a:lnTo>
                    <a:lnTo>
                      <a:pt x="284162" y="36513"/>
                    </a:lnTo>
                    <a:lnTo>
                      <a:pt x="283068" y="36513"/>
                    </a:lnTo>
                    <a:cubicBezTo>
                      <a:pt x="264971" y="36513"/>
                      <a:pt x="264971" y="36513"/>
                      <a:pt x="264971" y="36513"/>
                    </a:cubicBezTo>
                    <a:cubicBezTo>
                      <a:pt x="259608" y="36513"/>
                      <a:pt x="255587" y="32483"/>
                      <a:pt x="255587" y="28453"/>
                    </a:cubicBezTo>
                    <a:cubicBezTo>
                      <a:pt x="255587" y="23080"/>
                      <a:pt x="259608" y="19050"/>
                      <a:pt x="264971" y="19050"/>
                    </a:cubicBezTo>
                    <a:close/>
                    <a:moveTo>
                      <a:pt x="292100" y="0"/>
                    </a:moveTo>
                    <a:cubicBezTo>
                      <a:pt x="296068" y="0"/>
                      <a:pt x="300037" y="4022"/>
                      <a:pt x="300037" y="8044"/>
                    </a:cubicBezTo>
                    <a:lnTo>
                      <a:pt x="300037" y="19050"/>
                    </a:lnTo>
                    <a:lnTo>
                      <a:pt x="289771" y="19050"/>
                    </a:lnTo>
                    <a:lnTo>
                      <a:pt x="284162" y="19050"/>
                    </a:lnTo>
                    <a:lnTo>
                      <a:pt x="284162" y="13574"/>
                    </a:lnTo>
                    <a:cubicBezTo>
                      <a:pt x="284162" y="8044"/>
                      <a:pt x="284162" y="8044"/>
                      <a:pt x="284162" y="8044"/>
                    </a:cubicBezTo>
                    <a:cubicBezTo>
                      <a:pt x="284162" y="4022"/>
                      <a:pt x="286808" y="0"/>
                      <a:pt x="292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主要贡献与创新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526775" y="1587857"/>
            <a:ext cx="3725430" cy="3718692"/>
            <a:chOff x="4069038" y="1301559"/>
            <a:chExt cx="4131237" cy="4123766"/>
          </a:xfrm>
        </p:grpSpPr>
        <p:sp>
          <p:nvSpPr>
            <p:cNvPr id="14" name="îṧlïḓe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is1iḍê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ŝļiďé"/>
            <p:cNvSpPr/>
            <p:nvPr/>
          </p:nvSpPr>
          <p:spPr>
            <a:xfrm rot="10800000">
              <a:off x="4150757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5"/>
              <a:srcRect/>
              <a:stretch>
                <a:fillRect l="-21745" r="-21432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ṣļíḋe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B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şḷíḓê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ṥḷîḋ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îşḻïḓè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6"/>
              <a:srcRect/>
              <a:stretch>
                <a:fillRect l="-16788" r="-16545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ṡļiḑ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43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ïṩḷîď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ṧḻiḓê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şlïḓ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blipFill>
              <a:blip r:embed="rId7"/>
              <a:srcRect/>
              <a:stretch>
                <a:fillRect l="-52945" r="-52183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iŝľíḋe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B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îṥľïďé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íSḻîďè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ŝļíḓè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blipFill>
              <a:blip r:embed="rId8"/>
              <a:srcRect/>
              <a:stretch>
                <a:fillRect l="-25211" r="-24848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ṣlîḋê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43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00691" y="1873792"/>
            <a:ext cx="2363969" cy="1123384"/>
            <a:chOff x="1541719" y="2349127"/>
            <a:chExt cx="2363969" cy="1123384"/>
          </a:xfrm>
        </p:grpSpPr>
        <p:sp>
          <p:nvSpPr>
            <p:cNvPr id="34" name="文本框 3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41719" y="2687681"/>
              <a:ext cx="23639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500691" y="3784278"/>
            <a:ext cx="2363969" cy="1123384"/>
            <a:chOff x="1541719" y="2349127"/>
            <a:chExt cx="2363969" cy="1123384"/>
          </a:xfrm>
        </p:grpSpPr>
        <p:sp>
          <p:nvSpPr>
            <p:cNvPr id="37" name="文本框 3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41719" y="2687681"/>
              <a:ext cx="23639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06169" y="1873792"/>
            <a:ext cx="2394807" cy="1106778"/>
            <a:chOff x="1931911" y="2349127"/>
            <a:chExt cx="2394807" cy="1106778"/>
          </a:xfrm>
        </p:grpSpPr>
        <p:sp>
          <p:nvSpPr>
            <p:cNvPr id="40" name="文本框 39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931911" y="2687681"/>
              <a:ext cx="2394807" cy="7682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40420" y="3784278"/>
            <a:ext cx="2460556" cy="1123384"/>
            <a:chOff x="1866162" y="2349127"/>
            <a:chExt cx="2460556" cy="1123384"/>
          </a:xfrm>
        </p:grpSpPr>
        <p:sp>
          <p:nvSpPr>
            <p:cNvPr id="43" name="文本框 42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866162" y="2687681"/>
              <a:ext cx="24605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18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请在此处输入具体内容，文字请尽量言简意赅，此处为章节文字，表述该章节文字主题。</a:t>
              </a:r>
              <a:endParaRPr lang="en-US" altLang="zh-CN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/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/>
            <a:r>
              <a:rPr lang="zh-CN" altLang="en-US" sz="26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研究思路与方法</a:t>
            </a:r>
            <a:endParaRPr lang="zh-CN" altLang="en-US" sz="2600" b="1" spc="3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37" name="Rectangle 3"/>
          <p:cNvSpPr/>
          <p:nvPr/>
        </p:nvSpPr>
        <p:spPr>
          <a:xfrm>
            <a:off x="1166066" y="1674841"/>
            <a:ext cx="2088232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TWO</a:t>
            </a:r>
            <a:endParaRPr lang="en-US" altLang="zh-CN" sz="2000" b="1" spc="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/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研究思路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研究方案</a:t>
                </a:r>
                <a:endParaRPr lang="zh-CN" altLang="en-US" dirty="0"/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  <a:endParaRPr lang="en-US" altLang="zh-CN" sz="4000" dirty="0">
                <a:solidFill>
                  <a:srgbClr val="746778"/>
                </a:solidFill>
                <a:latin typeface="钟齐陈伟勋硬笔行书字库" panose="02010600030101010101" pitchFamily="2" charset="-122"/>
                <a:ea typeface="钟齐陈伟勋硬笔行书字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研究方案可行性说明</a:t>
                </a:r>
                <a:endParaRPr lang="zh-CN" altLang="en-US" sz="160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</a:endParaRP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  <a:endParaRPr lang="zh-CN" altLang="en-US" sz="1050" dirty="0">
                  <a:solidFill>
                    <a:schemeClr val="tx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ISLIDE.DIAGRAM" val="562f4693-34fc-4622-bfca-43fd35292efa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ISLIDE.DIAGRAM" val="27c0fd1a-f671-402d-8da3-a1d48e8f671b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4675</Words>
  <Application>WPS 演示</Application>
  <PresentationFormat>宽屏</PresentationFormat>
  <Paragraphs>595</Paragraphs>
  <Slides>28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6" baseType="lpstr">
      <vt:lpstr>Arial</vt:lpstr>
      <vt:lpstr>宋体</vt:lpstr>
      <vt:lpstr>Wingdings</vt:lpstr>
      <vt:lpstr>方正细圆简体</vt:lpstr>
      <vt:lpstr>微软雅黑</vt:lpstr>
      <vt:lpstr>钟齐陈伟勋硬笔行书字库</vt:lpstr>
      <vt:lpstr>时尚中黑简体</vt:lpstr>
      <vt:lpstr>黑体</vt:lpstr>
      <vt:lpstr>Roboto condensed</vt:lpstr>
      <vt:lpstr>Calibri</vt:lpstr>
      <vt:lpstr>Century Gothic</vt:lpstr>
      <vt:lpstr>等线</vt:lpstr>
      <vt:lpstr>等线 Light</vt:lpstr>
      <vt:lpstr>Malgun Gothic</vt:lpstr>
      <vt:lpstr>Hilda Sonnenschein</vt:lpstr>
      <vt:lpstr>Arial Unicode MS</vt:lpstr>
      <vt:lpstr>Open Sans</vt:lpstr>
      <vt:lpstr>Gill Sans</vt:lpstr>
      <vt:lpstr>Open Sans Condensed Light</vt:lpstr>
      <vt:lpstr>Bebas Neue</vt:lpstr>
      <vt:lpstr>Calibri</vt:lpstr>
      <vt:lpstr>PMingLiU</vt:lpstr>
      <vt:lpstr>Impact</vt:lpstr>
      <vt:lpstr>张海山锐谐体2.0-授权联系：Samtype@QQ.com</vt:lpstr>
      <vt:lpstr>Top Secret</vt:lpstr>
      <vt:lpstr>Bebas</vt:lpstr>
      <vt:lpstr>Adobe 明體 Std L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小清新毕业答辩</dc:title>
  <dc:creator>zjc</dc:creator>
  <cp:lastModifiedBy>一颗苹果</cp:lastModifiedBy>
  <cp:revision>466</cp:revision>
  <dcterms:created xsi:type="dcterms:W3CDTF">2018-11-08T00:35:00Z</dcterms:created>
  <dcterms:modified xsi:type="dcterms:W3CDTF">2021-09-04T03:09:35Z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F732A171E3C7467F95E77B13E1FC4559</vt:lpwstr>
  </property>
</Properties>
</file>