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8"/>
  </p:handoutMasterIdLst>
  <p:sldIdLst>
    <p:sldId id="283" r:id="rId3"/>
    <p:sldId id="257" r:id="rId5"/>
    <p:sldId id="258" r:id="rId6"/>
    <p:sldId id="265" r:id="rId7"/>
    <p:sldId id="267" r:id="rId8"/>
    <p:sldId id="268" r:id="rId9"/>
    <p:sldId id="266" r:id="rId10"/>
    <p:sldId id="269" r:id="rId11"/>
    <p:sldId id="260" r:id="rId12"/>
    <p:sldId id="270" r:id="rId13"/>
    <p:sldId id="271" r:id="rId14"/>
    <p:sldId id="277" r:id="rId15"/>
    <p:sldId id="272" r:id="rId16"/>
    <p:sldId id="259" r:id="rId17"/>
    <p:sldId id="282" r:id="rId18"/>
    <p:sldId id="278" r:id="rId19"/>
    <p:sldId id="279" r:id="rId20"/>
    <p:sldId id="280" r:id="rId21"/>
    <p:sldId id="261" r:id="rId22"/>
    <p:sldId id="281" r:id="rId23"/>
    <p:sldId id="276" r:id="rId24"/>
    <p:sldId id="275" r:id="rId25"/>
    <p:sldId id="274" r:id="rId26"/>
    <p:sldId id="284" r:id="rId2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DEDC"/>
    <a:srgbClr val="79ADDD"/>
    <a:srgbClr val="D9B44D"/>
    <a:srgbClr val="D2E3F3"/>
    <a:srgbClr val="E7D689"/>
    <a:srgbClr val="D62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C89AE6A1-9033-4E1E-B999-E5CC9F4CF08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F8ED0ADD-18DC-4976-915C-8A578947B77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D0ADD-18DC-4976-915C-8A578947B77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6676255" cy="6858000"/>
          </a:xfrm>
          <a:prstGeom prst="rect">
            <a:avLst/>
          </a:prstGeom>
          <a:solidFill>
            <a:srgbClr val="F0D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6676255" y="0"/>
            <a:ext cx="5515745" cy="6858000"/>
          </a:xfrm>
          <a:prstGeom prst="rect">
            <a:avLst/>
          </a:prstGeom>
          <a:solidFill>
            <a:srgbClr val="D2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40174" y="754224"/>
            <a:ext cx="10711651" cy="5349551"/>
            <a:chOff x="740174" y="754224"/>
            <a:chExt cx="10711651" cy="5349551"/>
          </a:xfrm>
        </p:grpSpPr>
        <p:sp>
          <p:nvSpPr>
            <p:cNvPr id="31" name="矩形 30"/>
            <p:cNvSpPr/>
            <p:nvPr/>
          </p:nvSpPr>
          <p:spPr>
            <a:xfrm>
              <a:off x="740174" y="754224"/>
              <a:ext cx="5936081" cy="534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676254" y="754224"/>
              <a:ext cx="4775571" cy="5349551"/>
            </a:xfrm>
            <a:prstGeom prst="rect">
              <a:avLst/>
            </a:prstGeom>
            <a:solidFill>
              <a:srgbClr val="79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2177142" y="1445068"/>
            <a:ext cx="2609461" cy="3967859"/>
          </a:xfrm>
          <a:prstGeom prst="rect">
            <a:avLst/>
          </a:prstGeom>
          <a:noFill/>
          <a:ln w="25400">
            <a:solidFill>
              <a:srgbClr val="D9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E:\图片\5a12772ac0623.jpg5a12772ac0623"/>
          <p:cNvPicPr>
            <a:picLocks noChangeAspect="1"/>
          </p:cNvPicPr>
          <p:nvPr/>
        </p:nvPicPr>
        <p:blipFill>
          <a:blip r:embed="rId1"/>
          <a:srcRect l="2088" t="4904" b="8596"/>
          <a:stretch>
            <a:fillRect/>
          </a:stretch>
        </p:blipFill>
        <p:spPr>
          <a:xfrm>
            <a:off x="4499112" y="1695030"/>
            <a:ext cx="5515745" cy="3467937"/>
          </a:xfrm>
          <a:prstGeom prst="rect">
            <a:avLst/>
          </a:prstGeom>
        </p:spPr>
      </p:pic>
      <p:sp>
        <p:nvSpPr>
          <p:cNvPr id="35" name="矩形 34"/>
          <p:cNvSpPr/>
          <p:nvPr/>
        </p:nvSpPr>
        <p:spPr>
          <a:xfrm>
            <a:off x="2032921" y="1588137"/>
            <a:ext cx="2609461" cy="3967859"/>
          </a:xfrm>
          <a:prstGeom prst="rect">
            <a:avLst/>
          </a:prstGeom>
          <a:noFill/>
          <a:ln w="12700">
            <a:solidFill>
              <a:srgbClr val="D9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3630235" y="1314248"/>
            <a:ext cx="677108" cy="2536179"/>
          </a:xfrm>
          <a:prstGeom prst="rect">
            <a:avLst/>
          </a:prstGeom>
          <a:noFill/>
        </p:spPr>
        <p:txBody>
          <a:bodyPr vert="eaVert" wrap="square" rtlCol="0">
            <a:spAutoFit/>
          </a:bodyPr>
          <a:lstStyle/>
          <a:p>
            <a:pPr algn="ctr" fontAlgn="auto">
              <a:lnSpc>
                <a:spcPct val="100000"/>
              </a:lnSpc>
            </a:pPr>
            <a:r>
              <a:rPr lang="zh-CN" altLang="en-US" sz="3200" b="1" spc="600" dirty="0">
                <a:solidFill>
                  <a:srgbClr val="D9B44D"/>
                </a:solidFill>
                <a:latin typeface="幼圆" panose="02010509060101010101" pitchFamily="49" charset="-122"/>
                <a:ea typeface="幼圆" panose="02010509060101010101" pitchFamily="49" charset="-122"/>
              </a:rPr>
              <a:t>小清新</a:t>
            </a:r>
            <a:endParaRPr lang="en-US" altLang="zh-CN" sz="3200" b="1" spc="600" dirty="0">
              <a:solidFill>
                <a:srgbClr val="D9B44D"/>
              </a:solidFill>
              <a:latin typeface="幼圆" panose="02010509060101010101" pitchFamily="49" charset="-122"/>
              <a:ea typeface="幼圆" panose="02010509060101010101" pitchFamily="49" charset="-122"/>
            </a:endParaRPr>
          </a:p>
        </p:txBody>
      </p:sp>
      <p:sp>
        <p:nvSpPr>
          <p:cNvPr id="37" name="文本框 36"/>
          <p:cNvSpPr txBox="1"/>
          <p:nvPr/>
        </p:nvSpPr>
        <p:spPr>
          <a:xfrm>
            <a:off x="2949458" y="2241467"/>
            <a:ext cx="738664" cy="2536179"/>
          </a:xfrm>
          <a:prstGeom prst="rect">
            <a:avLst/>
          </a:prstGeom>
          <a:noFill/>
        </p:spPr>
        <p:txBody>
          <a:bodyPr vert="eaVert" wrap="square" rtlCol="0">
            <a:spAutoFit/>
          </a:bodyPr>
          <a:lstStyle/>
          <a:p>
            <a:pPr algn="ctr" fontAlgn="auto">
              <a:lnSpc>
                <a:spcPct val="100000"/>
              </a:lnSpc>
            </a:pPr>
            <a:r>
              <a:rPr lang="zh-CN" altLang="en-US" sz="3600" b="1" spc="600" dirty="0">
                <a:solidFill>
                  <a:srgbClr val="D9B44D"/>
                </a:solidFill>
                <a:latin typeface="幼圆" panose="02010509060101010101" pitchFamily="49" charset="-122"/>
                <a:ea typeface="幼圆" panose="02010509060101010101" pitchFamily="49" charset="-122"/>
              </a:rPr>
              <a:t>工作总结</a:t>
            </a:r>
            <a:endParaRPr lang="en-US" altLang="zh-CN" sz="3600" b="1" spc="600" dirty="0">
              <a:solidFill>
                <a:srgbClr val="D9B44D"/>
              </a:solidFill>
              <a:latin typeface="幼圆" panose="02010509060101010101" pitchFamily="49" charset="-122"/>
              <a:ea typeface="幼圆" panose="02010509060101010101" pitchFamily="49" charset="-122"/>
            </a:endParaRPr>
          </a:p>
        </p:txBody>
      </p:sp>
      <p:sp>
        <p:nvSpPr>
          <p:cNvPr id="38" name="文本框 37"/>
          <p:cNvSpPr txBox="1"/>
          <p:nvPr/>
        </p:nvSpPr>
        <p:spPr>
          <a:xfrm>
            <a:off x="2606431" y="3079051"/>
            <a:ext cx="428625" cy="1807326"/>
          </a:xfrm>
          <a:prstGeom prst="rect">
            <a:avLst/>
          </a:prstGeom>
          <a:noFill/>
        </p:spPr>
        <p:txBody>
          <a:bodyPr vert="eaVert" wrap="square" rtlCol="0">
            <a:spAutoFit/>
          </a:bodyPr>
          <a:lstStyle/>
          <a:p>
            <a:pPr fontAlgn="auto">
              <a:lnSpc>
                <a:spcPct val="100000"/>
              </a:lnSpc>
            </a:pPr>
            <a:r>
              <a:rPr lang="zh-CN" altLang="en-US" sz="1600" b="1" dirty="0">
                <a:solidFill>
                  <a:srgbClr val="D9B44D"/>
                </a:solidFill>
                <a:latin typeface="幼圆" panose="02010509060101010101" pitchFamily="49" charset="-122"/>
                <a:ea typeface="幼圆" panose="02010509060101010101" pitchFamily="49" charset="-122"/>
              </a:rPr>
              <a:t>汇报人：</a:t>
            </a:r>
            <a:endParaRPr lang="en-US" altLang="zh-CN" sz="1600" b="1" dirty="0">
              <a:solidFill>
                <a:srgbClr val="D9B44D"/>
              </a:solidFill>
              <a:latin typeface="幼圆" panose="02010509060101010101" pitchFamily="49" charset="-122"/>
              <a:ea typeface="幼圆" panose="02010509060101010101" pitchFamily="49" charset="-122"/>
            </a:endParaRPr>
          </a:p>
        </p:txBody>
      </p:sp>
      <p:sp>
        <p:nvSpPr>
          <p:cNvPr id="39" name="文本框 38"/>
          <p:cNvSpPr txBox="1"/>
          <p:nvPr/>
        </p:nvSpPr>
        <p:spPr>
          <a:xfrm>
            <a:off x="6823448" y="809129"/>
            <a:ext cx="4481182" cy="276999"/>
          </a:xfrm>
          <a:prstGeom prst="rect">
            <a:avLst/>
          </a:prstGeom>
          <a:noFill/>
        </p:spPr>
        <p:txBody>
          <a:bodyPr wrap="square" rtlCol="0">
            <a:spAutoFit/>
          </a:bodyPr>
          <a:lstStyle/>
          <a:p>
            <a:pPr algn="dist" fontAlgn="auto">
              <a:lnSpc>
                <a:spcPct val="100000"/>
              </a:lnSpc>
            </a:pPr>
            <a:r>
              <a:rPr lang="en-US" altLang="zh-CN" sz="1200" dirty="0">
                <a:solidFill>
                  <a:schemeClr val="bg1"/>
                </a:solidFill>
                <a:latin typeface="幼圆" panose="02010509060101010101" pitchFamily="49" charset="-122"/>
                <a:ea typeface="幼圆" panose="02010509060101010101" pitchFamily="49" charset="-122"/>
              </a:rPr>
              <a:t>Double-click here to add your text message content</a:t>
            </a:r>
            <a:endParaRPr lang="en-US" altLang="zh-CN" sz="1200" dirty="0">
              <a:solidFill>
                <a:schemeClr val="bg1"/>
              </a:solidFill>
              <a:latin typeface="幼圆" panose="02010509060101010101" pitchFamily="49" charset="-122"/>
              <a:ea typeface="幼圆" panose="02010509060101010101" pitchFamily="49" charset="-122"/>
            </a:endParaRPr>
          </a:p>
        </p:txBody>
      </p:sp>
      <p:sp>
        <p:nvSpPr>
          <p:cNvPr id="40" name="文本框 39"/>
          <p:cNvSpPr txBox="1"/>
          <p:nvPr/>
        </p:nvSpPr>
        <p:spPr>
          <a:xfrm rot="5400000">
            <a:off x="8934235" y="3290497"/>
            <a:ext cx="4481182" cy="276999"/>
          </a:xfrm>
          <a:prstGeom prst="rect">
            <a:avLst/>
          </a:prstGeom>
          <a:noFill/>
        </p:spPr>
        <p:txBody>
          <a:bodyPr wrap="square" rtlCol="0">
            <a:spAutoFit/>
          </a:bodyPr>
          <a:lstStyle/>
          <a:p>
            <a:pPr algn="dist" fontAlgn="auto">
              <a:lnSpc>
                <a:spcPct val="100000"/>
              </a:lnSpc>
            </a:pPr>
            <a:r>
              <a:rPr lang="en-US" altLang="zh-CN" sz="1200" dirty="0">
                <a:solidFill>
                  <a:schemeClr val="bg1"/>
                </a:solidFill>
                <a:latin typeface="幼圆" panose="02010509060101010101" pitchFamily="49" charset="-122"/>
                <a:ea typeface="幼圆" panose="02010509060101010101" pitchFamily="49" charset="-122"/>
              </a:rPr>
              <a:t>Double-click here to add your text message content</a:t>
            </a:r>
            <a:endParaRPr lang="en-US" altLang="zh-CN" sz="1200" dirty="0">
              <a:solidFill>
                <a:schemeClr val="bg1"/>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50000">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14:bounceEnd="50000">
                                          <p:cBhvr additive="base">
                                            <p:cTn id="13" dur="1000" fill="hold"/>
                                            <p:tgtEl>
                                              <p:spTgt spid="34"/>
                                            </p:tgtEl>
                                            <p:attrNameLst>
                                              <p:attrName>ppt_x</p:attrName>
                                            </p:attrNameLst>
                                          </p:cBhvr>
                                          <p:tavLst>
                                            <p:tav tm="0">
                                              <p:val>
                                                <p:strVal val="0-#ppt_w/2"/>
                                              </p:val>
                                            </p:tav>
                                            <p:tav tm="100000">
                                              <p:val>
                                                <p:strVal val="#ppt_x"/>
                                              </p:val>
                                            </p:tav>
                                          </p:tavLst>
                                        </p:anim>
                                        <p:anim calcmode="lin" valueType="num" p14:bounceEnd="50000">
                                          <p:cBhvr additive="base">
                                            <p:cTn id="14" dur="1000" fill="hold"/>
                                            <p:tgtEl>
                                              <p:spTgt spid="3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14:presetBounceEnd="5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50000">
                                          <p:cBhvr additive="base">
                                            <p:cTn id="17" dur="10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18" dur="1000" fill="hold"/>
                                            <p:tgtEl>
                                              <p:spTgt spid="35"/>
                                            </p:tgtEl>
                                            <p:attrNameLst>
                                              <p:attrName>ppt_y</p:attrName>
                                            </p:attrNameLst>
                                          </p:cBhvr>
                                          <p:tavLst>
                                            <p:tav tm="0">
                                              <p:val>
                                                <p:strVal val="#ppt_y"/>
                                              </p:val>
                                            </p:tav>
                                            <p:tav tm="100000">
                                              <p:val>
                                                <p:strVal val="#ppt_y"/>
                                              </p:val>
                                            </p:tav>
                                          </p:tavLst>
                                        </p:anim>
                                      </p:childTnLst>
                                    </p:cTn>
                                  </p:par>
                                  <p:par>
                                    <p:cTn id="19" presetID="2" presetClass="entr" presetSubtype="8" fill="hold" grpId="3" nodeType="withEffect" p14:presetBounceEnd="50000">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14:bounceEnd="50000">
                                          <p:cBhvr additive="base">
                                            <p:cTn id="21" dur="10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22" dur="10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8" fill="hold" grpId="3" nodeType="withEffect" p14:presetBounceEnd="50000">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14:bounceEnd="50000">
                                          <p:cBhvr additive="base">
                                            <p:cTn id="25" dur="10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26" dur="1000" fill="hold"/>
                                            <p:tgtEl>
                                              <p:spTgt spid="37"/>
                                            </p:tgtEl>
                                            <p:attrNameLst>
                                              <p:attrName>ppt_y</p:attrName>
                                            </p:attrNameLst>
                                          </p:cBhvr>
                                          <p:tavLst>
                                            <p:tav tm="0">
                                              <p:val>
                                                <p:strVal val="#ppt_y"/>
                                              </p:val>
                                            </p:tav>
                                            <p:tav tm="100000">
                                              <p:val>
                                                <p:strVal val="#ppt_y"/>
                                              </p:val>
                                            </p:tav>
                                          </p:tavLst>
                                        </p:anim>
                                      </p:childTnLst>
                                    </p:cTn>
                                  </p:par>
                                  <p:par>
                                    <p:cTn id="27" presetID="2" presetClass="entr" presetSubtype="8" fill="hold" grpId="3" nodeType="withEffect" p14:presetBounceEnd="50000">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14:bounceEnd="50000">
                                          <p:cBhvr additive="base">
                                            <p:cTn id="29" dur="1000" fill="hold"/>
                                            <p:tgtEl>
                                              <p:spTgt spid="38"/>
                                            </p:tgtEl>
                                            <p:attrNameLst>
                                              <p:attrName>ppt_x</p:attrName>
                                            </p:attrNameLst>
                                          </p:cBhvr>
                                          <p:tavLst>
                                            <p:tav tm="0">
                                              <p:val>
                                                <p:strVal val="0-#ppt_w/2"/>
                                              </p:val>
                                            </p:tav>
                                            <p:tav tm="100000">
                                              <p:val>
                                                <p:strVal val="#ppt_x"/>
                                              </p:val>
                                            </p:tav>
                                          </p:tavLst>
                                        </p:anim>
                                        <p:anim calcmode="lin" valueType="num" p14:bounceEnd="50000">
                                          <p:cBhvr additive="base">
                                            <p:cTn id="30" dur="1000" fill="hold"/>
                                            <p:tgtEl>
                                              <p:spTgt spid="3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50000">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14:bounceEnd="50000">
                                          <p:cBhvr additive="base">
                                            <p:cTn id="33" dur="100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34" dur="1000" fill="hold"/>
                                            <p:tgtEl>
                                              <p:spTgt spid="33"/>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4" fill="hold" grpId="3" nodeType="afterEffect" p14:presetBounceEnd="50000">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14:bounceEnd="50000">
                                          <p:cBhvr additive="base">
                                            <p:cTn id="38" dur="10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39" dur="1000" fill="hold"/>
                                            <p:tgtEl>
                                              <p:spTgt spid="39"/>
                                            </p:tgtEl>
                                            <p:attrNameLst>
                                              <p:attrName>ppt_y</p:attrName>
                                            </p:attrNameLst>
                                          </p:cBhvr>
                                          <p:tavLst>
                                            <p:tav tm="0">
                                              <p:val>
                                                <p:strVal val="1+#ppt_h/2"/>
                                              </p:val>
                                            </p:tav>
                                            <p:tav tm="100000">
                                              <p:val>
                                                <p:strVal val="#ppt_y"/>
                                              </p:val>
                                            </p:tav>
                                          </p:tavLst>
                                        </p:anim>
                                      </p:childTnLst>
                                    </p:cTn>
                                  </p:par>
                                  <p:par>
                                    <p:cTn id="40" presetID="2" presetClass="entr" presetSubtype="4" fill="hold" grpId="3" nodeType="withEffect" p14:presetBounceEnd="50000">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14:bounceEnd="50000">
                                          <p:cBhvr additive="base">
                                            <p:cTn id="42" dur="1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3"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6" grpId="1"/>
          <p:bldP spid="36" grpId="2"/>
          <p:bldP spid="36" grpId="3"/>
          <p:bldP spid="37" grpId="0"/>
          <p:bldP spid="37" grpId="1"/>
          <p:bldP spid="37" grpId="2"/>
          <p:bldP spid="37" grpId="3"/>
          <p:bldP spid="38" grpId="0"/>
          <p:bldP spid="38" grpId="1"/>
          <p:bldP spid="38" grpId="2"/>
          <p:bldP spid="38" grpId="3"/>
          <p:bldP spid="39" grpId="0"/>
          <p:bldP spid="39" grpId="1"/>
          <p:bldP spid="39" grpId="2"/>
          <p:bldP spid="39" grpId="3"/>
          <p:bldP spid="40" grpId="0"/>
          <p:bldP spid="40" grpId="1"/>
          <p:bldP spid="40" grpId="2"/>
          <p:bldP spid="40" grpId="3"/>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1000" fill="hold"/>
                                            <p:tgtEl>
                                              <p:spTgt spid="34"/>
                                            </p:tgtEl>
                                            <p:attrNameLst>
                                              <p:attrName>ppt_x</p:attrName>
                                            </p:attrNameLst>
                                          </p:cBhvr>
                                          <p:tavLst>
                                            <p:tav tm="0">
                                              <p:val>
                                                <p:strVal val="0-#ppt_w/2"/>
                                              </p:val>
                                            </p:tav>
                                            <p:tav tm="100000">
                                              <p:val>
                                                <p:strVal val="#ppt_x"/>
                                              </p:val>
                                            </p:tav>
                                          </p:tavLst>
                                        </p:anim>
                                        <p:anim calcmode="lin" valueType="num">
                                          <p:cBhvr additive="base">
                                            <p:cTn id="14" dur="1000" fill="hold"/>
                                            <p:tgtEl>
                                              <p:spTgt spid="3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1000" fill="hold"/>
                                            <p:tgtEl>
                                              <p:spTgt spid="35"/>
                                            </p:tgtEl>
                                            <p:attrNameLst>
                                              <p:attrName>ppt_x</p:attrName>
                                            </p:attrNameLst>
                                          </p:cBhvr>
                                          <p:tavLst>
                                            <p:tav tm="0">
                                              <p:val>
                                                <p:strVal val="0-#ppt_w/2"/>
                                              </p:val>
                                            </p:tav>
                                            <p:tav tm="100000">
                                              <p:val>
                                                <p:strVal val="#ppt_x"/>
                                              </p:val>
                                            </p:tav>
                                          </p:tavLst>
                                        </p:anim>
                                        <p:anim calcmode="lin" valueType="num">
                                          <p:cBhvr additive="base">
                                            <p:cTn id="18" dur="1000" fill="hold"/>
                                            <p:tgtEl>
                                              <p:spTgt spid="35"/>
                                            </p:tgtEl>
                                            <p:attrNameLst>
                                              <p:attrName>ppt_y</p:attrName>
                                            </p:attrNameLst>
                                          </p:cBhvr>
                                          <p:tavLst>
                                            <p:tav tm="0">
                                              <p:val>
                                                <p:strVal val="#ppt_y"/>
                                              </p:val>
                                            </p:tav>
                                            <p:tav tm="100000">
                                              <p:val>
                                                <p:strVal val="#ppt_y"/>
                                              </p:val>
                                            </p:tav>
                                          </p:tavLst>
                                        </p:anim>
                                      </p:childTnLst>
                                    </p:cTn>
                                  </p:par>
                                  <p:par>
                                    <p:cTn id="19" presetID="2" presetClass="entr" presetSubtype="8" fill="hold" grpId="3"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0-#ppt_w/2"/>
                                              </p:val>
                                            </p:tav>
                                            <p:tav tm="100000">
                                              <p:val>
                                                <p:strVal val="#ppt_x"/>
                                              </p:val>
                                            </p:tav>
                                          </p:tavLst>
                                        </p:anim>
                                        <p:anim calcmode="lin" valueType="num">
                                          <p:cBhvr additive="base">
                                            <p:cTn id="22" dur="10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8" fill="hold" grpId="3"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1000" fill="hold"/>
                                            <p:tgtEl>
                                              <p:spTgt spid="37"/>
                                            </p:tgtEl>
                                            <p:attrNameLst>
                                              <p:attrName>ppt_x</p:attrName>
                                            </p:attrNameLst>
                                          </p:cBhvr>
                                          <p:tavLst>
                                            <p:tav tm="0">
                                              <p:val>
                                                <p:strVal val="0-#ppt_w/2"/>
                                              </p:val>
                                            </p:tav>
                                            <p:tav tm="100000">
                                              <p:val>
                                                <p:strVal val="#ppt_x"/>
                                              </p:val>
                                            </p:tav>
                                          </p:tavLst>
                                        </p:anim>
                                        <p:anim calcmode="lin" valueType="num">
                                          <p:cBhvr additive="base">
                                            <p:cTn id="26" dur="1000" fill="hold"/>
                                            <p:tgtEl>
                                              <p:spTgt spid="37"/>
                                            </p:tgtEl>
                                            <p:attrNameLst>
                                              <p:attrName>ppt_y</p:attrName>
                                            </p:attrNameLst>
                                          </p:cBhvr>
                                          <p:tavLst>
                                            <p:tav tm="0">
                                              <p:val>
                                                <p:strVal val="#ppt_y"/>
                                              </p:val>
                                            </p:tav>
                                            <p:tav tm="100000">
                                              <p:val>
                                                <p:strVal val="#ppt_y"/>
                                              </p:val>
                                            </p:tav>
                                          </p:tavLst>
                                        </p:anim>
                                      </p:childTnLst>
                                    </p:cTn>
                                  </p:par>
                                  <p:par>
                                    <p:cTn id="27" presetID="2" presetClass="entr" presetSubtype="8" fill="hold" grpId="3"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1000" fill="hold"/>
                                            <p:tgtEl>
                                              <p:spTgt spid="38"/>
                                            </p:tgtEl>
                                            <p:attrNameLst>
                                              <p:attrName>ppt_x</p:attrName>
                                            </p:attrNameLst>
                                          </p:cBhvr>
                                          <p:tavLst>
                                            <p:tav tm="0">
                                              <p:val>
                                                <p:strVal val="0-#ppt_w/2"/>
                                              </p:val>
                                            </p:tav>
                                            <p:tav tm="100000">
                                              <p:val>
                                                <p:strVal val="#ppt_x"/>
                                              </p:val>
                                            </p:tav>
                                          </p:tavLst>
                                        </p:anim>
                                        <p:anim calcmode="lin" valueType="num">
                                          <p:cBhvr additive="base">
                                            <p:cTn id="30" dur="1000" fill="hold"/>
                                            <p:tgtEl>
                                              <p:spTgt spid="3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1000" fill="hold"/>
                                            <p:tgtEl>
                                              <p:spTgt spid="33"/>
                                            </p:tgtEl>
                                            <p:attrNameLst>
                                              <p:attrName>ppt_x</p:attrName>
                                            </p:attrNameLst>
                                          </p:cBhvr>
                                          <p:tavLst>
                                            <p:tav tm="0">
                                              <p:val>
                                                <p:strVal val="1+#ppt_w/2"/>
                                              </p:val>
                                            </p:tav>
                                            <p:tav tm="100000">
                                              <p:val>
                                                <p:strVal val="#ppt_x"/>
                                              </p:val>
                                            </p:tav>
                                          </p:tavLst>
                                        </p:anim>
                                        <p:anim calcmode="lin" valueType="num">
                                          <p:cBhvr additive="base">
                                            <p:cTn id="34" dur="1000" fill="hold"/>
                                            <p:tgtEl>
                                              <p:spTgt spid="33"/>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4" fill="hold" grpId="3" nodeType="after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1000" fill="hold"/>
                                            <p:tgtEl>
                                              <p:spTgt spid="39"/>
                                            </p:tgtEl>
                                            <p:attrNameLst>
                                              <p:attrName>ppt_x</p:attrName>
                                            </p:attrNameLst>
                                          </p:cBhvr>
                                          <p:tavLst>
                                            <p:tav tm="0">
                                              <p:val>
                                                <p:strVal val="#ppt_x"/>
                                              </p:val>
                                            </p:tav>
                                            <p:tav tm="100000">
                                              <p:val>
                                                <p:strVal val="#ppt_x"/>
                                              </p:val>
                                            </p:tav>
                                          </p:tavLst>
                                        </p:anim>
                                        <p:anim calcmode="lin" valueType="num">
                                          <p:cBhvr additive="base">
                                            <p:cTn id="39" dur="1000" fill="hold"/>
                                            <p:tgtEl>
                                              <p:spTgt spid="39"/>
                                            </p:tgtEl>
                                            <p:attrNameLst>
                                              <p:attrName>ppt_y</p:attrName>
                                            </p:attrNameLst>
                                          </p:cBhvr>
                                          <p:tavLst>
                                            <p:tav tm="0">
                                              <p:val>
                                                <p:strVal val="1+#ppt_h/2"/>
                                              </p:val>
                                            </p:tav>
                                            <p:tav tm="100000">
                                              <p:val>
                                                <p:strVal val="#ppt_y"/>
                                              </p:val>
                                            </p:tav>
                                          </p:tavLst>
                                        </p:anim>
                                      </p:childTnLst>
                                    </p:cTn>
                                  </p:par>
                                  <p:par>
                                    <p:cTn id="40" presetID="2" presetClass="entr" presetSubtype="4" fill="hold" grpId="3"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1000" fill="hold"/>
                                            <p:tgtEl>
                                              <p:spTgt spid="40"/>
                                            </p:tgtEl>
                                            <p:attrNameLst>
                                              <p:attrName>ppt_x</p:attrName>
                                            </p:attrNameLst>
                                          </p:cBhvr>
                                          <p:tavLst>
                                            <p:tav tm="0">
                                              <p:val>
                                                <p:strVal val="#ppt_x"/>
                                              </p:val>
                                            </p:tav>
                                            <p:tav tm="100000">
                                              <p:val>
                                                <p:strVal val="#ppt_x"/>
                                              </p:val>
                                            </p:tav>
                                          </p:tavLst>
                                        </p:anim>
                                        <p:anim calcmode="lin" valueType="num">
                                          <p:cBhvr additive="base">
                                            <p:cTn id="43"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6" grpId="1"/>
          <p:bldP spid="36" grpId="2"/>
          <p:bldP spid="36" grpId="3"/>
          <p:bldP spid="37" grpId="0"/>
          <p:bldP spid="37" grpId="1"/>
          <p:bldP spid="37" grpId="2"/>
          <p:bldP spid="37" grpId="3"/>
          <p:bldP spid="38" grpId="0"/>
          <p:bldP spid="38" grpId="1"/>
          <p:bldP spid="38" grpId="2"/>
          <p:bldP spid="38" grpId="3"/>
          <p:bldP spid="39" grpId="0"/>
          <p:bldP spid="39" grpId="1"/>
          <p:bldP spid="39" grpId="2"/>
          <p:bldP spid="39" grpId="3"/>
          <p:bldP spid="40" grpId="0"/>
          <p:bldP spid="40" grpId="1"/>
          <p:bldP spid="40" grpId="2"/>
          <p:bldP spid="40" grpId="3"/>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50" y="1626870"/>
            <a:ext cx="6650990" cy="443039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8"/>
          <p:cNvSpPr/>
          <p:nvPr/>
        </p:nvSpPr>
        <p:spPr>
          <a:xfrm>
            <a:off x="5531366" y="1997799"/>
            <a:ext cx="6009626" cy="914400"/>
          </a:xfrm>
          <a:prstGeom prst="roundRect">
            <a:avLst>
              <a:gd name="adj" fmla="val 50000"/>
            </a:avLst>
          </a:prstGeom>
          <a:solidFill>
            <a:srgbClr val="D9B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9"/>
          <p:cNvSpPr/>
          <p:nvPr/>
        </p:nvSpPr>
        <p:spPr>
          <a:xfrm>
            <a:off x="5543357" y="3362037"/>
            <a:ext cx="6009626" cy="914400"/>
          </a:xfrm>
          <a:prstGeom prst="roundRect">
            <a:avLst>
              <a:gd name="adj" fmla="val 50000"/>
            </a:avLst>
          </a:prstGeom>
          <a:solidFill>
            <a:srgbClr val="F0D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5555348" y="4726275"/>
            <a:ext cx="6009626" cy="914400"/>
          </a:xfrm>
          <a:prstGeom prst="roundRect">
            <a:avLst>
              <a:gd name="adj" fmla="val 50000"/>
            </a:avLst>
          </a:prstGeom>
          <a:solidFill>
            <a:srgbClr val="79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926" y="1950283"/>
            <a:ext cx="1005458" cy="1005458"/>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4694" y="4809678"/>
            <a:ext cx="754499" cy="754499"/>
          </a:xfrm>
          <a:prstGeom prst="rect">
            <a:avLst/>
          </a:prstGeom>
        </p:spPr>
      </p:pic>
      <p:sp>
        <p:nvSpPr>
          <p:cNvPr id="16" name="矩形 15"/>
          <p:cNvSpPr/>
          <p:nvPr/>
        </p:nvSpPr>
        <p:spPr>
          <a:xfrm>
            <a:off x="6589749" y="2083090"/>
            <a:ext cx="4950608" cy="700000"/>
          </a:xfrm>
          <a:prstGeom prst="rect">
            <a:avLst/>
          </a:prstGeom>
        </p:spPr>
        <p:txBody>
          <a:bodyPr wrap="square">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a:t>
            </a:r>
            <a:endParaRPr lang="zh-CN" altLang="en-US" sz="1200" spc="300" dirty="0">
              <a:latin typeface="幼圆" panose="02010509060101010101" pitchFamily="49" charset="-122"/>
              <a:ea typeface="幼圆" panose="02010509060101010101" pitchFamily="49" charset="-122"/>
              <a:sym typeface="+mn-ea"/>
            </a:endParaRPr>
          </a:p>
        </p:txBody>
      </p:sp>
      <p:sp>
        <p:nvSpPr>
          <p:cNvPr id="17" name="矩形 16"/>
          <p:cNvSpPr/>
          <p:nvPr/>
        </p:nvSpPr>
        <p:spPr>
          <a:xfrm>
            <a:off x="6589839" y="3432917"/>
            <a:ext cx="4950608" cy="700000"/>
          </a:xfrm>
          <a:prstGeom prst="rect">
            <a:avLst/>
          </a:prstGeom>
        </p:spPr>
        <p:txBody>
          <a:bodyPr wrap="square">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a:t>
            </a:r>
            <a:endParaRPr lang="zh-CN" altLang="en-US" sz="1200" spc="300" dirty="0">
              <a:latin typeface="幼圆" panose="02010509060101010101" pitchFamily="49" charset="-122"/>
              <a:ea typeface="幼圆" panose="02010509060101010101" pitchFamily="49" charset="-122"/>
              <a:sym typeface="+mn-ea"/>
            </a:endParaRPr>
          </a:p>
        </p:txBody>
      </p:sp>
      <p:sp>
        <p:nvSpPr>
          <p:cNvPr id="18" name="矩形 17"/>
          <p:cNvSpPr/>
          <p:nvPr/>
        </p:nvSpPr>
        <p:spPr>
          <a:xfrm>
            <a:off x="6614694" y="4800786"/>
            <a:ext cx="4950608" cy="700000"/>
          </a:xfrm>
          <a:prstGeom prst="rect">
            <a:avLst/>
          </a:prstGeom>
        </p:spPr>
        <p:txBody>
          <a:bodyPr wrap="square">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a:t>
            </a:r>
            <a:endParaRPr lang="zh-CN" altLang="en-US" sz="1200" spc="300" dirty="0">
              <a:latin typeface="幼圆" panose="02010509060101010101" pitchFamily="49" charset="-122"/>
              <a:ea typeface="幼圆" panose="02010509060101010101" pitchFamily="49" charset="-122"/>
              <a:sym typeface="+mn-ea"/>
            </a:endParaRPr>
          </a:p>
        </p:txBody>
      </p:sp>
      <p:sp>
        <p:nvSpPr>
          <p:cNvPr id="19" name="五角星"/>
          <p:cNvSpPr/>
          <p:nvPr/>
        </p:nvSpPr>
        <p:spPr bwMode="auto">
          <a:xfrm>
            <a:off x="5746000" y="3429000"/>
            <a:ext cx="700000" cy="700000"/>
          </a:xfrm>
          <a:custGeom>
            <a:avLst/>
            <a:gdLst>
              <a:gd name="T0" fmla="*/ 1380426 w 8874"/>
              <a:gd name="T1" fmla="*/ 1102677 h 8441"/>
              <a:gd name="T2" fmla="*/ 1456711 w 8874"/>
              <a:gd name="T3" fmla="*/ 1712548 h 8441"/>
              <a:gd name="T4" fmla="*/ 900199 w 8874"/>
              <a:gd name="T5" fmla="*/ 1451639 h 8441"/>
              <a:gd name="T6" fmla="*/ 344092 w 8874"/>
              <a:gd name="T7" fmla="*/ 1712548 h 8441"/>
              <a:gd name="T8" fmla="*/ 420377 w 8874"/>
              <a:gd name="T9" fmla="*/ 1102677 h 8441"/>
              <a:gd name="T10" fmla="*/ 0 w 8874"/>
              <a:gd name="T11" fmla="*/ 654302 h 8441"/>
              <a:gd name="T12" fmla="*/ 603581 w 8874"/>
              <a:gd name="T13" fmla="*/ 538253 h 8441"/>
              <a:gd name="T14" fmla="*/ 900199 w 8874"/>
              <a:gd name="T15" fmla="*/ 0 h 8441"/>
              <a:gd name="T16" fmla="*/ 1197019 w 8874"/>
              <a:gd name="T17" fmla="*/ 538253 h 8441"/>
              <a:gd name="T18" fmla="*/ 1800397 w 8874"/>
              <a:gd name="T19" fmla="*/ 654302 h 8441"/>
              <a:gd name="T20" fmla="*/ 1380426 w 8874"/>
              <a:gd name="T21" fmla="*/ 1102677 h 8441"/>
              <a:gd name="T22" fmla="*/ 1076708 w 8874"/>
              <a:gd name="T23" fmla="*/ 668302 h 8441"/>
              <a:gd name="T24" fmla="*/ 900604 w 8874"/>
              <a:gd name="T25" fmla="*/ 348961 h 8441"/>
              <a:gd name="T26" fmla="*/ 724298 w 8874"/>
              <a:gd name="T27" fmla="*/ 668302 h 8441"/>
              <a:gd name="T28" fmla="*/ 366612 w 8874"/>
              <a:gd name="T29" fmla="*/ 736876 h 8441"/>
              <a:gd name="T30" fmla="*/ 615957 w 8874"/>
              <a:gd name="T31" fmla="*/ 1002452 h 8441"/>
              <a:gd name="T32" fmla="*/ 570511 w 8874"/>
              <a:gd name="T33" fmla="*/ 1363992 h 8441"/>
              <a:gd name="T34" fmla="*/ 900604 w 8874"/>
              <a:gd name="T35" fmla="*/ 1209597 h 8441"/>
              <a:gd name="T36" fmla="*/ 1230494 w 8874"/>
              <a:gd name="T37" fmla="*/ 1363992 h 8441"/>
              <a:gd name="T38" fmla="*/ 1184845 w 8874"/>
              <a:gd name="T39" fmla="*/ 1002452 h 8441"/>
              <a:gd name="T40" fmla="*/ 1434190 w 8874"/>
              <a:gd name="T41" fmla="*/ 736876 h 8441"/>
              <a:gd name="T42" fmla="*/ 1076708 w 8874"/>
              <a:gd name="T43" fmla="*/ 668302 h 84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874" h="8441">
                <a:moveTo>
                  <a:pt x="6804" y="5435"/>
                </a:moveTo>
                <a:lnTo>
                  <a:pt x="7180" y="8441"/>
                </a:lnTo>
                <a:lnTo>
                  <a:pt x="4437" y="7155"/>
                </a:lnTo>
                <a:lnTo>
                  <a:pt x="1696" y="8441"/>
                </a:lnTo>
                <a:lnTo>
                  <a:pt x="2072" y="5435"/>
                </a:lnTo>
                <a:lnTo>
                  <a:pt x="0" y="3225"/>
                </a:lnTo>
                <a:lnTo>
                  <a:pt x="2975" y="2653"/>
                </a:lnTo>
                <a:lnTo>
                  <a:pt x="4437" y="0"/>
                </a:lnTo>
                <a:lnTo>
                  <a:pt x="5900" y="2653"/>
                </a:lnTo>
                <a:lnTo>
                  <a:pt x="8874" y="3225"/>
                </a:lnTo>
                <a:lnTo>
                  <a:pt x="6804" y="5435"/>
                </a:lnTo>
                <a:close/>
                <a:moveTo>
                  <a:pt x="5307" y="3294"/>
                </a:moveTo>
                <a:lnTo>
                  <a:pt x="4439" y="1720"/>
                </a:lnTo>
                <a:lnTo>
                  <a:pt x="3570" y="3294"/>
                </a:lnTo>
                <a:lnTo>
                  <a:pt x="1807" y="3632"/>
                </a:lnTo>
                <a:lnTo>
                  <a:pt x="3036" y="4941"/>
                </a:lnTo>
                <a:lnTo>
                  <a:pt x="2812" y="6723"/>
                </a:lnTo>
                <a:lnTo>
                  <a:pt x="4439" y="5962"/>
                </a:lnTo>
                <a:lnTo>
                  <a:pt x="6065" y="6723"/>
                </a:lnTo>
                <a:lnTo>
                  <a:pt x="5840" y="4941"/>
                </a:lnTo>
                <a:lnTo>
                  <a:pt x="7069" y="3632"/>
                </a:lnTo>
                <a:lnTo>
                  <a:pt x="5307" y="3294"/>
                </a:lnTo>
                <a:close/>
              </a:path>
            </a:pathLst>
          </a:custGeom>
          <a:solidFill>
            <a:schemeClr val="tx1">
              <a:lumMod val="50000"/>
              <a:lumOff val="50000"/>
            </a:schemeClr>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20" name="矩形 19"/>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成果展示</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ppt_y</p:attrName>
                                        </p:attrNameLst>
                                      </p:cBhvr>
                                      <p:tavLst>
                                        <p:tav tm="0">
                                          <p:val>
                                            <p:strVal val="#ppt_y+#ppt_h*1.125000"/>
                                          </p:val>
                                        </p:tav>
                                        <p:tav tm="100000">
                                          <p:val>
                                            <p:strVal val="#ppt_y"/>
                                          </p:val>
                                        </p:tav>
                                      </p:tavLst>
                                    </p:anim>
                                    <p:animEffect transition="in" filter="wipe(up)">
                                      <p:cBhvr>
                                        <p:cTn id="21" dur="500"/>
                                        <p:tgtEl>
                                          <p:spTgt spid="1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3000"/>
                            </p:stCondLst>
                            <p:childTnLst>
                              <p:par>
                                <p:cTn id="41" presetID="1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ppt_y</p:attrName>
                                        </p:attrNameLst>
                                      </p:cBhvr>
                                      <p:tavLst>
                                        <p:tav tm="0">
                                          <p:val>
                                            <p:strVal val="#ppt_y+#ppt_h*1.125000"/>
                                          </p:val>
                                        </p:tav>
                                        <p:tav tm="100000">
                                          <p:val>
                                            <p:strVal val="#ppt_y"/>
                                          </p:val>
                                        </p:tav>
                                      </p:tavLst>
                                    </p:anim>
                                    <p:animEffect transition="in" filter="wipe(up)">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P spid="3" grpId="0" bldLvl="0" animBg="1"/>
      <p:bldP spid="11" grpId="0" bldLvl="0" animBg="1"/>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0560" y="1107440"/>
            <a:ext cx="4077970" cy="244221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694930" y="1106805"/>
            <a:ext cx="3840480" cy="244284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694930" y="3949065"/>
            <a:ext cx="3840480" cy="244284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69595" y="4255135"/>
            <a:ext cx="6775450" cy="2029595"/>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a:t>
            </a: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a:t>
            </a:r>
            <a:endParaRPr lang="zh-CN" altLang="en-US" sz="1200" spc="300" dirty="0">
              <a:latin typeface="幼圆" panose="02010509060101010101" pitchFamily="49" charset="-122"/>
              <a:ea typeface="幼圆" panose="02010509060101010101" pitchFamily="49" charset="-122"/>
              <a:sym typeface="+mn-ea"/>
            </a:endParaRPr>
          </a:p>
        </p:txBody>
      </p:sp>
      <p:sp>
        <p:nvSpPr>
          <p:cNvPr id="7" name="矩形 6"/>
          <p:cNvSpPr/>
          <p:nvPr/>
        </p:nvSpPr>
        <p:spPr>
          <a:xfrm>
            <a:off x="670560" y="3796030"/>
            <a:ext cx="3481705" cy="380553"/>
          </a:xfrm>
          <a:prstGeom prst="rect">
            <a:avLst/>
          </a:prstGeom>
          <a:noFill/>
        </p:spPr>
        <p:txBody>
          <a:bodyPr wrap="square" rtlCol="0">
            <a:spAutoFit/>
          </a:bodyPr>
          <a:lstStyle/>
          <a:p>
            <a:pPr>
              <a:lnSpc>
                <a:spcPct val="120000"/>
              </a:lnSpc>
            </a:pPr>
            <a:r>
              <a:rPr lang="zh-CN" altLang="en-US" dirty="0">
                <a:latin typeface="幼圆" panose="02010509060101010101" pitchFamily="49" charset="-122"/>
                <a:ea typeface="幼圆" panose="02010509060101010101" pitchFamily="49" charset="-122"/>
                <a:sym typeface="+mn-ea"/>
              </a:rPr>
              <a:t>添加标题</a:t>
            </a:r>
            <a:endParaRPr lang="zh-CN" altLang="en-US" dirty="0">
              <a:latin typeface="幼圆" panose="02010509060101010101" pitchFamily="49" charset="-122"/>
              <a:ea typeface="幼圆" panose="02010509060101010101" pitchFamily="49" charset="-122"/>
              <a:sym typeface="+mn-ea"/>
            </a:endParaRPr>
          </a:p>
        </p:txBody>
      </p:sp>
      <p:sp>
        <p:nvSpPr>
          <p:cNvPr id="3" name="文本框 2"/>
          <p:cNvSpPr txBox="1"/>
          <p:nvPr/>
        </p:nvSpPr>
        <p:spPr>
          <a:xfrm>
            <a:off x="4954270" y="1272903"/>
            <a:ext cx="2740660" cy="871201"/>
          </a:xfrm>
          <a:prstGeom prst="rect">
            <a:avLst/>
          </a:prstGeom>
          <a:noFill/>
        </p:spPr>
        <p:txBody>
          <a:bodyPr wrap="square" rtlCol="0">
            <a:spAutoFit/>
          </a:bodyPr>
          <a:lstStyle/>
          <a:p>
            <a:pPr>
              <a:lnSpc>
                <a:spcPct val="140000"/>
              </a:lnSpc>
            </a:pPr>
            <a:r>
              <a:rPr lang="en-US" altLang="zh-CN" sz="4000" dirty="0">
                <a:solidFill>
                  <a:srgbClr val="D9B44D"/>
                </a:solidFill>
                <a:latin typeface="Poppins SemiBold" panose="02000000000000000000" charset="0"/>
                <a:ea typeface="华文细黑" panose="02010600040101010101" charset="-122"/>
                <a:sym typeface="+mn-ea"/>
              </a:rPr>
              <a:t>ADD TITILE</a:t>
            </a:r>
            <a:endParaRPr lang="zh-CN" altLang="en-US" sz="3600" b="1" dirty="0">
              <a:solidFill>
                <a:srgbClr val="D9B44D"/>
              </a:solidFill>
              <a:latin typeface="微软雅黑" panose="020B0503020204020204" charset="-122"/>
              <a:ea typeface="微软雅黑" panose="020B0503020204020204" charset="-122"/>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成果展示</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14"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3" grpId="0" bldLvl="0" animBg="1"/>
      <p:bldP spid="14" grpId="0" bldLvl="0" animBg="1"/>
      <p:bldP spid="6" grpId="0"/>
      <p:bldP spid="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9790" y="1279525"/>
            <a:ext cx="5783580" cy="2877185"/>
          </a:xfrm>
          <a:prstGeom prst="rect">
            <a:avLst/>
          </a:prstGeom>
          <a:solidFill>
            <a:srgbClr val="79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643370" y="1279525"/>
            <a:ext cx="4689475" cy="287718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028700" y="1974215"/>
            <a:ext cx="5487670" cy="2029595"/>
          </a:xfrm>
          <a:prstGeom prst="rect">
            <a:avLst/>
          </a:prstGeom>
          <a:noFill/>
        </p:spPr>
        <p:txBody>
          <a:bodyPr wrap="square" rtlCol="0">
            <a:spAutoFit/>
          </a:bodyPr>
          <a:lstStyle/>
          <a:p>
            <a:pPr>
              <a:lnSpc>
                <a:spcPct val="180000"/>
              </a:lnSpc>
            </a:pPr>
            <a:r>
              <a:rPr lang="zh-CN" altLang="en-US" sz="1200" spc="300" dirty="0">
                <a:solidFill>
                  <a:schemeClr val="bg1"/>
                </a:solidFill>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a:t>
            </a:r>
            <a:endParaRPr lang="en-US" altLang="zh-CN" sz="1200" spc="300" dirty="0">
              <a:solidFill>
                <a:schemeClr val="bg1"/>
              </a:solidFill>
              <a:latin typeface="幼圆" panose="02010509060101010101" pitchFamily="49" charset="-122"/>
              <a:ea typeface="幼圆" panose="02010509060101010101" pitchFamily="49" charset="-122"/>
              <a:sym typeface="+mn-ea"/>
            </a:endParaRPr>
          </a:p>
          <a:p>
            <a:pPr>
              <a:lnSpc>
                <a:spcPct val="180000"/>
              </a:lnSpc>
            </a:pPr>
            <a:endParaRPr lang="en-US" altLang="zh-CN" sz="1200" spc="300" dirty="0">
              <a:solidFill>
                <a:schemeClr val="bg1"/>
              </a:solidFill>
              <a:latin typeface="幼圆" panose="02010509060101010101" pitchFamily="49" charset="-122"/>
              <a:ea typeface="幼圆" panose="02010509060101010101" pitchFamily="49" charset="-122"/>
              <a:sym typeface="+mn-ea"/>
            </a:endParaRPr>
          </a:p>
          <a:p>
            <a:pPr>
              <a:lnSpc>
                <a:spcPct val="180000"/>
              </a:lnSpc>
            </a:pPr>
            <a:r>
              <a:rPr lang="zh-CN" altLang="en-US" sz="1200" spc="300" dirty="0">
                <a:solidFill>
                  <a:schemeClr val="bg1"/>
                </a:solidFill>
                <a:latin typeface="幼圆" panose="02010509060101010101" pitchFamily="49" charset="-122"/>
                <a:ea typeface="幼圆" panose="02010509060101010101" pitchFamily="49" charset="-122"/>
                <a:sym typeface="+mn-ea"/>
              </a:rPr>
              <a:t>息内容双击在此添加你的文本信息内容双击在此添加你的文本信息内容双击在此添加你的文本信息内容双击在此添加你的文</a:t>
            </a:r>
            <a:endParaRPr lang="en-US" altLang="zh-CN" sz="1200" spc="300" dirty="0">
              <a:solidFill>
                <a:schemeClr val="bg1"/>
              </a:solidFill>
              <a:latin typeface="幼圆" panose="02010509060101010101" pitchFamily="49" charset="-122"/>
              <a:ea typeface="幼圆" panose="02010509060101010101" pitchFamily="49" charset="-122"/>
              <a:sym typeface="+mn-ea"/>
            </a:endParaRPr>
          </a:p>
        </p:txBody>
      </p:sp>
      <p:sp>
        <p:nvSpPr>
          <p:cNvPr id="7" name="矩形 6"/>
          <p:cNvSpPr/>
          <p:nvPr/>
        </p:nvSpPr>
        <p:spPr>
          <a:xfrm>
            <a:off x="1028700" y="1481455"/>
            <a:ext cx="3481705" cy="348557"/>
          </a:xfrm>
          <a:prstGeom prst="rect">
            <a:avLst/>
          </a:prstGeom>
          <a:noFill/>
        </p:spPr>
        <p:txBody>
          <a:bodyPr wrap="square" rtlCol="0">
            <a:spAutoFit/>
          </a:bodyPr>
          <a:lstStyle/>
          <a:p>
            <a:pPr>
              <a:lnSpc>
                <a:spcPct val="120000"/>
              </a:lnSpc>
            </a:pPr>
            <a:r>
              <a:rPr lang="zh-CN" altLang="en-US" sz="1600" dirty="0">
                <a:solidFill>
                  <a:schemeClr val="bg1"/>
                </a:solidFill>
                <a:latin typeface="幼圆" panose="02010509060101010101" pitchFamily="49" charset="-122"/>
                <a:ea typeface="幼圆" panose="02010509060101010101" pitchFamily="49" charset="-122"/>
                <a:sym typeface="+mn-ea"/>
              </a:rPr>
              <a:t>添加标题</a:t>
            </a:r>
            <a:endParaRPr lang="zh-CN" altLang="en-US" sz="1600" dirty="0">
              <a:solidFill>
                <a:schemeClr val="bg1"/>
              </a:solidFill>
              <a:latin typeface="幼圆" panose="02010509060101010101" pitchFamily="49" charset="-122"/>
              <a:ea typeface="幼圆" panose="02010509060101010101" pitchFamily="49" charset="-122"/>
              <a:sym typeface="+mn-ea"/>
            </a:endParaRPr>
          </a:p>
        </p:txBody>
      </p:sp>
      <p:sp>
        <p:nvSpPr>
          <p:cNvPr id="2" name="文本框 1"/>
          <p:cNvSpPr txBox="1"/>
          <p:nvPr/>
        </p:nvSpPr>
        <p:spPr>
          <a:xfrm>
            <a:off x="859790" y="4267835"/>
            <a:ext cx="2363470" cy="1732975"/>
          </a:xfrm>
          <a:prstGeom prst="rect">
            <a:avLst/>
          </a:prstGeom>
          <a:noFill/>
        </p:spPr>
        <p:txBody>
          <a:bodyPr wrap="square" rtlCol="0">
            <a:spAutoFit/>
          </a:bodyPr>
          <a:lstStyle/>
          <a:p>
            <a:pPr>
              <a:lnSpc>
                <a:spcPct val="140000"/>
              </a:lnSpc>
            </a:pPr>
            <a:r>
              <a:rPr lang="en-US" altLang="zh-CN" sz="4000" dirty="0">
                <a:solidFill>
                  <a:srgbClr val="D9B44D"/>
                </a:solidFill>
                <a:latin typeface="Poppins SemiBold" panose="02000000000000000000" charset="0"/>
                <a:ea typeface="华文细黑" panose="02010600040101010101" charset="-122"/>
                <a:sym typeface="+mn-ea"/>
              </a:rPr>
              <a:t>ADD TITILE</a:t>
            </a:r>
            <a:endParaRPr lang="zh-CN" altLang="en-US" sz="3600" b="1" dirty="0">
              <a:solidFill>
                <a:srgbClr val="D9B44D"/>
              </a:solidFill>
              <a:latin typeface="微软雅黑" panose="020B0503020204020204" charset="-122"/>
              <a:ea typeface="微软雅黑" panose="020B0503020204020204" charset="-122"/>
            </a:endParaRPr>
          </a:p>
        </p:txBody>
      </p:sp>
      <p:sp>
        <p:nvSpPr>
          <p:cNvPr id="5" name="文本框 4"/>
          <p:cNvSpPr txBox="1"/>
          <p:nvPr/>
        </p:nvSpPr>
        <p:spPr>
          <a:xfrm>
            <a:off x="3423285" y="4848225"/>
            <a:ext cx="7989570" cy="1032399"/>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双击在此添加你的文本信息内容双击在此添加你的文本信息内容双击在此添加你的</a:t>
            </a:r>
            <a:endParaRPr lang="en-US" altLang="zh-CN" sz="1200" spc="300" dirty="0">
              <a:latin typeface="幼圆" panose="02010509060101010101" pitchFamily="49" charset="-122"/>
              <a:ea typeface="幼圆" panose="02010509060101010101" pitchFamily="49" charset="-122"/>
              <a:sym typeface="+mn-ea"/>
            </a:endParaRPr>
          </a:p>
        </p:txBody>
      </p:sp>
      <p:sp>
        <p:nvSpPr>
          <p:cNvPr id="8" name="矩形 7"/>
          <p:cNvSpPr/>
          <p:nvPr/>
        </p:nvSpPr>
        <p:spPr>
          <a:xfrm>
            <a:off x="9937102" y="4374515"/>
            <a:ext cx="1326463" cy="380553"/>
          </a:xfrm>
          <a:prstGeom prst="rect">
            <a:avLst/>
          </a:prstGeom>
          <a:noFill/>
        </p:spPr>
        <p:txBody>
          <a:bodyPr wrap="square" rtlCol="0">
            <a:spAutoFit/>
          </a:bodyPr>
          <a:lstStyle/>
          <a:p>
            <a:pPr algn="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成果展示</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plus(in)">
                                      <p:cBhvr>
                                        <p:cTn id="12" dur="500"/>
                                        <p:tgtEl>
                                          <p:spTgt spid="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anim calcmode="lin" valueType="num">
                                      <p:cBhvr>
                                        <p:cTn id="37" dur="500" fill="hold"/>
                                        <p:tgtEl>
                                          <p:spTgt spid="5"/>
                                        </p:tgtEl>
                                        <p:attrNameLst>
                                          <p:attrName>ppt_x</p:attrName>
                                        </p:attrNameLst>
                                      </p:cBhvr>
                                      <p:tavLst>
                                        <p:tav tm="0">
                                          <p:val>
                                            <p:strVal val="#ppt_x"/>
                                          </p:val>
                                        </p:tav>
                                        <p:tav tm="100000">
                                          <p:val>
                                            <p:strVal val="#ppt_x"/>
                                          </p:val>
                                        </p:tav>
                                      </p:tavLst>
                                    </p:anim>
                                    <p:anim calcmode="lin" valueType="num">
                                      <p:cBhvr>
                                        <p:cTn id="3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6" grpId="0"/>
      <p:bldP spid="7" grpId="0"/>
      <p:bldP spid="2"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653915" y="1555115"/>
            <a:ext cx="6898005" cy="4168775"/>
            <a:chOff x="7077" y="2449"/>
            <a:chExt cx="10863" cy="4862"/>
          </a:xfrm>
          <a:solidFill>
            <a:srgbClr val="E7D689"/>
          </a:solidFill>
        </p:grpSpPr>
        <p:sp>
          <p:nvSpPr>
            <p:cNvPr id="2" name="文本框 1"/>
            <p:cNvSpPr txBox="1"/>
            <p:nvPr/>
          </p:nvSpPr>
          <p:spPr>
            <a:xfrm>
              <a:off x="7077" y="2449"/>
              <a:ext cx="937" cy="4862"/>
            </a:xfrm>
            <a:custGeom>
              <a:avLst/>
              <a:gdLst/>
              <a:ahLst/>
              <a:cxnLst/>
              <a:rect l="l" t="t" r="r" b="b"/>
              <a:pathLst>
                <a:path w="594936" h="2743232">
                  <a:moveTo>
                    <a:pt x="0" y="0"/>
                  </a:moveTo>
                  <a:lnTo>
                    <a:pt x="594936" y="0"/>
                  </a:lnTo>
                  <a:lnTo>
                    <a:pt x="594936" y="142429"/>
                  </a:lnTo>
                  <a:lnTo>
                    <a:pt x="183970" y="142429"/>
                  </a:lnTo>
                  <a:lnTo>
                    <a:pt x="183970" y="2600804"/>
                  </a:lnTo>
                  <a:lnTo>
                    <a:pt x="594936" y="2600804"/>
                  </a:lnTo>
                  <a:lnTo>
                    <a:pt x="594936" y="2743232"/>
                  </a:lnTo>
                  <a:lnTo>
                    <a:pt x="0" y="2743232"/>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3900" dirty="0"/>
            </a:p>
          </p:txBody>
        </p:sp>
        <p:sp>
          <p:nvSpPr>
            <p:cNvPr id="3" name="文本框 2"/>
            <p:cNvSpPr txBox="1"/>
            <p:nvPr/>
          </p:nvSpPr>
          <p:spPr>
            <a:xfrm flipH="1">
              <a:off x="17004" y="2449"/>
              <a:ext cx="937" cy="4862"/>
            </a:xfrm>
            <a:custGeom>
              <a:avLst/>
              <a:gdLst/>
              <a:ahLst/>
              <a:cxnLst/>
              <a:rect l="l" t="t" r="r" b="b"/>
              <a:pathLst>
                <a:path w="594936" h="2743232">
                  <a:moveTo>
                    <a:pt x="0" y="0"/>
                  </a:moveTo>
                  <a:lnTo>
                    <a:pt x="594936" y="0"/>
                  </a:lnTo>
                  <a:lnTo>
                    <a:pt x="594936" y="142429"/>
                  </a:lnTo>
                  <a:lnTo>
                    <a:pt x="183970" y="142429"/>
                  </a:lnTo>
                  <a:lnTo>
                    <a:pt x="183970" y="2600804"/>
                  </a:lnTo>
                  <a:lnTo>
                    <a:pt x="594936" y="2600804"/>
                  </a:lnTo>
                  <a:lnTo>
                    <a:pt x="594936" y="2743232"/>
                  </a:lnTo>
                  <a:lnTo>
                    <a:pt x="0" y="2743232"/>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3900" dirty="0"/>
            </a:p>
          </p:txBody>
        </p:sp>
      </p:grpSp>
      <p:sp>
        <p:nvSpPr>
          <p:cNvPr id="13" name="矩形 12"/>
          <p:cNvSpPr/>
          <p:nvPr/>
        </p:nvSpPr>
        <p:spPr>
          <a:xfrm>
            <a:off x="5069840" y="1969135"/>
            <a:ext cx="6069965" cy="334137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924698" y="1685744"/>
            <a:ext cx="2833914" cy="871201"/>
          </a:xfrm>
          <a:prstGeom prst="rect">
            <a:avLst/>
          </a:prstGeom>
          <a:noFill/>
        </p:spPr>
        <p:txBody>
          <a:bodyPr wrap="square" rtlCol="0">
            <a:spAutoFit/>
          </a:bodyPr>
          <a:lstStyle/>
          <a:p>
            <a:pPr>
              <a:lnSpc>
                <a:spcPct val="140000"/>
              </a:lnSpc>
            </a:pPr>
            <a:r>
              <a:rPr lang="en-US" altLang="zh-CN" sz="4000" dirty="0">
                <a:solidFill>
                  <a:srgbClr val="79ADDD"/>
                </a:solidFill>
                <a:latin typeface="Poppins SemiBold" panose="02000000000000000000" charset="0"/>
                <a:ea typeface="华文细黑" panose="02010600040101010101" charset="-122"/>
                <a:sym typeface="+mn-ea"/>
              </a:rPr>
              <a:t>ADD TITILE</a:t>
            </a:r>
            <a:endParaRPr lang="zh-CN" altLang="en-US" sz="3600" b="1" dirty="0">
              <a:solidFill>
                <a:srgbClr val="79ADDD"/>
              </a:solidFill>
              <a:latin typeface="微软雅黑" panose="020B0503020204020204" charset="-122"/>
              <a:ea typeface="微软雅黑" panose="020B0503020204020204" charset="-122"/>
            </a:endParaRPr>
          </a:p>
        </p:txBody>
      </p:sp>
      <p:sp>
        <p:nvSpPr>
          <p:cNvPr id="7" name="文本框 6"/>
          <p:cNvSpPr txBox="1"/>
          <p:nvPr/>
        </p:nvSpPr>
        <p:spPr>
          <a:xfrm>
            <a:off x="278765" y="3697605"/>
            <a:ext cx="4097655" cy="2361993"/>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a:t>
            </a: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r>
              <a:rPr lang="zh-CN" altLang="en-US" sz="1200" spc="300" dirty="0">
                <a:latin typeface="幼圆" panose="02010509060101010101" pitchFamily="49" charset="-122"/>
                <a:ea typeface="幼圆" panose="02010509060101010101" pitchFamily="49" charset="-122"/>
                <a:sym typeface="+mn-ea"/>
              </a:rPr>
              <a:t>添加你的文本信息内容双击在此添加你的文本信息内容双击在此添加你的文本信息内容双击</a:t>
            </a: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endParaRPr lang="en-US" altLang="zh-CN" sz="1200" spc="300" dirty="0">
              <a:latin typeface="幼圆" panose="02010509060101010101" pitchFamily="49" charset="-122"/>
              <a:ea typeface="幼圆" panose="02010509060101010101" pitchFamily="49" charset="-122"/>
              <a:sym typeface="+mn-ea"/>
            </a:endParaRPr>
          </a:p>
        </p:txBody>
      </p:sp>
      <p:sp>
        <p:nvSpPr>
          <p:cNvPr id="8" name="矩形 7"/>
          <p:cNvSpPr/>
          <p:nvPr/>
        </p:nvSpPr>
        <p:spPr>
          <a:xfrm>
            <a:off x="894715" y="3154045"/>
            <a:ext cx="3481705" cy="380553"/>
          </a:xfrm>
          <a:prstGeom prst="rect">
            <a:avLst/>
          </a:prstGeom>
          <a:noFill/>
        </p:spPr>
        <p:txBody>
          <a:bodyPr wrap="square" rtlCol="0">
            <a:spAutoFit/>
          </a:bodyPr>
          <a:lstStyle/>
          <a:p>
            <a:pPr algn="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成果展示</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1000"/>
                            </p:stCondLst>
                            <p:childTnLst>
                              <p:par>
                                <p:cTn id="16" presetID="29" presetClass="entr" presetSubtype="0" fill="hold" grpId="1" nodeType="afterEffect">
                                  <p:stCondLst>
                                    <p:cond delay="0"/>
                                  </p:stCondLst>
                                  <p:iterate type="lt">
                                    <p:tmPct val="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2"/>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0" dur="500"/>
                                        <p:tgtEl>
                                          <p:spTgt spid="4"/>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4" grpId="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035" y="1219200"/>
            <a:ext cx="10108565" cy="4420235"/>
          </a:xfrm>
          <a:prstGeom prst="rect">
            <a:avLst/>
          </a:prstGeom>
          <a:noFill/>
          <a:ln w="28575" cmpd="sng">
            <a:solidFill>
              <a:srgbClr val="79ADD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076440" y="1529080"/>
            <a:ext cx="3801110" cy="380111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7076440" y="1529080"/>
            <a:ext cx="3801110" cy="3801110"/>
            <a:chOff x="1908" y="2994"/>
            <a:chExt cx="3104" cy="3104"/>
          </a:xfrm>
        </p:grpSpPr>
        <p:sp>
          <p:nvSpPr>
            <p:cNvPr id="19" name="矩形 18"/>
            <p:cNvSpPr/>
            <p:nvPr/>
          </p:nvSpPr>
          <p:spPr>
            <a:xfrm>
              <a:off x="1908" y="2994"/>
              <a:ext cx="3104" cy="3104"/>
            </a:xfrm>
            <a:prstGeom prst="rect">
              <a:avLst/>
            </a:prstGeom>
            <a:solidFill>
              <a:srgbClr val="79ADD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276" y="3566"/>
              <a:ext cx="2366" cy="1960"/>
            </a:xfrm>
            <a:prstGeom prst="rect">
              <a:avLst/>
            </a:prstGeom>
            <a:noFill/>
          </p:spPr>
          <p:txBody>
            <a:bodyPr wrap="square" rtlCol="0">
              <a:spAutoFit/>
            </a:bodyPr>
            <a:lstStyle/>
            <a:p>
              <a:pPr algn="ctr"/>
              <a:r>
                <a:rPr lang="en-US" altLang="zh-CN" sz="15000" b="1">
                  <a:solidFill>
                    <a:schemeClr val="bg1"/>
                  </a:solidFill>
                  <a:latin typeface="Arial" panose="020B0604020202020204" pitchFamily="34" charset="0"/>
                  <a:ea typeface="华文细黑" panose="02010600040101010101" charset="-122"/>
                </a:rPr>
                <a:t>03</a:t>
              </a:r>
              <a:endParaRPr lang="en-US" altLang="zh-CN" sz="15000" b="1">
                <a:solidFill>
                  <a:schemeClr val="bg1"/>
                </a:solidFill>
                <a:latin typeface="Arial" panose="020B0604020202020204" pitchFamily="34" charset="0"/>
                <a:ea typeface="华文细黑" panose="02010600040101010101" charset="-122"/>
              </a:endParaRPr>
            </a:p>
          </p:txBody>
        </p:sp>
      </p:grpSp>
      <p:sp>
        <p:nvSpPr>
          <p:cNvPr id="9" name="文本框 8"/>
          <p:cNvSpPr txBox="1"/>
          <p:nvPr/>
        </p:nvSpPr>
        <p:spPr>
          <a:xfrm>
            <a:off x="1157605" y="2758362"/>
            <a:ext cx="5629275" cy="1697196"/>
          </a:xfrm>
          <a:prstGeom prst="rect">
            <a:avLst/>
          </a:prstGeom>
          <a:noFill/>
        </p:spPr>
        <p:txBody>
          <a:bodyPr wrap="square" rtlCol="0">
            <a:spAutoFit/>
          </a:bodyPr>
          <a:lstStyle/>
          <a:p>
            <a:pPr algn="r" fontAlgn="auto">
              <a:lnSpc>
                <a:spcPct val="180000"/>
              </a:lnSpc>
            </a:pPr>
            <a:r>
              <a:rPr lang="en-US" altLang="zh-CN" sz="1200" dirty="0">
                <a:latin typeface="幼圆" panose="02010509060101010101" pitchFamily="49" charset="-122"/>
                <a:ea typeface="幼圆" panose="02010509060101010101" pitchFamily="49" charset="-122"/>
                <a:sym typeface="+mn-ea"/>
              </a:rPr>
              <a:t>Double-click here to add your text message content Double-click here to add your text message content Double-click here to add your text message content Double-click here to add your text message content Double-click here to add your text message content Double-click here to add your text message content</a:t>
            </a:r>
            <a:endParaRPr lang="zh-CN" altLang="en-US" sz="1200" dirty="0">
              <a:latin typeface="幼圆" panose="02010509060101010101" pitchFamily="49" charset="-122"/>
              <a:ea typeface="幼圆" panose="02010509060101010101" pitchFamily="49" charset="-122"/>
              <a:sym typeface="+mn-ea"/>
            </a:endParaRPr>
          </a:p>
        </p:txBody>
      </p:sp>
      <p:sp>
        <p:nvSpPr>
          <p:cNvPr id="10" name="矩形 9"/>
          <p:cNvSpPr/>
          <p:nvPr/>
        </p:nvSpPr>
        <p:spPr>
          <a:xfrm>
            <a:off x="3305175" y="2056687"/>
            <a:ext cx="3481705" cy="604781"/>
          </a:xfrm>
          <a:prstGeom prst="rect">
            <a:avLst/>
          </a:prstGeom>
          <a:noFill/>
        </p:spPr>
        <p:txBody>
          <a:bodyPr wrap="square" rtlCol="0">
            <a:spAutoFit/>
          </a:bodyPr>
          <a:lstStyle/>
          <a:p>
            <a:pPr algn="r">
              <a:lnSpc>
                <a:spcPct val="120000"/>
              </a:lnSpc>
            </a:pPr>
            <a:r>
              <a:rPr lang="zh-CN" altLang="en-US" sz="3200" b="1" spc="600" dirty="0">
                <a:latin typeface="幼圆" panose="02010509060101010101" pitchFamily="49" charset="-122"/>
                <a:ea typeface="幼圆" panose="02010509060101010101" pitchFamily="49" charset="-122"/>
                <a:sym typeface="+mn-ea"/>
              </a:rPr>
              <a:t>工作总结</a:t>
            </a:r>
            <a:endParaRPr lang="zh-CN" altLang="en-US" sz="3200" b="1" spc="600" dirty="0">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460" y="1270635"/>
            <a:ext cx="7270115" cy="284988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301355" y="3421380"/>
            <a:ext cx="3543935" cy="342836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8190865" y="1721511"/>
            <a:ext cx="2725951" cy="871201"/>
          </a:xfrm>
          <a:prstGeom prst="rect">
            <a:avLst/>
          </a:prstGeom>
          <a:noFill/>
        </p:spPr>
        <p:txBody>
          <a:bodyPr wrap="square" rtlCol="0">
            <a:spAutoFit/>
          </a:bodyPr>
          <a:lstStyle/>
          <a:p>
            <a:pPr>
              <a:lnSpc>
                <a:spcPct val="140000"/>
              </a:lnSpc>
            </a:pPr>
            <a:r>
              <a:rPr lang="en-US" altLang="zh-CN" sz="4000" dirty="0">
                <a:solidFill>
                  <a:srgbClr val="79ADDD"/>
                </a:solidFill>
                <a:latin typeface="Poppins SemiBold" panose="02000000000000000000" charset="0"/>
                <a:ea typeface="华文细黑" panose="02010600040101010101" charset="-122"/>
                <a:sym typeface="+mn-ea"/>
              </a:rPr>
              <a:t>ADD TITILE</a:t>
            </a:r>
            <a:endParaRPr lang="zh-CN" altLang="en-US" sz="3600" b="1" dirty="0">
              <a:solidFill>
                <a:srgbClr val="79ADDD"/>
              </a:solidFill>
              <a:latin typeface="微软雅黑" panose="020B0503020204020204" charset="-122"/>
              <a:ea typeface="微软雅黑" panose="020B0503020204020204" charset="-122"/>
            </a:endParaRPr>
          </a:p>
        </p:txBody>
      </p:sp>
      <p:sp>
        <p:nvSpPr>
          <p:cNvPr id="6" name="文本框 5"/>
          <p:cNvSpPr txBox="1"/>
          <p:nvPr/>
        </p:nvSpPr>
        <p:spPr>
          <a:xfrm>
            <a:off x="251460" y="4885055"/>
            <a:ext cx="7270115" cy="1044068"/>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双击在此添加你的文本信息内容双击在此添加你的文本信息内</a:t>
            </a:r>
            <a:endParaRPr lang="zh-CN" altLang="en-US" sz="1200" dirty="0">
              <a:latin typeface="Lora" panose="02000503000000020004" charset="0"/>
              <a:ea typeface="华文细黑" panose="02010600040101010101" charset="-122"/>
              <a:sym typeface="+mn-ea"/>
            </a:endParaRPr>
          </a:p>
        </p:txBody>
      </p:sp>
      <p:sp>
        <p:nvSpPr>
          <p:cNvPr id="7" name="矩形 6"/>
          <p:cNvSpPr/>
          <p:nvPr/>
        </p:nvSpPr>
        <p:spPr>
          <a:xfrm>
            <a:off x="251460" y="4392295"/>
            <a:ext cx="3481705" cy="380553"/>
          </a:xfrm>
          <a:prstGeom prst="rect">
            <a:avLst/>
          </a:prstGeom>
          <a:noFill/>
        </p:spPr>
        <p:txBody>
          <a:bodyPr wrap="square" rtlCol="0">
            <a:spAutoFit/>
          </a:bodyPr>
          <a:lstStyle/>
          <a:p>
            <a:pP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工作总结</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3"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
                                        </p:tgtEl>
                                        <p:attrNameLst>
                                          <p:attrName>ppt_x</p:attrName>
                                          <p:attrName>ppt_y</p:attrName>
                                        </p:attrNameLst>
                                      </p:cBhvr>
                                    </p:animMotion>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39" presetClass="entr" presetSubtype="0" accel="10000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bldLvl="0" animBg="1"/>
      <p:bldP spid="5" grpId="0" bldLvl="0" animBg="1"/>
      <p:bldP spid="3"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组合 81"/>
          <p:cNvGrpSpPr/>
          <p:nvPr/>
        </p:nvGrpSpPr>
        <p:grpSpPr>
          <a:xfrm>
            <a:off x="6367145" y="1049020"/>
            <a:ext cx="5222240" cy="5015865"/>
            <a:chOff x="2192" y="3646"/>
            <a:chExt cx="4980" cy="4783"/>
          </a:xfrm>
          <a:blipFill rotWithShape="1">
            <a:blip r:embed="rId1"/>
            <a:stretch>
              <a:fillRect/>
            </a:stretch>
          </a:blipFill>
        </p:grpSpPr>
        <p:sp>
          <p:nvSpPr>
            <p:cNvPr id="67" name="Freeform 8"/>
            <p:cNvSpPr/>
            <p:nvPr/>
          </p:nvSpPr>
          <p:spPr bwMode="auto">
            <a:xfrm>
              <a:off x="4724" y="5084"/>
              <a:ext cx="1623" cy="1877"/>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p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Freeform 8"/>
            <p:cNvSpPr/>
            <p:nvPr/>
          </p:nvSpPr>
          <p:spPr bwMode="auto">
            <a:xfrm>
              <a:off x="3879" y="6537"/>
              <a:ext cx="1623" cy="1877"/>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p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Freeform 8"/>
            <p:cNvSpPr/>
            <p:nvPr/>
          </p:nvSpPr>
          <p:spPr bwMode="auto">
            <a:xfrm>
              <a:off x="3053" y="5084"/>
              <a:ext cx="1623" cy="1877"/>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p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Freeform 8"/>
            <p:cNvSpPr/>
            <p:nvPr/>
          </p:nvSpPr>
          <p:spPr bwMode="auto">
            <a:xfrm>
              <a:off x="5550" y="6553"/>
              <a:ext cx="1623" cy="1877"/>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p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Freeform 8"/>
            <p:cNvSpPr/>
            <p:nvPr/>
          </p:nvSpPr>
          <p:spPr bwMode="auto">
            <a:xfrm>
              <a:off x="2192" y="6521"/>
              <a:ext cx="1623" cy="1877"/>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p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Freeform 8"/>
            <p:cNvSpPr/>
            <p:nvPr/>
          </p:nvSpPr>
          <p:spPr bwMode="auto">
            <a:xfrm>
              <a:off x="3927" y="3646"/>
              <a:ext cx="1623" cy="1877"/>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p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 name="文本框 2"/>
          <p:cNvSpPr txBox="1"/>
          <p:nvPr/>
        </p:nvSpPr>
        <p:spPr>
          <a:xfrm>
            <a:off x="4823927" y="1260475"/>
            <a:ext cx="2578903" cy="871201"/>
          </a:xfrm>
          <a:prstGeom prst="rect">
            <a:avLst/>
          </a:prstGeom>
          <a:noFill/>
        </p:spPr>
        <p:txBody>
          <a:bodyPr wrap="square" rtlCol="0">
            <a:spAutoFit/>
          </a:bodyPr>
          <a:lstStyle/>
          <a:p>
            <a:pPr>
              <a:lnSpc>
                <a:spcPct val="140000"/>
              </a:lnSpc>
            </a:pPr>
            <a:r>
              <a:rPr lang="en-US" altLang="zh-CN" sz="4000" dirty="0">
                <a:solidFill>
                  <a:srgbClr val="D9B44D"/>
                </a:solidFill>
                <a:latin typeface="Poppins SemiBold" panose="02000000000000000000" charset="0"/>
                <a:ea typeface="华文细黑" panose="02010600040101010101" charset="-122"/>
                <a:sym typeface="+mn-ea"/>
              </a:rPr>
              <a:t>ADD TITILE</a:t>
            </a:r>
            <a:endParaRPr lang="zh-CN" altLang="en-US" sz="3600" b="1" dirty="0">
              <a:solidFill>
                <a:srgbClr val="D9B44D"/>
              </a:solidFill>
              <a:latin typeface="微软雅黑" panose="020B0503020204020204" charset="-122"/>
              <a:ea typeface="微软雅黑" panose="020B0503020204020204" charset="-122"/>
            </a:endParaRPr>
          </a:p>
        </p:txBody>
      </p:sp>
      <p:sp>
        <p:nvSpPr>
          <p:cNvPr id="6" name="文本框 5"/>
          <p:cNvSpPr txBox="1"/>
          <p:nvPr/>
        </p:nvSpPr>
        <p:spPr>
          <a:xfrm>
            <a:off x="1343050" y="3354070"/>
            <a:ext cx="4752949" cy="1708866"/>
          </a:xfrm>
          <a:prstGeom prst="rect">
            <a:avLst/>
          </a:prstGeom>
          <a:noFill/>
        </p:spPr>
        <p:txBody>
          <a:bodyPr wrap="square" rtlCol="0">
            <a:spAutoFit/>
          </a:bodyPr>
          <a:lstStyle/>
          <a:p>
            <a:pPr algn="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双击在此添加你的文本信息内容双击在此添加你的文本信息内</a:t>
            </a:r>
            <a:endParaRPr lang="zh-CN" altLang="en-US" sz="1200" dirty="0">
              <a:latin typeface="Lora" panose="02000503000000020004" charset="0"/>
              <a:ea typeface="华文细黑" panose="02010600040101010101" charset="-122"/>
              <a:sym typeface="+mn-ea"/>
            </a:endParaRPr>
          </a:p>
        </p:txBody>
      </p:sp>
      <p:sp>
        <p:nvSpPr>
          <p:cNvPr id="7" name="矩形 6"/>
          <p:cNvSpPr/>
          <p:nvPr/>
        </p:nvSpPr>
        <p:spPr>
          <a:xfrm>
            <a:off x="2614295" y="2861310"/>
            <a:ext cx="3481705" cy="380553"/>
          </a:xfrm>
          <a:prstGeom prst="rect">
            <a:avLst/>
          </a:prstGeom>
          <a:noFill/>
        </p:spPr>
        <p:txBody>
          <a:bodyPr wrap="square" rtlCol="0">
            <a:spAutoFit/>
          </a:bodyPr>
          <a:lstStyle/>
          <a:p>
            <a:pPr algn="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sp>
        <p:nvSpPr>
          <p:cNvPr id="15" name="矩形 14"/>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工作总结</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343390" y="-13970"/>
            <a:ext cx="2875915" cy="6885305"/>
          </a:xfrm>
          <a:prstGeom prst="rect">
            <a:avLst/>
          </a:prstGeom>
          <a:solidFill>
            <a:srgbClr val="E7D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23120" y="1153551"/>
            <a:ext cx="9945858" cy="4965896"/>
          </a:xfrm>
          <a:prstGeom prst="rect">
            <a:avLst/>
          </a:prstGeom>
          <a:solidFill>
            <a:schemeClr val="bg1"/>
          </a:solidFill>
          <a:ln>
            <a:noFill/>
          </a:ln>
          <a:effectLst>
            <a:outerShdw blurRad="889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466840" y="2536190"/>
            <a:ext cx="4602480" cy="284607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716020" y="1219835"/>
            <a:ext cx="3628390" cy="953135"/>
          </a:xfrm>
          <a:prstGeom prst="rect">
            <a:avLst/>
          </a:prstGeom>
          <a:noFill/>
        </p:spPr>
        <p:txBody>
          <a:bodyPr wrap="square" rtlCol="0">
            <a:spAutoFit/>
          </a:bodyPr>
          <a:lstStyle/>
          <a:p>
            <a:pPr>
              <a:lnSpc>
                <a:spcPct val="140000"/>
              </a:lnSpc>
            </a:pPr>
            <a:r>
              <a:rPr lang="en-US" altLang="zh-CN" sz="4000" dirty="0">
                <a:solidFill>
                  <a:srgbClr val="79ADDD"/>
                </a:solidFill>
                <a:latin typeface="Poppins SemiBold" panose="02000000000000000000" charset="0"/>
                <a:ea typeface="华文细黑" panose="02010600040101010101" charset="-122"/>
                <a:sym typeface="+mn-ea"/>
              </a:rPr>
              <a:t>ADD TITILE</a:t>
            </a:r>
            <a:endParaRPr lang="zh-CN" altLang="en-US" sz="3600" b="1" dirty="0">
              <a:solidFill>
                <a:srgbClr val="79ADDD"/>
              </a:solidFill>
              <a:latin typeface="微软雅黑" panose="020B0503020204020204" charset="-122"/>
              <a:ea typeface="微软雅黑" panose="020B0503020204020204" charset="-122"/>
            </a:endParaRPr>
          </a:p>
        </p:txBody>
      </p:sp>
      <p:sp>
        <p:nvSpPr>
          <p:cNvPr id="6" name="文本框 5"/>
          <p:cNvSpPr txBox="1"/>
          <p:nvPr/>
        </p:nvSpPr>
        <p:spPr>
          <a:xfrm>
            <a:off x="1405890" y="3028950"/>
            <a:ext cx="4824095" cy="1044068"/>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a:t>
            </a:r>
            <a:endParaRPr lang="zh-CN" altLang="en-US" sz="1200" dirty="0">
              <a:latin typeface="Lora" panose="02000503000000020004" charset="0"/>
              <a:ea typeface="华文细黑" panose="02010600040101010101" charset="-122"/>
              <a:sym typeface="+mn-ea"/>
            </a:endParaRPr>
          </a:p>
        </p:txBody>
      </p:sp>
      <p:sp>
        <p:nvSpPr>
          <p:cNvPr id="7" name="矩形 6"/>
          <p:cNvSpPr/>
          <p:nvPr/>
        </p:nvSpPr>
        <p:spPr>
          <a:xfrm>
            <a:off x="2748280" y="2536190"/>
            <a:ext cx="3481705" cy="380553"/>
          </a:xfrm>
          <a:prstGeom prst="rect">
            <a:avLst/>
          </a:prstGeom>
          <a:noFill/>
        </p:spPr>
        <p:txBody>
          <a:bodyPr wrap="square" rtlCol="0">
            <a:spAutoFit/>
          </a:bodyPr>
          <a:lstStyle/>
          <a:p>
            <a:pPr algn="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grpSp>
        <p:nvGrpSpPr>
          <p:cNvPr id="8" name="组合 7"/>
          <p:cNvGrpSpPr/>
          <p:nvPr/>
        </p:nvGrpSpPr>
        <p:grpSpPr>
          <a:xfrm>
            <a:off x="4953000" y="4254500"/>
            <a:ext cx="1127760" cy="1127760"/>
            <a:chOff x="7800" y="6700"/>
            <a:chExt cx="1776" cy="1776"/>
          </a:xfrm>
        </p:grpSpPr>
        <p:sp>
          <p:nvSpPr>
            <p:cNvPr id="5" name="矩形 4"/>
            <p:cNvSpPr/>
            <p:nvPr/>
          </p:nvSpPr>
          <p:spPr>
            <a:xfrm>
              <a:off x="7800" y="6700"/>
              <a:ext cx="1776" cy="1776"/>
            </a:xfrm>
            <a:prstGeom prst="rect">
              <a:avLst/>
            </a:prstGeom>
            <a:solidFill>
              <a:srgbClr val="E7D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0" name="五角星"/>
            <p:cNvSpPr/>
            <p:nvPr/>
          </p:nvSpPr>
          <p:spPr bwMode="auto">
            <a:xfrm>
              <a:off x="8028" y="6928"/>
              <a:ext cx="1320" cy="1320"/>
            </a:xfrm>
            <a:custGeom>
              <a:avLst/>
              <a:gdLst>
                <a:gd name="T0" fmla="*/ 1380426 w 8874"/>
                <a:gd name="T1" fmla="*/ 1102677 h 8441"/>
                <a:gd name="T2" fmla="*/ 1456711 w 8874"/>
                <a:gd name="T3" fmla="*/ 1712548 h 8441"/>
                <a:gd name="T4" fmla="*/ 900199 w 8874"/>
                <a:gd name="T5" fmla="*/ 1451639 h 8441"/>
                <a:gd name="T6" fmla="*/ 344092 w 8874"/>
                <a:gd name="T7" fmla="*/ 1712548 h 8441"/>
                <a:gd name="T8" fmla="*/ 420377 w 8874"/>
                <a:gd name="T9" fmla="*/ 1102677 h 8441"/>
                <a:gd name="T10" fmla="*/ 0 w 8874"/>
                <a:gd name="T11" fmla="*/ 654302 h 8441"/>
                <a:gd name="T12" fmla="*/ 603581 w 8874"/>
                <a:gd name="T13" fmla="*/ 538253 h 8441"/>
                <a:gd name="T14" fmla="*/ 900199 w 8874"/>
                <a:gd name="T15" fmla="*/ 0 h 8441"/>
                <a:gd name="T16" fmla="*/ 1197019 w 8874"/>
                <a:gd name="T17" fmla="*/ 538253 h 8441"/>
                <a:gd name="T18" fmla="*/ 1800397 w 8874"/>
                <a:gd name="T19" fmla="*/ 654302 h 8441"/>
                <a:gd name="T20" fmla="*/ 1380426 w 8874"/>
                <a:gd name="T21" fmla="*/ 1102677 h 8441"/>
                <a:gd name="T22" fmla="*/ 1076708 w 8874"/>
                <a:gd name="T23" fmla="*/ 668302 h 8441"/>
                <a:gd name="T24" fmla="*/ 900604 w 8874"/>
                <a:gd name="T25" fmla="*/ 348961 h 8441"/>
                <a:gd name="T26" fmla="*/ 724298 w 8874"/>
                <a:gd name="T27" fmla="*/ 668302 h 8441"/>
                <a:gd name="T28" fmla="*/ 366612 w 8874"/>
                <a:gd name="T29" fmla="*/ 736876 h 8441"/>
                <a:gd name="T30" fmla="*/ 615957 w 8874"/>
                <a:gd name="T31" fmla="*/ 1002452 h 8441"/>
                <a:gd name="T32" fmla="*/ 570511 w 8874"/>
                <a:gd name="T33" fmla="*/ 1363992 h 8441"/>
                <a:gd name="T34" fmla="*/ 900604 w 8874"/>
                <a:gd name="T35" fmla="*/ 1209597 h 8441"/>
                <a:gd name="T36" fmla="*/ 1230494 w 8874"/>
                <a:gd name="T37" fmla="*/ 1363992 h 8441"/>
                <a:gd name="T38" fmla="*/ 1184845 w 8874"/>
                <a:gd name="T39" fmla="*/ 1002452 h 8441"/>
                <a:gd name="T40" fmla="*/ 1434190 w 8874"/>
                <a:gd name="T41" fmla="*/ 736876 h 8441"/>
                <a:gd name="T42" fmla="*/ 1076708 w 8874"/>
                <a:gd name="T43" fmla="*/ 668302 h 84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874" h="8441">
                  <a:moveTo>
                    <a:pt x="6804" y="5435"/>
                  </a:moveTo>
                  <a:lnTo>
                    <a:pt x="7180" y="8441"/>
                  </a:lnTo>
                  <a:lnTo>
                    <a:pt x="4437" y="7155"/>
                  </a:lnTo>
                  <a:lnTo>
                    <a:pt x="1696" y="8441"/>
                  </a:lnTo>
                  <a:lnTo>
                    <a:pt x="2072" y="5435"/>
                  </a:lnTo>
                  <a:lnTo>
                    <a:pt x="0" y="3225"/>
                  </a:lnTo>
                  <a:lnTo>
                    <a:pt x="2975" y="2653"/>
                  </a:lnTo>
                  <a:lnTo>
                    <a:pt x="4437" y="0"/>
                  </a:lnTo>
                  <a:lnTo>
                    <a:pt x="5900" y="2653"/>
                  </a:lnTo>
                  <a:lnTo>
                    <a:pt x="8874" y="3225"/>
                  </a:lnTo>
                  <a:lnTo>
                    <a:pt x="6804" y="5435"/>
                  </a:lnTo>
                  <a:close/>
                  <a:moveTo>
                    <a:pt x="5307" y="3294"/>
                  </a:moveTo>
                  <a:lnTo>
                    <a:pt x="4439" y="1720"/>
                  </a:lnTo>
                  <a:lnTo>
                    <a:pt x="3570" y="3294"/>
                  </a:lnTo>
                  <a:lnTo>
                    <a:pt x="1807" y="3632"/>
                  </a:lnTo>
                  <a:lnTo>
                    <a:pt x="3036" y="4941"/>
                  </a:lnTo>
                  <a:lnTo>
                    <a:pt x="2812" y="6723"/>
                  </a:lnTo>
                  <a:lnTo>
                    <a:pt x="4439" y="5962"/>
                  </a:lnTo>
                  <a:lnTo>
                    <a:pt x="6065" y="6723"/>
                  </a:lnTo>
                  <a:lnTo>
                    <a:pt x="5840" y="4941"/>
                  </a:lnTo>
                  <a:lnTo>
                    <a:pt x="7069" y="3632"/>
                  </a:lnTo>
                  <a:lnTo>
                    <a:pt x="5307" y="329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grpSp>
      <p:sp>
        <p:nvSpPr>
          <p:cNvPr id="13" name="矩形 12"/>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工作总结</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plus(in)">
                                      <p:cBhvr>
                                        <p:cTn id="18" dur="500"/>
                                        <p:tgtEl>
                                          <p:spTgt spid="22"/>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1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plus(i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22" grpId="0" bldLvl="0" animBg="1"/>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矩形 196"/>
          <p:cNvSpPr/>
          <p:nvPr/>
        </p:nvSpPr>
        <p:spPr>
          <a:xfrm>
            <a:off x="8258782" y="1638300"/>
            <a:ext cx="1113155" cy="338554"/>
          </a:xfrm>
          <a:prstGeom prst="rect">
            <a:avLst/>
          </a:prstGeom>
          <a:solidFill>
            <a:srgbClr val="79ADDD"/>
          </a:solidFill>
          <a:ln>
            <a:noFill/>
          </a:ln>
        </p:spPr>
        <p:txBody>
          <a:bodyPr wrap="square">
            <a:spAutoFit/>
          </a:bodyPr>
          <a:lstStyle/>
          <a:p>
            <a:endParaRPr lang="en-US" altLang="zh-CN" sz="1600" b="1" dirty="0">
              <a:solidFill>
                <a:schemeClr val="bg1"/>
              </a:solidFill>
              <a:latin typeface="华文细黑" panose="02010600040101010101" charset="-122"/>
              <a:ea typeface="华文细黑" panose="02010600040101010101" charset="-122"/>
            </a:endParaRPr>
          </a:p>
        </p:txBody>
      </p:sp>
      <p:sp>
        <p:nvSpPr>
          <p:cNvPr id="198" name="矩形 197"/>
          <p:cNvSpPr/>
          <p:nvPr/>
        </p:nvSpPr>
        <p:spPr>
          <a:xfrm>
            <a:off x="8258782" y="2209800"/>
            <a:ext cx="1113155" cy="338554"/>
          </a:xfrm>
          <a:prstGeom prst="rect">
            <a:avLst/>
          </a:prstGeom>
          <a:solidFill>
            <a:srgbClr val="E7D689"/>
          </a:solidFill>
          <a:ln>
            <a:noFill/>
          </a:ln>
        </p:spPr>
        <p:txBody>
          <a:bodyPr wrap="square">
            <a:spAutoFit/>
          </a:bodyPr>
          <a:lstStyle/>
          <a:p>
            <a:endParaRPr lang="en-US" altLang="zh-CN" sz="1600" b="1" dirty="0">
              <a:solidFill>
                <a:schemeClr val="bg1"/>
              </a:solidFill>
              <a:latin typeface="华文细黑" panose="02010600040101010101" charset="-122"/>
              <a:ea typeface="华文细黑" panose="02010600040101010101" charset="-122"/>
            </a:endParaRPr>
          </a:p>
        </p:txBody>
      </p:sp>
      <p:sp>
        <p:nvSpPr>
          <p:cNvPr id="199" name="矩形 198"/>
          <p:cNvSpPr/>
          <p:nvPr/>
        </p:nvSpPr>
        <p:spPr>
          <a:xfrm>
            <a:off x="8258782" y="2781300"/>
            <a:ext cx="726598" cy="338554"/>
          </a:xfrm>
          <a:prstGeom prst="rect">
            <a:avLst/>
          </a:prstGeom>
          <a:solidFill>
            <a:srgbClr val="F0DEDC"/>
          </a:solidFill>
          <a:ln>
            <a:noFill/>
          </a:ln>
        </p:spPr>
        <p:txBody>
          <a:bodyPr wrap="square">
            <a:spAutoFit/>
          </a:bodyPr>
          <a:lstStyle/>
          <a:p>
            <a:endParaRPr lang="en-US" altLang="zh-CN" sz="1600" b="1" dirty="0">
              <a:solidFill>
                <a:schemeClr val="bg1"/>
              </a:solidFill>
              <a:latin typeface="华文细黑" panose="02010600040101010101" charset="-122"/>
              <a:ea typeface="华文细黑" panose="02010600040101010101" charset="-122"/>
            </a:endParaRPr>
          </a:p>
        </p:txBody>
      </p:sp>
      <p:sp>
        <p:nvSpPr>
          <p:cNvPr id="200" name="矩形 199"/>
          <p:cNvSpPr/>
          <p:nvPr/>
        </p:nvSpPr>
        <p:spPr>
          <a:xfrm>
            <a:off x="8258782" y="3352800"/>
            <a:ext cx="446679" cy="338554"/>
          </a:xfrm>
          <a:prstGeom prst="rect">
            <a:avLst/>
          </a:prstGeom>
          <a:solidFill>
            <a:srgbClr val="F0DEDC"/>
          </a:solidFill>
          <a:ln>
            <a:noFill/>
          </a:ln>
        </p:spPr>
        <p:txBody>
          <a:bodyPr wrap="square">
            <a:spAutoFit/>
          </a:bodyPr>
          <a:lstStyle/>
          <a:p>
            <a:endParaRPr lang="en-US" altLang="zh-CN" sz="1600" b="1" dirty="0">
              <a:solidFill>
                <a:schemeClr val="bg1"/>
              </a:solidFill>
              <a:latin typeface="华文细黑" panose="02010600040101010101" charset="-122"/>
              <a:ea typeface="华文细黑" panose="02010600040101010101" charset="-122"/>
            </a:endParaRPr>
          </a:p>
        </p:txBody>
      </p:sp>
      <p:sp>
        <p:nvSpPr>
          <p:cNvPr id="2" name="矩形 1"/>
          <p:cNvSpPr/>
          <p:nvPr/>
        </p:nvSpPr>
        <p:spPr>
          <a:xfrm>
            <a:off x="725170" y="1638300"/>
            <a:ext cx="7145020" cy="401891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正文"/>
          <p:cNvSpPr/>
          <p:nvPr/>
        </p:nvSpPr>
        <p:spPr>
          <a:xfrm>
            <a:off x="8258810" y="4180840"/>
            <a:ext cx="3180080" cy="1376467"/>
          </a:xfrm>
          <a:prstGeom prst="rect">
            <a:avLst/>
          </a:prstGeom>
        </p:spPr>
        <p:txBody>
          <a:bodyPr wrap="square">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a:t>
            </a:r>
            <a:endParaRPr lang="zh-CN" altLang="en-US" sz="1200" dirty="0">
              <a:latin typeface="Lora" panose="02000503000000020004" charset="0"/>
              <a:ea typeface="华文细黑" panose="02010600040101010101"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工作总结</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7"/>
                                        </p:tgtEl>
                                        <p:attrNameLst>
                                          <p:attrName>style.visibility</p:attrName>
                                        </p:attrNameLst>
                                      </p:cBhvr>
                                      <p:to>
                                        <p:strVal val="visible"/>
                                      </p:to>
                                    </p:set>
                                    <p:anim calcmode="lin" valueType="num">
                                      <p:cBhvr>
                                        <p:cTn id="13" dur="500" fill="hold"/>
                                        <p:tgtEl>
                                          <p:spTgt spid="197"/>
                                        </p:tgtEl>
                                        <p:attrNameLst>
                                          <p:attrName>ppt_w</p:attrName>
                                        </p:attrNameLst>
                                      </p:cBhvr>
                                      <p:tavLst>
                                        <p:tav tm="0">
                                          <p:val>
                                            <p:fltVal val="0"/>
                                          </p:val>
                                        </p:tav>
                                        <p:tav tm="100000">
                                          <p:val>
                                            <p:strVal val="#ppt_w"/>
                                          </p:val>
                                        </p:tav>
                                      </p:tavLst>
                                    </p:anim>
                                    <p:anim calcmode="lin" valueType="num">
                                      <p:cBhvr>
                                        <p:cTn id="14" dur="500" fill="hold"/>
                                        <p:tgtEl>
                                          <p:spTgt spid="197"/>
                                        </p:tgtEl>
                                        <p:attrNameLst>
                                          <p:attrName>ppt_h</p:attrName>
                                        </p:attrNameLst>
                                      </p:cBhvr>
                                      <p:tavLst>
                                        <p:tav tm="0">
                                          <p:val>
                                            <p:fltVal val="0"/>
                                          </p:val>
                                        </p:tav>
                                        <p:tav tm="100000">
                                          <p:val>
                                            <p:strVal val="#ppt_h"/>
                                          </p:val>
                                        </p:tav>
                                      </p:tavLst>
                                    </p:anim>
                                    <p:animEffect transition="in" filter="fade">
                                      <p:cBhvr>
                                        <p:cTn id="15" dur="500"/>
                                        <p:tgtEl>
                                          <p:spTgt spid="19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8"/>
                                        </p:tgtEl>
                                        <p:attrNameLst>
                                          <p:attrName>style.visibility</p:attrName>
                                        </p:attrNameLst>
                                      </p:cBhvr>
                                      <p:to>
                                        <p:strVal val="visible"/>
                                      </p:to>
                                    </p:set>
                                    <p:anim calcmode="lin" valueType="num">
                                      <p:cBhvr>
                                        <p:cTn id="19" dur="500" fill="hold"/>
                                        <p:tgtEl>
                                          <p:spTgt spid="198"/>
                                        </p:tgtEl>
                                        <p:attrNameLst>
                                          <p:attrName>ppt_w</p:attrName>
                                        </p:attrNameLst>
                                      </p:cBhvr>
                                      <p:tavLst>
                                        <p:tav tm="0">
                                          <p:val>
                                            <p:fltVal val="0"/>
                                          </p:val>
                                        </p:tav>
                                        <p:tav tm="100000">
                                          <p:val>
                                            <p:strVal val="#ppt_w"/>
                                          </p:val>
                                        </p:tav>
                                      </p:tavLst>
                                    </p:anim>
                                    <p:anim calcmode="lin" valueType="num">
                                      <p:cBhvr>
                                        <p:cTn id="20" dur="500" fill="hold"/>
                                        <p:tgtEl>
                                          <p:spTgt spid="198"/>
                                        </p:tgtEl>
                                        <p:attrNameLst>
                                          <p:attrName>ppt_h</p:attrName>
                                        </p:attrNameLst>
                                      </p:cBhvr>
                                      <p:tavLst>
                                        <p:tav tm="0">
                                          <p:val>
                                            <p:fltVal val="0"/>
                                          </p:val>
                                        </p:tav>
                                        <p:tav tm="100000">
                                          <p:val>
                                            <p:strVal val="#ppt_h"/>
                                          </p:val>
                                        </p:tav>
                                      </p:tavLst>
                                    </p:anim>
                                    <p:animEffect transition="in" filter="fade">
                                      <p:cBhvr>
                                        <p:cTn id="21" dur="500"/>
                                        <p:tgtEl>
                                          <p:spTgt spid="19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99"/>
                                        </p:tgtEl>
                                        <p:attrNameLst>
                                          <p:attrName>style.visibility</p:attrName>
                                        </p:attrNameLst>
                                      </p:cBhvr>
                                      <p:to>
                                        <p:strVal val="visible"/>
                                      </p:to>
                                    </p:set>
                                    <p:anim calcmode="lin" valueType="num">
                                      <p:cBhvr>
                                        <p:cTn id="25" dur="500" fill="hold"/>
                                        <p:tgtEl>
                                          <p:spTgt spid="199"/>
                                        </p:tgtEl>
                                        <p:attrNameLst>
                                          <p:attrName>ppt_w</p:attrName>
                                        </p:attrNameLst>
                                      </p:cBhvr>
                                      <p:tavLst>
                                        <p:tav tm="0">
                                          <p:val>
                                            <p:fltVal val="0"/>
                                          </p:val>
                                        </p:tav>
                                        <p:tav tm="100000">
                                          <p:val>
                                            <p:strVal val="#ppt_w"/>
                                          </p:val>
                                        </p:tav>
                                      </p:tavLst>
                                    </p:anim>
                                    <p:anim calcmode="lin" valueType="num">
                                      <p:cBhvr>
                                        <p:cTn id="26" dur="500" fill="hold"/>
                                        <p:tgtEl>
                                          <p:spTgt spid="199"/>
                                        </p:tgtEl>
                                        <p:attrNameLst>
                                          <p:attrName>ppt_h</p:attrName>
                                        </p:attrNameLst>
                                      </p:cBhvr>
                                      <p:tavLst>
                                        <p:tav tm="0">
                                          <p:val>
                                            <p:fltVal val="0"/>
                                          </p:val>
                                        </p:tav>
                                        <p:tav tm="100000">
                                          <p:val>
                                            <p:strVal val="#ppt_h"/>
                                          </p:val>
                                        </p:tav>
                                      </p:tavLst>
                                    </p:anim>
                                    <p:animEffect transition="in" filter="fade">
                                      <p:cBhvr>
                                        <p:cTn id="27" dur="500"/>
                                        <p:tgtEl>
                                          <p:spTgt spid="199"/>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00"/>
                                        </p:tgtEl>
                                        <p:attrNameLst>
                                          <p:attrName>style.visibility</p:attrName>
                                        </p:attrNameLst>
                                      </p:cBhvr>
                                      <p:to>
                                        <p:strVal val="visible"/>
                                      </p:to>
                                    </p:set>
                                    <p:anim calcmode="lin" valueType="num">
                                      <p:cBhvr>
                                        <p:cTn id="31" dur="500" fill="hold"/>
                                        <p:tgtEl>
                                          <p:spTgt spid="200"/>
                                        </p:tgtEl>
                                        <p:attrNameLst>
                                          <p:attrName>ppt_w</p:attrName>
                                        </p:attrNameLst>
                                      </p:cBhvr>
                                      <p:tavLst>
                                        <p:tav tm="0">
                                          <p:val>
                                            <p:fltVal val="0"/>
                                          </p:val>
                                        </p:tav>
                                        <p:tav tm="100000">
                                          <p:val>
                                            <p:strVal val="#ppt_w"/>
                                          </p:val>
                                        </p:tav>
                                      </p:tavLst>
                                    </p:anim>
                                    <p:anim calcmode="lin" valueType="num">
                                      <p:cBhvr>
                                        <p:cTn id="32" dur="500" fill="hold"/>
                                        <p:tgtEl>
                                          <p:spTgt spid="200"/>
                                        </p:tgtEl>
                                        <p:attrNameLst>
                                          <p:attrName>ppt_h</p:attrName>
                                        </p:attrNameLst>
                                      </p:cBhvr>
                                      <p:tavLst>
                                        <p:tav tm="0">
                                          <p:val>
                                            <p:fltVal val="0"/>
                                          </p:val>
                                        </p:tav>
                                        <p:tav tm="100000">
                                          <p:val>
                                            <p:strVal val="#ppt_h"/>
                                          </p:val>
                                        </p:tav>
                                      </p:tavLst>
                                    </p:anim>
                                    <p:animEffect transition="in" filter="fade">
                                      <p:cBhvr>
                                        <p:cTn id="33" dur="500"/>
                                        <p:tgtEl>
                                          <p:spTgt spid="200"/>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anim calcmode="lin" valueType="num">
                                      <p:cBhvr>
                                        <p:cTn id="38" dur="500" fill="hold"/>
                                        <p:tgtEl>
                                          <p:spTgt spid="26"/>
                                        </p:tgtEl>
                                        <p:attrNameLst>
                                          <p:attrName>ppt_x</p:attrName>
                                        </p:attrNameLst>
                                      </p:cBhvr>
                                      <p:tavLst>
                                        <p:tav tm="0">
                                          <p:val>
                                            <p:strVal val="#ppt_x"/>
                                          </p:val>
                                        </p:tav>
                                        <p:tav tm="100000">
                                          <p:val>
                                            <p:strVal val="#ppt_x"/>
                                          </p:val>
                                        </p:tav>
                                      </p:tavLst>
                                    </p:anim>
                                    <p:anim calcmode="lin" valueType="num">
                                      <p:cBhvr>
                                        <p:cTn id="3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bldLvl="0" animBg="1"/>
      <p:bldP spid="198" grpId="0" bldLvl="0" animBg="1"/>
      <p:bldP spid="199" grpId="0" bldLvl="0" animBg="1"/>
      <p:bldP spid="200" grpId="0" bldLvl="0" animBg="1"/>
      <p:bldP spid="2" grpId="0" bldLvl="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035" y="1219200"/>
            <a:ext cx="10108565" cy="4420235"/>
          </a:xfrm>
          <a:prstGeom prst="rect">
            <a:avLst/>
          </a:prstGeom>
          <a:noFill/>
          <a:ln w="28575" cmpd="sng">
            <a:solidFill>
              <a:srgbClr val="F0DED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30960" y="1529080"/>
            <a:ext cx="3801110" cy="380111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330960" y="1529080"/>
            <a:ext cx="3801110" cy="3801110"/>
            <a:chOff x="1908" y="2994"/>
            <a:chExt cx="3104" cy="3104"/>
          </a:xfrm>
        </p:grpSpPr>
        <p:sp>
          <p:nvSpPr>
            <p:cNvPr id="19" name="矩形 18"/>
            <p:cNvSpPr/>
            <p:nvPr/>
          </p:nvSpPr>
          <p:spPr>
            <a:xfrm>
              <a:off x="1908" y="2994"/>
              <a:ext cx="3104" cy="3104"/>
            </a:xfrm>
            <a:prstGeom prst="rect">
              <a:avLst/>
            </a:prstGeom>
            <a:solidFill>
              <a:srgbClr val="F0D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276" y="3566"/>
              <a:ext cx="2366" cy="1960"/>
            </a:xfrm>
            <a:prstGeom prst="rect">
              <a:avLst/>
            </a:prstGeom>
            <a:noFill/>
          </p:spPr>
          <p:txBody>
            <a:bodyPr wrap="square" rtlCol="0">
              <a:spAutoFit/>
            </a:bodyPr>
            <a:lstStyle/>
            <a:p>
              <a:pPr algn="ctr"/>
              <a:r>
                <a:rPr lang="en-US" altLang="zh-CN" sz="15000" b="1" dirty="0">
                  <a:solidFill>
                    <a:srgbClr val="D9B44D"/>
                  </a:solidFill>
                  <a:latin typeface="Arial" panose="020B0604020202020204" pitchFamily="34" charset="0"/>
                  <a:ea typeface="华文细黑" panose="02010600040101010101" charset="-122"/>
                </a:rPr>
                <a:t>04</a:t>
              </a:r>
              <a:endParaRPr lang="en-US" altLang="zh-CN" sz="15000" b="1" dirty="0">
                <a:solidFill>
                  <a:srgbClr val="D9B44D"/>
                </a:solidFill>
                <a:latin typeface="Arial" panose="020B0604020202020204" pitchFamily="34" charset="0"/>
                <a:ea typeface="华文细黑" panose="02010600040101010101" charset="-122"/>
              </a:endParaRPr>
            </a:p>
          </p:txBody>
        </p:sp>
      </p:grpSp>
      <p:sp>
        <p:nvSpPr>
          <p:cNvPr id="9" name="文本框 8"/>
          <p:cNvSpPr txBox="1"/>
          <p:nvPr/>
        </p:nvSpPr>
        <p:spPr>
          <a:xfrm>
            <a:off x="5422900" y="2571750"/>
            <a:ext cx="5629275" cy="1697196"/>
          </a:xfrm>
          <a:prstGeom prst="rect">
            <a:avLst/>
          </a:prstGeom>
          <a:noFill/>
        </p:spPr>
        <p:txBody>
          <a:bodyPr wrap="square" rtlCol="0">
            <a:spAutoFit/>
          </a:bodyPr>
          <a:lstStyle/>
          <a:p>
            <a:pPr fontAlgn="auto">
              <a:lnSpc>
                <a:spcPct val="180000"/>
              </a:lnSpc>
            </a:pPr>
            <a:r>
              <a:rPr lang="en-US" altLang="zh-CN" sz="1200" dirty="0">
                <a:latin typeface="幼圆" panose="02010509060101010101" pitchFamily="49" charset="-122"/>
                <a:ea typeface="幼圆" panose="02010509060101010101" pitchFamily="49" charset="-122"/>
                <a:sym typeface="+mn-ea"/>
              </a:rPr>
              <a:t>Double-click here to add your text message content Double-click here to add your text message content Double-click here to add your text message content Double-click here to add your text message content Double-click here to add your text message content Double-click here to add your text message content</a:t>
            </a:r>
            <a:endParaRPr lang="zh-CN" altLang="en-US" sz="1200" dirty="0">
              <a:latin typeface="幼圆" panose="02010509060101010101" pitchFamily="49" charset="-122"/>
              <a:ea typeface="幼圆" panose="02010509060101010101" pitchFamily="49" charset="-122"/>
              <a:sym typeface="+mn-ea"/>
            </a:endParaRPr>
          </a:p>
        </p:txBody>
      </p:sp>
      <p:sp>
        <p:nvSpPr>
          <p:cNvPr id="10" name="矩形 9"/>
          <p:cNvSpPr/>
          <p:nvPr/>
        </p:nvSpPr>
        <p:spPr>
          <a:xfrm>
            <a:off x="5422900" y="1870075"/>
            <a:ext cx="3481705" cy="604781"/>
          </a:xfrm>
          <a:prstGeom prst="rect">
            <a:avLst/>
          </a:prstGeom>
          <a:noFill/>
        </p:spPr>
        <p:txBody>
          <a:bodyPr wrap="square" rtlCol="0">
            <a:spAutoFit/>
          </a:bodyPr>
          <a:lstStyle/>
          <a:p>
            <a:pPr>
              <a:lnSpc>
                <a:spcPct val="120000"/>
              </a:lnSpc>
            </a:pPr>
            <a:r>
              <a:rPr lang="zh-CN" altLang="en-US" sz="3200" b="1" spc="600" dirty="0">
                <a:latin typeface="幼圆" panose="02010509060101010101" pitchFamily="49" charset="-122"/>
                <a:ea typeface="幼圆" panose="02010509060101010101" pitchFamily="49" charset="-122"/>
                <a:sym typeface="+mn-ea"/>
              </a:rPr>
              <a:t>工作计划</a:t>
            </a:r>
            <a:endParaRPr lang="zh-CN" altLang="en-US" sz="3200" b="1" spc="600" dirty="0">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4335" y="400050"/>
            <a:ext cx="11403330" cy="6057900"/>
          </a:xfrm>
          <a:prstGeom prst="rect">
            <a:avLst/>
          </a:prstGeom>
          <a:solidFill>
            <a:srgbClr val="D9B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4473575" y="725805"/>
            <a:ext cx="3244850" cy="706755"/>
          </a:xfrm>
          <a:prstGeom prst="rect">
            <a:avLst/>
          </a:prstGeom>
          <a:noFill/>
        </p:spPr>
        <p:txBody>
          <a:bodyPr wrap="square" rtlCol="0">
            <a:spAutoFit/>
          </a:bodyPr>
          <a:lstStyle/>
          <a:p>
            <a:pPr algn="ctr"/>
            <a:r>
              <a:rPr lang="en-US" altLang="zh-CN" sz="4000" dirty="0">
                <a:solidFill>
                  <a:schemeClr val="bg1"/>
                </a:solidFill>
                <a:latin typeface="Poppins SemiBold" panose="02000000000000000000" charset="0"/>
              </a:rPr>
              <a:t>CONTENTS</a:t>
            </a:r>
            <a:endParaRPr lang="en-US" altLang="zh-CN" sz="4000" dirty="0">
              <a:solidFill>
                <a:schemeClr val="bg1"/>
              </a:solidFill>
              <a:latin typeface="Poppins SemiBold" panose="02000000000000000000" charset="0"/>
            </a:endParaRPr>
          </a:p>
        </p:txBody>
      </p:sp>
      <p:grpSp>
        <p:nvGrpSpPr>
          <p:cNvPr id="8" name="组合 7"/>
          <p:cNvGrpSpPr/>
          <p:nvPr/>
        </p:nvGrpSpPr>
        <p:grpSpPr>
          <a:xfrm>
            <a:off x="1114425" y="1804035"/>
            <a:ext cx="2165350" cy="2165350"/>
            <a:chOff x="1965" y="2841"/>
            <a:chExt cx="3410" cy="3410"/>
          </a:xfrm>
        </p:grpSpPr>
        <p:sp>
          <p:nvSpPr>
            <p:cNvPr id="5" name="矩形 4"/>
            <p:cNvSpPr/>
            <p:nvPr/>
          </p:nvSpPr>
          <p:spPr>
            <a:xfrm>
              <a:off x="2118" y="2994"/>
              <a:ext cx="3104" cy="3104"/>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965" y="2841"/>
              <a:ext cx="3410" cy="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677285" y="2550795"/>
            <a:ext cx="2165350" cy="2165350"/>
            <a:chOff x="1965" y="2841"/>
            <a:chExt cx="3410" cy="3410"/>
          </a:xfrm>
        </p:grpSpPr>
        <p:sp>
          <p:nvSpPr>
            <p:cNvPr id="10" name="矩形 9"/>
            <p:cNvSpPr/>
            <p:nvPr/>
          </p:nvSpPr>
          <p:spPr>
            <a:xfrm>
              <a:off x="2118" y="2994"/>
              <a:ext cx="3104" cy="3104"/>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65" y="2841"/>
              <a:ext cx="3410" cy="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6350000" y="1804035"/>
            <a:ext cx="2165350" cy="2165350"/>
            <a:chOff x="1965" y="2841"/>
            <a:chExt cx="3410" cy="3410"/>
          </a:xfrm>
        </p:grpSpPr>
        <p:sp>
          <p:nvSpPr>
            <p:cNvPr id="14" name="矩形 13"/>
            <p:cNvSpPr/>
            <p:nvPr/>
          </p:nvSpPr>
          <p:spPr>
            <a:xfrm>
              <a:off x="2118" y="2994"/>
              <a:ext cx="3104" cy="3104"/>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965" y="2841"/>
              <a:ext cx="3410" cy="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9008110" y="2550795"/>
            <a:ext cx="2165350" cy="2165350"/>
            <a:chOff x="1965" y="2841"/>
            <a:chExt cx="3410" cy="3410"/>
          </a:xfrm>
        </p:grpSpPr>
        <p:sp>
          <p:nvSpPr>
            <p:cNvPr id="17" name="矩形 16"/>
            <p:cNvSpPr/>
            <p:nvPr/>
          </p:nvSpPr>
          <p:spPr>
            <a:xfrm>
              <a:off x="2118" y="2994"/>
              <a:ext cx="3104" cy="3104"/>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965" y="2841"/>
              <a:ext cx="3410" cy="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1211580" y="1901190"/>
            <a:ext cx="1971040" cy="1971040"/>
            <a:chOff x="1908" y="2994"/>
            <a:chExt cx="3104" cy="3104"/>
          </a:xfrm>
        </p:grpSpPr>
        <p:sp>
          <p:nvSpPr>
            <p:cNvPr id="19" name="矩形 18"/>
            <p:cNvSpPr/>
            <p:nvPr/>
          </p:nvSpPr>
          <p:spPr>
            <a:xfrm>
              <a:off x="1908" y="2994"/>
              <a:ext cx="3104" cy="3104"/>
            </a:xfrm>
            <a:prstGeom prst="rect">
              <a:avLst/>
            </a:prstGeom>
            <a:solidFill>
              <a:srgbClr val="F0D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277" y="3602"/>
              <a:ext cx="2366" cy="1888"/>
            </a:xfrm>
            <a:prstGeom prst="rect">
              <a:avLst/>
            </a:prstGeom>
            <a:noFill/>
          </p:spPr>
          <p:txBody>
            <a:bodyPr wrap="square" rtlCol="0">
              <a:spAutoFit/>
            </a:bodyPr>
            <a:lstStyle/>
            <a:p>
              <a:pPr algn="ctr"/>
              <a:r>
                <a:rPr lang="en-US" altLang="zh-CN" sz="7200" b="1" dirty="0">
                  <a:solidFill>
                    <a:srgbClr val="D9B44D"/>
                  </a:solidFill>
                  <a:latin typeface="Arial" panose="020B0604020202020204" pitchFamily="34" charset="0"/>
                  <a:ea typeface="华文细黑" panose="02010600040101010101" charset="-122"/>
                </a:rPr>
                <a:t>01</a:t>
              </a:r>
              <a:endParaRPr lang="en-US" altLang="zh-CN" sz="7200" b="1" dirty="0">
                <a:solidFill>
                  <a:srgbClr val="D9B44D"/>
                </a:solidFill>
                <a:latin typeface="Arial" panose="020B0604020202020204" pitchFamily="34" charset="0"/>
                <a:ea typeface="华文细黑" panose="02010600040101010101" charset="-122"/>
              </a:endParaRPr>
            </a:p>
          </p:txBody>
        </p:sp>
      </p:grpSp>
      <p:sp>
        <p:nvSpPr>
          <p:cNvPr id="22" name="文本框 21"/>
          <p:cNvSpPr txBox="1"/>
          <p:nvPr/>
        </p:nvSpPr>
        <p:spPr>
          <a:xfrm>
            <a:off x="1035685" y="4041723"/>
            <a:ext cx="2322830" cy="573042"/>
          </a:xfrm>
          <a:prstGeom prst="rect">
            <a:avLst/>
          </a:prstGeom>
          <a:noFill/>
        </p:spPr>
        <p:txBody>
          <a:bodyPr wrap="square" rtlCol="0">
            <a:spAutoFit/>
          </a:bodyPr>
          <a:lstStyle/>
          <a:p>
            <a:pPr algn="ctr">
              <a:lnSpc>
                <a:spcPct val="130000"/>
              </a:lnSpc>
            </a:pPr>
            <a:r>
              <a:rPr lang="zh-CN" altLang="en-US" sz="2800" b="1" spc="300" dirty="0">
                <a:solidFill>
                  <a:schemeClr val="bg1"/>
                </a:solidFill>
                <a:latin typeface="幼圆" panose="02010509060101010101" pitchFamily="49" charset="-122"/>
                <a:ea typeface="幼圆" panose="02010509060101010101" pitchFamily="49" charset="-122"/>
                <a:sym typeface="+mn-ea"/>
              </a:rPr>
              <a:t>工作概述</a:t>
            </a:r>
            <a:endParaRPr lang="zh-CN" altLang="en-US" sz="2800" b="1" spc="300" dirty="0">
              <a:solidFill>
                <a:schemeClr val="bg1"/>
              </a:solidFill>
              <a:latin typeface="幼圆" panose="02010509060101010101" pitchFamily="49" charset="-122"/>
              <a:ea typeface="幼圆" panose="02010509060101010101" pitchFamily="49" charset="-122"/>
              <a:sym typeface="+mn-ea"/>
            </a:endParaRPr>
          </a:p>
        </p:txBody>
      </p:sp>
      <p:grpSp>
        <p:nvGrpSpPr>
          <p:cNvPr id="23" name="组合 22"/>
          <p:cNvGrpSpPr/>
          <p:nvPr/>
        </p:nvGrpSpPr>
        <p:grpSpPr>
          <a:xfrm>
            <a:off x="3774440" y="2647950"/>
            <a:ext cx="1971040" cy="1971040"/>
            <a:chOff x="1908" y="2994"/>
            <a:chExt cx="3104" cy="3104"/>
          </a:xfrm>
        </p:grpSpPr>
        <p:sp>
          <p:nvSpPr>
            <p:cNvPr id="24" name="矩形 23"/>
            <p:cNvSpPr/>
            <p:nvPr/>
          </p:nvSpPr>
          <p:spPr>
            <a:xfrm>
              <a:off x="1908" y="2994"/>
              <a:ext cx="3104" cy="3104"/>
            </a:xfrm>
            <a:prstGeom prst="rect">
              <a:avLst/>
            </a:prstGeom>
            <a:solidFill>
              <a:srgbClr val="F0D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277" y="3602"/>
              <a:ext cx="2366" cy="1888"/>
            </a:xfrm>
            <a:prstGeom prst="rect">
              <a:avLst/>
            </a:prstGeom>
            <a:noFill/>
          </p:spPr>
          <p:txBody>
            <a:bodyPr wrap="square" rtlCol="0">
              <a:spAutoFit/>
            </a:bodyPr>
            <a:lstStyle/>
            <a:p>
              <a:pPr algn="ctr"/>
              <a:r>
                <a:rPr lang="en-US" altLang="zh-CN" sz="7200" b="1" dirty="0">
                  <a:solidFill>
                    <a:srgbClr val="D9B44D"/>
                  </a:solidFill>
                  <a:latin typeface="Arial" panose="020B0604020202020204" pitchFamily="34" charset="0"/>
                  <a:ea typeface="华文细黑" panose="02010600040101010101" charset="-122"/>
                </a:rPr>
                <a:t>02</a:t>
              </a:r>
              <a:endParaRPr lang="en-US" altLang="zh-CN" sz="7200" b="1" dirty="0">
                <a:solidFill>
                  <a:srgbClr val="D9B44D"/>
                </a:solidFill>
                <a:latin typeface="Arial" panose="020B0604020202020204" pitchFamily="34" charset="0"/>
                <a:ea typeface="华文细黑" panose="02010600040101010101" charset="-122"/>
              </a:endParaRPr>
            </a:p>
          </p:txBody>
        </p:sp>
      </p:grpSp>
      <p:sp>
        <p:nvSpPr>
          <p:cNvPr id="26" name="文本框 25"/>
          <p:cNvSpPr txBox="1"/>
          <p:nvPr/>
        </p:nvSpPr>
        <p:spPr>
          <a:xfrm>
            <a:off x="3598545" y="4815736"/>
            <a:ext cx="2322830" cy="573042"/>
          </a:xfrm>
          <a:prstGeom prst="rect">
            <a:avLst/>
          </a:prstGeom>
          <a:noFill/>
        </p:spPr>
        <p:txBody>
          <a:bodyPr wrap="square" rtlCol="0">
            <a:spAutoFit/>
          </a:bodyPr>
          <a:lstStyle/>
          <a:p>
            <a:pPr algn="ctr">
              <a:lnSpc>
                <a:spcPct val="130000"/>
              </a:lnSpc>
            </a:pPr>
            <a:r>
              <a:rPr lang="zh-CN" altLang="en-US" sz="2800" b="1" spc="300" dirty="0">
                <a:solidFill>
                  <a:schemeClr val="bg1"/>
                </a:solidFill>
                <a:latin typeface="幼圆" panose="02010509060101010101" pitchFamily="49" charset="-122"/>
                <a:ea typeface="幼圆" panose="02010509060101010101" pitchFamily="49" charset="-122"/>
                <a:sym typeface="+mn-ea"/>
              </a:rPr>
              <a:t>成果展示</a:t>
            </a:r>
            <a:endParaRPr lang="zh-CN" altLang="en-US" sz="2800" b="1" spc="300" dirty="0">
              <a:solidFill>
                <a:schemeClr val="bg1"/>
              </a:solidFill>
              <a:latin typeface="幼圆" panose="02010509060101010101" pitchFamily="49" charset="-122"/>
              <a:ea typeface="幼圆" panose="02010509060101010101" pitchFamily="49" charset="-122"/>
              <a:sym typeface="+mn-ea"/>
            </a:endParaRPr>
          </a:p>
        </p:txBody>
      </p:sp>
      <p:grpSp>
        <p:nvGrpSpPr>
          <p:cNvPr id="27" name="组合 26"/>
          <p:cNvGrpSpPr/>
          <p:nvPr/>
        </p:nvGrpSpPr>
        <p:grpSpPr>
          <a:xfrm>
            <a:off x="6447155" y="1901190"/>
            <a:ext cx="1971040" cy="1971040"/>
            <a:chOff x="1908" y="2994"/>
            <a:chExt cx="3104" cy="3104"/>
          </a:xfrm>
        </p:grpSpPr>
        <p:sp>
          <p:nvSpPr>
            <p:cNvPr id="28" name="矩形 27"/>
            <p:cNvSpPr/>
            <p:nvPr/>
          </p:nvSpPr>
          <p:spPr>
            <a:xfrm>
              <a:off x="1908" y="2994"/>
              <a:ext cx="3104" cy="3104"/>
            </a:xfrm>
            <a:prstGeom prst="rect">
              <a:avLst/>
            </a:prstGeom>
            <a:solidFill>
              <a:srgbClr val="F0D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2277" y="3602"/>
              <a:ext cx="2366" cy="1888"/>
            </a:xfrm>
            <a:prstGeom prst="rect">
              <a:avLst/>
            </a:prstGeom>
            <a:noFill/>
          </p:spPr>
          <p:txBody>
            <a:bodyPr wrap="square" rtlCol="0">
              <a:spAutoFit/>
            </a:bodyPr>
            <a:lstStyle/>
            <a:p>
              <a:pPr algn="ctr"/>
              <a:r>
                <a:rPr lang="en-US" altLang="zh-CN" sz="7200" b="1" dirty="0">
                  <a:solidFill>
                    <a:srgbClr val="D9B44D"/>
                  </a:solidFill>
                  <a:latin typeface="Arial" panose="020B0604020202020204" pitchFamily="34" charset="0"/>
                  <a:ea typeface="华文细黑" panose="02010600040101010101" charset="-122"/>
                </a:rPr>
                <a:t>03</a:t>
              </a:r>
              <a:endParaRPr lang="en-US" altLang="zh-CN" sz="7200" b="1" dirty="0">
                <a:solidFill>
                  <a:srgbClr val="D9B44D"/>
                </a:solidFill>
                <a:latin typeface="Arial" panose="020B0604020202020204" pitchFamily="34" charset="0"/>
                <a:ea typeface="华文细黑" panose="02010600040101010101" charset="-122"/>
              </a:endParaRPr>
            </a:p>
          </p:txBody>
        </p:sp>
      </p:grpSp>
      <p:sp>
        <p:nvSpPr>
          <p:cNvPr id="30" name="文本框 29"/>
          <p:cNvSpPr txBox="1"/>
          <p:nvPr/>
        </p:nvSpPr>
        <p:spPr>
          <a:xfrm>
            <a:off x="6271260" y="4068976"/>
            <a:ext cx="2322830" cy="573042"/>
          </a:xfrm>
          <a:prstGeom prst="rect">
            <a:avLst/>
          </a:prstGeom>
          <a:noFill/>
        </p:spPr>
        <p:txBody>
          <a:bodyPr wrap="square" rtlCol="0">
            <a:spAutoFit/>
          </a:bodyPr>
          <a:lstStyle/>
          <a:p>
            <a:pPr algn="ctr">
              <a:lnSpc>
                <a:spcPct val="130000"/>
              </a:lnSpc>
            </a:pPr>
            <a:r>
              <a:rPr lang="zh-CN" altLang="en-US" sz="2800" b="1" spc="300" dirty="0">
                <a:solidFill>
                  <a:schemeClr val="bg1"/>
                </a:solidFill>
                <a:latin typeface="幼圆" panose="02010509060101010101" pitchFamily="49" charset="-122"/>
                <a:ea typeface="幼圆" panose="02010509060101010101" pitchFamily="49" charset="-122"/>
                <a:sym typeface="+mn-ea"/>
              </a:rPr>
              <a:t>工作总结</a:t>
            </a:r>
            <a:endParaRPr lang="zh-CN" altLang="en-US" sz="2800" b="1" spc="300" dirty="0">
              <a:solidFill>
                <a:schemeClr val="bg1"/>
              </a:solidFill>
              <a:latin typeface="幼圆" panose="02010509060101010101" pitchFamily="49" charset="-122"/>
              <a:ea typeface="幼圆" panose="02010509060101010101" pitchFamily="49" charset="-122"/>
              <a:sym typeface="+mn-ea"/>
            </a:endParaRPr>
          </a:p>
        </p:txBody>
      </p:sp>
      <p:grpSp>
        <p:nvGrpSpPr>
          <p:cNvPr id="31" name="组合 30"/>
          <p:cNvGrpSpPr/>
          <p:nvPr/>
        </p:nvGrpSpPr>
        <p:grpSpPr>
          <a:xfrm>
            <a:off x="9105265" y="2647950"/>
            <a:ext cx="1971040" cy="1971040"/>
            <a:chOff x="1908" y="2994"/>
            <a:chExt cx="3104" cy="3104"/>
          </a:xfrm>
        </p:grpSpPr>
        <p:sp>
          <p:nvSpPr>
            <p:cNvPr id="32" name="矩形 31"/>
            <p:cNvSpPr/>
            <p:nvPr/>
          </p:nvSpPr>
          <p:spPr>
            <a:xfrm>
              <a:off x="1908" y="2994"/>
              <a:ext cx="3104" cy="3104"/>
            </a:xfrm>
            <a:prstGeom prst="rect">
              <a:avLst/>
            </a:prstGeom>
            <a:solidFill>
              <a:srgbClr val="F0D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2277" y="3602"/>
              <a:ext cx="2366" cy="1888"/>
            </a:xfrm>
            <a:prstGeom prst="rect">
              <a:avLst/>
            </a:prstGeom>
            <a:noFill/>
          </p:spPr>
          <p:txBody>
            <a:bodyPr wrap="square" rtlCol="0">
              <a:spAutoFit/>
            </a:bodyPr>
            <a:lstStyle/>
            <a:p>
              <a:pPr algn="ctr"/>
              <a:r>
                <a:rPr lang="en-US" altLang="zh-CN" sz="7200" b="1" dirty="0">
                  <a:solidFill>
                    <a:srgbClr val="D9B44D"/>
                  </a:solidFill>
                  <a:latin typeface="Arial" panose="020B0604020202020204" pitchFamily="34" charset="0"/>
                  <a:ea typeface="华文细黑" panose="02010600040101010101" charset="-122"/>
                </a:rPr>
                <a:t>04</a:t>
              </a:r>
              <a:endParaRPr lang="en-US" altLang="zh-CN" sz="7200" b="1" dirty="0">
                <a:solidFill>
                  <a:srgbClr val="D9B44D"/>
                </a:solidFill>
                <a:latin typeface="Arial" panose="020B0604020202020204" pitchFamily="34" charset="0"/>
                <a:ea typeface="华文细黑" panose="02010600040101010101" charset="-122"/>
              </a:endParaRPr>
            </a:p>
          </p:txBody>
        </p:sp>
      </p:grpSp>
      <p:sp>
        <p:nvSpPr>
          <p:cNvPr id="34" name="文本框 33"/>
          <p:cNvSpPr txBox="1"/>
          <p:nvPr/>
        </p:nvSpPr>
        <p:spPr>
          <a:xfrm>
            <a:off x="8929370" y="4815736"/>
            <a:ext cx="2322830" cy="573042"/>
          </a:xfrm>
          <a:prstGeom prst="rect">
            <a:avLst/>
          </a:prstGeom>
          <a:noFill/>
        </p:spPr>
        <p:txBody>
          <a:bodyPr wrap="square" rtlCol="0">
            <a:spAutoFit/>
          </a:bodyPr>
          <a:lstStyle/>
          <a:p>
            <a:pPr algn="ctr">
              <a:lnSpc>
                <a:spcPct val="130000"/>
              </a:lnSpc>
            </a:pPr>
            <a:r>
              <a:rPr lang="zh-CN" altLang="en-US" sz="2800" b="1" spc="300" dirty="0">
                <a:solidFill>
                  <a:schemeClr val="bg1"/>
                </a:solidFill>
                <a:latin typeface="幼圆" panose="02010509060101010101" pitchFamily="49" charset="-122"/>
                <a:ea typeface="幼圆" panose="02010509060101010101" pitchFamily="49" charset="-122"/>
                <a:sym typeface="+mn-ea"/>
              </a:rPr>
              <a:t>工作计划</a:t>
            </a:r>
            <a:endParaRPr lang="zh-CN" altLang="en-US" sz="2800" b="1" spc="300" dirty="0">
              <a:solidFill>
                <a:schemeClr val="bg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 presetClass="entr" presetSubtype="2"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par>
                          <p:cTn id="45" fill="hold">
                            <p:stCondLst>
                              <p:cond delay="4000"/>
                            </p:stCondLst>
                            <p:childTnLst>
                              <p:par>
                                <p:cTn id="46" presetID="8" presetClass="exit" presetSubtype="32" fill="hold" nodeType="afterEffect">
                                  <p:stCondLst>
                                    <p:cond delay="0"/>
                                  </p:stCondLst>
                                  <p:childTnLst>
                                    <p:animEffect transition="out" filter="diamond(out)">
                                      <p:cBhvr>
                                        <p:cTn id="47" dur="500"/>
                                        <p:tgtEl>
                                          <p:spTgt spid="21"/>
                                        </p:tgtEl>
                                      </p:cBhvr>
                                    </p:animEffect>
                                    <p:set>
                                      <p:cBhvr>
                                        <p:cTn id="48" dur="1" fill="hold">
                                          <p:stCondLst>
                                            <p:cond delay="500"/>
                                          </p:stCondLst>
                                        </p:cTn>
                                        <p:tgtEl>
                                          <p:spTgt spid="21"/>
                                        </p:tgtEl>
                                        <p:attrNameLst>
                                          <p:attrName>style.visibility</p:attrName>
                                        </p:attrNameLst>
                                      </p:cBhvr>
                                      <p:to>
                                        <p:strVal val="hidden"/>
                                      </p:to>
                                    </p:se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childTnLst>
                          </p:cTn>
                        </p:par>
                        <p:par>
                          <p:cTn id="57" fill="hold">
                            <p:stCondLst>
                              <p:cond delay="5500"/>
                            </p:stCondLst>
                            <p:childTnLst>
                              <p:par>
                                <p:cTn id="58" presetID="8" presetClass="exit" presetSubtype="32" fill="hold" nodeType="afterEffect">
                                  <p:stCondLst>
                                    <p:cond delay="0"/>
                                  </p:stCondLst>
                                  <p:childTnLst>
                                    <p:animEffect transition="out" filter="diamond(out)">
                                      <p:cBhvr>
                                        <p:cTn id="59" dur="500"/>
                                        <p:tgtEl>
                                          <p:spTgt spid="23"/>
                                        </p:tgtEl>
                                      </p:cBhvr>
                                    </p:animEffect>
                                    <p:set>
                                      <p:cBhvr>
                                        <p:cTn id="60" dur="1" fill="hold">
                                          <p:stCondLst>
                                            <p:cond delay="500"/>
                                          </p:stCondLst>
                                        </p:cTn>
                                        <p:tgtEl>
                                          <p:spTgt spid="23"/>
                                        </p:tgtEl>
                                        <p:attrNameLst>
                                          <p:attrName>style.visibility</p:attrName>
                                        </p:attrNameLst>
                                      </p:cBhvr>
                                      <p:to>
                                        <p:strVal val="hidden"/>
                                      </p:to>
                                    </p:se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par>
                          <p:cTn id="65" fill="hold">
                            <p:stCondLst>
                              <p:cond delay="6500"/>
                            </p:stCondLst>
                            <p:childTnLst>
                              <p:par>
                                <p:cTn id="66" presetID="22" presetClass="entr" presetSubtype="8" fill="hold" grpId="0"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left)">
                                      <p:cBhvr>
                                        <p:cTn id="68" dur="500"/>
                                        <p:tgtEl>
                                          <p:spTgt spid="30"/>
                                        </p:tgtEl>
                                      </p:cBhvr>
                                    </p:animEffect>
                                  </p:childTnLst>
                                </p:cTn>
                              </p:par>
                            </p:childTnLst>
                          </p:cTn>
                        </p:par>
                        <p:par>
                          <p:cTn id="69" fill="hold">
                            <p:stCondLst>
                              <p:cond delay="7000"/>
                            </p:stCondLst>
                            <p:childTnLst>
                              <p:par>
                                <p:cTn id="70" presetID="8" presetClass="exit" presetSubtype="32" fill="hold" nodeType="afterEffect">
                                  <p:stCondLst>
                                    <p:cond delay="0"/>
                                  </p:stCondLst>
                                  <p:childTnLst>
                                    <p:animEffect transition="out" filter="diamond(out)">
                                      <p:cBhvr>
                                        <p:cTn id="71" dur="500"/>
                                        <p:tgtEl>
                                          <p:spTgt spid="27"/>
                                        </p:tgtEl>
                                      </p:cBhvr>
                                    </p:animEffect>
                                    <p:set>
                                      <p:cBhvr>
                                        <p:cTn id="72" dur="1" fill="hold">
                                          <p:stCondLst>
                                            <p:cond delay="500"/>
                                          </p:stCondLst>
                                        </p:cTn>
                                        <p:tgtEl>
                                          <p:spTgt spid="27"/>
                                        </p:tgtEl>
                                        <p:attrNameLst>
                                          <p:attrName>style.visibility</p:attrName>
                                        </p:attrNameLst>
                                      </p:cBhvr>
                                      <p:to>
                                        <p:strVal val="hidden"/>
                                      </p:to>
                                    </p:set>
                                  </p:childTnLst>
                                </p:cTn>
                              </p:par>
                            </p:childTnLst>
                          </p:cTn>
                        </p:par>
                        <p:par>
                          <p:cTn id="73" fill="hold">
                            <p:stCondLst>
                              <p:cond delay="7500"/>
                            </p:stCondLst>
                            <p:childTnLst>
                              <p:par>
                                <p:cTn id="74" presetID="10" presetClass="entr" presetSubtype="0"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par>
                          <p:cTn id="77" fill="hold">
                            <p:stCondLst>
                              <p:cond delay="8000"/>
                            </p:stCondLst>
                            <p:childTnLst>
                              <p:par>
                                <p:cTn id="78" presetID="22" presetClass="entr" presetSubtype="8"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left)">
                                      <p:cBhvr>
                                        <p:cTn id="80" dur="500"/>
                                        <p:tgtEl>
                                          <p:spTgt spid="34"/>
                                        </p:tgtEl>
                                      </p:cBhvr>
                                    </p:animEffect>
                                  </p:childTnLst>
                                </p:cTn>
                              </p:par>
                            </p:childTnLst>
                          </p:cTn>
                        </p:par>
                        <p:par>
                          <p:cTn id="81" fill="hold">
                            <p:stCondLst>
                              <p:cond delay="8500"/>
                            </p:stCondLst>
                            <p:childTnLst>
                              <p:par>
                                <p:cTn id="82" presetID="8" presetClass="exit" presetSubtype="32" fill="hold" nodeType="afterEffect">
                                  <p:stCondLst>
                                    <p:cond delay="0"/>
                                  </p:stCondLst>
                                  <p:childTnLst>
                                    <p:animEffect transition="out" filter="diamond(out)">
                                      <p:cBhvr>
                                        <p:cTn id="83" dur="500"/>
                                        <p:tgtEl>
                                          <p:spTgt spid="31"/>
                                        </p:tgtEl>
                                      </p:cBhvr>
                                    </p:animEffect>
                                    <p:set>
                                      <p:cBhvr>
                                        <p:cTn id="84" dur="1" fill="hold">
                                          <p:stCondLst>
                                            <p:cond delay="50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22" grpId="0"/>
      <p:bldP spid="26" grpId="0"/>
      <p:bldP spid="30"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5075555" y="-30480"/>
            <a:ext cx="8472805" cy="6903720"/>
          </a:xfrm>
          <a:prstGeom prst="parallelogram">
            <a:avLst>
              <a:gd name="adj" fmla="val 55685"/>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950335" y="1260475"/>
            <a:ext cx="3481705" cy="871201"/>
          </a:xfrm>
          <a:prstGeom prst="rect">
            <a:avLst/>
          </a:prstGeom>
          <a:noFill/>
        </p:spPr>
        <p:txBody>
          <a:bodyPr wrap="square" rtlCol="0">
            <a:spAutoFit/>
          </a:bodyPr>
          <a:lstStyle/>
          <a:p>
            <a:pPr>
              <a:lnSpc>
                <a:spcPct val="140000"/>
              </a:lnSpc>
            </a:pPr>
            <a:r>
              <a:rPr lang="en-US" altLang="zh-CN" sz="4000" dirty="0">
                <a:solidFill>
                  <a:srgbClr val="79ADDD"/>
                </a:solidFill>
                <a:latin typeface="Poppins SemiBold" panose="02000000000000000000" charset="0"/>
                <a:ea typeface="华文细黑" panose="02010600040101010101" charset="-122"/>
                <a:sym typeface="+mn-ea"/>
              </a:rPr>
              <a:t>ADD TITILE</a:t>
            </a:r>
            <a:endParaRPr lang="zh-CN" altLang="en-US" sz="3600" b="1" dirty="0">
              <a:solidFill>
                <a:srgbClr val="79ADDD"/>
              </a:solidFill>
              <a:latin typeface="微软雅黑" panose="020B0503020204020204" charset="-122"/>
              <a:ea typeface="微软雅黑" panose="020B0503020204020204" charset="-122"/>
            </a:endParaRPr>
          </a:p>
        </p:txBody>
      </p:sp>
      <p:sp>
        <p:nvSpPr>
          <p:cNvPr id="6" name="文本框 5"/>
          <p:cNvSpPr txBox="1"/>
          <p:nvPr/>
        </p:nvSpPr>
        <p:spPr>
          <a:xfrm>
            <a:off x="1446245" y="3354070"/>
            <a:ext cx="4920900" cy="1044068"/>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a:t>
            </a:r>
            <a:endParaRPr lang="zh-CN" altLang="en-US" sz="1200" dirty="0">
              <a:latin typeface="Lora" panose="02000503000000020004" charset="0"/>
              <a:ea typeface="华文细黑" panose="02010600040101010101" charset="-122"/>
              <a:sym typeface="+mn-ea"/>
            </a:endParaRPr>
          </a:p>
        </p:txBody>
      </p:sp>
      <p:sp>
        <p:nvSpPr>
          <p:cNvPr id="7" name="矩形 6"/>
          <p:cNvSpPr/>
          <p:nvPr/>
        </p:nvSpPr>
        <p:spPr>
          <a:xfrm>
            <a:off x="2885440" y="2861310"/>
            <a:ext cx="3481705" cy="380553"/>
          </a:xfrm>
          <a:prstGeom prst="rect">
            <a:avLst/>
          </a:prstGeom>
          <a:noFill/>
        </p:spPr>
        <p:txBody>
          <a:bodyPr wrap="square" rtlCol="0">
            <a:spAutoFit/>
          </a:bodyPr>
          <a:lstStyle/>
          <a:p>
            <a:pPr algn="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sp>
        <p:nvSpPr>
          <p:cNvPr id="4" name="文本框 3"/>
          <p:cNvSpPr txBox="1"/>
          <p:nvPr/>
        </p:nvSpPr>
        <p:spPr>
          <a:xfrm>
            <a:off x="1446245" y="4606290"/>
            <a:ext cx="4243355" cy="1044068"/>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a:t>
            </a:r>
            <a:endParaRPr lang="zh-CN" altLang="en-US" sz="1200" dirty="0">
              <a:latin typeface="Lora" panose="02000503000000020004" charset="0"/>
              <a:ea typeface="华文细黑" panose="02010600040101010101"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工作计划</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6" grpId="0"/>
      <p:bldP spid="7"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68880" y="1213485"/>
            <a:ext cx="5516880" cy="507492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79197" y="3604494"/>
            <a:ext cx="1958340" cy="1732975"/>
          </a:xfrm>
          <a:prstGeom prst="rect">
            <a:avLst/>
          </a:prstGeom>
          <a:noFill/>
        </p:spPr>
        <p:txBody>
          <a:bodyPr wrap="square" rtlCol="0">
            <a:spAutoFit/>
          </a:bodyPr>
          <a:lstStyle/>
          <a:p>
            <a:pPr>
              <a:lnSpc>
                <a:spcPct val="140000"/>
              </a:lnSpc>
            </a:pPr>
            <a:r>
              <a:rPr lang="en-US" altLang="zh-CN" sz="4000" dirty="0">
                <a:solidFill>
                  <a:srgbClr val="79ADDD"/>
                </a:solidFill>
                <a:latin typeface="Poppins SemiBold" panose="02000000000000000000" charset="0"/>
                <a:ea typeface="华文细黑" panose="02010600040101010101" charset="-122"/>
                <a:sym typeface="+mn-ea"/>
              </a:rPr>
              <a:t>ADD TITILE</a:t>
            </a:r>
            <a:endParaRPr lang="zh-CN" altLang="en-US" sz="3600" b="1" dirty="0">
              <a:solidFill>
                <a:srgbClr val="79ADDD"/>
              </a:solidFill>
              <a:latin typeface="微软雅黑" panose="020B0503020204020204" charset="-122"/>
              <a:ea typeface="微软雅黑" panose="020B0503020204020204" charset="-122"/>
            </a:endParaRPr>
          </a:p>
        </p:txBody>
      </p:sp>
      <p:sp>
        <p:nvSpPr>
          <p:cNvPr id="4" name="矩形 3"/>
          <p:cNvSpPr/>
          <p:nvPr/>
        </p:nvSpPr>
        <p:spPr>
          <a:xfrm>
            <a:off x="431165" y="1653540"/>
            <a:ext cx="3657600" cy="1265555"/>
          </a:xfrm>
          <a:prstGeom prst="rect">
            <a:avLst/>
          </a:prstGeom>
          <a:solidFill>
            <a:srgbClr val="E7D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8274685" y="3195955"/>
            <a:ext cx="3481705" cy="2373663"/>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a:t>
            </a: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r>
              <a:rPr lang="zh-CN" altLang="en-US" sz="1200" spc="300" dirty="0">
                <a:latin typeface="幼圆" panose="02010509060101010101" pitchFamily="49" charset="-122"/>
                <a:ea typeface="幼圆" panose="02010509060101010101" pitchFamily="49" charset="-122"/>
                <a:sym typeface="+mn-ea"/>
              </a:rPr>
              <a:t>本信息内容双击在此添加你的文本信息内容双击在此添加你的文本信息内容双击在此添加你的文本信息内容双击在此</a:t>
            </a:r>
            <a:endParaRPr lang="zh-CN" altLang="en-US" sz="1200" dirty="0">
              <a:latin typeface="Lora" panose="02000503000000020004" charset="0"/>
              <a:ea typeface="华文细黑" panose="02010600040101010101" charset="-122"/>
              <a:sym typeface="+mn-ea"/>
            </a:endParaRPr>
          </a:p>
        </p:txBody>
      </p:sp>
      <p:sp>
        <p:nvSpPr>
          <p:cNvPr id="5" name="矩形 4"/>
          <p:cNvSpPr/>
          <p:nvPr/>
        </p:nvSpPr>
        <p:spPr>
          <a:xfrm>
            <a:off x="8274685" y="2652395"/>
            <a:ext cx="3481705" cy="380553"/>
          </a:xfrm>
          <a:prstGeom prst="rect">
            <a:avLst/>
          </a:prstGeom>
          <a:noFill/>
        </p:spPr>
        <p:txBody>
          <a:bodyPr wrap="square" rtlCol="0">
            <a:spAutoFit/>
          </a:bodyPr>
          <a:lstStyle/>
          <a:p>
            <a:pP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工作计划</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p:bldP spid="4" grpId="0" animBg="1"/>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80" y="4012565"/>
            <a:ext cx="12257405" cy="2261870"/>
          </a:xfrm>
          <a:prstGeom prst="rect">
            <a:avLst/>
          </a:prstGeom>
          <a:solidFill>
            <a:srgbClr val="E7D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450840" y="1204595"/>
            <a:ext cx="6096000" cy="444944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31165" y="4357370"/>
            <a:ext cx="3944620" cy="871201"/>
          </a:xfrm>
          <a:prstGeom prst="rect">
            <a:avLst/>
          </a:prstGeom>
          <a:noFill/>
        </p:spPr>
        <p:txBody>
          <a:bodyPr wrap="square" rtlCol="0">
            <a:spAutoFit/>
          </a:bodyPr>
          <a:lstStyle/>
          <a:p>
            <a:pPr>
              <a:lnSpc>
                <a:spcPct val="140000"/>
              </a:lnSpc>
            </a:pPr>
            <a:r>
              <a:rPr lang="en-US" altLang="zh-CN" sz="4000" dirty="0">
                <a:solidFill>
                  <a:schemeClr val="bg1"/>
                </a:solidFill>
                <a:latin typeface="Poppins SemiBold" panose="02000000000000000000" charset="0"/>
                <a:ea typeface="华文细黑" panose="02010600040101010101" charset="-122"/>
                <a:sym typeface="+mn-ea"/>
              </a:rPr>
              <a:t>ADD TITILE</a:t>
            </a:r>
            <a:endParaRPr lang="zh-CN" altLang="en-US" sz="3600" b="1" dirty="0">
              <a:solidFill>
                <a:schemeClr val="bg1"/>
              </a:solidFill>
              <a:latin typeface="微软雅黑" panose="020B0503020204020204" charset="-122"/>
              <a:ea typeface="微软雅黑" panose="020B0503020204020204" charset="-122"/>
            </a:endParaRPr>
          </a:p>
        </p:txBody>
      </p:sp>
      <p:sp>
        <p:nvSpPr>
          <p:cNvPr id="7" name="文本框 6"/>
          <p:cNvSpPr txBox="1"/>
          <p:nvPr/>
        </p:nvSpPr>
        <p:spPr>
          <a:xfrm>
            <a:off x="431165" y="1748155"/>
            <a:ext cx="4835525" cy="2041264"/>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a:t>
            </a: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r>
              <a:rPr lang="zh-CN" altLang="en-US" sz="1200" spc="300" dirty="0">
                <a:latin typeface="幼圆" panose="02010509060101010101" pitchFamily="49" charset="-122"/>
                <a:ea typeface="幼圆" panose="02010509060101010101" pitchFamily="49" charset="-122"/>
                <a:sym typeface="+mn-ea"/>
              </a:rPr>
              <a:t>的文本信息内容双击在此添加你的文本信息内容双击在此添加你的文本信息内容双击在此添加你的文本信息内容双击在此添加你的文本信息内</a:t>
            </a:r>
            <a:endParaRPr lang="zh-CN" altLang="en-US" sz="1200" dirty="0">
              <a:latin typeface="Lora" panose="02000503000000020004" charset="0"/>
              <a:ea typeface="华文细黑" panose="02010600040101010101" charset="-122"/>
              <a:sym typeface="+mn-ea"/>
            </a:endParaRPr>
          </a:p>
        </p:txBody>
      </p:sp>
      <p:sp>
        <p:nvSpPr>
          <p:cNvPr id="6" name="矩形 5"/>
          <p:cNvSpPr/>
          <p:nvPr/>
        </p:nvSpPr>
        <p:spPr>
          <a:xfrm>
            <a:off x="431165" y="1204595"/>
            <a:ext cx="3481705" cy="380553"/>
          </a:xfrm>
          <a:prstGeom prst="rect">
            <a:avLst/>
          </a:prstGeom>
          <a:noFill/>
        </p:spPr>
        <p:txBody>
          <a:bodyPr wrap="square" rtlCol="0">
            <a:spAutoFit/>
          </a:bodyPr>
          <a:lstStyle/>
          <a:p>
            <a:pP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工作计划</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2"/>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500"/>
                                        <p:tgtEl>
                                          <p:spTgt spid="4"/>
                                        </p:tgtEl>
                                      </p:cBhvr>
                                    </p:animEffect>
                                  </p:childTnLst>
                                </p:cTn>
                              </p:par>
                            </p:childTnLst>
                          </p:cTn>
                        </p:par>
                        <p:par>
                          <p:cTn id="20" fill="hold">
                            <p:stCondLst>
                              <p:cond delay="1500"/>
                            </p:stCondLst>
                            <p:childTnLst>
                              <p:par>
                                <p:cTn id="21" presetID="29" presetClass="entr" presetSubtype="0" fill="hold" grpId="1" nodeType="afterEffect">
                                  <p:stCondLst>
                                    <p:cond delay="0"/>
                                  </p:stCondLst>
                                  <p:iterate type="lt">
                                    <p:tmPct val="0"/>
                                  </p:iterate>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5" dur="500"/>
                                        <p:tgtEl>
                                          <p:spTgt spid="3"/>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3" grpId="1"/>
      <p:bldP spid="7"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菱形 3"/>
          <p:cNvSpPr/>
          <p:nvPr/>
        </p:nvSpPr>
        <p:spPr>
          <a:xfrm>
            <a:off x="6024245" y="787400"/>
            <a:ext cx="5497195" cy="5497195"/>
          </a:xfrm>
          <a:prstGeom prst="diamond">
            <a:avLst/>
          </a:prstGeom>
          <a:noFill/>
          <a:ln w="25400">
            <a:solidFill>
              <a:srgbClr val="E7D6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菱形 4"/>
          <p:cNvSpPr/>
          <p:nvPr/>
        </p:nvSpPr>
        <p:spPr>
          <a:xfrm>
            <a:off x="6313805" y="1077595"/>
            <a:ext cx="4918075" cy="4918075"/>
          </a:xfrm>
          <a:prstGeom prst="diamond">
            <a:avLst/>
          </a:prstGeom>
          <a:blipFill rotWithShape="1">
            <a:blip r:embed="rId1"/>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乘号"/>
          <p:cNvSpPr/>
          <p:nvPr/>
        </p:nvSpPr>
        <p:spPr>
          <a:xfrm>
            <a:off x="7888605" y="2651760"/>
            <a:ext cx="1767840" cy="1767840"/>
          </a:xfrm>
          <a:prstGeom prst="mathMultiply">
            <a:avLst>
              <a:gd name="adj1" fmla="val 3268"/>
            </a:avLst>
          </a:prstGeom>
          <a:solidFill>
            <a:srgbClr val="E7D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 name="文本框 1"/>
          <p:cNvSpPr txBox="1"/>
          <p:nvPr/>
        </p:nvSpPr>
        <p:spPr>
          <a:xfrm>
            <a:off x="960120" y="1555115"/>
            <a:ext cx="3394075" cy="953135"/>
          </a:xfrm>
          <a:prstGeom prst="rect">
            <a:avLst/>
          </a:prstGeom>
          <a:noFill/>
        </p:spPr>
        <p:txBody>
          <a:bodyPr wrap="square" rtlCol="0">
            <a:spAutoFit/>
          </a:bodyPr>
          <a:lstStyle/>
          <a:p>
            <a:pPr>
              <a:lnSpc>
                <a:spcPct val="140000"/>
              </a:lnSpc>
            </a:pPr>
            <a:r>
              <a:rPr lang="en-US" altLang="zh-CN" sz="4000" dirty="0">
                <a:solidFill>
                  <a:srgbClr val="79ADDD"/>
                </a:solidFill>
                <a:latin typeface="Poppins SemiBold" panose="02000000000000000000" charset="0"/>
                <a:ea typeface="华文细黑" panose="02010600040101010101" charset="-122"/>
                <a:sym typeface="+mn-ea"/>
              </a:rPr>
              <a:t>ADD TITILE</a:t>
            </a:r>
            <a:endParaRPr lang="zh-CN" altLang="en-US" sz="3600" b="1" dirty="0">
              <a:solidFill>
                <a:srgbClr val="79ADDD"/>
              </a:solidFill>
              <a:latin typeface="微软雅黑" panose="020B0503020204020204" charset="-122"/>
              <a:ea typeface="微软雅黑" panose="020B0503020204020204" charset="-122"/>
            </a:endParaRPr>
          </a:p>
        </p:txBody>
      </p:sp>
      <p:sp>
        <p:nvSpPr>
          <p:cNvPr id="7" name="文本框 6"/>
          <p:cNvSpPr txBox="1"/>
          <p:nvPr/>
        </p:nvSpPr>
        <p:spPr>
          <a:xfrm>
            <a:off x="960120" y="3697605"/>
            <a:ext cx="5291455" cy="2041264"/>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a:t>
            </a: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endParaRPr lang="en-US" altLang="zh-CN" sz="1200" spc="300" dirty="0">
              <a:latin typeface="幼圆" panose="02010509060101010101" pitchFamily="49" charset="-122"/>
              <a:ea typeface="幼圆" panose="02010509060101010101" pitchFamily="49" charset="-122"/>
              <a:sym typeface="+mn-ea"/>
            </a:endParaRPr>
          </a:p>
          <a:p>
            <a:pPr>
              <a:lnSpc>
                <a:spcPct val="180000"/>
              </a:lnSpc>
            </a:pPr>
            <a:r>
              <a:rPr lang="zh-CN" altLang="en-US" sz="1200" spc="300" dirty="0">
                <a:latin typeface="幼圆" panose="02010509060101010101" pitchFamily="49" charset="-122"/>
                <a:ea typeface="幼圆" panose="02010509060101010101" pitchFamily="49" charset="-122"/>
                <a:sym typeface="+mn-ea"/>
              </a:rPr>
              <a:t>信息内容双击在此添加你的文本信息内容双击在此添加你的文本信息内容双击在此添加你的文本信息内容双击在此添加你的文本信息内</a:t>
            </a:r>
            <a:endParaRPr lang="zh-CN" altLang="en-US" sz="1200" dirty="0">
              <a:latin typeface="Lora" panose="02000503000000020004" charset="0"/>
              <a:ea typeface="华文细黑" panose="02010600040101010101" charset="-122"/>
              <a:sym typeface="+mn-ea"/>
            </a:endParaRPr>
          </a:p>
        </p:txBody>
      </p:sp>
      <p:sp>
        <p:nvSpPr>
          <p:cNvPr id="3" name="矩形 2"/>
          <p:cNvSpPr/>
          <p:nvPr/>
        </p:nvSpPr>
        <p:spPr>
          <a:xfrm>
            <a:off x="960120" y="3154045"/>
            <a:ext cx="3481705" cy="380553"/>
          </a:xfrm>
          <a:prstGeom prst="rect">
            <a:avLst/>
          </a:prstGeom>
          <a:noFill/>
        </p:spPr>
        <p:txBody>
          <a:bodyPr wrap="square" rtlCol="0">
            <a:spAutoFit/>
          </a:bodyPr>
          <a:lstStyle/>
          <a:p>
            <a:pPr>
              <a:lnSpc>
                <a:spcPct val="120000"/>
              </a:lnSpc>
            </a:pPr>
            <a:r>
              <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rPr>
              <a:t>添加标题</a:t>
            </a:r>
            <a:endParaRPr lang="zh-CN" altLang="en-US" dirty="0">
              <a:solidFill>
                <a:schemeClr val="tx1">
                  <a:lumMod val="75000"/>
                  <a:lumOff val="25000"/>
                </a:schemeClr>
              </a:solidFill>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工作计划</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edge">
                                      <p:cBhvr>
                                        <p:cTn id="23" dur="500"/>
                                        <p:tgtEl>
                                          <p:spTgt spid="4"/>
                                        </p:tgtEl>
                                      </p:cBhvr>
                                    </p:animEffect>
                                  </p:childTnLst>
                                </p:cTn>
                              </p:par>
                            </p:childTnLst>
                          </p:cTn>
                        </p:par>
                        <p:par>
                          <p:cTn id="24" fill="hold">
                            <p:stCondLst>
                              <p:cond delay="2000"/>
                            </p:stCondLst>
                            <p:childTnLst>
                              <p:par>
                                <p:cTn id="25" presetID="9" presetClass="entr" presetSubtype="0" fill="hold" grpId="1"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par>
                          <p:cTn id="28" fill="hold">
                            <p:stCondLst>
                              <p:cond delay="2500"/>
                            </p:stCondLst>
                            <p:childTnLst>
                              <p:par>
                                <p:cTn id="29" presetID="35" presetClass="entr" presetSubtype="0" fill="hold" grpId="0" nodeType="afterEffect">
                                  <p:stCondLst>
                                    <p:cond delay="0"/>
                                  </p:stCondLst>
                                  <p:childTnLst>
                                    <p:set>
                                      <p:cBhvr>
                                        <p:cTn id="30" dur="1" fill="hold">
                                          <p:stCondLst>
                                            <p:cond delay="0"/>
                                          </p:stCondLst>
                                        </p:cTn>
                                        <p:tgtEl>
                                          <p:spTgt spid="253"/>
                                        </p:tgtEl>
                                        <p:attrNameLst>
                                          <p:attrName>style.visibility</p:attrName>
                                        </p:attrNameLst>
                                      </p:cBhvr>
                                      <p:to>
                                        <p:strVal val="visible"/>
                                      </p:to>
                                    </p:set>
                                    <p:animEffect transition="in" filter="fade">
                                      <p:cBhvr>
                                        <p:cTn id="31" dur="500"/>
                                        <p:tgtEl>
                                          <p:spTgt spid="253"/>
                                        </p:tgtEl>
                                      </p:cBhvr>
                                    </p:animEffect>
                                    <p:anim calcmode="lin" valueType="num">
                                      <p:cBhvr>
                                        <p:cTn id="32" dur="500" fill="hold"/>
                                        <p:tgtEl>
                                          <p:spTgt spid="253"/>
                                        </p:tgtEl>
                                        <p:attrNameLst>
                                          <p:attrName>style.rotation</p:attrName>
                                        </p:attrNameLst>
                                      </p:cBhvr>
                                      <p:tavLst>
                                        <p:tav tm="0">
                                          <p:val>
                                            <p:fltVal val="720"/>
                                          </p:val>
                                        </p:tav>
                                        <p:tav tm="100000">
                                          <p:val>
                                            <p:fltVal val="0"/>
                                          </p:val>
                                        </p:tav>
                                      </p:tavLst>
                                    </p:anim>
                                    <p:anim calcmode="lin" valueType="num">
                                      <p:cBhvr>
                                        <p:cTn id="33" dur="500" fill="hold"/>
                                        <p:tgtEl>
                                          <p:spTgt spid="253"/>
                                        </p:tgtEl>
                                        <p:attrNameLst>
                                          <p:attrName>ppt_h</p:attrName>
                                        </p:attrNameLst>
                                      </p:cBhvr>
                                      <p:tavLst>
                                        <p:tav tm="0">
                                          <p:val>
                                            <p:fltVal val="0"/>
                                          </p:val>
                                        </p:tav>
                                        <p:tav tm="100000">
                                          <p:val>
                                            <p:strVal val="#ppt_h"/>
                                          </p:val>
                                        </p:tav>
                                      </p:tavLst>
                                    </p:anim>
                                    <p:anim calcmode="lin" valueType="num">
                                      <p:cBhvr>
                                        <p:cTn id="34" dur="500" fill="hold"/>
                                        <p:tgtEl>
                                          <p:spTgt spid="25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P spid="5" grpId="1" bldLvl="0" animBg="1"/>
      <p:bldP spid="253" grpId="0" bldLvl="0" animBg="1"/>
      <p:bldP spid="2" grpId="1"/>
      <p:bldP spid="7"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6676255" cy="6858000"/>
          </a:xfrm>
          <a:prstGeom prst="rect">
            <a:avLst/>
          </a:prstGeom>
          <a:solidFill>
            <a:srgbClr val="F0D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6676255" y="0"/>
            <a:ext cx="5515745" cy="6858000"/>
          </a:xfrm>
          <a:prstGeom prst="rect">
            <a:avLst/>
          </a:prstGeom>
          <a:solidFill>
            <a:srgbClr val="D2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40174" y="754224"/>
            <a:ext cx="10711651" cy="5349551"/>
            <a:chOff x="740174" y="754224"/>
            <a:chExt cx="10711651" cy="5349551"/>
          </a:xfrm>
        </p:grpSpPr>
        <p:sp>
          <p:nvSpPr>
            <p:cNvPr id="31" name="矩形 30"/>
            <p:cNvSpPr/>
            <p:nvPr/>
          </p:nvSpPr>
          <p:spPr>
            <a:xfrm>
              <a:off x="740174" y="754224"/>
              <a:ext cx="5936081" cy="534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676254" y="754224"/>
              <a:ext cx="4775571" cy="5349551"/>
            </a:xfrm>
            <a:prstGeom prst="rect">
              <a:avLst/>
            </a:prstGeom>
            <a:solidFill>
              <a:srgbClr val="79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2177142" y="1445068"/>
            <a:ext cx="2609461" cy="3967859"/>
          </a:xfrm>
          <a:prstGeom prst="rect">
            <a:avLst/>
          </a:prstGeom>
          <a:noFill/>
          <a:ln w="25400">
            <a:solidFill>
              <a:srgbClr val="D9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E:\图片\5a12772ac0623.jpg5a12772ac0623"/>
          <p:cNvPicPr>
            <a:picLocks noChangeAspect="1"/>
          </p:cNvPicPr>
          <p:nvPr/>
        </p:nvPicPr>
        <p:blipFill>
          <a:blip r:embed="rId1"/>
          <a:srcRect l="2088" t="4904" b="8596"/>
          <a:stretch>
            <a:fillRect/>
          </a:stretch>
        </p:blipFill>
        <p:spPr>
          <a:xfrm>
            <a:off x="4499112" y="1695030"/>
            <a:ext cx="5515745" cy="3467937"/>
          </a:xfrm>
          <a:prstGeom prst="rect">
            <a:avLst/>
          </a:prstGeom>
        </p:spPr>
      </p:pic>
      <p:sp>
        <p:nvSpPr>
          <p:cNvPr id="35" name="矩形 34"/>
          <p:cNvSpPr/>
          <p:nvPr/>
        </p:nvSpPr>
        <p:spPr>
          <a:xfrm>
            <a:off x="2032921" y="1588137"/>
            <a:ext cx="2609461" cy="3967859"/>
          </a:xfrm>
          <a:prstGeom prst="rect">
            <a:avLst/>
          </a:prstGeom>
          <a:noFill/>
          <a:ln w="12700">
            <a:solidFill>
              <a:srgbClr val="D9B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3313328" y="2025617"/>
            <a:ext cx="738664" cy="2536179"/>
          </a:xfrm>
          <a:prstGeom prst="rect">
            <a:avLst/>
          </a:prstGeom>
          <a:noFill/>
        </p:spPr>
        <p:txBody>
          <a:bodyPr vert="eaVert" wrap="square" rtlCol="0">
            <a:spAutoFit/>
          </a:bodyPr>
          <a:lstStyle/>
          <a:p>
            <a:pPr algn="ctr" fontAlgn="auto">
              <a:lnSpc>
                <a:spcPct val="100000"/>
              </a:lnSpc>
            </a:pPr>
            <a:r>
              <a:rPr lang="zh-CN" altLang="en-US" sz="3600" b="1" spc="600" dirty="0">
                <a:solidFill>
                  <a:srgbClr val="D9B44D"/>
                </a:solidFill>
                <a:latin typeface="幼圆" panose="02010509060101010101" pitchFamily="49" charset="-122"/>
                <a:ea typeface="幼圆" panose="02010509060101010101" pitchFamily="49" charset="-122"/>
              </a:rPr>
              <a:t>谢谢观看</a:t>
            </a:r>
            <a:endParaRPr lang="en-US" altLang="zh-CN" sz="3600" b="1" spc="600" dirty="0">
              <a:solidFill>
                <a:srgbClr val="D9B44D"/>
              </a:solidFill>
              <a:latin typeface="幼圆" panose="02010509060101010101" pitchFamily="49" charset="-122"/>
              <a:ea typeface="幼圆" panose="02010509060101010101" pitchFamily="49" charset="-122"/>
            </a:endParaRPr>
          </a:p>
        </p:txBody>
      </p:sp>
      <p:sp>
        <p:nvSpPr>
          <p:cNvPr id="38" name="文本框 37"/>
          <p:cNvSpPr txBox="1"/>
          <p:nvPr/>
        </p:nvSpPr>
        <p:spPr>
          <a:xfrm>
            <a:off x="2884702" y="2826005"/>
            <a:ext cx="428625" cy="1807326"/>
          </a:xfrm>
          <a:prstGeom prst="rect">
            <a:avLst/>
          </a:prstGeom>
          <a:noFill/>
        </p:spPr>
        <p:txBody>
          <a:bodyPr vert="eaVert" wrap="square" rtlCol="0">
            <a:spAutoFit/>
          </a:bodyPr>
          <a:lstStyle/>
          <a:p>
            <a:pPr fontAlgn="auto">
              <a:lnSpc>
                <a:spcPct val="100000"/>
              </a:lnSpc>
            </a:pPr>
            <a:r>
              <a:rPr lang="zh-CN" altLang="en-US" sz="1600" b="1" dirty="0">
                <a:solidFill>
                  <a:srgbClr val="D9B44D"/>
                </a:solidFill>
                <a:latin typeface="幼圆" panose="02010509060101010101" pitchFamily="49" charset="-122"/>
                <a:ea typeface="幼圆" panose="02010509060101010101" pitchFamily="49" charset="-122"/>
              </a:rPr>
              <a:t>汇报人：</a:t>
            </a:r>
            <a:endParaRPr lang="en-US" altLang="zh-CN" sz="1600" b="1" dirty="0">
              <a:solidFill>
                <a:srgbClr val="D9B44D"/>
              </a:solidFill>
              <a:latin typeface="幼圆" panose="02010509060101010101" pitchFamily="49" charset="-122"/>
              <a:ea typeface="幼圆" panose="02010509060101010101" pitchFamily="49" charset="-122"/>
            </a:endParaRPr>
          </a:p>
        </p:txBody>
      </p:sp>
      <p:sp>
        <p:nvSpPr>
          <p:cNvPr id="39" name="文本框 38"/>
          <p:cNvSpPr txBox="1"/>
          <p:nvPr/>
        </p:nvSpPr>
        <p:spPr>
          <a:xfrm>
            <a:off x="6823448" y="809129"/>
            <a:ext cx="4481182" cy="276999"/>
          </a:xfrm>
          <a:prstGeom prst="rect">
            <a:avLst/>
          </a:prstGeom>
          <a:noFill/>
        </p:spPr>
        <p:txBody>
          <a:bodyPr wrap="square" rtlCol="0">
            <a:spAutoFit/>
          </a:bodyPr>
          <a:lstStyle/>
          <a:p>
            <a:pPr algn="dist" fontAlgn="auto">
              <a:lnSpc>
                <a:spcPct val="100000"/>
              </a:lnSpc>
            </a:pPr>
            <a:r>
              <a:rPr lang="en-US" altLang="zh-CN" sz="1200" dirty="0">
                <a:solidFill>
                  <a:schemeClr val="bg1"/>
                </a:solidFill>
                <a:latin typeface="幼圆" panose="02010509060101010101" pitchFamily="49" charset="-122"/>
                <a:ea typeface="幼圆" panose="02010509060101010101" pitchFamily="49" charset="-122"/>
              </a:rPr>
              <a:t>Double-click here to add your text message content</a:t>
            </a:r>
            <a:endParaRPr lang="en-US" altLang="zh-CN" sz="1200" dirty="0">
              <a:solidFill>
                <a:schemeClr val="bg1"/>
              </a:solidFill>
              <a:latin typeface="幼圆" panose="02010509060101010101" pitchFamily="49" charset="-122"/>
              <a:ea typeface="幼圆" panose="02010509060101010101" pitchFamily="49" charset="-122"/>
            </a:endParaRPr>
          </a:p>
        </p:txBody>
      </p:sp>
      <p:sp>
        <p:nvSpPr>
          <p:cNvPr id="40" name="文本框 39"/>
          <p:cNvSpPr txBox="1"/>
          <p:nvPr/>
        </p:nvSpPr>
        <p:spPr>
          <a:xfrm rot="5400000">
            <a:off x="8934235" y="3290497"/>
            <a:ext cx="4481182" cy="276999"/>
          </a:xfrm>
          <a:prstGeom prst="rect">
            <a:avLst/>
          </a:prstGeom>
          <a:noFill/>
        </p:spPr>
        <p:txBody>
          <a:bodyPr wrap="square" rtlCol="0">
            <a:spAutoFit/>
          </a:bodyPr>
          <a:lstStyle/>
          <a:p>
            <a:pPr algn="dist" fontAlgn="auto">
              <a:lnSpc>
                <a:spcPct val="100000"/>
              </a:lnSpc>
            </a:pPr>
            <a:r>
              <a:rPr lang="en-US" altLang="zh-CN" sz="1200" dirty="0">
                <a:solidFill>
                  <a:schemeClr val="bg1"/>
                </a:solidFill>
                <a:latin typeface="幼圆" panose="02010509060101010101" pitchFamily="49" charset="-122"/>
                <a:ea typeface="幼圆" panose="02010509060101010101" pitchFamily="49" charset="-122"/>
              </a:rPr>
              <a:t>Double-click here to add your text message content</a:t>
            </a:r>
            <a:endParaRPr lang="en-US" altLang="zh-CN" sz="1200" dirty="0">
              <a:solidFill>
                <a:schemeClr val="bg1"/>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50000">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14:bounceEnd="50000">
                                          <p:cBhvr additive="base">
                                            <p:cTn id="13" dur="1000" fill="hold"/>
                                            <p:tgtEl>
                                              <p:spTgt spid="34"/>
                                            </p:tgtEl>
                                            <p:attrNameLst>
                                              <p:attrName>ppt_x</p:attrName>
                                            </p:attrNameLst>
                                          </p:cBhvr>
                                          <p:tavLst>
                                            <p:tav tm="0">
                                              <p:val>
                                                <p:strVal val="0-#ppt_w/2"/>
                                              </p:val>
                                            </p:tav>
                                            <p:tav tm="100000">
                                              <p:val>
                                                <p:strVal val="#ppt_x"/>
                                              </p:val>
                                            </p:tav>
                                          </p:tavLst>
                                        </p:anim>
                                        <p:anim calcmode="lin" valueType="num" p14:bounceEnd="50000">
                                          <p:cBhvr additive="base">
                                            <p:cTn id="14" dur="1000" fill="hold"/>
                                            <p:tgtEl>
                                              <p:spTgt spid="3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14:presetBounceEnd="5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50000">
                                          <p:cBhvr additive="base">
                                            <p:cTn id="17" dur="10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18" dur="1000" fill="hold"/>
                                            <p:tgtEl>
                                              <p:spTgt spid="35"/>
                                            </p:tgtEl>
                                            <p:attrNameLst>
                                              <p:attrName>ppt_y</p:attrName>
                                            </p:attrNameLst>
                                          </p:cBhvr>
                                          <p:tavLst>
                                            <p:tav tm="0">
                                              <p:val>
                                                <p:strVal val="#ppt_y"/>
                                              </p:val>
                                            </p:tav>
                                            <p:tav tm="100000">
                                              <p:val>
                                                <p:strVal val="#ppt_y"/>
                                              </p:val>
                                            </p:tav>
                                          </p:tavLst>
                                        </p:anim>
                                      </p:childTnLst>
                                    </p:cTn>
                                  </p:par>
                                  <p:par>
                                    <p:cTn id="19" presetID="2" presetClass="entr" presetSubtype="8" fill="hold" grpId="3" nodeType="withEffect" p14:presetBounceEnd="50000">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14:bounceEnd="50000">
                                          <p:cBhvr additive="base">
                                            <p:cTn id="21" dur="10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22" dur="1000" fill="hold"/>
                                            <p:tgtEl>
                                              <p:spTgt spid="37"/>
                                            </p:tgtEl>
                                            <p:attrNameLst>
                                              <p:attrName>ppt_y</p:attrName>
                                            </p:attrNameLst>
                                          </p:cBhvr>
                                          <p:tavLst>
                                            <p:tav tm="0">
                                              <p:val>
                                                <p:strVal val="#ppt_y"/>
                                              </p:val>
                                            </p:tav>
                                            <p:tav tm="100000">
                                              <p:val>
                                                <p:strVal val="#ppt_y"/>
                                              </p:val>
                                            </p:tav>
                                          </p:tavLst>
                                        </p:anim>
                                      </p:childTnLst>
                                    </p:cTn>
                                  </p:par>
                                  <p:par>
                                    <p:cTn id="23" presetID="2" presetClass="entr" presetSubtype="8" fill="hold" grpId="3" nodeType="withEffect" p14:presetBounceEnd="50000">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14:bounceEnd="50000">
                                          <p:cBhvr additive="base">
                                            <p:cTn id="25" dur="1000" fill="hold"/>
                                            <p:tgtEl>
                                              <p:spTgt spid="38"/>
                                            </p:tgtEl>
                                            <p:attrNameLst>
                                              <p:attrName>ppt_x</p:attrName>
                                            </p:attrNameLst>
                                          </p:cBhvr>
                                          <p:tavLst>
                                            <p:tav tm="0">
                                              <p:val>
                                                <p:strVal val="0-#ppt_w/2"/>
                                              </p:val>
                                            </p:tav>
                                            <p:tav tm="100000">
                                              <p:val>
                                                <p:strVal val="#ppt_x"/>
                                              </p:val>
                                            </p:tav>
                                          </p:tavLst>
                                        </p:anim>
                                        <p:anim calcmode="lin" valueType="num" p14:bounceEnd="50000">
                                          <p:cBhvr additive="base">
                                            <p:cTn id="26" dur="1000" fill="hold"/>
                                            <p:tgtEl>
                                              <p:spTgt spid="38"/>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50000">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14:bounceEnd="50000">
                                          <p:cBhvr additive="base">
                                            <p:cTn id="29" dur="100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30" dur="1000" fill="hold"/>
                                            <p:tgtEl>
                                              <p:spTgt spid="3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4" fill="hold" grpId="3" nodeType="afterEffect" p14:presetBounceEnd="50000">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14:bounceEnd="50000">
                                          <p:cBhvr additive="base">
                                            <p:cTn id="34" dur="10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35" dur="1000" fill="hold"/>
                                            <p:tgtEl>
                                              <p:spTgt spid="39"/>
                                            </p:tgtEl>
                                            <p:attrNameLst>
                                              <p:attrName>ppt_y</p:attrName>
                                            </p:attrNameLst>
                                          </p:cBhvr>
                                          <p:tavLst>
                                            <p:tav tm="0">
                                              <p:val>
                                                <p:strVal val="1+#ppt_h/2"/>
                                              </p:val>
                                            </p:tav>
                                            <p:tav tm="100000">
                                              <p:val>
                                                <p:strVal val="#ppt_y"/>
                                              </p:val>
                                            </p:tav>
                                          </p:tavLst>
                                        </p:anim>
                                      </p:childTnLst>
                                    </p:cTn>
                                  </p:par>
                                  <p:par>
                                    <p:cTn id="36" presetID="2" presetClass="entr" presetSubtype="4" fill="hold" grpId="3" nodeType="withEffect" p14:presetBounceEnd="50000">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14:bounceEnd="50000">
                                          <p:cBhvr additive="base">
                                            <p:cTn id="38" dur="1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39"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p:bldP spid="37" grpId="1"/>
          <p:bldP spid="37" grpId="2"/>
          <p:bldP spid="37" grpId="3"/>
          <p:bldP spid="38" grpId="0"/>
          <p:bldP spid="38" grpId="1"/>
          <p:bldP spid="38" grpId="2"/>
          <p:bldP spid="38" grpId="3"/>
          <p:bldP spid="39" grpId="0"/>
          <p:bldP spid="39" grpId="1"/>
          <p:bldP spid="39" grpId="2"/>
          <p:bldP spid="39" grpId="3"/>
          <p:bldP spid="40" grpId="0"/>
          <p:bldP spid="40" grpId="1"/>
          <p:bldP spid="40" grpId="2"/>
          <p:bldP spid="40" grpId="3"/>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1000" fill="hold"/>
                                            <p:tgtEl>
                                              <p:spTgt spid="34"/>
                                            </p:tgtEl>
                                            <p:attrNameLst>
                                              <p:attrName>ppt_x</p:attrName>
                                            </p:attrNameLst>
                                          </p:cBhvr>
                                          <p:tavLst>
                                            <p:tav tm="0">
                                              <p:val>
                                                <p:strVal val="0-#ppt_w/2"/>
                                              </p:val>
                                            </p:tav>
                                            <p:tav tm="100000">
                                              <p:val>
                                                <p:strVal val="#ppt_x"/>
                                              </p:val>
                                            </p:tav>
                                          </p:tavLst>
                                        </p:anim>
                                        <p:anim calcmode="lin" valueType="num">
                                          <p:cBhvr additive="base">
                                            <p:cTn id="14" dur="1000" fill="hold"/>
                                            <p:tgtEl>
                                              <p:spTgt spid="3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1000" fill="hold"/>
                                            <p:tgtEl>
                                              <p:spTgt spid="35"/>
                                            </p:tgtEl>
                                            <p:attrNameLst>
                                              <p:attrName>ppt_x</p:attrName>
                                            </p:attrNameLst>
                                          </p:cBhvr>
                                          <p:tavLst>
                                            <p:tav tm="0">
                                              <p:val>
                                                <p:strVal val="0-#ppt_w/2"/>
                                              </p:val>
                                            </p:tav>
                                            <p:tav tm="100000">
                                              <p:val>
                                                <p:strVal val="#ppt_x"/>
                                              </p:val>
                                            </p:tav>
                                          </p:tavLst>
                                        </p:anim>
                                        <p:anim calcmode="lin" valueType="num">
                                          <p:cBhvr additive="base">
                                            <p:cTn id="18" dur="1000" fill="hold"/>
                                            <p:tgtEl>
                                              <p:spTgt spid="35"/>
                                            </p:tgtEl>
                                            <p:attrNameLst>
                                              <p:attrName>ppt_y</p:attrName>
                                            </p:attrNameLst>
                                          </p:cBhvr>
                                          <p:tavLst>
                                            <p:tav tm="0">
                                              <p:val>
                                                <p:strVal val="#ppt_y"/>
                                              </p:val>
                                            </p:tav>
                                            <p:tav tm="100000">
                                              <p:val>
                                                <p:strVal val="#ppt_y"/>
                                              </p:val>
                                            </p:tav>
                                          </p:tavLst>
                                        </p:anim>
                                      </p:childTnLst>
                                    </p:cTn>
                                  </p:par>
                                  <p:par>
                                    <p:cTn id="19" presetID="2" presetClass="entr" presetSubtype="8" fill="hold" grpId="3"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1000" fill="hold"/>
                                            <p:tgtEl>
                                              <p:spTgt spid="37"/>
                                            </p:tgtEl>
                                            <p:attrNameLst>
                                              <p:attrName>ppt_x</p:attrName>
                                            </p:attrNameLst>
                                          </p:cBhvr>
                                          <p:tavLst>
                                            <p:tav tm="0">
                                              <p:val>
                                                <p:strVal val="0-#ppt_w/2"/>
                                              </p:val>
                                            </p:tav>
                                            <p:tav tm="100000">
                                              <p:val>
                                                <p:strVal val="#ppt_x"/>
                                              </p:val>
                                            </p:tav>
                                          </p:tavLst>
                                        </p:anim>
                                        <p:anim calcmode="lin" valueType="num">
                                          <p:cBhvr additive="base">
                                            <p:cTn id="22" dur="1000" fill="hold"/>
                                            <p:tgtEl>
                                              <p:spTgt spid="37"/>
                                            </p:tgtEl>
                                            <p:attrNameLst>
                                              <p:attrName>ppt_y</p:attrName>
                                            </p:attrNameLst>
                                          </p:cBhvr>
                                          <p:tavLst>
                                            <p:tav tm="0">
                                              <p:val>
                                                <p:strVal val="#ppt_y"/>
                                              </p:val>
                                            </p:tav>
                                            <p:tav tm="100000">
                                              <p:val>
                                                <p:strVal val="#ppt_y"/>
                                              </p:val>
                                            </p:tav>
                                          </p:tavLst>
                                        </p:anim>
                                      </p:childTnLst>
                                    </p:cTn>
                                  </p:par>
                                  <p:par>
                                    <p:cTn id="23" presetID="2" presetClass="entr" presetSubtype="8" fill="hold" grpId="3"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1000" fill="hold"/>
                                            <p:tgtEl>
                                              <p:spTgt spid="38"/>
                                            </p:tgtEl>
                                            <p:attrNameLst>
                                              <p:attrName>ppt_x</p:attrName>
                                            </p:attrNameLst>
                                          </p:cBhvr>
                                          <p:tavLst>
                                            <p:tav tm="0">
                                              <p:val>
                                                <p:strVal val="0-#ppt_w/2"/>
                                              </p:val>
                                            </p:tav>
                                            <p:tav tm="100000">
                                              <p:val>
                                                <p:strVal val="#ppt_x"/>
                                              </p:val>
                                            </p:tav>
                                          </p:tavLst>
                                        </p:anim>
                                        <p:anim calcmode="lin" valueType="num">
                                          <p:cBhvr additive="base">
                                            <p:cTn id="26" dur="1000" fill="hold"/>
                                            <p:tgtEl>
                                              <p:spTgt spid="38"/>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1000" fill="hold"/>
                                            <p:tgtEl>
                                              <p:spTgt spid="33"/>
                                            </p:tgtEl>
                                            <p:attrNameLst>
                                              <p:attrName>ppt_x</p:attrName>
                                            </p:attrNameLst>
                                          </p:cBhvr>
                                          <p:tavLst>
                                            <p:tav tm="0">
                                              <p:val>
                                                <p:strVal val="1+#ppt_w/2"/>
                                              </p:val>
                                            </p:tav>
                                            <p:tav tm="100000">
                                              <p:val>
                                                <p:strVal val="#ppt_x"/>
                                              </p:val>
                                            </p:tav>
                                          </p:tavLst>
                                        </p:anim>
                                        <p:anim calcmode="lin" valueType="num">
                                          <p:cBhvr additive="base">
                                            <p:cTn id="30" dur="1000" fill="hold"/>
                                            <p:tgtEl>
                                              <p:spTgt spid="3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4" fill="hold" grpId="3"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1000" fill="hold"/>
                                            <p:tgtEl>
                                              <p:spTgt spid="39"/>
                                            </p:tgtEl>
                                            <p:attrNameLst>
                                              <p:attrName>ppt_x</p:attrName>
                                            </p:attrNameLst>
                                          </p:cBhvr>
                                          <p:tavLst>
                                            <p:tav tm="0">
                                              <p:val>
                                                <p:strVal val="#ppt_x"/>
                                              </p:val>
                                            </p:tav>
                                            <p:tav tm="100000">
                                              <p:val>
                                                <p:strVal val="#ppt_x"/>
                                              </p:val>
                                            </p:tav>
                                          </p:tavLst>
                                        </p:anim>
                                        <p:anim calcmode="lin" valueType="num">
                                          <p:cBhvr additive="base">
                                            <p:cTn id="35" dur="1000" fill="hold"/>
                                            <p:tgtEl>
                                              <p:spTgt spid="39"/>
                                            </p:tgtEl>
                                            <p:attrNameLst>
                                              <p:attrName>ppt_y</p:attrName>
                                            </p:attrNameLst>
                                          </p:cBhvr>
                                          <p:tavLst>
                                            <p:tav tm="0">
                                              <p:val>
                                                <p:strVal val="1+#ppt_h/2"/>
                                              </p:val>
                                            </p:tav>
                                            <p:tav tm="100000">
                                              <p:val>
                                                <p:strVal val="#ppt_y"/>
                                              </p:val>
                                            </p:tav>
                                          </p:tavLst>
                                        </p:anim>
                                      </p:childTnLst>
                                    </p:cTn>
                                  </p:par>
                                  <p:par>
                                    <p:cTn id="36" presetID="2" presetClass="entr" presetSubtype="4" fill="hold" grpId="3"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ppt_x"/>
                                              </p:val>
                                            </p:tav>
                                            <p:tav tm="100000">
                                              <p:val>
                                                <p:strVal val="#ppt_x"/>
                                              </p:val>
                                            </p:tav>
                                          </p:tavLst>
                                        </p:anim>
                                        <p:anim calcmode="lin" valueType="num">
                                          <p:cBhvr additive="base">
                                            <p:cTn id="39"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p:bldP spid="37" grpId="1"/>
          <p:bldP spid="37" grpId="2"/>
          <p:bldP spid="37" grpId="3"/>
          <p:bldP spid="38" grpId="0"/>
          <p:bldP spid="38" grpId="1"/>
          <p:bldP spid="38" grpId="2"/>
          <p:bldP spid="38" grpId="3"/>
          <p:bldP spid="39" grpId="0"/>
          <p:bldP spid="39" grpId="1"/>
          <p:bldP spid="39" grpId="2"/>
          <p:bldP spid="39" grpId="3"/>
          <p:bldP spid="40" grpId="0"/>
          <p:bldP spid="40" grpId="1"/>
          <p:bldP spid="40" grpId="2"/>
          <p:bldP spid="40" grpId="3"/>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035" y="1219200"/>
            <a:ext cx="10108565" cy="4420235"/>
          </a:xfrm>
          <a:prstGeom prst="rect">
            <a:avLst/>
          </a:prstGeom>
          <a:noFill/>
          <a:ln w="28575" cmpd="sng">
            <a:solidFill>
              <a:srgbClr val="79ADD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076440" y="1529080"/>
            <a:ext cx="3801110" cy="380111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7076440" y="1529080"/>
            <a:ext cx="3801110" cy="3801110"/>
            <a:chOff x="1908" y="2994"/>
            <a:chExt cx="3104" cy="3104"/>
          </a:xfrm>
        </p:grpSpPr>
        <p:sp>
          <p:nvSpPr>
            <p:cNvPr id="19" name="矩形 18"/>
            <p:cNvSpPr/>
            <p:nvPr/>
          </p:nvSpPr>
          <p:spPr>
            <a:xfrm>
              <a:off x="1908" y="2994"/>
              <a:ext cx="3104" cy="3104"/>
            </a:xfrm>
            <a:prstGeom prst="rect">
              <a:avLst/>
            </a:prstGeom>
            <a:solidFill>
              <a:srgbClr val="79ADD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276" y="3566"/>
              <a:ext cx="2366" cy="1960"/>
            </a:xfrm>
            <a:prstGeom prst="rect">
              <a:avLst/>
            </a:prstGeom>
            <a:noFill/>
          </p:spPr>
          <p:txBody>
            <a:bodyPr wrap="square" rtlCol="0">
              <a:spAutoFit/>
            </a:bodyPr>
            <a:lstStyle/>
            <a:p>
              <a:pPr algn="ctr"/>
              <a:r>
                <a:rPr lang="en-US" altLang="zh-CN" sz="15000" b="1">
                  <a:solidFill>
                    <a:schemeClr val="bg1"/>
                  </a:solidFill>
                  <a:latin typeface="Arial" panose="020B0604020202020204" pitchFamily="34" charset="0"/>
                  <a:ea typeface="华文细黑" panose="02010600040101010101" charset="-122"/>
                </a:rPr>
                <a:t>01</a:t>
              </a:r>
              <a:endParaRPr lang="en-US" altLang="zh-CN" sz="15000" b="1">
                <a:solidFill>
                  <a:schemeClr val="bg1"/>
                </a:solidFill>
                <a:latin typeface="Arial" panose="020B0604020202020204" pitchFamily="34" charset="0"/>
                <a:ea typeface="华文细黑" panose="02010600040101010101" charset="-122"/>
              </a:endParaRPr>
            </a:p>
          </p:txBody>
        </p:sp>
      </p:grpSp>
      <p:sp>
        <p:nvSpPr>
          <p:cNvPr id="9" name="文本框 8"/>
          <p:cNvSpPr txBox="1"/>
          <p:nvPr/>
        </p:nvSpPr>
        <p:spPr>
          <a:xfrm>
            <a:off x="1157605" y="2685949"/>
            <a:ext cx="5629275" cy="1697196"/>
          </a:xfrm>
          <a:prstGeom prst="rect">
            <a:avLst/>
          </a:prstGeom>
          <a:noFill/>
        </p:spPr>
        <p:txBody>
          <a:bodyPr wrap="square" rtlCol="0">
            <a:spAutoFit/>
          </a:bodyPr>
          <a:lstStyle/>
          <a:p>
            <a:pPr algn="r" fontAlgn="auto">
              <a:lnSpc>
                <a:spcPct val="180000"/>
              </a:lnSpc>
            </a:pPr>
            <a:r>
              <a:rPr lang="en-US" altLang="zh-CN" sz="1200" dirty="0">
                <a:latin typeface="幼圆" panose="02010509060101010101" pitchFamily="49" charset="-122"/>
                <a:ea typeface="幼圆" panose="02010509060101010101" pitchFamily="49" charset="-122"/>
                <a:sym typeface="+mn-ea"/>
              </a:rPr>
              <a:t>Double-click here to add your text message content Double-click here to add your text message content Double-click here to add your text message content Double-click here to add your text message content Double-click here to add your text message content Double-click here to add your text message content</a:t>
            </a:r>
            <a:endParaRPr lang="zh-CN" altLang="en-US" sz="1200" dirty="0">
              <a:solidFill>
                <a:schemeClr val="tx1"/>
              </a:solidFill>
              <a:latin typeface="幼圆" panose="02010509060101010101" pitchFamily="49" charset="-122"/>
              <a:ea typeface="幼圆" panose="02010509060101010101" pitchFamily="49" charset="-122"/>
              <a:sym typeface="+mn-ea"/>
            </a:endParaRPr>
          </a:p>
        </p:txBody>
      </p:sp>
      <p:sp>
        <p:nvSpPr>
          <p:cNvPr id="10" name="矩形 9"/>
          <p:cNvSpPr/>
          <p:nvPr/>
        </p:nvSpPr>
        <p:spPr>
          <a:xfrm>
            <a:off x="3305175" y="1870075"/>
            <a:ext cx="3481705" cy="604781"/>
          </a:xfrm>
          <a:prstGeom prst="rect">
            <a:avLst/>
          </a:prstGeom>
          <a:noFill/>
        </p:spPr>
        <p:txBody>
          <a:bodyPr wrap="square" rtlCol="0">
            <a:spAutoFit/>
          </a:bodyPr>
          <a:lstStyle/>
          <a:p>
            <a:pPr algn="r">
              <a:lnSpc>
                <a:spcPct val="120000"/>
              </a:lnSpc>
            </a:pPr>
            <a:r>
              <a:rPr lang="zh-CN" altLang="en-US" sz="3200" b="1" spc="600" dirty="0">
                <a:solidFill>
                  <a:schemeClr val="tx1"/>
                </a:solidFill>
                <a:latin typeface="幼圆" panose="02010509060101010101" pitchFamily="49" charset="-122"/>
                <a:ea typeface="幼圆" panose="02010509060101010101" pitchFamily="49" charset="-122"/>
                <a:sym typeface="+mn-ea"/>
              </a:rPr>
              <a:t>工作概述</a:t>
            </a:r>
            <a:endParaRPr lang="zh-CN" altLang="en-US" sz="32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0120" y="1280160"/>
            <a:ext cx="4907280" cy="275844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344920" y="3449320"/>
            <a:ext cx="4907280" cy="2758440"/>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265545" y="1718310"/>
            <a:ext cx="4986655" cy="1364797"/>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a:t>
            </a:r>
            <a:endParaRPr lang="zh-CN" altLang="en-US" sz="1200" spc="300" dirty="0">
              <a:latin typeface="幼圆" panose="02010509060101010101" pitchFamily="49" charset="-122"/>
              <a:ea typeface="幼圆" panose="02010509060101010101" pitchFamily="49" charset="-122"/>
              <a:sym typeface="+mn-ea"/>
            </a:endParaRPr>
          </a:p>
        </p:txBody>
      </p:sp>
      <p:sp>
        <p:nvSpPr>
          <p:cNvPr id="4" name="矩形 3"/>
          <p:cNvSpPr/>
          <p:nvPr/>
        </p:nvSpPr>
        <p:spPr>
          <a:xfrm>
            <a:off x="6265545" y="1266825"/>
            <a:ext cx="3481705" cy="380553"/>
          </a:xfrm>
          <a:prstGeom prst="rect">
            <a:avLst/>
          </a:prstGeom>
          <a:noFill/>
        </p:spPr>
        <p:txBody>
          <a:bodyPr wrap="square" rtlCol="0">
            <a:spAutoFit/>
          </a:bodyPr>
          <a:lstStyle/>
          <a:p>
            <a:pPr>
              <a:lnSpc>
                <a:spcPct val="120000"/>
              </a:lnSpc>
            </a:pPr>
            <a:r>
              <a:rPr lang="zh-CN" altLang="en-US" dirty="0">
                <a:latin typeface="幼圆" panose="02010509060101010101" pitchFamily="49" charset="-122"/>
                <a:ea typeface="幼圆" panose="02010509060101010101" pitchFamily="49" charset="-122"/>
                <a:sym typeface="+mn-ea"/>
              </a:rPr>
              <a:t>添加标题</a:t>
            </a:r>
            <a:endParaRPr lang="zh-CN" altLang="en-US" dirty="0">
              <a:latin typeface="幼圆" panose="02010509060101010101" pitchFamily="49" charset="-122"/>
              <a:ea typeface="幼圆" panose="02010509060101010101" pitchFamily="49" charset="-122"/>
              <a:sym typeface="+mn-ea"/>
            </a:endParaRPr>
          </a:p>
        </p:txBody>
      </p:sp>
      <p:sp>
        <p:nvSpPr>
          <p:cNvPr id="5" name="文本框 4"/>
          <p:cNvSpPr txBox="1"/>
          <p:nvPr/>
        </p:nvSpPr>
        <p:spPr>
          <a:xfrm>
            <a:off x="960120" y="4718050"/>
            <a:ext cx="4986655" cy="1364797"/>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a:t>
            </a:r>
            <a:endParaRPr lang="zh-CN" altLang="en-US" sz="1200" spc="300" dirty="0">
              <a:latin typeface="幼圆" panose="02010509060101010101" pitchFamily="49" charset="-122"/>
              <a:ea typeface="幼圆" panose="02010509060101010101" pitchFamily="49" charset="-122"/>
              <a:sym typeface="+mn-ea"/>
            </a:endParaRPr>
          </a:p>
        </p:txBody>
      </p:sp>
      <p:sp>
        <p:nvSpPr>
          <p:cNvPr id="6" name="矩形 5"/>
          <p:cNvSpPr/>
          <p:nvPr/>
        </p:nvSpPr>
        <p:spPr>
          <a:xfrm>
            <a:off x="960120" y="4266565"/>
            <a:ext cx="3481705" cy="380553"/>
          </a:xfrm>
          <a:prstGeom prst="rect">
            <a:avLst/>
          </a:prstGeom>
          <a:noFill/>
        </p:spPr>
        <p:txBody>
          <a:bodyPr wrap="square" rtlCol="0">
            <a:spAutoFit/>
          </a:bodyPr>
          <a:lstStyle/>
          <a:p>
            <a:pPr algn="l">
              <a:lnSpc>
                <a:spcPct val="120000"/>
              </a:lnSpc>
            </a:pPr>
            <a:r>
              <a:rPr lang="zh-CN" altLang="en-US" dirty="0">
                <a:solidFill>
                  <a:schemeClr val="tx1"/>
                </a:solidFill>
                <a:latin typeface="幼圆" panose="02010509060101010101" pitchFamily="49" charset="-122"/>
                <a:ea typeface="幼圆" panose="02010509060101010101" pitchFamily="49" charset="-122"/>
                <a:sym typeface="+mn-ea"/>
              </a:rPr>
              <a:t>添加标题</a:t>
            </a:r>
            <a:endParaRPr lang="zh-CN" altLang="en-US" dirty="0">
              <a:solidFill>
                <a:schemeClr val="tx1"/>
              </a:solidFill>
              <a:latin typeface="幼圆" panose="02010509060101010101" pitchFamily="49" charset="-122"/>
              <a:ea typeface="幼圆" panose="02010509060101010101" pitchFamily="49" charset="-122"/>
              <a:sym typeface="+mn-ea"/>
            </a:endParaRPr>
          </a:p>
        </p:txBody>
      </p:sp>
      <p:sp>
        <p:nvSpPr>
          <p:cNvPr id="12" name="矩形 11"/>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工作概述</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1" grpId="0" bldLvl="0" animBg="1"/>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8560" y="-15240"/>
            <a:ext cx="4663440" cy="687324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901440" y="1440180"/>
            <a:ext cx="3459480" cy="2148840"/>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78765" y="1440180"/>
            <a:ext cx="3459480" cy="2148840"/>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89999" y="4410075"/>
            <a:ext cx="6671556" cy="1706686"/>
          </a:xfrm>
          <a:prstGeom prst="rect">
            <a:avLst/>
          </a:prstGeom>
          <a:noFill/>
        </p:spPr>
        <p:txBody>
          <a:bodyPr wrap="square" rtlCol="0">
            <a:spAutoFit/>
          </a:bodyPr>
          <a:lstStyle/>
          <a:p>
            <a:pPr>
              <a:lnSpc>
                <a:spcPct val="180000"/>
              </a:lnSpc>
            </a:pPr>
            <a:r>
              <a:rPr lang="zh-CN" altLang="en-US" sz="10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a:t>
            </a:r>
            <a:endParaRPr lang="en-US" altLang="zh-CN" sz="1000" spc="300" dirty="0">
              <a:latin typeface="幼圆" panose="02010509060101010101" pitchFamily="49" charset="-122"/>
              <a:ea typeface="幼圆" panose="02010509060101010101" pitchFamily="49" charset="-122"/>
              <a:sym typeface="+mn-ea"/>
            </a:endParaRPr>
          </a:p>
          <a:p>
            <a:pPr>
              <a:lnSpc>
                <a:spcPct val="180000"/>
              </a:lnSpc>
            </a:pPr>
            <a:endParaRPr lang="en-US" altLang="zh-CN" sz="1000" spc="300" dirty="0">
              <a:latin typeface="幼圆" panose="02010509060101010101" pitchFamily="49" charset="-122"/>
              <a:ea typeface="幼圆" panose="02010509060101010101" pitchFamily="49" charset="-122"/>
              <a:sym typeface="+mn-ea"/>
            </a:endParaRPr>
          </a:p>
          <a:p>
            <a:pPr>
              <a:lnSpc>
                <a:spcPct val="180000"/>
              </a:lnSpc>
            </a:pPr>
            <a:r>
              <a:rPr lang="zh-CN" altLang="en-US" sz="10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a:t>
            </a:r>
            <a:endParaRPr lang="zh-CN" altLang="en-US" sz="1000" spc="300" dirty="0">
              <a:latin typeface="幼圆" panose="02010509060101010101" pitchFamily="49" charset="-122"/>
              <a:ea typeface="幼圆" panose="02010509060101010101" pitchFamily="49" charset="-122"/>
              <a:sym typeface="+mn-ea"/>
            </a:endParaRPr>
          </a:p>
        </p:txBody>
      </p:sp>
      <p:sp>
        <p:nvSpPr>
          <p:cNvPr id="7" name="矩形 6"/>
          <p:cNvSpPr/>
          <p:nvPr/>
        </p:nvSpPr>
        <p:spPr>
          <a:xfrm>
            <a:off x="689999" y="3906520"/>
            <a:ext cx="3481705" cy="380553"/>
          </a:xfrm>
          <a:prstGeom prst="rect">
            <a:avLst/>
          </a:prstGeom>
          <a:noFill/>
        </p:spPr>
        <p:txBody>
          <a:bodyPr wrap="square" rtlCol="0">
            <a:spAutoFit/>
          </a:bodyPr>
          <a:lstStyle/>
          <a:p>
            <a:pPr>
              <a:lnSpc>
                <a:spcPct val="120000"/>
              </a:lnSpc>
            </a:pPr>
            <a:r>
              <a:rPr lang="zh-CN" altLang="en-US" dirty="0">
                <a:latin typeface="幼圆" panose="02010509060101010101" pitchFamily="49" charset="-122"/>
                <a:ea typeface="幼圆" panose="02010509060101010101" pitchFamily="49" charset="-122"/>
                <a:sym typeface="+mn-ea"/>
              </a:rPr>
              <a:t>添加标题</a:t>
            </a:r>
            <a:endParaRPr lang="zh-CN" altLang="en-US" dirty="0">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工作概述</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8" presetClass="entr" presetSubtype="0" accel="50000" fill="hold" grpId="1"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5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Effect transition="in" filter="fade">
                                      <p:cBhvr>
                                        <p:cTn id="16" dur="500"/>
                                        <p:tgtEl>
                                          <p:spTgt spid="5"/>
                                        </p:tgtEl>
                                      </p:cBhvr>
                                    </p:animEffect>
                                  </p:childTnLst>
                                </p:cTn>
                              </p:par>
                            </p:childTnLst>
                          </p:cTn>
                        </p:par>
                        <p:par>
                          <p:cTn id="17" fill="hold">
                            <p:stCondLst>
                              <p:cond delay="1000"/>
                            </p:stCondLst>
                            <p:childTnLst>
                              <p:par>
                                <p:cTn id="18" presetID="14" presetClass="entr" presetSubtype="5" fill="hold" grpId="1"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bldLvl="0" animBg="1"/>
      <p:bldP spid="5" grpId="0" animBg="1"/>
      <p:bldP spid="5" grpId="1" bldLvl="0" animBg="1"/>
      <p:bldP spid="6" grpId="0" bldLvl="0" animBg="1"/>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335" y="2233930"/>
            <a:ext cx="443865" cy="1290955"/>
          </a:xfrm>
          <a:prstGeom prst="rect">
            <a:avLst/>
          </a:prstGeom>
          <a:solidFill>
            <a:srgbClr val="F0D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1902440" y="3108325"/>
            <a:ext cx="294005" cy="3796030"/>
          </a:xfrm>
          <a:prstGeom prst="rect">
            <a:avLst/>
          </a:prstGeom>
          <a:solidFill>
            <a:srgbClr val="D9B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853305" y="897890"/>
            <a:ext cx="6926580" cy="553466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63880" y="2275166"/>
            <a:ext cx="4340225" cy="412613"/>
          </a:xfrm>
          <a:prstGeom prst="rect">
            <a:avLst/>
          </a:prstGeom>
          <a:noFill/>
        </p:spPr>
        <p:txBody>
          <a:bodyPr wrap="square" rtlCol="0">
            <a:spAutoFit/>
          </a:bodyPr>
          <a:lstStyle/>
          <a:p>
            <a:pPr>
              <a:lnSpc>
                <a:spcPct val="120000"/>
              </a:lnSpc>
            </a:pPr>
            <a:r>
              <a:rPr lang="zh-CN" altLang="en-US" sz="2000" dirty="0">
                <a:latin typeface="幼圆" panose="02010509060101010101" pitchFamily="49" charset="-122"/>
                <a:ea typeface="幼圆" panose="02010509060101010101" pitchFamily="49" charset="-122"/>
                <a:sym typeface="+mn-ea"/>
              </a:rPr>
              <a:t>添加标题</a:t>
            </a:r>
            <a:endParaRPr lang="zh-CN" altLang="en-US" sz="2000" dirty="0">
              <a:latin typeface="幼圆" panose="02010509060101010101" pitchFamily="49" charset="-122"/>
              <a:ea typeface="幼圆" panose="02010509060101010101" pitchFamily="49" charset="-122"/>
              <a:sym typeface="+mn-ea"/>
            </a:endParaRPr>
          </a:p>
        </p:txBody>
      </p:sp>
      <p:sp>
        <p:nvSpPr>
          <p:cNvPr id="7" name="文本框 6"/>
          <p:cNvSpPr txBox="1"/>
          <p:nvPr/>
        </p:nvSpPr>
        <p:spPr>
          <a:xfrm>
            <a:off x="569595" y="2879407"/>
            <a:ext cx="3461229" cy="1697196"/>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a:t>
            </a:r>
            <a:endParaRPr lang="zh-CN" altLang="en-US" sz="1200" spc="300" dirty="0">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工作概述</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gtEl>
                                      </p:cBhvr>
                                    </p:animEffect>
                                  </p:childTnLst>
                                </p:cTn>
                              </p:par>
                            </p:childTnLst>
                          </p:cTn>
                        </p:par>
                        <p:par>
                          <p:cTn id="18" fill="hold">
                            <p:stCondLst>
                              <p:cond delay="1149"/>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649"/>
                            </p:stCondLst>
                            <p:childTnLst>
                              <p:par>
                                <p:cTn id="25" presetID="14" presetClass="entr" presetSubtype="5"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vertical)">
                                      <p:cBhvr>
                                        <p:cTn id="27" dur="500"/>
                                        <p:tgtEl>
                                          <p:spTgt spid="4"/>
                                        </p:tgtEl>
                                      </p:cBhvr>
                                    </p:animEffect>
                                  </p:childTnLst>
                                </p:cTn>
                              </p:par>
                            </p:childTnLst>
                          </p:cTn>
                        </p:par>
                        <p:par>
                          <p:cTn id="28" fill="hold">
                            <p:stCondLst>
                              <p:cond delay="2149"/>
                            </p:stCondLst>
                            <p:childTnLst>
                              <p:par>
                                <p:cTn id="29" presetID="22" presetClass="entr" presetSubtype="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P spid="4" grpId="0" bldLvl="0" animBg="1"/>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278255"/>
            <a:ext cx="6903720" cy="345948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208520" y="3096260"/>
            <a:ext cx="2347595" cy="1642110"/>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9662795" y="3096260"/>
            <a:ext cx="2347595" cy="1642110"/>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208520" y="1837832"/>
            <a:ext cx="2709921" cy="871201"/>
          </a:xfrm>
          <a:prstGeom prst="rect">
            <a:avLst/>
          </a:prstGeom>
          <a:noFill/>
        </p:spPr>
        <p:txBody>
          <a:bodyPr wrap="square" rtlCol="0">
            <a:spAutoFit/>
          </a:bodyPr>
          <a:lstStyle/>
          <a:p>
            <a:pPr>
              <a:lnSpc>
                <a:spcPct val="140000"/>
              </a:lnSpc>
            </a:pPr>
            <a:r>
              <a:rPr lang="en-US" altLang="zh-CN" sz="4000" dirty="0">
                <a:solidFill>
                  <a:srgbClr val="79ADDD"/>
                </a:solidFill>
                <a:latin typeface="Poppins SemiBold" panose="02000000000000000000" charset="0"/>
                <a:ea typeface="华文细黑" panose="02010600040101010101" charset="-122"/>
                <a:sym typeface="+mn-ea"/>
              </a:rPr>
              <a:t>ADD TITILE</a:t>
            </a:r>
            <a:endParaRPr lang="zh-CN" altLang="en-US" sz="3600" b="1" dirty="0">
              <a:solidFill>
                <a:srgbClr val="79ADDD"/>
              </a:solidFill>
              <a:latin typeface="微软雅黑" panose="020B0503020204020204" charset="-122"/>
              <a:ea typeface="微软雅黑" panose="020B0503020204020204" charset="-122"/>
            </a:endParaRPr>
          </a:p>
        </p:txBody>
      </p:sp>
      <p:sp>
        <p:nvSpPr>
          <p:cNvPr id="6" name="文本框 5"/>
          <p:cNvSpPr txBox="1"/>
          <p:nvPr/>
        </p:nvSpPr>
        <p:spPr>
          <a:xfrm>
            <a:off x="2388637" y="5286151"/>
            <a:ext cx="8313575" cy="700000"/>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a:t>
            </a:r>
            <a:endParaRPr lang="zh-CN" altLang="en-US" sz="1200" spc="300" dirty="0">
              <a:latin typeface="幼圆" panose="02010509060101010101" pitchFamily="49" charset="-122"/>
              <a:ea typeface="幼圆" panose="02010509060101010101" pitchFamily="49" charset="-122"/>
              <a:sym typeface="+mn-ea"/>
            </a:endParaRPr>
          </a:p>
        </p:txBody>
      </p:sp>
      <p:sp>
        <p:nvSpPr>
          <p:cNvPr id="7" name="矩形 6"/>
          <p:cNvSpPr/>
          <p:nvPr/>
        </p:nvSpPr>
        <p:spPr>
          <a:xfrm>
            <a:off x="1457533" y="4905598"/>
            <a:ext cx="3481705" cy="380553"/>
          </a:xfrm>
          <a:prstGeom prst="rect">
            <a:avLst/>
          </a:prstGeom>
          <a:noFill/>
        </p:spPr>
        <p:txBody>
          <a:bodyPr wrap="square" rtlCol="0">
            <a:spAutoFit/>
          </a:bodyPr>
          <a:lstStyle/>
          <a:p>
            <a:pPr>
              <a:lnSpc>
                <a:spcPct val="120000"/>
              </a:lnSpc>
            </a:pPr>
            <a:r>
              <a:rPr lang="zh-CN" altLang="en-US" dirty="0">
                <a:latin typeface="幼圆" panose="02010509060101010101" pitchFamily="49" charset="-122"/>
                <a:ea typeface="幼圆" panose="02010509060101010101" pitchFamily="49" charset="-122"/>
                <a:sym typeface="+mn-ea"/>
              </a:rPr>
              <a:t>添加标题</a:t>
            </a:r>
            <a:endParaRPr lang="zh-CN" altLang="en-US" dirty="0">
              <a:latin typeface="幼圆" panose="02010509060101010101" pitchFamily="49" charset="-122"/>
              <a:ea typeface="幼圆" panose="02010509060101010101" pitchFamily="49" charset="-122"/>
              <a:sym typeface="+mn-ea"/>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工作概述</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39" presetClass="entr" presetSubtype="0" accel="10000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par>
                          <p:cTn id="32" fill="hold">
                            <p:stCondLst>
                              <p:cond delay="245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2950"/>
                            </p:stCondLst>
                            <p:childTnLst>
                              <p:par>
                                <p:cTn id="37" presetID="42"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anim calcmode="lin" valueType="num">
                                      <p:cBhvr>
                                        <p:cTn id="40" dur="500" fill="hold"/>
                                        <p:tgtEl>
                                          <p:spTgt spid="6"/>
                                        </p:tgtEl>
                                        <p:attrNameLst>
                                          <p:attrName>ppt_x</p:attrName>
                                        </p:attrNameLst>
                                      </p:cBhvr>
                                      <p:tavLst>
                                        <p:tav tm="0">
                                          <p:val>
                                            <p:strVal val="#ppt_x"/>
                                          </p:val>
                                        </p:tav>
                                        <p:tav tm="100000">
                                          <p:val>
                                            <p:strVal val="#ppt_x"/>
                                          </p:val>
                                        </p:tav>
                                      </p:tavLst>
                                    </p:anim>
                                    <p:anim calcmode="lin" valueType="num">
                                      <p:cBhvr>
                                        <p:cTn id="4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 grpId="0" bldLvl="0" animBg="1"/>
      <p:bldP spid="3"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p:cNvSpPr/>
          <p:nvPr/>
        </p:nvSpPr>
        <p:spPr>
          <a:xfrm>
            <a:off x="570230" y="1898650"/>
            <a:ext cx="4862195" cy="204152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570230" y="4246245"/>
            <a:ext cx="2235835" cy="204152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3110865" y="4246245"/>
            <a:ext cx="3656965" cy="204152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7072630" y="4246245"/>
            <a:ext cx="2235835" cy="2041525"/>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688965" y="2042795"/>
            <a:ext cx="4947933" cy="1364797"/>
          </a:xfrm>
          <a:prstGeom prst="rect">
            <a:avLst/>
          </a:prstGeom>
          <a:noFill/>
        </p:spPr>
        <p:txBody>
          <a:bodyPr wrap="square" rtlCol="0">
            <a:spAutoFit/>
          </a:bodyPr>
          <a:lstStyle/>
          <a:p>
            <a:pPr>
              <a:lnSpc>
                <a:spcPct val="180000"/>
              </a:lnSpc>
            </a:pPr>
            <a:r>
              <a:rPr lang="zh-CN" altLang="en-US" sz="1200" spc="300" dirty="0">
                <a:latin typeface="幼圆" panose="02010509060101010101" pitchFamily="49" charset="-122"/>
                <a:ea typeface="幼圆" panose="02010509060101010101" pitchFamily="49" charset="-122"/>
                <a:sym typeface="+mn-ea"/>
              </a:rPr>
              <a:t>双击在此添加你的文本信息内容双击在此添加你的文本信息内容双击在此添加你的文本信息内容双击在此添加你的文本信息内容双击在此添加你的文本信息内容双击在此添加你的文本信息内容</a:t>
            </a:r>
            <a:endParaRPr lang="zh-CN" altLang="en-US" sz="1200" spc="300" dirty="0">
              <a:latin typeface="幼圆" panose="02010509060101010101" pitchFamily="49" charset="-122"/>
              <a:ea typeface="幼圆" panose="02010509060101010101" pitchFamily="49" charset="-122"/>
              <a:sym typeface="+mn-ea"/>
            </a:endParaRPr>
          </a:p>
        </p:txBody>
      </p:sp>
      <p:sp>
        <p:nvSpPr>
          <p:cNvPr id="7" name="矩形 6"/>
          <p:cNvSpPr/>
          <p:nvPr/>
        </p:nvSpPr>
        <p:spPr>
          <a:xfrm>
            <a:off x="5688965" y="1171575"/>
            <a:ext cx="2967990" cy="953135"/>
          </a:xfrm>
          <a:prstGeom prst="rect">
            <a:avLst/>
          </a:prstGeom>
          <a:noFill/>
        </p:spPr>
        <p:txBody>
          <a:bodyPr wrap="square" rtlCol="0">
            <a:spAutoFit/>
          </a:bodyPr>
          <a:lstStyle/>
          <a:p>
            <a:pPr>
              <a:lnSpc>
                <a:spcPct val="140000"/>
              </a:lnSpc>
            </a:pPr>
            <a:r>
              <a:rPr lang="en-US" altLang="zh-CN" sz="4000" dirty="0">
                <a:solidFill>
                  <a:srgbClr val="D9B44D"/>
                </a:solidFill>
                <a:latin typeface="Poppins SemiBold" panose="02000000000000000000" charset="0"/>
                <a:ea typeface="华文细黑" panose="02010600040101010101" charset="-122"/>
                <a:sym typeface="+mn-ea"/>
              </a:rPr>
              <a:t>ADD TITILE</a:t>
            </a:r>
            <a:endParaRPr lang="zh-CN" altLang="en-US" sz="3600" b="1" dirty="0">
              <a:solidFill>
                <a:srgbClr val="D9B44D"/>
              </a:solidFill>
              <a:latin typeface="微软雅黑" panose="020B0503020204020204" charset="-122"/>
              <a:ea typeface="微软雅黑" panose="020B0503020204020204" charset="-122"/>
            </a:endParaRPr>
          </a:p>
        </p:txBody>
      </p:sp>
      <p:sp>
        <p:nvSpPr>
          <p:cNvPr id="11" name="矩形 10"/>
          <p:cNvSpPr/>
          <p:nvPr/>
        </p:nvSpPr>
        <p:spPr>
          <a:xfrm>
            <a:off x="4355147" y="174762"/>
            <a:ext cx="3481705" cy="412613"/>
          </a:xfrm>
          <a:prstGeom prst="rect">
            <a:avLst/>
          </a:prstGeom>
          <a:noFill/>
        </p:spPr>
        <p:txBody>
          <a:bodyPr wrap="square" rtlCol="0">
            <a:spAutoFit/>
          </a:bodyPr>
          <a:lstStyle/>
          <a:p>
            <a:pPr algn="ctr">
              <a:lnSpc>
                <a:spcPct val="120000"/>
              </a:lnSpc>
            </a:pPr>
            <a:r>
              <a:rPr lang="zh-CN" altLang="en-US" sz="2000" b="1" spc="600" dirty="0">
                <a:solidFill>
                  <a:schemeClr val="tx1"/>
                </a:solidFill>
                <a:latin typeface="幼圆" panose="02010509060101010101" pitchFamily="49" charset="-122"/>
                <a:ea typeface="幼圆" panose="02010509060101010101" pitchFamily="49" charset="-122"/>
                <a:sym typeface="+mn-ea"/>
              </a:rPr>
              <a:t>工作概述</a:t>
            </a:r>
            <a:endParaRPr lang="zh-CN" altLang="en-US" sz="2000" b="1" spc="600" dirty="0">
              <a:solidFill>
                <a:schemeClr val="tx1"/>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2"/>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Effect transition="in" filter="wipe(right)" prLst="gradientSize: 0.1">
                                      <p:cBhvr>
                                        <p:cTn id="9" dur="500"/>
                                        <p:tgtEl>
                                          <p:spTgt spid="6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arn(inVertical)">
                                      <p:cBhvr>
                                        <p:cTn id="19" dur="500"/>
                                        <p:tgtEl>
                                          <p:spTgt spid="67"/>
                                        </p:tgtEl>
                                      </p:cBhvr>
                                    </p:animEffect>
                                  </p:childTnLst>
                                </p:cTn>
                              </p:par>
                            </p:childTnLst>
                          </p:cTn>
                        </p:par>
                        <p:par>
                          <p:cTn id="20" fill="hold">
                            <p:stCondLst>
                              <p:cond delay="1500"/>
                            </p:stCondLst>
                            <p:childTnLst>
                              <p:par>
                                <p:cTn id="21" presetID="13" presetClass="entr" presetSubtype="16"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plus(in)">
                                      <p:cBhvr>
                                        <p:cTn id="23" dur="500"/>
                                        <p:tgtEl>
                                          <p:spTgt spid="6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66" grpId="0" bldLvl="0" animBg="1"/>
      <p:bldP spid="67" grpId="0" bldLvl="0" animBg="1"/>
      <p:bldP spid="68" grpId="0" bldLvl="0" animBg="1"/>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035" y="1219200"/>
            <a:ext cx="10108565" cy="4420235"/>
          </a:xfrm>
          <a:prstGeom prst="rect">
            <a:avLst/>
          </a:prstGeom>
          <a:noFill/>
          <a:ln w="28575" cmpd="sng">
            <a:solidFill>
              <a:srgbClr val="F0DED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30960" y="1529080"/>
            <a:ext cx="3801110" cy="380111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330960" y="1529080"/>
            <a:ext cx="3801110" cy="3801110"/>
            <a:chOff x="1908" y="2994"/>
            <a:chExt cx="3104" cy="3104"/>
          </a:xfrm>
        </p:grpSpPr>
        <p:sp>
          <p:nvSpPr>
            <p:cNvPr id="19" name="矩形 18"/>
            <p:cNvSpPr/>
            <p:nvPr/>
          </p:nvSpPr>
          <p:spPr>
            <a:xfrm>
              <a:off x="1908" y="2994"/>
              <a:ext cx="3104" cy="3104"/>
            </a:xfrm>
            <a:prstGeom prst="rect">
              <a:avLst/>
            </a:prstGeom>
            <a:solidFill>
              <a:srgbClr val="F0D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276" y="3566"/>
              <a:ext cx="2366" cy="1960"/>
            </a:xfrm>
            <a:prstGeom prst="rect">
              <a:avLst/>
            </a:prstGeom>
            <a:noFill/>
          </p:spPr>
          <p:txBody>
            <a:bodyPr wrap="square" rtlCol="0">
              <a:spAutoFit/>
            </a:bodyPr>
            <a:lstStyle/>
            <a:p>
              <a:pPr algn="ctr"/>
              <a:r>
                <a:rPr lang="en-US" altLang="zh-CN" sz="15000" b="1" dirty="0">
                  <a:solidFill>
                    <a:srgbClr val="D9B44D"/>
                  </a:solidFill>
                  <a:latin typeface="Arial" panose="020B0604020202020204" pitchFamily="34" charset="0"/>
                  <a:ea typeface="华文细黑" panose="02010600040101010101" charset="-122"/>
                </a:rPr>
                <a:t>02</a:t>
              </a:r>
              <a:endParaRPr lang="en-US" altLang="zh-CN" sz="15000" b="1" dirty="0">
                <a:solidFill>
                  <a:srgbClr val="D9B44D"/>
                </a:solidFill>
                <a:latin typeface="Arial" panose="020B0604020202020204" pitchFamily="34" charset="0"/>
                <a:ea typeface="华文细黑" panose="02010600040101010101" charset="-122"/>
              </a:endParaRPr>
            </a:p>
          </p:txBody>
        </p:sp>
      </p:grpSp>
      <p:sp>
        <p:nvSpPr>
          <p:cNvPr id="9" name="文本框 8"/>
          <p:cNvSpPr txBox="1"/>
          <p:nvPr/>
        </p:nvSpPr>
        <p:spPr>
          <a:xfrm>
            <a:off x="5422900" y="2702379"/>
            <a:ext cx="5629275" cy="1697196"/>
          </a:xfrm>
          <a:prstGeom prst="rect">
            <a:avLst/>
          </a:prstGeom>
          <a:noFill/>
        </p:spPr>
        <p:txBody>
          <a:bodyPr wrap="square" rtlCol="0">
            <a:spAutoFit/>
          </a:bodyPr>
          <a:lstStyle/>
          <a:p>
            <a:pPr fontAlgn="auto">
              <a:lnSpc>
                <a:spcPct val="180000"/>
              </a:lnSpc>
            </a:pPr>
            <a:r>
              <a:rPr lang="en-US" altLang="zh-CN" sz="1200" dirty="0">
                <a:latin typeface="幼圆" panose="02010509060101010101" pitchFamily="49" charset="-122"/>
                <a:ea typeface="幼圆" panose="02010509060101010101" pitchFamily="49" charset="-122"/>
                <a:sym typeface="+mn-ea"/>
              </a:rPr>
              <a:t>Double-click here to add your text message content Double-click here to add your text message content Double-click here to add your text message content Double-click here to add your text message content Double-click here to add your text message content Double-click here to add your text message content</a:t>
            </a:r>
            <a:endParaRPr lang="zh-CN" altLang="en-US" sz="1200" dirty="0">
              <a:latin typeface="幼圆" panose="02010509060101010101" pitchFamily="49" charset="-122"/>
              <a:ea typeface="幼圆" panose="02010509060101010101" pitchFamily="49" charset="-122"/>
              <a:sym typeface="+mn-ea"/>
            </a:endParaRPr>
          </a:p>
        </p:txBody>
      </p:sp>
      <p:sp>
        <p:nvSpPr>
          <p:cNvPr id="10" name="矩形 9"/>
          <p:cNvSpPr/>
          <p:nvPr/>
        </p:nvSpPr>
        <p:spPr>
          <a:xfrm>
            <a:off x="5422900" y="2000704"/>
            <a:ext cx="3481705" cy="604781"/>
          </a:xfrm>
          <a:prstGeom prst="rect">
            <a:avLst/>
          </a:prstGeom>
          <a:noFill/>
        </p:spPr>
        <p:txBody>
          <a:bodyPr wrap="square" rtlCol="0">
            <a:spAutoFit/>
          </a:bodyPr>
          <a:lstStyle/>
          <a:p>
            <a:pPr>
              <a:lnSpc>
                <a:spcPct val="120000"/>
              </a:lnSpc>
            </a:pPr>
            <a:r>
              <a:rPr lang="zh-CN" altLang="en-US" sz="3200" b="1" spc="600" dirty="0">
                <a:latin typeface="幼圆" panose="02010509060101010101" pitchFamily="49" charset="-122"/>
                <a:ea typeface="幼圆" panose="02010509060101010101" pitchFamily="49" charset="-122"/>
                <a:sym typeface="+mn-ea"/>
              </a:rPr>
              <a:t>成果展示</a:t>
            </a:r>
            <a:endParaRPr lang="zh-CN" altLang="en-US" sz="3200" b="1" spc="600" dirty="0">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9" grpId="0"/>
      <p:bldP spid="10"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3798</Words>
  <Application>WPS 演示</Application>
  <PresentationFormat>宽屏</PresentationFormat>
  <Paragraphs>209</Paragraphs>
  <Slides>24</Slides>
  <Notes>25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幼圆</vt:lpstr>
      <vt:lpstr>Poppins SemiBold</vt:lpstr>
      <vt:lpstr>Zebrra</vt:lpstr>
      <vt:lpstr>华文细黑</vt:lpstr>
      <vt:lpstr>微软雅黑</vt:lpstr>
      <vt:lpstr>Calibri</vt:lpstr>
      <vt:lpstr>Arial Unicode MS</vt:lpstr>
      <vt:lpstr>等线</vt:lpstr>
      <vt:lpstr>Lora</vt:lpstr>
      <vt:lpstr>Top Secret</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文艺小清新个人通用工作总结PPT模板</dc:title>
  <dc:creator>Administrator</dc:creator>
  <cp:lastModifiedBy>一颗苹果</cp:lastModifiedBy>
  <cp:revision>38</cp:revision>
  <dcterms:created xsi:type="dcterms:W3CDTF">2018-01-18T14:35:00Z</dcterms:created>
  <dcterms:modified xsi:type="dcterms:W3CDTF">2021-09-10T10:29:26Z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5AF5355659A44CB7B59A980376E7B95F</vt:lpwstr>
  </property>
</Properties>
</file>