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60" r:id="rId6"/>
    <p:sldId id="259" r:id="rId7"/>
    <p:sldId id="261" r:id="rId8"/>
    <p:sldId id="262" r:id="rId9"/>
    <p:sldId id="289" r:id="rId10"/>
    <p:sldId id="276" r:id="rId11"/>
    <p:sldId id="284" r:id="rId12"/>
    <p:sldId id="264" r:id="rId13"/>
    <p:sldId id="265" r:id="rId14"/>
    <p:sldId id="290" r:id="rId15"/>
    <p:sldId id="282" r:id="rId16"/>
    <p:sldId id="257" r:id="rId17"/>
    <p:sldId id="285" r:id="rId18"/>
    <p:sldId id="267" r:id="rId19"/>
    <p:sldId id="268" r:id="rId20"/>
    <p:sldId id="269" r:id="rId21"/>
    <p:sldId id="270" r:id="rId22"/>
    <p:sldId id="286" r:id="rId23"/>
    <p:sldId id="271" r:id="rId24"/>
    <p:sldId id="272" r:id="rId25"/>
    <p:sldId id="288" r:id="rId26"/>
    <p:sldId id="283" r:id="rId27"/>
    <p:sldId id="274" r:id="rId28"/>
    <p:sldId id="287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B39"/>
    <a:srgbClr val="0EA9B2"/>
    <a:srgbClr val="C4D644"/>
    <a:srgbClr val="F3C72A"/>
    <a:srgbClr val="7F7F7F"/>
    <a:srgbClr val="BFBFBF"/>
    <a:srgbClr val="274162"/>
    <a:srgbClr val="EAEAEA"/>
    <a:srgbClr val="F2F2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456" y="58"/>
      </p:cViewPr>
      <p:guideLst>
        <p:guide orient="horz" pos="2214"/>
        <p:guide pos="3840"/>
        <p:guide pos="43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39FB6-B0D4-4410-A81E-B9E3F88D0D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9E56D-64ED-4F71-B598-26837F02E8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DC46-E5C3-4716-AE1A-AB92CEEE47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D606-4FE7-48DF-9834-CEEB7CE353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DC46-E5C3-4716-AE1A-AB92CEEE47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D606-4FE7-48DF-9834-CEEB7CE353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DC46-E5C3-4716-AE1A-AB92CEEE47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D606-4FE7-48DF-9834-CEEB7CE353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DC46-E5C3-4716-AE1A-AB92CEEE47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D606-4FE7-48DF-9834-CEEB7CE353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DC46-E5C3-4716-AE1A-AB92CEEE47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D606-4FE7-48DF-9834-CEEB7CE353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DC46-E5C3-4716-AE1A-AB92CEEE47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D606-4FE7-48DF-9834-CEEB7CE353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/>
          <p:cNvSpPr/>
          <p:nvPr userDrawn="1"/>
        </p:nvSpPr>
        <p:spPr>
          <a:xfrm>
            <a:off x="10109200" y="6007100"/>
            <a:ext cx="1917700" cy="850900"/>
          </a:xfrm>
          <a:prstGeom prst="triangle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/>
        </p:nvSpPr>
        <p:spPr>
          <a:xfrm rot="16200000">
            <a:off x="10912475" y="5578475"/>
            <a:ext cx="1435100" cy="1123950"/>
          </a:xfrm>
          <a:custGeom>
            <a:avLst/>
            <a:gdLst>
              <a:gd name="connsiteX0" fmla="*/ 1435100 w 1435100"/>
              <a:gd name="connsiteY0" fmla="*/ 1123950 h 1123950"/>
              <a:gd name="connsiteX1" fmla="*/ 0 w 1435100"/>
              <a:gd name="connsiteY1" fmla="*/ 1123950 h 1123950"/>
              <a:gd name="connsiteX2" fmla="*/ 0 w 1435100"/>
              <a:gd name="connsiteY2" fmla="*/ 569468 h 1123950"/>
              <a:gd name="connsiteX3" fmla="*/ 482600 w 1435100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5100" h="1123950">
                <a:moveTo>
                  <a:pt x="1435100" y="1123950"/>
                </a:moveTo>
                <a:lnTo>
                  <a:pt x="0" y="1123950"/>
                </a:lnTo>
                <a:lnTo>
                  <a:pt x="0" y="569468"/>
                </a:lnTo>
                <a:lnTo>
                  <a:pt x="482600" y="0"/>
                </a:ln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68025" y="6492875"/>
            <a:ext cx="400050" cy="365125"/>
          </a:xfrm>
        </p:spPr>
        <p:txBody>
          <a:bodyPr/>
          <a:lstStyle>
            <a:lvl1pPr algn="ctr">
              <a:defRPr/>
            </a:lvl1pPr>
          </a:lstStyle>
          <a:p>
            <a:fld id="{7E4BD606-4FE7-48DF-9834-CEEB7CE353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 userDrawn="1"/>
        </p:nvSpPr>
        <p:spPr>
          <a:xfrm>
            <a:off x="10109200" y="6007100"/>
            <a:ext cx="1917700" cy="850900"/>
          </a:xfrm>
          <a:prstGeom prst="triangle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/>
        </p:nvSpPr>
        <p:spPr>
          <a:xfrm rot="16200000">
            <a:off x="10912475" y="5578475"/>
            <a:ext cx="1435100" cy="1123950"/>
          </a:xfrm>
          <a:custGeom>
            <a:avLst/>
            <a:gdLst>
              <a:gd name="connsiteX0" fmla="*/ 1435100 w 1435100"/>
              <a:gd name="connsiteY0" fmla="*/ 1123950 h 1123950"/>
              <a:gd name="connsiteX1" fmla="*/ 0 w 1435100"/>
              <a:gd name="connsiteY1" fmla="*/ 1123950 h 1123950"/>
              <a:gd name="connsiteX2" fmla="*/ 0 w 1435100"/>
              <a:gd name="connsiteY2" fmla="*/ 569468 h 1123950"/>
              <a:gd name="connsiteX3" fmla="*/ 482600 w 1435100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5100" h="1123950">
                <a:moveTo>
                  <a:pt x="1435100" y="1123950"/>
                </a:moveTo>
                <a:lnTo>
                  <a:pt x="0" y="1123950"/>
                </a:lnTo>
                <a:lnTo>
                  <a:pt x="0" y="569468"/>
                </a:lnTo>
                <a:lnTo>
                  <a:pt x="482600" y="0"/>
                </a:ln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68025" y="6492875"/>
            <a:ext cx="400050" cy="365125"/>
          </a:xfrm>
        </p:spPr>
        <p:txBody>
          <a:bodyPr/>
          <a:lstStyle>
            <a:lvl1pPr algn="ctr">
              <a:defRPr/>
            </a:lvl1pPr>
          </a:lstStyle>
          <a:p>
            <a:fld id="{7E4BD606-4FE7-48DF-9834-CEEB7CE353A5}" type="slidenum">
              <a:rPr lang="zh-CN" altLang="en-US" smtClean="0"/>
            </a:fld>
            <a:endParaRPr lang="zh-CN" alt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-1" y="0"/>
            <a:ext cx="2716807" cy="1262743"/>
            <a:chOff x="0" y="0"/>
            <a:chExt cx="1803400" cy="838201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0" y="0"/>
              <a:ext cx="1803400" cy="838201"/>
              <a:chOff x="0" y="-2"/>
              <a:chExt cx="1803400" cy="838201"/>
            </a:xfrm>
          </p:grpSpPr>
          <p:sp>
            <p:nvSpPr>
              <p:cNvPr id="9" name="任意多边形 8"/>
              <p:cNvSpPr/>
              <p:nvPr/>
            </p:nvSpPr>
            <p:spPr>
              <a:xfrm flipV="1">
                <a:off x="0" y="0"/>
                <a:ext cx="745654" cy="509873"/>
              </a:xfrm>
              <a:custGeom>
                <a:avLst/>
                <a:gdLst>
                  <a:gd name="connsiteX0" fmla="*/ 0 w 745654"/>
                  <a:gd name="connsiteY0" fmla="*/ 509873 h 509873"/>
                  <a:gd name="connsiteX1" fmla="*/ 745654 w 745654"/>
                  <a:gd name="connsiteY1" fmla="*/ 509873 h 509873"/>
                  <a:gd name="connsiteX2" fmla="*/ 264877 w 745654"/>
                  <a:gd name="connsiteY2" fmla="*/ 0 h 509873"/>
                  <a:gd name="connsiteX3" fmla="*/ 0 w 745654"/>
                  <a:gd name="connsiteY3" fmla="*/ 280908 h 509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5654" h="509873">
                    <a:moveTo>
                      <a:pt x="0" y="509873"/>
                    </a:moveTo>
                    <a:lnTo>
                      <a:pt x="745654" y="509873"/>
                    </a:lnTo>
                    <a:lnTo>
                      <a:pt x="264877" y="0"/>
                    </a:lnTo>
                    <a:lnTo>
                      <a:pt x="0" y="280908"/>
                    </a:lnTo>
                    <a:close/>
                  </a:path>
                </a:pathLst>
              </a:custGeom>
              <a:solidFill>
                <a:srgbClr val="C4D644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等腰三角形 9"/>
              <p:cNvSpPr/>
              <p:nvPr/>
            </p:nvSpPr>
            <p:spPr>
              <a:xfrm flipV="1">
                <a:off x="222665" y="-2"/>
                <a:ext cx="1580735" cy="838201"/>
              </a:xfrm>
              <a:prstGeom prst="triangle">
                <a:avLst/>
              </a:prstGeom>
              <a:solidFill>
                <a:srgbClr val="2741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 userDrawn="1"/>
          </p:nvGrpSpPr>
          <p:grpSpPr>
            <a:xfrm>
              <a:off x="819037" y="173325"/>
              <a:ext cx="387669" cy="312450"/>
              <a:chOff x="6699251" y="2290763"/>
              <a:chExt cx="425450" cy="342900"/>
            </a:xfrm>
            <a:solidFill>
              <a:schemeClr val="bg1"/>
            </a:solidFill>
          </p:grpSpPr>
          <p:sp>
            <p:nvSpPr>
              <p:cNvPr id="28" name="Freeform 1023"/>
              <p:cNvSpPr>
                <a:spLocks noEditPoints="1"/>
              </p:cNvSpPr>
              <p:nvPr/>
            </p:nvSpPr>
            <p:spPr bwMode="auto">
              <a:xfrm>
                <a:off x="6699251" y="2405063"/>
                <a:ext cx="385763" cy="228600"/>
              </a:xfrm>
              <a:custGeom>
                <a:avLst/>
                <a:gdLst>
                  <a:gd name="T0" fmla="*/ 68 w 243"/>
                  <a:gd name="T1" fmla="*/ 55 h 144"/>
                  <a:gd name="T2" fmla="*/ 68 w 243"/>
                  <a:gd name="T3" fmla="*/ 144 h 144"/>
                  <a:gd name="T4" fmla="*/ 107 w 243"/>
                  <a:gd name="T5" fmla="*/ 144 h 144"/>
                  <a:gd name="T6" fmla="*/ 107 w 243"/>
                  <a:gd name="T7" fmla="*/ 55 h 144"/>
                  <a:gd name="T8" fmla="*/ 88 w 243"/>
                  <a:gd name="T9" fmla="*/ 37 h 144"/>
                  <a:gd name="T10" fmla="*/ 68 w 243"/>
                  <a:gd name="T11" fmla="*/ 55 h 144"/>
                  <a:gd name="T12" fmla="*/ 0 w 243"/>
                  <a:gd name="T13" fmla="*/ 144 h 144"/>
                  <a:gd name="T14" fmla="*/ 41 w 243"/>
                  <a:gd name="T15" fmla="*/ 144 h 144"/>
                  <a:gd name="T16" fmla="*/ 41 w 243"/>
                  <a:gd name="T17" fmla="*/ 76 h 144"/>
                  <a:gd name="T18" fmla="*/ 0 w 243"/>
                  <a:gd name="T19" fmla="*/ 110 h 144"/>
                  <a:gd name="T20" fmla="*/ 0 w 243"/>
                  <a:gd name="T21" fmla="*/ 144 h 144"/>
                  <a:gd name="T22" fmla="*/ 202 w 243"/>
                  <a:gd name="T23" fmla="*/ 34 h 144"/>
                  <a:gd name="T24" fmla="*/ 202 w 243"/>
                  <a:gd name="T25" fmla="*/ 144 h 144"/>
                  <a:gd name="T26" fmla="*/ 243 w 243"/>
                  <a:gd name="T27" fmla="*/ 144 h 144"/>
                  <a:gd name="T28" fmla="*/ 243 w 243"/>
                  <a:gd name="T29" fmla="*/ 0 h 144"/>
                  <a:gd name="T30" fmla="*/ 202 w 243"/>
                  <a:gd name="T31" fmla="*/ 34 h 144"/>
                  <a:gd name="T32" fmla="*/ 134 w 243"/>
                  <a:gd name="T33" fmla="*/ 78 h 144"/>
                  <a:gd name="T34" fmla="*/ 134 w 243"/>
                  <a:gd name="T35" fmla="*/ 144 h 144"/>
                  <a:gd name="T36" fmla="*/ 175 w 243"/>
                  <a:gd name="T37" fmla="*/ 144 h 144"/>
                  <a:gd name="T38" fmla="*/ 175 w 243"/>
                  <a:gd name="T39" fmla="*/ 57 h 144"/>
                  <a:gd name="T40" fmla="*/ 142 w 243"/>
                  <a:gd name="T41" fmla="*/ 84 h 144"/>
                  <a:gd name="T42" fmla="*/ 134 w 243"/>
                  <a:gd name="T43" fmla="*/ 7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3" h="144">
                    <a:moveTo>
                      <a:pt x="68" y="55"/>
                    </a:moveTo>
                    <a:lnTo>
                      <a:pt x="68" y="144"/>
                    </a:lnTo>
                    <a:lnTo>
                      <a:pt x="107" y="144"/>
                    </a:lnTo>
                    <a:lnTo>
                      <a:pt x="107" y="55"/>
                    </a:lnTo>
                    <a:lnTo>
                      <a:pt x="88" y="37"/>
                    </a:lnTo>
                    <a:lnTo>
                      <a:pt x="68" y="55"/>
                    </a:lnTo>
                    <a:close/>
                    <a:moveTo>
                      <a:pt x="0" y="144"/>
                    </a:moveTo>
                    <a:lnTo>
                      <a:pt x="41" y="144"/>
                    </a:lnTo>
                    <a:lnTo>
                      <a:pt x="41" y="76"/>
                    </a:lnTo>
                    <a:lnTo>
                      <a:pt x="0" y="110"/>
                    </a:lnTo>
                    <a:lnTo>
                      <a:pt x="0" y="144"/>
                    </a:lnTo>
                    <a:close/>
                    <a:moveTo>
                      <a:pt x="202" y="34"/>
                    </a:moveTo>
                    <a:lnTo>
                      <a:pt x="202" y="144"/>
                    </a:lnTo>
                    <a:lnTo>
                      <a:pt x="243" y="144"/>
                    </a:lnTo>
                    <a:lnTo>
                      <a:pt x="243" y="0"/>
                    </a:lnTo>
                    <a:lnTo>
                      <a:pt x="202" y="34"/>
                    </a:lnTo>
                    <a:close/>
                    <a:moveTo>
                      <a:pt x="134" y="78"/>
                    </a:moveTo>
                    <a:lnTo>
                      <a:pt x="134" y="144"/>
                    </a:lnTo>
                    <a:lnTo>
                      <a:pt x="175" y="144"/>
                    </a:lnTo>
                    <a:lnTo>
                      <a:pt x="175" y="57"/>
                    </a:lnTo>
                    <a:lnTo>
                      <a:pt x="142" y="84"/>
                    </a:lnTo>
                    <a:lnTo>
                      <a:pt x="134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024"/>
              <p:cNvSpPr/>
              <p:nvPr/>
            </p:nvSpPr>
            <p:spPr bwMode="auto">
              <a:xfrm>
                <a:off x="6699251" y="2290763"/>
                <a:ext cx="425450" cy="247650"/>
              </a:xfrm>
              <a:custGeom>
                <a:avLst/>
                <a:gdLst>
                  <a:gd name="T0" fmla="*/ 268 w 268"/>
                  <a:gd name="T1" fmla="*/ 0 h 156"/>
                  <a:gd name="T2" fmla="*/ 192 w 268"/>
                  <a:gd name="T3" fmla="*/ 0 h 156"/>
                  <a:gd name="T4" fmla="*/ 225 w 268"/>
                  <a:gd name="T5" fmla="*/ 30 h 156"/>
                  <a:gd name="T6" fmla="*/ 142 w 268"/>
                  <a:gd name="T7" fmla="*/ 101 h 156"/>
                  <a:gd name="T8" fmla="*/ 88 w 268"/>
                  <a:gd name="T9" fmla="*/ 54 h 156"/>
                  <a:gd name="T10" fmla="*/ 0 w 268"/>
                  <a:gd name="T11" fmla="*/ 125 h 156"/>
                  <a:gd name="T12" fmla="*/ 0 w 268"/>
                  <a:gd name="T13" fmla="*/ 156 h 156"/>
                  <a:gd name="T14" fmla="*/ 88 w 268"/>
                  <a:gd name="T15" fmla="*/ 85 h 156"/>
                  <a:gd name="T16" fmla="*/ 142 w 268"/>
                  <a:gd name="T17" fmla="*/ 132 h 156"/>
                  <a:gd name="T18" fmla="*/ 241 w 268"/>
                  <a:gd name="T19" fmla="*/ 48 h 156"/>
                  <a:gd name="T20" fmla="*/ 268 w 268"/>
                  <a:gd name="T21" fmla="*/ 74 h 156"/>
                  <a:gd name="T22" fmla="*/ 268 w 268"/>
                  <a:gd name="T2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8" h="156">
                    <a:moveTo>
                      <a:pt x="268" y="0"/>
                    </a:moveTo>
                    <a:lnTo>
                      <a:pt x="192" y="0"/>
                    </a:lnTo>
                    <a:lnTo>
                      <a:pt x="225" y="30"/>
                    </a:lnTo>
                    <a:lnTo>
                      <a:pt x="142" y="101"/>
                    </a:lnTo>
                    <a:lnTo>
                      <a:pt x="88" y="54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88" y="85"/>
                    </a:lnTo>
                    <a:lnTo>
                      <a:pt x="142" y="132"/>
                    </a:lnTo>
                    <a:lnTo>
                      <a:pt x="241" y="48"/>
                    </a:lnTo>
                    <a:lnTo>
                      <a:pt x="268" y="74"/>
                    </a:lnTo>
                    <a:lnTo>
                      <a:pt x="26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DC46-E5C3-4716-AE1A-AB92CEEE47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D606-4FE7-48DF-9834-CEEB7CE353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DC46-E5C3-4716-AE1A-AB92CEEE47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D606-4FE7-48DF-9834-CEEB7CE353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0DC46-E5C3-4716-AE1A-AB92CEEE47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BD606-4FE7-48DF-9834-CEEB7CE353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 38"/>
          <p:cNvSpPr/>
          <p:nvPr/>
        </p:nvSpPr>
        <p:spPr>
          <a:xfrm rot="18951159">
            <a:off x="4872058" y="3352703"/>
            <a:ext cx="3923694" cy="5672887"/>
          </a:xfrm>
          <a:custGeom>
            <a:avLst/>
            <a:gdLst>
              <a:gd name="connsiteX0" fmla="*/ 3923694 w 3923694"/>
              <a:gd name="connsiteY0" fmla="*/ 0 h 5672887"/>
              <a:gd name="connsiteX1" fmla="*/ 3923694 w 3923694"/>
              <a:gd name="connsiteY1" fmla="*/ 5672887 h 5672887"/>
              <a:gd name="connsiteX2" fmla="*/ 0 w 3923694"/>
              <a:gd name="connsiteY2" fmla="*/ 1864270 h 5672887"/>
              <a:gd name="connsiteX3" fmla="*/ 0 w 3923694"/>
              <a:gd name="connsiteY3" fmla="*/ 0 h 567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3694" h="5672887">
                <a:moveTo>
                  <a:pt x="3923694" y="0"/>
                </a:moveTo>
                <a:lnTo>
                  <a:pt x="3923694" y="5672887"/>
                </a:lnTo>
                <a:lnTo>
                  <a:pt x="0" y="1864270"/>
                </a:lnTo>
                <a:lnTo>
                  <a:pt x="0" y="0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 rot="18951159">
            <a:off x="5415903" y="3250816"/>
            <a:ext cx="3631133" cy="5672888"/>
          </a:xfrm>
          <a:custGeom>
            <a:avLst/>
            <a:gdLst>
              <a:gd name="connsiteX0" fmla="*/ 3631133 w 3631133"/>
              <a:gd name="connsiteY0" fmla="*/ 0 h 5672888"/>
              <a:gd name="connsiteX1" fmla="*/ 3631133 w 3631133"/>
              <a:gd name="connsiteY1" fmla="*/ 5672888 h 5672888"/>
              <a:gd name="connsiteX2" fmla="*/ 0 w 3631133"/>
              <a:gd name="connsiteY2" fmla="*/ 2148252 h 5672888"/>
              <a:gd name="connsiteX3" fmla="*/ 0 w 3631133"/>
              <a:gd name="connsiteY3" fmla="*/ 0 h 567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133" h="5672888">
                <a:moveTo>
                  <a:pt x="3631133" y="0"/>
                </a:moveTo>
                <a:lnTo>
                  <a:pt x="3631133" y="5672888"/>
                </a:lnTo>
                <a:lnTo>
                  <a:pt x="0" y="2148252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 rot="18951159">
            <a:off x="-1212310" y="1035467"/>
            <a:ext cx="6629536" cy="6458757"/>
          </a:xfrm>
          <a:custGeom>
            <a:avLst/>
            <a:gdLst>
              <a:gd name="connsiteX0" fmla="*/ 6111015 w 6629536"/>
              <a:gd name="connsiteY0" fmla="*/ 0 h 6458757"/>
              <a:gd name="connsiteX1" fmla="*/ 6629536 w 6629536"/>
              <a:gd name="connsiteY1" fmla="*/ 503314 h 6458757"/>
              <a:gd name="connsiteX2" fmla="*/ 6629536 w 6629536"/>
              <a:gd name="connsiteY2" fmla="*/ 6458756 h 6458757"/>
              <a:gd name="connsiteX3" fmla="*/ 2918632 w 6629536"/>
              <a:gd name="connsiteY3" fmla="*/ 6458757 h 6458757"/>
              <a:gd name="connsiteX4" fmla="*/ 0 w 6629536"/>
              <a:gd name="connsiteY4" fmla="*/ 3625724 h 6458757"/>
              <a:gd name="connsiteX5" fmla="*/ 3519385 w 6629536"/>
              <a:gd name="connsiteY5" fmla="*/ 0 h 645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9536" h="6458757">
                <a:moveTo>
                  <a:pt x="6111015" y="0"/>
                </a:moveTo>
                <a:lnTo>
                  <a:pt x="6629536" y="503314"/>
                </a:lnTo>
                <a:lnTo>
                  <a:pt x="6629536" y="6458756"/>
                </a:lnTo>
                <a:lnTo>
                  <a:pt x="2918632" y="6458757"/>
                </a:lnTo>
                <a:lnTo>
                  <a:pt x="0" y="3625724"/>
                </a:lnTo>
                <a:lnTo>
                  <a:pt x="3519385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 32"/>
          <p:cNvSpPr/>
          <p:nvPr/>
        </p:nvSpPr>
        <p:spPr>
          <a:xfrm rot="18951159">
            <a:off x="785462" y="212396"/>
            <a:ext cx="3923694" cy="5522825"/>
          </a:xfrm>
          <a:custGeom>
            <a:avLst/>
            <a:gdLst>
              <a:gd name="connsiteX0" fmla="*/ 3405170 w 3923694"/>
              <a:gd name="connsiteY0" fmla="*/ 0 h 5522825"/>
              <a:gd name="connsiteX1" fmla="*/ 3923694 w 3923694"/>
              <a:gd name="connsiteY1" fmla="*/ 503316 h 5522825"/>
              <a:gd name="connsiteX2" fmla="*/ 3923694 w 3923694"/>
              <a:gd name="connsiteY2" fmla="*/ 5522825 h 5522825"/>
              <a:gd name="connsiteX3" fmla="*/ 0 w 3923694"/>
              <a:gd name="connsiteY3" fmla="*/ 5522825 h 5522825"/>
              <a:gd name="connsiteX4" fmla="*/ 0 w 3923694"/>
              <a:gd name="connsiteY4" fmla="*/ 805153 h 5522825"/>
              <a:gd name="connsiteX5" fmla="*/ 781539 w 3923694"/>
              <a:gd name="connsiteY5" fmla="*/ 0 h 552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3694" h="5522825">
                <a:moveTo>
                  <a:pt x="3405170" y="0"/>
                </a:moveTo>
                <a:lnTo>
                  <a:pt x="3923694" y="503316"/>
                </a:lnTo>
                <a:lnTo>
                  <a:pt x="3923694" y="5522825"/>
                </a:lnTo>
                <a:lnTo>
                  <a:pt x="0" y="5522825"/>
                </a:lnTo>
                <a:lnTo>
                  <a:pt x="0" y="805153"/>
                </a:lnTo>
                <a:lnTo>
                  <a:pt x="781539" y="0"/>
                </a:lnTo>
                <a:close/>
              </a:path>
            </a:pathLst>
          </a:custGeom>
          <a:solidFill>
            <a:srgbClr val="C4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 rot="18951159">
            <a:off x="1434835" y="1816550"/>
            <a:ext cx="3923694" cy="3687670"/>
          </a:xfrm>
          <a:prstGeom prst="rect">
            <a:avLst/>
          </a:pr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 rot="18951159">
            <a:off x="536979" y="2167674"/>
            <a:ext cx="3923694" cy="1093479"/>
          </a:xfrm>
          <a:prstGeom prst="rect">
            <a:avLst/>
          </a:prstGeom>
          <a:solidFill>
            <a:srgbClr val="C4D64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 rot="18951159">
            <a:off x="4841921" y="-3718908"/>
            <a:ext cx="6910465" cy="9350880"/>
          </a:xfrm>
          <a:custGeom>
            <a:avLst/>
            <a:gdLst>
              <a:gd name="connsiteX0" fmla="*/ 6910465 w 6910465"/>
              <a:gd name="connsiteY0" fmla="*/ 6707789 h 9350880"/>
              <a:gd name="connsiteX1" fmla="*/ 4344892 w 6910465"/>
              <a:gd name="connsiteY1" fmla="*/ 9350880 h 9350880"/>
              <a:gd name="connsiteX2" fmla="*/ 0 w 6910465"/>
              <a:gd name="connsiteY2" fmla="*/ 9350880 h 9350880"/>
              <a:gd name="connsiteX3" fmla="*/ 0 w 6910465"/>
              <a:gd name="connsiteY3" fmla="*/ 0 h 935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0465" h="9350880">
                <a:moveTo>
                  <a:pt x="6910465" y="6707789"/>
                </a:moveTo>
                <a:lnTo>
                  <a:pt x="4344892" y="9350880"/>
                </a:lnTo>
                <a:lnTo>
                  <a:pt x="0" y="9350880"/>
                </a:lnTo>
                <a:lnTo>
                  <a:pt x="0" y="0"/>
                </a:lnTo>
                <a:close/>
              </a:path>
            </a:pathLst>
          </a:custGeom>
          <a:solidFill>
            <a:srgbClr val="274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连接符 43"/>
          <p:cNvCxnSpPr/>
          <p:nvPr/>
        </p:nvCxnSpPr>
        <p:spPr>
          <a:xfrm>
            <a:off x="6711691" y="3204765"/>
            <a:ext cx="4634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6711691" y="951851"/>
            <a:ext cx="4634195" cy="1198880"/>
            <a:chOff x="6711691" y="951851"/>
            <a:chExt cx="4634195" cy="1198880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6711691" y="1537890"/>
              <a:ext cx="46341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>
              <a:off x="7681971" y="951851"/>
              <a:ext cx="2534920" cy="1198880"/>
            </a:xfrm>
            <a:prstGeom prst="rect">
              <a:avLst/>
            </a:prstGeom>
            <a:solidFill>
              <a:srgbClr val="274162"/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7200" dirty="0" smtClean="0">
                  <a:solidFill>
                    <a:schemeClr val="bg1"/>
                  </a:solidFill>
                  <a:latin typeface="Agency FB" panose="020B0503020202020204" pitchFamily="34" charset="0"/>
                </a:rPr>
                <a:t>20XX</a:t>
              </a:r>
              <a:endParaRPr lang="zh-CN" altLang="en-US" sz="72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6591290" y="1968778"/>
            <a:ext cx="4874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年度</a:t>
            </a:r>
            <a:r>
              <a:rPr lang="zh-CN" altLang="en-US" sz="4400" dirty="0" smtClean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工作总结汇报</a:t>
            </a:r>
            <a:endParaRPr lang="zh-CN" altLang="en-US" sz="44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591290" y="3847586"/>
            <a:ext cx="487499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en-US" altLang="zh-CN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711691" y="2722419"/>
            <a:ext cx="4634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Gongzuo</a:t>
            </a:r>
            <a:r>
              <a:rPr lang="en-US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jihua</a:t>
            </a:r>
            <a:r>
              <a:rPr lang="en-US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zongjie</a:t>
            </a:r>
            <a:r>
              <a:rPr lang="en-US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huibao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49"/>
                            </p:stCondLst>
                            <p:childTnLst>
                              <p:par>
                                <p:cTn id="4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349"/>
                            </p:stCondLst>
                            <p:childTnLst>
                              <p:par>
                                <p:cTn id="5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49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6" grpId="0" animBg="1"/>
      <p:bldP spid="26" grpId="0" animBg="1"/>
      <p:bldP spid="33" grpId="0" animBg="1"/>
      <p:bldP spid="28" grpId="0" animBg="1"/>
      <p:bldP spid="29" grpId="0" animBg="1"/>
      <p:bldP spid="18" grpId="0" bldLvl="0" animBg="1"/>
      <p:bldP spid="45" grpId="0"/>
      <p:bldP spid="46" grpId="0"/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接箭头连接符 28"/>
          <p:cNvCxnSpPr/>
          <p:nvPr/>
        </p:nvCxnSpPr>
        <p:spPr>
          <a:xfrm>
            <a:off x="1595665" y="3101518"/>
            <a:ext cx="0" cy="1260932"/>
          </a:xfrm>
          <a:prstGeom prst="straightConnector1">
            <a:avLst/>
          </a:prstGeom>
          <a:ln w="38100">
            <a:solidFill>
              <a:srgbClr val="BFBF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3380922" y="3101518"/>
            <a:ext cx="0" cy="1984832"/>
          </a:xfrm>
          <a:prstGeom prst="straightConnector1">
            <a:avLst/>
          </a:prstGeom>
          <a:ln w="38100">
            <a:solidFill>
              <a:srgbClr val="BFBF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5166179" y="3101518"/>
            <a:ext cx="0" cy="708482"/>
          </a:xfrm>
          <a:prstGeom prst="straightConnector1">
            <a:avLst/>
          </a:prstGeom>
          <a:ln w="38100">
            <a:solidFill>
              <a:srgbClr val="BFBF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6980465" y="3101518"/>
            <a:ext cx="0" cy="1051382"/>
          </a:xfrm>
          <a:prstGeom prst="straightConnector1">
            <a:avLst/>
          </a:prstGeom>
          <a:ln w="38100">
            <a:solidFill>
              <a:srgbClr val="BFBF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8823779" y="3101518"/>
            <a:ext cx="0" cy="1641932"/>
          </a:xfrm>
          <a:prstGeom prst="straightConnector1">
            <a:avLst/>
          </a:prstGeom>
          <a:ln w="38100">
            <a:solidFill>
              <a:srgbClr val="BFBF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>
            <a:off x="10594522" y="3101518"/>
            <a:ext cx="0" cy="1260932"/>
          </a:xfrm>
          <a:prstGeom prst="straightConnector1">
            <a:avLst/>
          </a:prstGeom>
          <a:ln w="38100">
            <a:solidFill>
              <a:srgbClr val="BFBFB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30278" y="680638"/>
            <a:ext cx="2574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Job completion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2506435"/>
            <a:ext cx="12192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871933" y="1781795"/>
            <a:ext cx="1435838" cy="1435838"/>
          </a:xfrm>
          <a:prstGeom prst="ellipse">
            <a:avLst/>
          </a:prstGeom>
          <a:solidFill>
            <a:srgbClr val="C4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04209" y="1920240"/>
            <a:ext cx="1324824" cy="1324824"/>
          </a:xfrm>
          <a:prstGeom prst="ellipse">
            <a:avLst/>
          </a:prstGeom>
          <a:blipFill>
            <a:blip r:embed="rId1"/>
            <a:stretch>
              <a:fillRect l="-19878" t="-20626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675951" y="1781795"/>
            <a:ext cx="1435838" cy="1435838"/>
          </a:xfrm>
          <a:prstGeom prst="ellipse">
            <a:avLst/>
          </a:prstGeom>
          <a:solidFill>
            <a:srgbClr val="0EA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808227" y="1920240"/>
            <a:ext cx="1324824" cy="1324824"/>
          </a:xfrm>
          <a:prstGeom prst="ellipse">
            <a:avLst/>
          </a:prstGeom>
          <a:blipFill>
            <a:blip r:embed="rId2"/>
            <a:stretch>
              <a:fillRect l="-19878" t="-20626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479969" y="1781795"/>
            <a:ext cx="1435838" cy="1435838"/>
          </a:xfrm>
          <a:prstGeom prst="ellipse">
            <a:avLst/>
          </a:prstGeom>
          <a:solidFill>
            <a:srgbClr val="F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612245" y="1920240"/>
            <a:ext cx="1324824" cy="1324824"/>
          </a:xfrm>
          <a:prstGeom prst="ellipse">
            <a:avLst/>
          </a:prstGeom>
          <a:blipFill>
            <a:blip r:embed="rId3"/>
            <a:stretch>
              <a:fillRect l="-19878" t="-20626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6283987" y="1781795"/>
            <a:ext cx="1435838" cy="1435838"/>
          </a:xfrm>
          <a:prstGeom prst="ellipse">
            <a:avLst/>
          </a:prstGeom>
          <a:solidFill>
            <a:srgbClr val="F3C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6416263" y="1920240"/>
            <a:ext cx="1324824" cy="1324824"/>
          </a:xfrm>
          <a:prstGeom prst="ellipse">
            <a:avLst/>
          </a:prstGeom>
          <a:blipFill>
            <a:blip r:embed="rId4"/>
            <a:stretch>
              <a:fillRect l="-19878" t="-20626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088005" y="1781795"/>
            <a:ext cx="1435838" cy="143583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220281" y="1920240"/>
            <a:ext cx="1324824" cy="1324824"/>
          </a:xfrm>
          <a:prstGeom prst="ellipse">
            <a:avLst/>
          </a:prstGeom>
          <a:blipFill>
            <a:blip r:embed="rId5"/>
            <a:stretch>
              <a:fillRect l="-19878" t="-20626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9892024" y="1781795"/>
            <a:ext cx="1435838" cy="143583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0024300" y="1920240"/>
            <a:ext cx="1324824" cy="1324824"/>
          </a:xfrm>
          <a:prstGeom prst="ellipse">
            <a:avLst/>
          </a:prstGeom>
          <a:blipFill dpi="0" rotWithShape="0">
            <a:blip r:embed="rId6"/>
            <a:srcRect/>
            <a:stretch>
              <a:fillRect l="-19878" t="-20626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1396133" y="4450683"/>
            <a:ext cx="360000" cy="360000"/>
          </a:xfrm>
          <a:prstGeom prst="ellipse">
            <a:avLst/>
          </a:prstGeom>
          <a:solidFill>
            <a:srgbClr val="C4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4986179" y="3845247"/>
            <a:ext cx="360000" cy="360000"/>
          </a:xfrm>
          <a:prstGeom prst="ellipse">
            <a:avLst/>
          </a:prstGeom>
          <a:solidFill>
            <a:srgbClr val="F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6800465" y="4173483"/>
            <a:ext cx="360000" cy="360000"/>
          </a:xfrm>
          <a:prstGeom prst="ellipse">
            <a:avLst/>
          </a:prstGeom>
          <a:solidFill>
            <a:srgbClr val="F3C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8643779" y="4810683"/>
            <a:ext cx="360000" cy="3600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10429943" y="4373336"/>
            <a:ext cx="360000" cy="36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3193667" y="5131589"/>
            <a:ext cx="360000" cy="360000"/>
          </a:xfrm>
          <a:prstGeom prst="ellipse">
            <a:avLst/>
          </a:prstGeom>
          <a:solidFill>
            <a:srgbClr val="0EA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987317" y="486228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C4D6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</a:t>
            </a:r>
            <a:endParaRPr lang="en-US" altLang="zh-CN" sz="2000" dirty="0" smtClean="0">
              <a:solidFill>
                <a:srgbClr val="C4D6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2768373" y="549158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0EA9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</a:t>
            </a:r>
            <a:endParaRPr lang="en-US" altLang="zh-CN" sz="2000" dirty="0" smtClean="0">
              <a:solidFill>
                <a:srgbClr val="0EA9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589008" y="421985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FE9B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</a:t>
            </a:r>
            <a:endParaRPr lang="en-US" altLang="zh-CN" sz="2000" dirty="0" smtClean="0">
              <a:solidFill>
                <a:srgbClr val="FE9B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374084" y="454073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F3C7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</a:t>
            </a:r>
            <a:endParaRPr lang="en-US" altLang="zh-CN" sz="2000" dirty="0" smtClean="0">
              <a:solidFill>
                <a:srgbClr val="F3C7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249708" y="516847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BFBFB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</a:t>
            </a:r>
            <a:endParaRPr lang="en-US" altLang="zh-CN" sz="2000" dirty="0" smtClean="0">
              <a:solidFill>
                <a:srgbClr val="BFBFB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0032004" y="473100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066882" y="2215639"/>
            <a:ext cx="3873499" cy="3382863"/>
            <a:chOff x="8420100" y="1461870"/>
            <a:chExt cx="3873499" cy="3382863"/>
          </a:xfrm>
        </p:grpSpPr>
        <p:sp>
          <p:nvSpPr>
            <p:cNvPr id="18" name="文本框 17"/>
            <p:cNvSpPr txBox="1"/>
            <p:nvPr/>
          </p:nvSpPr>
          <p:spPr>
            <a:xfrm>
              <a:off x="9207206" y="1461870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文字添加此处</a:t>
              </a:r>
              <a:endPara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420100" y="1951672"/>
              <a:ext cx="3873499" cy="144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要的单击此处添加您要的文字内容，字号字体随意编辑为自己想要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420100" y="3399016"/>
              <a:ext cx="3873499" cy="144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要的单击此处添加您要的文字内容，字号字体随意编辑为自己想要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441906" y="1440813"/>
            <a:ext cx="5673269" cy="4233890"/>
            <a:chOff x="5441906" y="1440813"/>
            <a:chExt cx="5673269" cy="4233890"/>
          </a:xfrm>
        </p:grpSpPr>
        <p:sp>
          <p:nvSpPr>
            <p:cNvPr id="7" name="任意多边形 6"/>
            <p:cNvSpPr/>
            <p:nvPr/>
          </p:nvSpPr>
          <p:spPr>
            <a:xfrm>
              <a:off x="7309052" y="1440813"/>
              <a:ext cx="933573" cy="793741"/>
            </a:xfrm>
            <a:custGeom>
              <a:avLst/>
              <a:gdLst>
                <a:gd name="connsiteX0" fmla="*/ 0 w 1625599"/>
                <a:gd name="connsiteY0" fmla="*/ 1083733 h 1083733"/>
                <a:gd name="connsiteX1" fmla="*/ 812800 w 1625599"/>
                <a:gd name="connsiteY1" fmla="*/ 0 h 1083733"/>
                <a:gd name="connsiteX2" fmla="*/ 812800 w 1625599"/>
                <a:gd name="connsiteY2" fmla="*/ 0 h 1083733"/>
                <a:gd name="connsiteX3" fmla="*/ 1625599 w 1625599"/>
                <a:gd name="connsiteY3" fmla="*/ 1083733 h 1083733"/>
                <a:gd name="connsiteX4" fmla="*/ 0 w 1625599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599" h="1083733">
                  <a:moveTo>
                    <a:pt x="0" y="1083733"/>
                  </a:moveTo>
                  <a:lnTo>
                    <a:pt x="812800" y="0"/>
                  </a:lnTo>
                  <a:lnTo>
                    <a:pt x="812800" y="0"/>
                  </a:lnTo>
                  <a:lnTo>
                    <a:pt x="162559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793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100" kern="1200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6842266" y="2300850"/>
              <a:ext cx="1867146" cy="793741"/>
            </a:xfrm>
            <a:custGeom>
              <a:avLst/>
              <a:gdLst>
                <a:gd name="connsiteX0" fmla="*/ 0 w 3251199"/>
                <a:gd name="connsiteY0" fmla="*/ 1083733 h 1083733"/>
                <a:gd name="connsiteX1" fmla="*/ 812800 w 3251199"/>
                <a:gd name="connsiteY1" fmla="*/ 0 h 1083733"/>
                <a:gd name="connsiteX2" fmla="*/ 2438399 w 3251199"/>
                <a:gd name="connsiteY2" fmla="*/ 0 h 1083733"/>
                <a:gd name="connsiteX3" fmla="*/ 3251199 w 3251199"/>
                <a:gd name="connsiteY3" fmla="*/ 1083733 h 1083733"/>
                <a:gd name="connsiteX4" fmla="*/ 0 w 3251199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1199" h="1083733">
                  <a:moveTo>
                    <a:pt x="0" y="1083733"/>
                  </a:moveTo>
                  <a:lnTo>
                    <a:pt x="812800" y="0"/>
                  </a:lnTo>
                  <a:lnTo>
                    <a:pt x="2438399" y="0"/>
                  </a:lnTo>
                  <a:lnTo>
                    <a:pt x="325119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3C72A"/>
            </a:solidFill>
            <a:ln w="793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1510" tIns="82550" rIns="651509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500" kern="1200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6375479" y="3160887"/>
              <a:ext cx="2800719" cy="793741"/>
            </a:xfrm>
            <a:custGeom>
              <a:avLst/>
              <a:gdLst>
                <a:gd name="connsiteX0" fmla="*/ 0 w 4876799"/>
                <a:gd name="connsiteY0" fmla="*/ 1083733 h 1083733"/>
                <a:gd name="connsiteX1" fmla="*/ 812800 w 4876799"/>
                <a:gd name="connsiteY1" fmla="*/ 0 h 1083733"/>
                <a:gd name="connsiteX2" fmla="*/ 4063999 w 4876799"/>
                <a:gd name="connsiteY2" fmla="*/ 0 h 1083733"/>
                <a:gd name="connsiteX3" fmla="*/ 4876799 w 4876799"/>
                <a:gd name="connsiteY3" fmla="*/ 1083733 h 1083733"/>
                <a:gd name="connsiteX4" fmla="*/ 0 w 4876799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6799" h="1083733">
                  <a:moveTo>
                    <a:pt x="0" y="1083733"/>
                  </a:moveTo>
                  <a:lnTo>
                    <a:pt x="812800" y="0"/>
                  </a:lnTo>
                  <a:lnTo>
                    <a:pt x="4063999" y="0"/>
                  </a:lnTo>
                  <a:lnTo>
                    <a:pt x="487679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FE9B39"/>
            </a:solidFill>
            <a:ln w="793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5989" tIns="82550" rIns="935991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500" kern="1200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5908693" y="4020924"/>
              <a:ext cx="3734292" cy="793741"/>
            </a:xfrm>
            <a:custGeom>
              <a:avLst/>
              <a:gdLst>
                <a:gd name="connsiteX0" fmla="*/ 0 w 6502399"/>
                <a:gd name="connsiteY0" fmla="*/ 1083733 h 1083733"/>
                <a:gd name="connsiteX1" fmla="*/ 812800 w 6502399"/>
                <a:gd name="connsiteY1" fmla="*/ 0 h 1083733"/>
                <a:gd name="connsiteX2" fmla="*/ 5689599 w 6502399"/>
                <a:gd name="connsiteY2" fmla="*/ 0 h 1083733"/>
                <a:gd name="connsiteX3" fmla="*/ 6502399 w 6502399"/>
                <a:gd name="connsiteY3" fmla="*/ 1083733 h 1083733"/>
                <a:gd name="connsiteX4" fmla="*/ 0 w 6502399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02399" h="1083733">
                  <a:moveTo>
                    <a:pt x="0" y="1083733"/>
                  </a:moveTo>
                  <a:lnTo>
                    <a:pt x="812800" y="0"/>
                  </a:lnTo>
                  <a:lnTo>
                    <a:pt x="5689599" y="0"/>
                  </a:lnTo>
                  <a:lnTo>
                    <a:pt x="6502399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0EA9B2"/>
            </a:solidFill>
            <a:ln w="793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6659" tIns="78740" rIns="1216660" bIns="78740" numCol="1" spcCol="1270" anchor="ctr" anchorCtr="0">
              <a:noAutofit/>
            </a:bodyPr>
            <a:lstStyle/>
            <a:p>
              <a:pPr lvl="0" algn="ctr" defTabSz="2755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200" kern="1200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441906" y="4880962"/>
              <a:ext cx="4667866" cy="793741"/>
            </a:xfrm>
            <a:custGeom>
              <a:avLst/>
              <a:gdLst>
                <a:gd name="connsiteX0" fmla="*/ 0 w 8128000"/>
                <a:gd name="connsiteY0" fmla="*/ 1083733 h 1083733"/>
                <a:gd name="connsiteX1" fmla="*/ 812800 w 8128000"/>
                <a:gd name="connsiteY1" fmla="*/ 0 h 1083733"/>
                <a:gd name="connsiteX2" fmla="*/ 7315200 w 8128000"/>
                <a:gd name="connsiteY2" fmla="*/ 0 h 1083733"/>
                <a:gd name="connsiteX3" fmla="*/ 8128000 w 8128000"/>
                <a:gd name="connsiteY3" fmla="*/ 1083733 h 1083733"/>
                <a:gd name="connsiteX4" fmla="*/ 0 w 8128000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1083733">
                  <a:moveTo>
                    <a:pt x="0" y="1083733"/>
                  </a:moveTo>
                  <a:lnTo>
                    <a:pt x="812800" y="0"/>
                  </a:lnTo>
                  <a:lnTo>
                    <a:pt x="7315200" y="0"/>
                  </a:lnTo>
                  <a:lnTo>
                    <a:pt x="8128000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C4D644"/>
            </a:solidFill>
            <a:ln w="79375">
              <a:noFill/>
            </a:ln>
            <a:effectLst>
              <a:reflection blurRad="6350" stA="50000" endA="300" endPos="38500" dir="5400000" sy="-100000" algn="bl" rotWithShape="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1139" tIns="78740" rIns="1501141" bIns="78740" numCol="1" spcCol="1270" anchor="ctr" anchorCtr="0">
              <a:noAutofit/>
            </a:bodyPr>
            <a:lstStyle/>
            <a:p>
              <a:pPr lvl="0" algn="ctr" defTabSz="2755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6200" kern="120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242625" y="1545295"/>
              <a:ext cx="12330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</a:t>
              </a:r>
              <a:endParaRPr lang="zh-CN" altLang="en-US" sz="3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109772" y="4969972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zh-CN" sz="3200" b="1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  <a:endParaRPr lang="zh-CN" altLang="en-US" sz="3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642985" y="4049206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zh-CN" sz="3200" b="1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  <a:endParaRPr lang="zh-CN" altLang="en-US" sz="3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176198" y="3288818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altLang="zh-CN" sz="3200" b="1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  <a:endParaRPr lang="zh-CN" altLang="en-US" sz="3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709412" y="242878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altLang="zh-CN" sz="3200" b="1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  <a:endParaRPr lang="zh-CN" altLang="en-US" sz="3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44130" y="1947922"/>
            <a:ext cx="715408" cy="707790"/>
            <a:chOff x="1144130" y="1947922"/>
            <a:chExt cx="715408" cy="707790"/>
          </a:xfrm>
        </p:grpSpPr>
        <p:sp>
          <p:nvSpPr>
            <p:cNvPr id="20" name="圆角矩形 19"/>
            <p:cNvSpPr/>
            <p:nvPr/>
          </p:nvSpPr>
          <p:spPr>
            <a:xfrm>
              <a:off x="1144130" y="1947922"/>
              <a:ext cx="707790" cy="707790"/>
            </a:xfrm>
            <a:prstGeom prst="roundRect">
              <a:avLst/>
            </a:prstGeom>
            <a:solidFill>
              <a:srgbClr val="FE9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61911" y="2120817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US" altLang="zh-CN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  <a:endPara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430278" y="680638"/>
            <a:ext cx="2574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Job completion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3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430278" y="680638"/>
            <a:ext cx="2574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Job completion</a:t>
            </a:r>
            <a:endParaRPr lang="en-US" altLang="zh-CN" sz="12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973506" y="2032726"/>
            <a:ext cx="470000" cy="427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en-GB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3" name="Group 17"/>
          <p:cNvGrpSpPr/>
          <p:nvPr/>
        </p:nvGrpSpPr>
        <p:grpSpPr>
          <a:xfrm>
            <a:off x="1358809" y="2032721"/>
            <a:ext cx="2382218" cy="894085"/>
            <a:chOff x="509993" y="4146958"/>
            <a:chExt cx="2041329" cy="847820"/>
          </a:xfrm>
        </p:grpSpPr>
        <p:sp>
          <p:nvSpPr>
            <p:cNvPr id="34" name="TextBox 18"/>
            <p:cNvSpPr txBox="1"/>
            <p:nvPr/>
          </p:nvSpPr>
          <p:spPr>
            <a:xfrm>
              <a:off x="515135" y="4146958"/>
              <a:ext cx="1438453" cy="343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 </a:t>
              </a:r>
              <a:endPara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Rectangle 19"/>
            <p:cNvSpPr/>
            <p:nvPr/>
          </p:nvSpPr>
          <p:spPr>
            <a:xfrm>
              <a:off x="509993" y="4448956"/>
              <a:ext cx="2041329" cy="545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9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6" name="TextBox 20"/>
          <p:cNvSpPr txBox="1"/>
          <p:nvPr/>
        </p:nvSpPr>
        <p:spPr>
          <a:xfrm>
            <a:off x="973506" y="3217885"/>
            <a:ext cx="470000" cy="427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en-GB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TextBox 24"/>
          <p:cNvSpPr txBox="1"/>
          <p:nvPr/>
        </p:nvSpPr>
        <p:spPr>
          <a:xfrm>
            <a:off x="973506" y="4403044"/>
            <a:ext cx="470000" cy="427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en-GB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8" name="Group 32"/>
          <p:cNvGrpSpPr/>
          <p:nvPr/>
        </p:nvGrpSpPr>
        <p:grpSpPr>
          <a:xfrm>
            <a:off x="1358809" y="4403039"/>
            <a:ext cx="2382218" cy="894085"/>
            <a:chOff x="509993" y="4146958"/>
            <a:chExt cx="2041329" cy="847820"/>
          </a:xfrm>
        </p:grpSpPr>
        <p:sp>
          <p:nvSpPr>
            <p:cNvPr id="39" name="TextBox 33"/>
            <p:cNvSpPr txBox="1"/>
            <p:nvPr/>
          </p:nvSpPr>
          <p:spPr>
            <a:xfrm>
              <a:off x="515135" y="4146958"/>
              <a:ext cx="1438453" cy="343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 </a:t>
              </a:r>
              <a:endPara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Rectangle 34"/>
            <p:cNvSpPr/>
            <p:nvPr/>
          </p:nvSpPr>
          <p:spPr>
            <a:xfrm>
              <a:off x="509993" y="4448956"/>
              <a:ext cx="2041329" cy="545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9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roup 35"/>
          <p:cNvGrpSpPr/>
          <p:nvPr/>
        </p:nvGrpSpPr>
        <p:grpSpPr>
          <a:xfrm>
            <a:off x="1358809" y="3217880"/>
            <a:ext cx="2382218" cy="894085"/>
            <a:chOff x="509993" y="4146958"/>
            <a:chExt cx="2041329" cy="847820"/>
          </a:xfrm>
        </p:grpSpPr>
        <p:sp>
          <p:nvSpPr>
            <p:cNvPr id="42" name="TextBox 36"/>
            <p:cNvSpPr txBox="1"/>
            <p:nvPr/>
          </p:nvSpPr>
          <p:spPr>
            <a:xfrm>
              <a:off x="515135" y="4146958"/>
              <a:ext cx="1438453" cy="343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60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 </a:t>
              </a:r>
              <a:endPara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Rectangle 37"/>
            <p:cNvSpPr/>
            <p:nvPr/>
          </p:nvSpPr>
          <p:spPr>
            <a:xfrm>
              <a:off x="509993" y="4448956"/>
              <a:ext cx="2041329" cy="545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9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38"/>
          <p:cNvGrpSpPr/>
          <p:nvPr/>
        </p:nvGrpSpPr>
        <p:grpSpPr>
          <a:xfrm>
            <a:off x="3845771" y="1680678"/>
            <a:ext cx="4202009" cy="4181440"/>
            <a:chOff x="3685337" y="1514384"/>
            <a:chExt cx="4821324" cy="4797721"/>
          </a:xfrm>
        </p:grpSpPr>
        <p:sp>
          <p:nvSpPr>
            <p:cNvPr id="45" name="Freeform 39"/>
            <p:cNvSpPr/>
            <p:nvPr/>
          </p:nvSpPr>
          <p:spPr>
            <a:xfrm>
              <a:off x="4112274" y="1770540"/>
              <a:ext cx="4137890" cy="4137892"/>
            </a:xfrm>
            <a:custGeom>
              <a:avLst/>
              <a:gdLst>
                <a:gd name="connsiteX0" fmla="*/ 2275840 w 4551680"/>
                <a:gd name="connsiteY0" fmla="*/ 0 h 4551680"/>
                <a:gd name="connsiteX1" fmla="*/ 4246775 w 4551680"/>
                <a:gd name="connsiteY1" fmla="*/ 1137920 h 4551680"/>
                <a:gd name="connsiteX2" fmla="*/ 4246775 w 4551680"/>
                <a:gd name="connsiteY2" fmla="*/ 3413760 h 4551680"/>
                <a:gd name="connsiteX3" fmla="*/ 2275840 w 4551680"/>
                <a:gd name="connsiteY3" fmla="*/ 2275840 h 4551680"/>
                <a:gd name="connsiteX4" fmla="*/ 2275840 w 4551680"/>
                <a:gd name="connsiteY4" fmla="*/ 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2275840" y="0"/>
                  </a:moveTo>
                  <a:cubicBezTo>
                    <a:pt x="3088919" y="0"/>
                    <a:pt x="3840236" y="433773"/>
                    <a:pt x="4246775" y="1137920"/>
                  </a:cubicBezTo>
                  <a:cubicBezTo>
                    <a:pt x="4653315" y="1842067"/>
                    <a:pt x="4653315" y="2709613"/>
                    <a:pt x="4246775" y="3413760"/>
                  </a:cubicBezTo>
                  <a:lnTo>
                    <a:pt x="2275840" y="2275840"/>
                  </a:lnTo>
                  <a:lnTo>
                    <a:pt x="2275840" y="0"/>
                  </a:lnTo>
                  <a:close/>
                </a:path>
              </a:pathLst>
            </a:custGeom>
            <a:solidFill>
              <a:srgbClr val="C4D64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99397" tIns="1086802" rIns="625652" bIns="2423966" numCol="1" spcCol="1270" anchor="ctr" anchorCtr="0">
              <a:noAutofit/>
            </a:bodyPr>
            <a:lstStyle/>
            <a:p>
              <a:pPr algn="just" defTabSz="2437130">
                <a:lnSpc>
                  <a:spcPct val="120000"/>
                </a:lnSpc>
                <a:spcAft>
                  <a:spcPct val="35000"/>
                </a:spcAft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Freeform 40"/>
            <p:cNvSpPr/>
            <p:nvPr/>
          </p:nvSpPr>
          <p:spPr>
            <a:xfrm>
              <a:off x="4027053" y="1918321"/>
              <a:ext cx="4137890" cy="4137892"/>
            </a:xfrm>
            <a:custGeom>
              <a:avLst/>
              <a:gdLst>
                <a:gd name="connsiteX0" fmla="*/ 4246775 w 4551680"/>
                <a:gd name="connsiteY0" fmla="*/ 3413760 h 4551680"/>
                <a:gd name="connsiteX1" fmla="*/ 2275840 w 4551680"/>
                <a:gd name="connsiteY1" fmla="*/ 4551680 h 4551680"/>
                <a:gd name="connsiteX2" fmla="*/ 304905 w 4551680"/>
                <a:gd name="connsiteY2" fmla="*/ 3413760 h 4551680"/>
                <a:gd name="connsiteX3" fmla="*/ 2275840 w 4551680"/>
                <a:gd name="connsiteY3" fmla="*/ 2275840 h 4551680"/>
                <a:gd name="connsiteX4" fmla="*/ 4246775 w 4551680"/>
                <a:gd name="connsiteY4" fmla="*/ 341376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4246775" y="3413760"/>
                  </a:moveTo>
                  <a:cubicBezTo>
                    <a:pt x="3840235" y="4117907"/>
                    <a:pt x="3088919" y="4551680"/>
                    <a:pt x="2275840" y="4551680"/>
                  </a:cubicBezTo>
                  <a:cubicBezTo>
                    <a:pt x="1462761" y="4551680"/>
                    <a:pt x="711444" y="4117907"/>
                    <a:pt x="304905" y="3413760"/>
                  </a:cubicBezTo>
                  <a:lnTo>
                    <a:pt x="2275840" y="2275840"/>
                  </a:lnTo>
                  <a:lnTo>
                    <a:pt x="4246775" y="3413760"/>
                  </a:lnTo>
                  <a:close/>
                </a:path>
              </a:pathLst>
            </a:custGeom>
            <a:solidFill>
              <a:srgbClr val="FE9B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29930" tIns="3201387" rIns="1172785" bIns="515634" numCol="1" spcCol="1270" anchor="ctr" anchorCtr="0">
              <a:noAutofit/>
            </a:bodyPr>
            <a:lstStyle/>
            <a:p>
              <a:pPr algn="just" defTabSz="3046095">
                <a:lnSpc>
                  <a:spcPct val="120000"/>
                </a:lnSpc>
                <a:spcAft>
                  <a:spcPct val="35000"/>
                </a:spcAft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41"/>
            <p:cNvSpPr/>
            <p:nvPr/>
          </p:nvSpPr>
          <p:spPr>
            <a:xfrm>
              <a:off x="3941832" y="1770540"/>
              <a:ext cx="4137890" cy="4137892"/>
            </a:xfrm>
            <a:custGeom>
              <a:avLst/>
              <a:gdLst>
                <a:gd name="connsiteX0" fmla="*/ 304905 w 4551680"/>
                <a:gd name="connsiteY0" fmla="*/ 3413760 h 4551680"/>
                <a:gd name="connsiteX1" fmla="*/ 304905 w 4551680"/>
                <a:gd name="connsiteY1" fmla="*/ 1137920 h 4551680"/>
                <a:gd name="connsiteX2" fmla="*/ 2275840 w 4551680"/>
                <a:gd name="connsiteY2" fmla="*/ 0 h 4551680"/>
                <a:gd name="connsiteX3" fmla="*/ 2275840 w 4551680"/>
                <a:gd name="connsiteY3" fmla="*/ 2275840 h 4551680"/>
                <a:gd name="connsiteX4" fmla="*/ 304905 w 4551680"/>
                <a:gd name="connsiteY4" fmla="*/ 341376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304905" y="3413760"/>
                  </a:moveTo>
                  <a:cubicBezTo>
                    <a:pt x="-101635" y="2709613"/>
                    <a:pt x="-101635" y="1842067"/>
                    <a:pt x="304905" y="1137920"/>
                  </a:cubicBezTo>
                  <a:cubicBezTo>
                    <a:pt x="711445" y="433773"/>
                    <a:pt x="1462761" y="0"/>
                    <a:pt x="2275840" y="0"/>
                  </a:cubicBezTo>
                  <a:lnTo>
                    <a:pt x="2275840" y="2275840"/>
                  </a:lnTo>
                  <a:lnTo>
                    <a:pt x="304905" y="3413760"/>
                  </a:lnTo>
                  <a:close/>
                </a:path>
              </a:pathLst>
            </a:custGeom>
            <a:solidFill>
              <a:srgbClr val="0EA9B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5654" tIns="1086802" rIns="2599396" bIns="2423966" numCol="1" spcCol="1270" anchor="ctr" anchorCtr="0">
              <a:noAutofit/>
            </a:bodyPr>
            <a:lstStyle/>
            <a:p>
              <a:pPr algn="just" defTabSz="2437130">
                <a:lnSpc>
                  <a:spcPct val="120000"/>
                </a:lnSpc>
                <a:spcAft>
                  <a:spcPct val="35000"/>
                </a:spcAft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Circular Arrow 42"/>
            <p:cNvSpPr/>
            <p:nvPr/>
          </p:nvSpPr>
          <p:spPr>
            <a:xfrm>
              <a:off x="3856462" y="1514384"/>
              <a:ext cx="4650199" cy="4650202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lnSpc>
                  <a:spcPct val="120000"/>
                </a:lnSpc>
              </a:pPr>
              <a:endParaRPr lang="zh-CN" altLang="en-US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Circular Arrow 43"/>
            <p:cNvSpPr/>
            <p:nvPr/>
          </p:nvSpPr>
          <p:spPr>
            <a:xfrm>
              <a:off x="3770899" y="1661904"/>
              <a:ext cx="4650199" cy="4650201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lnSpc>
                  <a:spcPct val="120000"/>
                </a:lnSpc>
              </a:pPr>
              <a:endParaRPr lang="zh-CN" altLang="en-US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Circular Arrow 44"/>
            <p:cNvSpPr/>
            <p:nvPr/>
          </p:nvSpPr>
          <p:spPr>
            <a:xfrm>
              <a:off x="3685337" y="1514384"/>
              <a:ext cx="4650199" cy="4650202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lnSpc>
                  <a:spcPct val="120000"/>
                </a:lnSpc>
              </a:pPr>
              <a:endParaRPr lang="zh-CN" altLang="en-US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1" name="Freeform 45"/>
          <p:cNvSpPr>
            <a:spLocks noEditPoints="1"/>
          </p:cNvSpPr>
          <p:nvPr/>
        </p:nvSpPr>
        <p:spPr bwMode="auto">
          <a:xfrm>
            <a:off x="5552421" y="4612490"/>
            <a:ext cx="788708" cy="461040"/>
          </a:xfrm>
          <a:custGeom>
            <a:avLst/>
            <a:gdLst>
              <a:gd name="T0" fmla="*/ 232 w 316"/>
              <a:gd name="T1" fmla="*/ 27 h 172"/>
              <a:gd name="T2" fmla="*/ 221 w 316"/>
              <a:gd name="T3" fmla="*/ 20 h 172"/>
              <a:gd name="T4" fmla="*/ 157 w 316"/>
              <a:gd name="T5" fmla="*/ 10 h 172"/>
              <a:gd name="T6" fmla="*/ 92 w 316"/>
              <a:gd name="T7" fmla="*/ 9 h 172"/>
              <a:gd name="T8" fmla="*/ 84 w 316"/>
              <a:gd name="T9" fmla="*/ 13 h 172"/>
              <a:gd name="T10" fmla="*/ 0 w 316"/>
              <a:gd name="T11" fmla="*/ 121 h 172"/>
              <a:gd name="T12" fmla="*/ 78 w 316"/>
              <a:gd name="T13" fmla="*/ 109 h 172"/>
              <a:gd name="T14" fmla="*/ 84 w 316"/>
              <a:gd name="T15" fmla="*/ 113 h 172"/>
              <a:gd name="T16" fmla="*/ 120 w 316"/>
              <a:gd name="T17" fmla="*/ 142 h 172"/>
              <a:gd name="T18" fmla="*/ 159 w 316"/>
              <a:gd name="T19" fmla="*/ 163 h 172"/>
              <a:gd name="T20" fmla="*/ 163 w 316"/>
              <a:gd name="T21" fmla="*/ 165 h 172"/>
              <a:gd name="T22" fmla="*/ 190 w 316"/>
              <a:gd name="T23" fmla="*/ 164 h 172"/>
              <a:gd name="T24" fmla="*/ 217 w 316"/>
              <a:gd name="T25" fmla="*/ 153 h 172"/>
              <a:gd name="T26" fmla="*/ 233 w 316"/>
              <a:gd name="T27" fmla="*/ 146 h 172"/>
              <a:gd name="T28" fmla="*/ 265 w 316"/>
              <a:gd name="T29" fmla="*/ 162 h 172"/>
              <a:gd name="T30" fmla="*/ 288 w 316"/>
              <a:gd name="T31" fmla="*/ 14 h 172"/>
              <a:gd name="T32" fmla="*/ 225 w 316"/>
              <a:gd name="T33" fmla="*/ 129 h 172"/>
              <a:gd name="T34" fmla="*/ 225 w 316"/>
              <a:gd name="T35" fmla="*/ 139 h 172"/>
              <a:gd name="T36" fmla="*/ 216 w 316"/>
              <a:gd name="T37" fmla="*/ 142 h 172"/>
              <a:gd name="T38" fmla="*/ 207 w 316"/>
              <a:gd name="T39" fmla="*/ 142 h 172"/>
              <a:gd name="T40" fmla="*/ 189 w 316"/>
              <a:gd name="T41" fmla="*/ 153 h 172"/>
              <a:gd name="T42" fmla="*/ 185 w 316"/>
              <a:gd name="T43" fmla="*/ 153 h 172"/>
              <a:gd name="T44" fmla="*/ 180 w 316"/>
              <a:gd name="T45" fmla="*/ 156 h 172"/>
              <a:gd name="T46" fmla="*/ 157 w 316"/>
              <a:gd name="T47" fmla="*/ 149 h 172"/>
              <a:gd name="T48" fmla="*/ 130 w 316"/>
              <a:gd name="T49" fmla="*/ 128 h 172"/>
              <a:gd name="T50" fmla="*/ 88 w 316"/>
              <a:gd name="T51" fmla="*/ 103 h 172"/>
              <a:gd name="T52" fmla="*/ 71 w 316"/>
              <a:gd name="T53" fmla="*/ 91 h 172"/>
              <a:gd name="T54" fmla="*/ 71 w 316"/>
              <a:gd name="T55" fmla="*/ 90 h 172"/>
              <a:gd name="T56" fmla="*/ 72 w 316"/>
              <a:gd name="T57" fmla="*/ 88 h 172"/>
              <a:gd name="T58" fmla="*/ 93 w 316"/>
              <a:gd name="T59" fmla="*/ 20 h 172"/>
              <a:gd name="T60" fmla="*/ 132 w 316"/>
              <a:gd name="T61" fmla="*/ 24 h 172"/>
              <a:gd name="T62" fmla="*/ 127 w 316"/>
              <a:gd name="T63" fmla="*/ 72 h 172"/>
              <a:gd name="T64" fmla="*/ 185 w 316"/>
              <a:gd name="T65" fmla="*/ 54 h 172"/>
              <a:gd name="T66" fmla="*/ 241 w 316"/>
              <a:gd name="T67" fmla="*/ 11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172">
                <a:moveTo>
                  <a:pt x="288" y="14"/>
                </a:moveTo>
                <a:cubicBezTo>
                  <a:pt x="232" y="27"/>
                  <a:pt x="232" y="27"/>
                  <a:pt x="232" y="27"/>
                </a:cubicBezTo>
                <a:cubicBezTo>
                  <a:pt x="233" y="31"/>
                  <a:pt x="233" y="31"/>
                  <a:pt x="233" y="31"/>
                </a:cubicBezTo>
                <a:cubicBezTo>
                  <a:pt x="228" y="22"/>
                  <a:pt x="221" y="20"/>
                  <a:pt x="221" y="20"/>
                </a:cubicBezTo>
                <a:cubicBezTo>
                  <a:pt x="178" y="7"/>
                  <a:pt x="178" y="7"/>
                  <a:pt x="178" y="7"/>
                </a:cubicBezTo>
                <a:cubicBezTo>
                  <a:pt x="173" y="5"/>
                  <a:pt x="165" y="7"/>
                  <a:pt x="157" y="10"/>
                </a:cubicBezTo>
                <a:cubicBezTo>
                  <a:pt x="156" y="9"/>
                  <a:pt x="156" y="9"/>
                  <a:pt x="156" y="9"/>
                </a:cubicBezTo>
                <a:cubicBezTo>
                  <a:pt x="92" y="9"/>
                  <a:pt x="92" y="9"/>
                  <a:pt x="92" y="9"/>
                </a:cubicBezTo>
                <a:cubicBezTo>
                  <a:pt x="92" y="9"/>
                  <a:pt x="92" y="9"/>
                  <a:pt x="92" y="9"/>
                </a:cubicBezTo>
                <a:cubicBezTo>
                  <a:pt x="91" y="9"/>
                  <a:pt x="87" y="10"/>
                  <a:pt x="84" y="13"/>
                </a:cubicBezTo>
                <a:cubicBezTo>
                  <a:pt x="50" y="0"/>
                  <a:pt x="50" y="0"/>
                  <a:pt x="50" y="0"/>
                </a:cubicBezTo>
                <a:cubicBezTo>
                  <a:pt x="0" y="121"/>
                  <a:pt x="0" y="121"/>
                  <a:pt x="0" y="121"/>
                </a:cubicBezTo>
                <a:cubicBezTo>
                  <a:pt x="54" y="148"/>
                  <a:pt x="54" y="148"/>
                  <a:pt x="54" y="148"/>
                </a:cubicBezTo>
                <a:cubicBezTo>
                  <a:pt x="69" y="144"/>
                  <a:pt x="76" y="120"/>
                  <a:pt x="78" y="109"/>
                </a:cubicBezTo>
                <a:cubicBezTo>
                  <a:pt x="82" y="112"/>
                  <a:pt x="82" y="112"/>
                  <a:pt x="82" y="112"/>
                </a:cubicBezTo>
                <a:cubicBezTo>
                  <a:pt x="84" y="113"/>
                  <a:pt x="84" y="113"/>
                  <a:pt x="84" y="113"/>
                </a:cubicBezTo>
                <a:cubicBezTo>
                  <a:pt x="84" y="120"/>
                  <a:pt x="85" y="130"/>
                  <a:pt x="99" y="127"/>
                </a:cubicBezTo>
                <a:cubicBezTo>
                  <a:pt x="99" y="127"/>
                  <a:pt x="100" y="157"/>
                  <a:pt x="120" y="142"/>
                </a:cubicBezTo>
                <a:cubicBezTo>
                  <a:pt x="120" y="142"/>
                  <a:pt x="120" y="161"/>
                  <a:pt x="138" y="155"/>
                </a:cubicBezTo>
                <a:cubicBezTo>
                  <a:pt x="138" y="155"/>
                  <a:pt x="141" y="172"/>
                  <a:pt x="159" y="163"/>
                </a:cubicBezTo>
                <a:cubicBezTo>
                  <a:pt x="162" y="165"/>
                  <a:pt x="162" y="165"/>
                  <a:pt x="162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4" y="165"/>
                  <a:pt x="173" y="168"/>
                  <a:pt x="181" y="167"/>
                </a:cubicBezTo>
                <a:cubicBezTo>
                  <a:pt x="185" y="167"/>
                  <a:pt x="188" y="166"/>
                  <a:pt x="190" y="164"/>
                </a:cubicBezTo>
                <a:cubicBezTo>
                  <a:pt x="196" y="163"/>
                  <a:pt x="208" y="161"/>
                  <a:pt x="214" y="153"/>
                </a:cubicBezTo>
                <a:cubicBezTo>
                  <a:pt x="215" y="153"/>
                  <a:pt x="216" y="153"/>
                  <a:pt x="217" y="153"/>
                </a:cubicBezTo>
                <a:cubicBezTo>
                  <a:pt x="217" y="153"/>
                  <a:pt x="217" y="153"/>
                  <a:pt x="217" y="153"/>
                </a:cubicBezTo>
                <a:cubicBezTo>
                  <a:pt x="224" y="153"/>
                  <a:pt x="230" y="150"/>
                  <a:pt x="233" y="146"/>
                </a:cubicBezTo>
                <a:cubicBezTo>
                  <a:pt x="235" y="143"/>
                  <a:pt x="236" y="140"/>
                  <a:pt x="236" y="136"/>
                </a:cubicBezTo>
                <a:cubicBezTo>
                  <a:pt x="236" y="136"/>
                  <a:pt x="248" y="160"/>
                  <a:pt x="265" y="162"/>
                </a:cubicBezTo>
                <a:cubicBezTo>
                  <a:pt x="316" y="137"/>
                  <a:pt x="316" y="137"/>
                  <a:pt x="316" y="137"/>
                </a:cubicBezTo>
                <a:lnTo>
                  <a:pt x="288" y="14"/>
                </a:lnTo>
                <a:close/>
                <a:moveTo>
                  <a:pt x="230" y="127"/>
                </a:moveTo>
                <a:cubicBezTo>
                  <a:pt x="225" y="129"/>
                  <a:pt x="225" y="129"/>
                  <a:pt x="225" y="129"/>
                </a:cubicBezTo>
                <a:cubicBezTo>
                  <a:pt x="226" y="133"/>
                  <a:pt x="226" y="133"/>
                  <a:pt x="226" y="133"/>
                </a:cubicBezTo>
                <a:cubicBezTo>
                  <a:pt x="226" y="137"/>
                  <a:pt x="225" y="139"/>
                  <a:pt x="225" y="139"/>
                </a:cubicBezTo>
                <a:cubicBezTo>
                  <a:pt x="223" y="141"/>
                  <a:pt x="220" y="142"/>
                  <a:pt x="216" y="142"/>
                </a:cubicBezTo>
                <a:cubicBezTo>
                  <a:pt x="216" y="142"/>
                  <a:pt x="216" y="142"/>
                  <a:pt x="216" y="142"/>
                </a:cubicBezTo>
                <a:cubicBezTo>
                  <a:pt x="214" y="143"/>
                  <a:pt x="212" y="142"/>
                  <a:pt x="211" y="142"/>
                </a:cubicBezTo>
                <a:cubicBezTo>
                  <a:pt x="207" y="142"/>
                  <a:pt x="207" y="142"/>
                  <a:pt x="207" y="142"/>
                </a:cubicBezTo>
                <a:cubicBezTo>
                  <a:pt x="206" y="146"/>
                  <a:pt x="206" y="146"/>
                  <a:pt x="206" y="146"/>
                </a:cubicBezTo>
                <a:cubicBezTo>
                  <a:pt x="204" y="150"/>
                  <a:pt x="196" y="153"/>
                  <a:pt x="189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5" y="153"/>
                  <a:pt x="185" y="153"/>
                  <a:pt x="185" y="153"/>
                </a:cubicBezTo>
                <a:cubicBezTo>
                  <a:pt x="184" y="155"/>
                  <a:pt x="184" y="155"/>
                  <a:pt x="184" y="155"/>
                </a:cubicBezTo>
                <a:cubicBezTo>
                  <a:pt x="183" y="156"/>
                  <a:pt x="182" y="156"/>
                  <a:pt x="180" y="156"/>
                </a:cubicBezTo>
                <a:cubicBezTo>
                  <a:pt x="175" y="157"/>
                  <a:pt x="169" y="155"/>
                  <a:pt x="167" y="155"/>
                </a:cubicBezTo>
                <a:cubicBezTo>
                  <a:pt x="157" y="149"/>
                  <a:pt x="157" y="149"/>
                  <a:pt x="157" y="149"/>
                </a:cubicBezTo>
                <a:cubicBezTo>
                  <a:pt x="156" y="144"/>
                  <a:pt x="154" y="140"/>
                  <a:pt x="149" y="140"/>
                </a:cubicBezTo>
                <a:cubicBezTo>
                  <a:pt x="149" y="140"/>
                  <a:pt x="147" y="116"/>
                  <a:pt x="130" y="128"/>
                </a:cubicBezTo>
                <a:cubicBezTo>
                  <a:pt x="130" y="128"/>
                  <a:pt x="125" y="108"/>
                  <a:pt x="109" y="117"/>
                </a:cubicBezTo>
                <a:cubicBezTo>
                  <a:pt x="88" y="103"/>
                  <a:pt x="88" y="103"/>
                  <a:pt x="88" y="103"/>
                </a:cubicBezTo>
                <a:cubicBezTo>
                  <a:pt x="72" y="91"/>
                  <a:pt x="72" y="91"/>
                  <a:pt x="72" y="91"/>
                </a:cubicBezTo>
                <a:cubicBezTo>
                  <a:pt x="71" y="91"/>
                  <a:pt x="71" y="91"/>
                  <a:pt x="71" y="91"/>
                </a:cubicBezTo>
                <a:cubicBezTo>
                  <a:pt x="71" y="91"/>
                  <a:pt x="71" y="91"/>
                  <a:pt x="71" y="91"/>
                </a:cubicBezTo>
                <a:cubicBezTo>
                  <a:pt x="71" y="90"/>
                  <a:pt x="71" y="90"/>
                  <a:pt x="71" y="90"/>
                </a:cubicBezTo>
                <a:cubicBezTo>
                  <a:pt x="72" y="89"/>
                  <a:pt x="72" y="89"/>
                  <a:pt x="72" y="89"/>
                </a:cubicBezTo>
                <a:cubicBezTo>
                  <a:pt x="72" y="88"/>
                  <a:pt x="72" y="88"/>
                  <a:pt x="72" y="88"/>
                </a:cubicBezTo>
                <a:cubicBezTo>
                  <a:pt x="72" y="87"/>
                  <a:pt x="90" y="26"/>
                  <a:pt x="91" y="21"/>
                </a:cubicBezTo>
                <a:cubicBezTo>
                  <a:pt x="91" y="21"/>
                  <a:pt x="93" y="20"/>
                  <a:pt x="93" y="20"/>
                </a:cubicBezTo>
                <a:cubicBezTo>
                  <a:pt x="138" y="20"/>
                  <a:pt x="138" y="20"/>
                  <a:pt x="138" y="20"/>
                </a:cubicBezTo>
                <a:cubicBezTo>
                  <a:pt x="134" y="22"/>
                  <a:pt x="132" y="24"/>
                  <a:pt x="132" y="24"/>
                </a:cubicBezTo>
                <a:cubicBezTo>
                  <a:pt x="125" y="30"/>
                  <a:pt x="122" y="60"/>
                  <a:pt x="122" y="60"/>
                </a:cubicBezTo>
                <a:cubicBezTo>
                  <a:pt x="119" y="67"/>
                  <a:pt x="127" y="72"/>
                  <a:pt x="127" y="72"/>
                </a:cubicBezTo>
                <a:cubicBezTo>
                  <a:pt x="140" y="81"/>
                  <a:pt x="154" y="47"/>
                  <a:pt x="154" y="47"/>
                </a:cubicBezTo>
                <a:cubicBezTo>
                  <a:pt x="161" y="41"/>
                  <a:pt x="172" y="45"/>
                  <a:pt x="185" y="54"/>
                </a:cubicBezTo>
                <a:cubicBezTo>
                  <a:pt x="206" y="76"/>
                  <a:pt x="232" y="102"/>
                  <a:pt x="239" y="111"/>
                </a:cubicBezTo>
                <a:cubicBezTo>
                  <a:pt x="241" y="114"/>
                  <a:pt x="242" y="117"/>
                  <a:pt x="241" y="119"/>
                </a:cubicBezTo>
                <a:cubicBezTo>
                  <a:pt x="240" y="123"/>
                  <a:pt x="233" y="126"/>
                  <a:pt x="230" y="1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just">
              <a:lnSpc>
                <a:spcPct val="120000"/>
              </a:lnSpc>
            </a:pPr>
            <a:endParaRPr lang="en-GB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2" name="Group 46"/>
          <p:cNvGrpSpPr/>
          <p:nvPr/>
        </p:nvGrpSpPr>
        <p:grpSpPr>
          <a:xfrm>
            <a:off x="4675681" y="2988123"/>
            <a:ext cx="693683" cy="543732"/>
            <a:chOff x="7200839" y="1790292"/>
            <a:chExt cx="795921" cy="623870"/>
          </a:xfrm>
          <a:solidFill>
            <a:schemeClr val="bg1"/>
          </a:solidFill>
        </p:grpSpPr>
        <p:sp>
          <p:nvSpPr>
            <p:cNvPr id="53" name="Freeform 47"/>
            <p:cNvSpPr/>
            <p:nvPr/>
          </p:nvSpPr>
          <p:spPr bwMode="auto">
            <a:xfrm>
              <a:off x="7235971" y="1790292"/>
              <a:ext cx="760789" cy="434110"/>
            </a:xfrm>
            <a:custGeom>
              <a:avLst/>
              <a:gdLst>
                <a:gd name="T0" fmla="*/ 295 w 628"/>
                <a:gd name="T1" fmla="*/ 232 h 334"/>
                <a:gd name="T2" fmla="*/ 295 w 628"/>
                <a:gd name="T3" fmla="*/ 232 h 334"/>
                <a:gd name="T4" fmla="*/ 295 w 628"/>
                <a:gd name="T5" fmla="*/ 232 h 334"/>
                <a:gd name="T6" fmla="*/ 295 w 628"/>
                <a:gd name="T7" fmla="*/ 232 h 334"/>
                <a:gd name="T8" fmla="*/ 430 w 628"/>
                <a:gd name="T9" fmla="*/ 334 h 334"/>
                <a:gd name="T10" fmla="*/ 628 w 628"/>
                <a:gd name="T11" fmla="*/ 218 h 334"/>
                <a:gd name="T12" fmla="*/ 494 w 628"/>
                <a:gd name="T13" fmla="*/ 114 h 334"/>
                <a:gd name="T14" fmla="*/ 305 w 628"/>
                <a:gd name="T15" fmla="*/ 225 h 334"/>
                <a:gd name="T16" fmla="*/ 305 w 628"/>
                <a:gd name="T17" fmla="*/ 3 h 334"/>
                <a:gd name="T18" fmla="*/ 494 w 628"/>
                <a:gd name="T19" fmla="*/ 114 h 334"/>
                <a:gd name="T20" fmla="*/ 600 w 628"/>
                <a:gd name="T21" fmla="*/ 102 h 334"/>
                <a:gd name="T22" fmla="*/ 437 w 628"/>
                <a:gd name="T23" fmla="*/ 7 h 334"/>
                <a:gd name="T24" fmla="*/ 305 w 628"/>
                <a:gd name="T25" fmla="*/ 0 h 334"/>
                <a:gd name="T26" fmla="*/ 305 w 628"/>
                <a:gd name="T27" fmla="*/ 0 h 334"/>
                <a:gd name="T28" fmla="*/ 302 w 628"/>
                <a:gd name="T29" fmla="*/ 0 h 334"/>
                <a:gd name="T30" fmla="*/ 300 w 628"/>
                <a:gd name="T31" fmla="*/ 0 h 334"/>
                <a:gd name="T32" fmla="*/ 295 w 628"/>
                <a:gd name="T33" fmla="*/ 0 h 334"/>
                <a:gd name="T34" fmla="*/ 295 w 628"/>
                <a:gd name="T35" fmla="*/ 0 h 334"/>
                <a:gd name="T36" fmla="*/ 165 w 628"/>
                <a:gd name="T37" fmla="*/ 7 h 334"/>
                <a:gd name="T38" fmla="*/ 0 w 628"/>
                <a:gd name="T39" fmla="*/ 102 h 334"/>
                <a:gd name="T40" fmla="*/ 108 w 628"/>
                <a:gd name="T41" fmla="*/ 114 h 334"/>
                <a:gd name="T42" fmla="*/ 295 w 628"/>
                <a:gd name="T43" fmla="*/ 3 h 334"/>
                <a:gd name="T44" fmla="*/ 295 w 628"/>
                <a:gd name="T45" fmla="*/ 232 h 334"/>
                <a:gd name="T46" fmla="*/ 295 w 628"/>
                <a:gd name="T47" fmla="*/ 232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28" h="334">
                  <a:moveTo>
                    <a:pt x="295" y="232"/>
                  </a:moveTo>
                  <a:lnTo>
                    <a:pt x="295" y="232"/>
                  </a:lnTo>
                  <a:lnTo>
                    <a:pt x="295" y="232"/>
                  </a:lnTo>
                  <a:lnTo>
                    <a:pt x="295" y="232"/>
                  </a:lnTo>
                  <a:lnTo>
                    <a:pt x="430" y="334"/>
                  </a:lnTo>
                  <a:lnTo>
                    <a:pt x="628" y="218"/>
                  </a:lnTo>
                  <a:lnTo>
                    <a:pt x="494" y="114"/>
                  </a:lnTo>
                  <a:lnTo>
                    <a:pt x="305" y="225"/>
                  </a:lnTo>
                  <a:lnTo>
                    <a:pt x="305" y="3"/>
                  </a:lnTo>
                  <a:lnTo>
                    <a:pt x="494" y="114"/>
                  </a:lnTo>
                  <a:lnTo>
                    <a:pt x="600" y="102"/>
                  </a:lnTo>
                  <a:lnTo>
                    <a:pt x="437" y="7"/>
                  </a:lnTo>
                  <a:lnTo>
                    <a:pt x="305" y="0"/>
                  </a:lnTo>
                  <a:lnTo>
                    <a:pt x="305" y="0"/>
                  </a:lnTo>
                  <a:lnTo>
                    <a:pt x="302" y="0"/>
                  </a:lnTo>
                  <a:lnTo>
                    <a:pt x="300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165" y="7"/>
                  </a:lnTo>
                  <a:lnTo>
                    <a:pt x="0" y="102"/>
                  </a:lnTo>
                  <a:lnTo>
                    <a:pt x="108" y="114"/>
                  </a:lnTo>
                  <a:lnTo>
                    <a:pt x="295" y="3"/>
                  </a:lnTo>
                  <a:lnTo>
                    <a:pt x="295" y="232"/>
                  </a:lnTo>
                  <a:lnTo>
                    <a:pt x="29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7200839" y="1941061"/>
              <a:ext cx="392509" cy="289840"/>
            </a:xfrm>
            <a:custGeom>
              <a:avLst/>
              <a:gdLst>
                <a:gd name="T0" fmla="*/ 0 w 324"/>
                <a:gd name="T1" fmla="*/ 100 h 223"/>
                <a:gd name="T2" fmla="*/ 187 w 324"/>
                <a:gd name="T3" fmla="*/ 223 h 223"/>
                <a:gd name="T4" fmla="*/ 324 w 324"/>
                <a:gd name="T5" fmla="*/ 116 h 223"/>
                <a:gd name="T6" fmla="*/ 130 w 324"/>
                <a:gd name="T7" fmla="*/ 0 h 223"/>
                <a:gd name="T8" fmla="*/ 0 w 324"/>
                <a:gd name="T9" fmla="*/ 10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223">
                  <a:moveTo>
                    <a:pt x="0" y="100"/>
                  </a:moveTo>
                  <a:lnTo>
                    <a:pt x="187" y="223"/>
                  </a:lnTo>
                  <a:lnTo>
                    <a:pt x="324" y="116"/>
                  </a:lnTo>
                  <a:lnTo>
                    <a:pt x="130" y="0"/>
                  </a:lnTo>
                  <a:lnTo>
                    <a:pt x="0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Freeform 49"/>
            <p:cNvSpPr/>
            <p:nvPr/>
          </p:nvSpPr>
          <p:spPr bwMode="auto">
            <a:xfrm>
              <a:off x="7353482" y="2116524"/>
              <a:ext cx="477310" cy="297638"/>
            </a:xfrm>
            <a:custGeom>
              <a:avLst/>
              <a:gdLst>
                <a:gd name="T0" fmla="*/ 198 w 394"/>
                <a:gd name="T1" fmla="*/ 0 h 229"/>
                <a:gd name="T2" fmla="*/ 61 w 394"/>
                <a:gd name="T3" fmla="*/ 109 h 229"/>
                <a:gd name="T4" fmla="*/ 0 w 394"/>
                <a:gd name="T5" fmla="*/ 71 h 229"/>
                <a:gd name="T6" fmla="*/ 0 w 394"/>
                <a:gd name="T7" fmla="*/ 114 h 229"/>
                <a:gd name="T8" fmla="*/ 198 w 394"/>
                <a:gd name="T9" fmla="*/ 229 h 229"/>
                <a:gd name="T10" fmla="*/ 394 w 394"/>
                <a:gd name="T11" fmla="*/ 116 h 229"/>
                <a:gd name="T12" fmla="*/ 394 w 394"/>
                <a:gd name="T13" fmla="*/ 64 h 229"/>
                <a:gd name="T14" fmla="*/ 335 w 394"/>
                <a:gd name="T15" fmla="*/ 104 h 229"/>
                <a:gd name="T16" fmla="*/ 198 w 394"/>
                <a:gd name="T1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4" h="229">
                  <a:moveTo>
                    <a:pt x="198" y="0"/>
                  </a:moveTo>
                  <a:lnTo>
                    <a:pt x="61" y="109"/>
                  </a:lnTo>
                  <a:lnTo>
                    <a:pt x="0" y="71"/>
                  </a:lnTo>
                  <a:lnTo>
                    <a:pt x="0" y="114"/>
                  </a:lnTo>
                  <a:lnTo>
                    <a:pt x="198" y="229"/>
                  </a:lnTo>
                  <a:lnTo>
                    <a:pt x="394" y="116"/>
                  </a:lnTo>
                  <a:lnTo>
                    <a:pt x="394" y="64"/>
                  </a:lnTo>
                  <a:lnTo>
                    <a:pt x="335" y="104"/>
                  </a:lnTo>
                  <a:lnTo>
                    <a:pt x="1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30" tIns="48216" rIns="96430" bIns="48216" numCol="1" anchor="t" anchorCtr="0" compatLnSpc="1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6" name="Freeform 50"/>
          <p:cNvSpPr/>
          <p:nvPr/>
        </p:nvSpPr>
        <p:spPr bwMode="auto">
          <a:xfrm>
            <a:off x="6520862" y="2849444"/>
            <a:ext cx="514191" cy="761226"/>
          </a:xfrm>
          <a:custGeom>
            <a:avLst/>
            <a:gdLst>
              <a:gd name="T0" fmla="*/ 25 w 206"/>
              <a:gd name="T1" fmla="*/ 112 h 284"/>
              <a:gd name="T2" fmla="*/ 25 w 206"/>
              <a:gd name="T3" fmla="*/ 64 h 284"/>
              <a:gd name="T4" fmla="*/ 5 w 206"/>
              <a:gd name="T5" fmla="*/ 64 h 284"/>
              <a:gd name="T6" fmla="*/ 4 w 206"/>
              <a:gd name="T7" fmla="*/ 60 h 284"/>
              <a:gd name="T8" fmla="*/ 104 w 206"/>
              <a:gd name="T9" fmla="*/ 2 h 284"/>
              <a:gd name="T10" fmla="*/ 117 w 206"/>
              <a:gd name="T11" fmla="*/ 2 h 284"/>
              <a:gd name="T12" fmla="*/ 145 w 206"/>
              <a:gd name="T13" fmla="*/ 25 h 284"/>
              <a:gd name="T14" fmla="*/ 145 w 206"/>
              <a:gd name="T15" fmla="*/ 2 h 284"/>
              <a:gd name="T16" fmla="*/ 168 w 206"/>
              <a:gd name="T17" fmla="*/ 2 h 284"/>
              <a:gd name="T18" fmla="*/ 168 w 206"/>
              <a:gd name="T19" fmla="*/ 40 h 284"/>
              <a:gd name="T20" fmla="*/ 184 w 206"/>
              <a:gd name="T21" fmla="*/ 49 h 284"/>
              <a:gd name="T22" fmla="*/ 184 w 206"/>
              <a:gd name="T23" fmla="*/ 49 h 284"/>
              <a:gd name="T24" fmla="*/ 184 w 206"/>
              <a:gd name="T25" fmla="*/ 49 h 284"/>
              <a:gd name="T26" fmla="*/ 202 w 206"/>
              <a:gd name="T27" fmla="*/ 60 h 284"/>
              <a:gd name="T28" fmla="*/ 201 w 206"/>
              <a:gd name="T29" fmla="*/ 64 h 284"/>
              <a:gd name="T30" fmla="*/ 184 w 206"/>
              <a:gd name="T31" fmla="*/ 64 h 284"/>
              <a:gd name="T32" fmla="*/ 184 w 206"/>
              <a:gd name="T33" fmla="*/ 117 h 284"/>
              <a:gd name="T34" fmla="*/ 169 w 206"/>
              <a:gd name="T35" fmla="*/ 134 h 284"/>
              <a:gd name="T36" fmla="*/ 136 w 206"/>
              <a:gd name="T37" fmla="*/ 134 h 284"/>
              <a:gd name="T38" fmla="*/ 129 w 206"/>
              <a:gd name="T39" fmla="*/ 137 h 284"/>
              <a:gd name="T40" fmla="*/ 140 w 206"/>
              <a:gd name="T41" fmla="*/ 155 h 284"/>
              <a:gd name="T42" fmla="*/ 139 w 206"/>
              <a:gd name="T43" fmla="*/ 160 h 284"/>
              <a:gd name="T44" fmla="*/ 118 w 206"/>
              <a:gd name="T45" fmla="*/ 161 h 284"/>
              <a:gd name="T46" fmla="*/ 119 w 206"/>
              <a:gd name="T47" fmla="*/ 168 h 284"/>
              <a:gd name="T48" fmla="*/ 130 w 206"/>
              <a:gd name="T49" fmla="*/ 179 h 284"/>
              <a:gd name="T50" fmla="*/ 115 w 206"/>
              <a:gd name="T51" fmla="*/ 195 h 284"/>
              <a:gd name="T52" fmla="*/ 129 w 206"/>
              <a:gd name="T53" fmla="*/ 211 h 284"/>
              <a:gd name="T54" fmla="*/ 129 w 206"/>
              <a:gd name="T55" fmla="*/ 220 h 284"/>
              <a:gd name="T56" fmla="*/ 115 w 206"/>
              <a:gd name="T57" fmla="*/ 235 h 284"/>
              <a:gd name="T58" fmla="*/ 124 w 206"/>
              <a:gd name="T59" fmla="*/ 248 h 284"/>
              <a:gd name="T60" fmla="*/ 124 w 206"/>
              <a:gd name="T61" fmla="*/ 260 h 284"/>
              <a:gd name="T62" fmla="*/ 102 w 206"/>
              <a:gd name="T63" fmla="*/ 284 h 284"/>
              <a:gd name="T64" fmla="*/ 86 w 206"/>
              <a:gd name="T65" fmla="*/ 264 h 284"/>
              <a:gd name="T66" fmla="*/ 85 w 206"/>
              <a:gd name="T67" fmla="*/ 163 h 284"/>
              <a:gd name="T68" fmla="*/ 83 w 206"/>
              <a:gd name="T69" fmla="*/ 160 h 284"/>
              <a:gd name="T70" fmla="*/ 71 w 206"/>
              <a:gd name="T71" fmla="*/ 159 h 284"/>
              <a:gd name="T72" fmla="*/ 68 w 206"/>
              <a:gd name="T73" fmla="*/ 152 h 284"/>
              <a:gd name="T74" fmla="*/ 77 w 206"/>
              <a:gd name="T75" fmla="*/ 140 h 284"/>
              <a:gd name="T76" fmla="*/ 78 w 206"/>
              <a:gd name="T77" fmla="*/ 136 h 284"/>
              <a:gd name="T78" fmla="*/ 73 w 206"/>
              <a:gd name="T79" fmla="*/ 134 h 284"/>
              <a:gd name="T80" fmla="*/ 40 w 206"/>
              <a:gd name="T81" fmla="*/ 134 h 284"/>
              <a:gd name="T82" fmla="*/ 25 w 206"/>
              <a:gd name="T83" fmla="*/ 112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6" h="284">
                <a:moveTo>
                  <a:pt x="25" y="112"/>
                </a:moveTo>
                <a:cubicBezTo>
                  <a:pt x="25" y="64"/>
                  <a:pt x="25" y="64"/>
                  <a:pt x="25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1" y="64"/>
                  <a:pt x="0" y="62"/>
                  <a:pt x="4" y="60"/>
                </a:cubicBezTo>
                <a:cubicBezTo>
                  <a:pt x="104" y="2"/>
                  <a:pt x="104" y="2"/>
                  <a:pt x="104" y="2"/>
                </a:cubicBezTo>
                <a:cubicBezTo>
                  <a:pt x="107" y="0"/>
                  <a:pt x="113" y="0"/>
                  <a:pt x="117" y="2"/>
                </a:cubicBezTo>
                <a:cubicBezTo>
                  <a:pt x="145" y="25"/>
                  <a:pt x="145" y="25"/>
                  <a:pt x="145" y="25"/>
                </a:cubicBezTo>
                <a:cubicBezTo>
                  <a:pt x="145" y="2"/>
                  <a:pt x="145" y="2"/>
                  <a:pt x="145" y="2"/>
                </a:cubicBezTo>
                <a:cubicBezTo>
                  <a:pt x="168" y="2"/>
                  <a:pt x="168" y="2"/>
                  <a:pt x="168" y="2"/>
                </a:cubicBezTo>
                <a:cubicBezTo>
                  <a:pt x="168" y="40"/>
                  <a:pt x="168" y="40"/>
                  <a:pt x="168" y="40"/>
                </a:cubicBezTo>
                <a:cubicBezTo>
                  <a:pt x="184" y="49"/>
                  <a:pt x="184" y="49"/>
                  <a:pt x="184" y="49"/>
                </a:cubicBezTo>
                <a:cubicBezTo>
                  <a:pt x="184" y="49"/>
                  <a:pt x="184" y="49"/>
                  <a:pt x="184" y="49"/>
                </a:cubicBezTo>
                <a:cubicBezTo>
                  <a:pt x="184" y="49"/>
                  <a:pt x="184" y="49"/>
                  <a:pt x="184" y="49"/>
                </a:cubicBezTo>
                <a:cubicBezTo>
                  <a:pt x="202" y="60"/>
                  <a:pt x="202" y="60"/>
                  <a:pt x="202" y="60"/>
                </a:cubicBezTo>
                <a:cubicBezTo>
                  <a:pt x="206" y="62"/>
                  <a:pt x="205" y="64"/>
                  <a:pt x="201" y="64"/>
                </a:cubicBezTo>
                <a:cubicBezTo>
                  <a:pt x="184" y="64"/>
                  <a:pt x="184" y="64"/>
                  <a:pt x="184" y="64"/>
                </a:cubicBezTo>
                <a:cubicBezTo>
                  <a:pt x="184" y="117"/>
                  <a:pt x="184" y="117"/>
                  <a:pt x="184" y="117"/>
                </a:cubicBezTo>
                <a:cubicBezTo>
                  <a:pt x="184" y="117"/>
                  <a:pt x="185" y="134"/>
                  <a:pt x="169" y="134"/>
                </a:cubicBezTo>
                <a:cubicBezTo>
                  <a:pt x="136" y="134"/>
                  <a:pt x="136" y="134"/>
                  <a:pt x="136" y="134"/>
                </a:cubicBezTo>
                <a:cubicBezTo>
                  <a:pt x="134" y="135"/>
                  <a:pt x="131" y="136"/>
                  <a:pt x="129" y="137"/>
                </a:cubicBezTo>
                <a:cubicBezTo>
                  <a:pt x="140" y="155"/>
                  <a:pt x="140" y="155"/>
                  <a:pt x="140" y="155"/>
                </a:cubicBezTo>
                <a:cubicBezTo>
                  <a:pt x="142" y="159"/>
                  <a:pt x="139" y="160"/>
                  <a:pt x="139" y="160"/>
                </a:cubicBezTo>
                <a:cubicBezTo>
                  <a:pt x="118" y="161"/>
                  <a:pt x="118" y="161"/>
                  <a:pt x="118" y="161"/>
                </a:cubicBezTo>
                <a:cubicBezTo>
                  <a:pt x="119" y="168"/>
                  <a:pt x="119" y="168"/>
                  <a:pt x="119" y="168"/>
                </a:cubicBezTo>
                <a:cubicBezTo>
                  <a:pt x="130" y="179"/>
                  <a:pt x="130" y="179"/>
                  <a:pt x="130" y="179"/>
                </a:cubicBezTo>
                <a:cubicBezTo>
                  <a:pt x="115" y="195"/>
                  <a:pt x="115" y="195"/>
                  <a:pt x="115" y="195"/>
                </a:cubicBezTo>
                <a:cubicBezTo>
                  <a:pt x="129" y="211"/>
                  <a:pt x="129" y="211"/>
                  <a:pt x="129" y="211"/>
                </a:cubicBezTo>
                <a:cubicBezTo>
                  <a:pt x="129" y="220"/>
                  <a:pt x="129" y="220"/>
                  <a:pt x="129" y="220"/>
                </a:cubicBezTo>
                <a:cubicBezTo>
                  <a:pt x="115" y="235"/>
                  <a:pt x="115" y="235"/>
                  <a:pt x="115" y="235"/>
                </a:cubicBezTo>
                <a:cubicBezTo>
                  <a:pt x="124" y="248"/>
                  <a:pt x="124" y="248"/>
                  <a:pt x="124" y="248"/>
                </a:cubicBezTo>
                <a:cubicBezTo>
                  <a:pt x="124" y="260"/>
                  <a:pt x="124" y="260"/>
                  <a:pt x="124" y="260"/>
                </a:cubicBezTo>
                <a:cubicBezTo>
                  <a:pt x="102" y="284"/>
                  <a:pt x="102" y="284"/>
                  <a:pt x="102" y="284"/>
                </a:cubicBezTo>
                <a:cubicBezTo>
                  <a:pt x="94" y="283"/>
                  <a:pt x="86" y="264"/>
                  <a:pt x="86" y="264"/>
                </a:cubicBezTo>
                <a:cubicBezTo>
                  <a:pt x="85" y="163"/>
                  <a:pt x="85" y="163"/>
                  <a:pt x="85" y="163"/>
                </a:cubicBezTo>
                <a:cubicBezTo>
                  <a:pt x="85" y="160"/>
                  <a:pt x="83" y="160"/>
                  <a:pt x="83" y="160"/>
                </a:cubicBezTo>
                <a:cubicBezTo>
                  <a:pt x="71" y="159"/>
                  <a:pt x="71" y="159"/>
                  <a:pt x="71" y="159"/>
                </a:cubicBezTo>
                <a:cubicBezTo>
                  <a:pt x="64" y="159"/>
                  <a:pt x="68" y="152"/>
                  <a:pt x="68" y="152"/>
                </a:cubicBezTo>
                <a:cubicBezTo>
                  <a:pt x="77" y="140"/>
                  <a:pt x="77" y="140"/>
                  <a:pt x="77" y="140"/>
                </a:cubicBezTo>
                <a:cubicBezTo>
                  <a:pt x="78" y="139"/>
                  <a:pt x="78" y="137"/>
                  <a:pt x="78" y="136"/>
                </a:cubicBezTo>
                <a:cubicBezTo>
                  <a:pt x="76" y="136"/>
                  <a:pt x="74" y="135"/>
                  <a:pt x="73" y="134"/>
                </a:cubicBezTo>
                <a:cubicBezTo>
                  <a:pt x="40" y="134"/>
                  <a:pt x="40" y="134"/>
                  <a:pt x="40" y="134"/>
                </a:cubicBezTo>
                <a:cubicBezTo>
                  <a:pt x="40" y="134"/>
                  <a:pt x="25" y="133"/>
                  <a:pt x="25" y="1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/>
          <a:p>
            <a:pPr algn="just">
              <a:lnSpc>
                <a:spcPct val="120000"/>
              </a:lnSpc>
            </a:pPr>
            <a:endParaRPr lang="en-GB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7" name="Group 3"/>
          <p:cNvGrpSpPr/>
          <p:nvPr/>
        </p:nvGrpSpPr>
        <p:grpSpPr>
          <a:xfrm>
            <a:off x="8234097" y="1998049"/>
            <a:ext cx="3073704" cy="1702790"/>
            <a:chOff x="8461641" y="1680432"/>
            <a:chExt cx="2914647" cy="1614675"/>
          </a:xfrm>
        </p:grpSpPr>
        <p:sp>
          <p:nvSpPr>
            <p:cNvPr id="58" name="Rectangle 59"/>
            <p:cNvSpPr/>
            <p:nvPr/>
          </p:nvSpPr>
          <p:spPr>
            <a:xfrm>
              <a:off x="8461641" y="1680432"/>
              <a:ext cx="2914647" cy="1614675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TextBox 60"/>
            <p:cNvSpPr txBox="1"/>
            <p:nvPr/>
          </p:nvSpPr>
          <p:spPr>
            <a:xfrm>
              <a:off x="8706534" y="1912546"/>
              <a:ext cx="1768124" cy="37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b="1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 </a:t>
              </a:r>
              <a:endParaRPr lang="en-GB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Rectangle 61"/>
            <p:cNvSpPr/>
            <p:nvPr/>
          </p:nvSpPr>
          <p:spPr>
            <a:xfrm>
              <a:off x="8701390" y="2281878"/>
              <a:ext cx="2482639" cy="612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10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r>
                <a:rPr lang="zh-CN" altLang="en-US" sz="10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</a:t>
              </a:r>
              <a:endParaRPr lang="en-GB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Group 62"/>
          <p:cNvGrpSpPr/>
          <p:nvPr/>
        </p:nvGrpSpPr>
        <p:grpSpPr>
          <a:xfrm>
            <a:off x="8592613" y="4859567"/>
            <a:ext cx="796944" cy="796944"/>
            <a:chOff x="6895745" y="6076124"/>
            <a:chExt cx="755703" cy="755703"/>
          </a:xfrm>
        </p:grpSpPr>
        <p:sp>
          <p:nvSpPr>
            <p:cNvPr id="62" name="Oval 63"/>
            <p:cNvSpPr/>
            <p:nvPr/>
          </p:nvSpPr>
          <p:spPr>
            <a:xfrm>
              <a:off x="6895745" y="6076124"/>
              <a:ext cx="755703" cy="755703"/>
            </a:xfrm>
            <a:prstGeom prst="ellipse">
              <a:avLst/>
            </a:prstGeom>
            <a:solidFill>
              <a:srgbClr val="FE9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63" name="Group 64"/>
            <p:cNvGrpSpPr/>
            <p:nvPr/>
          </p:nvGrpSpPr>
          <p:grpSpPr>
            <a:xfrm>
              <a:off x="7162147" y="6226696"/>
              <a:ext cx="212181" cy="457727"/>
              <a:chOff x="4395788" y="2198688"/>
              <a:chExt cx="344488" cy="742951"/>
            </a:xfrm>
            <a:solidFill>
              <a:schemeClr val="bg2"/>
            </a:solidFill>
          </p:grpSpPr>
          <p:sp>
            <p:nvSpPr>
              <p:cNvPr id="64" name="Oval 65"/>
              <p:cNvSpPr>
                <a:spLocks noChangeArrowheads="1"/>
              </p:cNvSpPr>
              <p:nvPr/>
            </p:nvSpPr>
            <p:spPr bwMode="auto">
              <a:xfrm>
                <a:off x="4511675" y="2198688"/>
                <a:ext cx="109538" cy="1127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8216" tIns="24108" rIns="48216" bIns="2410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5" name="Freeform 7"/>
              <p:cNvSpPr/>
              <p:nvPr/>
            </p:nvSpPr>
            <p:spPr bwMode="auto">
              <a:xfrm>
                <a:off x="4395788" y="2333626"/>
                <a:ext cx="344488" cy="608013"/>
              </a:xfrm>
              <a:custGeom>
                <a:avLst/>
                <a:gdLst>
                  <a:gd name="T0" fmla="*/ 91 w 92"/>
                  <a:gd name="T1" fmla="*/ 60 h 162"/>
                  <a:gd name="T2" fmla="*/ 75 w 92"/>
                  <a:gd name="T3" fmla="*/ 10 h 162"/>
                  <a:gd name="T4" fmla="*/ 64 w 92"/>
                  <a:gd name="T5" fmla="*/ 0 h 162"/>
                  <a:gd name="T6" fmla="*/ 28 w 92"/>
                  <a:gd name="T7" fmla="*/ 0 h 162"/>
                  <a:gd name="T8" fmla="*/ 19 w 92"/>
                  <a:gd name="T9" fmla="*/ 5 h 162"/>
                  <a:gd name="T10" fmla="*/ 18 w 92"/>
                  <a:gd name="T11" fmla="*/ 7 h 162"/>
                  <a:gd name="T12" fmla="*/ 18 w 92"/>
                  <a:gd name="T13" fmla="*/ 7 h 162"/>
                  <a:gd name="T14" fmla="*/ 17 w 92"/>
                  <a:gd name="T15" fmla="*/ 8 h 162"/>
                  <a:gd name="T16" fmla="*/ 1 w 92"/>
                  <a:gd name="T17" fmla="*/ 60 h 162"/>
                  <a:gd name="T18" fmla="*/ 5 w 92"/>
                  <a:gd name="T19" fmla="*/ 68 h 162"/>
                  <a:gd name="T20" fmla="*/ 14 w 92"/>
                  <a:gd name="T21" fmla="*/ 64 h 162"/>
                  <a:gd name="T22" fmla="*/ 26 w 92"/>
                  <a:gd name="T23" fmla="*/ 23 h 162"/>
                  <a:gd name="T24" fmla="*/ 28 w 92"/>
                  <a:gd name="T25" fmla="*/ 23 h 162"/>
                  <a:gd name="T26" fmla="*/ 29 w 92"/>
                  <a:gd name="T27" fmla="*/ 23 h 162"/>
                  <a:gd name="T28" fmla="*/ 9 w 92"/>
                  <a:gd name="T29" fmla="*/ 96 h 162"/>
                  <a:gd name="T30" fmla="*/ 29 w 92"/>
                  <a:gd name="T31" fmla="*/ 96 h 162"/>
                  <a:gd name="T32" fmla="*/ 29 w 92"/>
                  <a:gd name="T33" fmla="*/ 154 h 162"/>
                  <a:gd name="T34" fmla="*/ 37 w 92"/>
                  <a:gd name="T35" fmla="*/ 162 h 162"/>
                  <a:gd name="T36" fmla="*/ 44 w 92"/>
                  <a:gd name="T37" fmla="*/ 154 h 162"/>
                  <a:gd name="T38" fmla="*/ 44 w 92"/>
                  <a:gd name="T39" fmla="*/ 96 h 162"/>
                  <a:gd name="T40" fmla="*/ 49 w 92"/>
                  <a:gd name="T41" fmla="*/ 96 h 162"/>
                  <a:gd name="T42" fmla="*/ 49 w 92"/>
                  <a:gd name="T43" fmla="*/ 154 h 162"/>
                  <a:gd name="T44" fmla="*/ 56 w 92"/>
                  <a:gd name="T45" fmla="*/ 162 h 162"/>
                  <a:gd name="T46" fmla="*/ 64 w 92"/>
                  <a:gd name="T47" fmla="*/ 154 h 162"/>
                  <a:gd name="T48" fmla="*/ 64 w 92"/>
                  <a:gd name="T49" fmla="*/ 96 h 162"/>
                  <a:gd name="T50" fmla="*/ 83 w 92"/>
                  <a:gd name="T51" fmla="*/ 96 h 162"/>
                  <a:gd name="T52" fmla="*/ 63 w 92"/>
                  <a:gd name="T53" fmla="*/ 23 h 162"/>
                  <a:gd name="T54" fmla="*/ 64 w 92"/>
                  <a:gd name="T55" fmla="*/ 23 h 162"/>
                  <a:gd name="T56" fmla="*/ 65 w 92"/>
                  <a:gd name="T57" fmla="*/ 23 h 162"/>
                  <a:gd name="T58" fmla="*/ 79 w 92"/>
                  <a:gd name="T59" fmla="*/ 64 h 162"/>
                  <a:gd name="T60" fmla="*/ 87 w 92"/>
                  <a:gd name="T61" fmla="*/ 68 h 162"/>
                  <a:gd name="T62" fmla="*/ 91 w 92"/>
                  <a:gd name="T63" fmla="*/ 6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162">
                    <a:moveTo>
                      <a:pt x="91" y="60"/>
                    </a:moveTo>
                    <a:cubicBezTo>
                      <a:pt x="75" y="10"/>
                      <a:pt x="75" y="10"/>
                      <a:pt x="75" y="10"/>
                    </a:cubicBezTo>
                    <a:cubicBezTo>
                      <a:pt x="74" y="4"/>
                      <a:pt x="70" y="0"/>
                      <a:pt x="64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1" y="2"/>
                      <a:pt x="19" y="5"/>
                    </a:cubicBez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7" y="8"/>
                      <a:pt x="17" y="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3"/>
                      <a:pt x="2" y="67"/>
                      <a:pt x="5" y="68"/>
                    </a:cubicBezTo>
                    <a:cubicBezTo>
                      <a:pt x="9" y="69"/>
                      <a:pt x="13" y="67"/>
                      <a:pt x="14" y="64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29" y="96"/>
                      <a:pt x="29" y="96"/>
                      <a:pt x="29" y="96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29" y="159"/>
                      <a:pt x="33" y="162"/>
                      <a:pt x="37" y="162"/>
                    </a:cubicBezTo>
                    <a:cubicBezTo>
                      <a:pt x="41" y="162"/>
                      <a:pt x="44" y="159"/>
                      <a:pt x="44" y="154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9" y="154"/>
                      <a:pt x="49" y="154"/>
                      <a:pt x="49" y="154"/>
                    </a:cubicBezTo>
                    <a:cubicBezTo>
                      <a:pt x="49" y="159"/>
                      <a:pt x="52" y="162"/>
                      <a:pt x="56" y="162"/>
                    </a:cubicBezTo>
                    <a:cubicBezTo>
                      <a:pt x="60" y="162"/>
                      <a:pt x="64" y="159"/>
                      <a:pt x="64" y="154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80" y="67"/>
                      <a:pt x="84" y="69"/>
                      <a:pt x="87" y="68"/>
                    </a:cubicBezTo>
                    <a:cubicBezTo>
                      <a:pt x="91" y="67"/>
                      <a:pt x="92" y="63"/>
                      <a:pt x="91" y="6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8216" tIns="24108" rIns="48216" bIns="2410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6" name="Group 67"/>
          <p:cNvGrpSpPr/>
          <p:nvPr/>
        </p:nvGrpSpPr>
        <p:grpSpPr>
          <a:xfrm>
            <a:off x="8582731" y="3917343"/>
            <a:ext cx="796944" cy="796944"/>
            <a:chOff x="1354194" y="5911456"/>
            <a:chExt cx="755703" cy="755703"/>
          </a:xfrm>
        </p:grpSpPr>
        <p:sp>
          <p:nvSpPr>
            <p:cNvPr id="67" name="Oval 68"/>
            <p:cNvSpPr/>
            <p:nvPr/>
          </p:nvSpPr>
          <p:spPr>
            <a:xfrm>
              <a:off x="1354194" y="5911456"/>
              <a:ext cx="755703" cy="755703"/>
            </a:xfrm>
            <a:prstGeom prst="ellipse">
              <a:avLst/>
            </a:prstGeom>
            <a:solidFill>
              <a:srgbClr val="0EA9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68" name="Group 69"/>
            <p:cNvGrpSpPr/>
            <p:nvPr/>
          </p:nvGrpSpPr>
          <p:grpSpPr>
            <a:xfrm>
              <a:off x="1639245" y="6058413"/>
              <a:ext cx="185600" cy="472193"/>
              <a:chOff x="4422775" y="2198688"/>
              <a:chExt cx="292100" cy="742950"/>
            </a:xfrm>
            <a:solidFill>
              <a:schemeClr val="bg2"/>
            </a:solidFill>
          </p:grpSpPr>
          <p:sp>
            <p:nvSpPr>
              <p:cNvPr id="69" name="Freeform 12"/>
              <p:cNvSpPr/>
              <p:nvPr/>
            </p:nvSpPr>
            <p:spPr bwMode="auto">
              <a:xfrm>
                <a:off x="4422775" y="2325688"/>
                <a:ext cx="292100" cy="615950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8216" tIns="24108" rIns="48216" bIns="2410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0" name="Oval 13"/>
              <p:cNvSpPr>
                <a:spLocks noChangeArrowheads="1"/>
              </p:cNvSpPr>
              <p:nvPr/>
            </p:nvSpPr>
            <p:spPr bwMode="auto">
              <a:xfrm>
                <a:off x="4511675" y="2198688"/>
                <a:ext cx="115888" cy="11588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8216" tIns="24108" rIns="48216" bIns="24108" numCol="1" anchor="t" anchorCtr="0" compatLnSpc="1"/>
              <a:lstStyle/>
              <a:p>
                <a:pPr algn="just">
                  <a:lnSpc>
                    <a:spcPct val="120000"/>
                  </a:lnSpc>
                </a:pPr>
                <a:endParaRPr lang="en-US" sz="95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71" name="TextBox 72"/>
          <p:cNvSpPr txBox="1"/>
          <p:nvPr/>
        </p:nvSpPr>
        <p:spPr>
          <a:xfrm>
            <a:off x="9440638" y="4062606"/>
            <a:ext cx="678391" cy="29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1.234K</a:t>
            </a:r>
            <a:endParaRPr lang="en-GB" sz="12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TextBox 73"/>
          <p:cNvSpPr txBox="1"/>
          <p:nvPr/>
        </p:nvSpPr>
        <p:spPr>
          <a:xfrm>
            <a:off x="9441033" y="4324799"/>
            <a:ext cx="960519" cy="29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Male Users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TextBox 74"/>
          <p:cNvSpPr txBox="1"/>
          <p:nvPr/>
        </p:nvSpPr>
        <p:spPr>
          <a:xfrm>
            <a:off x="9458885" y="5004831"/>
            <a:ext cx="678391" cy="29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1.234K</a:t>
            </a:r>
            <a:endParaRPr lang="en-GB" sz="1200" b="1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TextBox 75"/>
          <p:cNvSpPr txBox="1"/>
          <p:nvPr/>
        </p:nvSpPr>
        <p:spPr>
          <a:xfrm>
            <a:off x="9459750" y="5267024"/>
            <a:ext cx="1140056" cy="29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Female Users</a:t>
            </a:r>
            <a:endParaRPr lang="en-GB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  <p:bldP spid="37" grpId="0"/>
      <p:bldP spid="51" grpId="0" animBg="1"/>
      <p:bldP spid="56" grpId="0" animBg="1"/>
      <p:bldP spid="71" grpId="0"/>
      <p:bldP spid="72" grpId="0"/>
      <p:bldP spid="73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8"/>
          <p:cNvSpPr/>
          <p:nvPr/>
        </p:nvSpPr>
        <p:spPr>
          <a:xfrm rot="5400000" flipV="1">
            <a:off x="5310190" y="-23814"/>
            <a:ext cx="6857999" cy="6905628"/>
          </a:xfrm>
          <a:custGeom>
            <a:avLst/>
            <a:gdLst>
              <a:gd name="connsiteX0" fmla="*/ 0 w 6857999"/>
              <a:gd name="connsiteY0" fmla="*/ 5087366 h 6905628"/>
              <a:gd name="connsiteX1" fmla="*/ 0 w 6857999"/>
              <a:gd name="connsiteY1" fmla="*/ 6905628 h 6905628"/>
              <a:gd name="connsiteX2" fmla="*/ 6857999 w 6857999"/>
              <a:gd name="connsiteY2" fmla="*/ 6905628 h 6905628"/>
              <a:gd name="connsiteX3" fmla="*/ 6857999 w 6857999"/>
              <a:gd name="connsiteY3" fmla="*/ 2185683 h 6905628"/>
              <a:gd name="connsiteX4" fmla="*/ 4797046 w 6857999"/>
              <a:gd name="connsiteY4" fmla="*/ 0 h 690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9" h="6905628">
                <a:moveTo>
                  <a:pt x="0" y="5087366"/>
                </a:moveTo>
                <a:lnTo>
                  <a:pt x="0" y="6905628"/>
                </a:lnTo>
                <a:lnTo>
                  <a:pt x="6857999" y="6905628"/>
                </a:lnTo>
                <a:lnTo>
                  <a:pt x="6857999" y="2185683"/>
                </a:lnTo>
                <a:lnTo>
                  <a:pt x="4797046" y="0"/>
                </a:lnTo>
                <a:close/>
              </a:path>
            </a:pathLst>
          </a:custGeom>
          <a:solidFill>
            <a:srgbClr val="C4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86223" y="4690442"/>
            <a:ext cx="387349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单击此处添加您要的文字内容，字号字体随意编辑为自己想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要的单击此处添加您要的文字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850776" y="3429000"/>
            <a:ext cx="4102224" cy="2659627"/>
            <a:chOff x="7028722" y="2329714"/>
            <a:chExt cx="3012377" cy="2659627"/>
          </a:xfrm>
        </p:grpSpPr>
        <p:grpSp>
          <p:nvGrpSpPr>
            <p:cNvPr id="22" name="组合 21"/>
            <p:cNvGrpSpPr/>
            <p:nvPr/>
          </p:nvGrpSpPr>
          <p:grpSpPr>
            <a:xfrm>
              <a:off x="7028722" y="2329714"/>
              <a:ext cx="3012377" cy="2659627"/>
              <a:chOff x="8420100" y="1461870"/>
              <a:chExt cx="3012377" cy="2659627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8420100" y="1461870"/>
                <a:ext cx="1039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2741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</a:t>
                </a:r>
                <a:endParaRPr lang="en-US" altLang="zh-CN" sz="2400" b="1" dirty="0" smtClean="0">
                  <a:solidFill>
                    <a:srgbClr val="2741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8420101" y="1951672"/>
                <a:ext cx="3012376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</a:t>
                </a:r>
                <a:r>
                  <a:rPr lang="zh-CN" alt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要的单击此处添加您要的文字内容，字号字体随意编辑为自己想要的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25000"/>
                  </a:lnSpc>
                </a:pPr>
                <a:r>
                  <a:rPr lang="zh-CN" alt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单击此处添加您要的文字内容，字号字体随意编辑为自己想要</a:t>
                </a: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23" name="直接连接符 22"/>
            <p:cNvCxnSpPr/>
            <p:nvPr/>
          </p:nvCxnSpPr>
          <p:spPr>
            <a:xfrm>
              <a:off x="7126397" y="2813639"/>
              <a:ext cx="291470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圆角矩形 1"/>
          <p:cNvSpPr/>
          <p:nvPr/>
        </p:nvSpPr>
        <p:spPr>
          <a:xfrm>
            <a:off x="2541144" y="1371496"/>
            <a:ext cx="2219325" cy="1504950"/>
          </a:xfrm>
          <a:prstGeom prst="roundRect">
            <a:avLst/>
          </a:prstGeom>
          <a:blipFill>
            <a:blip r:embed="rId1"/>
            <a:stretch>
              <a:fillRect l="-19878" t="-20626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4986337" y="1371496"/>
            <a:ext cx="2219325" cy="1504950"/>
          </a:xfrm>
          <a:prstGeom prst="roundRect">
            <a:avLst/>
          </a:prstGeom>
          <a:blipFill>
            <a:blip r:embed="rId2"/>
            <a:stretch>
              <a:fillRect l="-19878" t="-20626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7431531" y="1371496"/>
            <a:ext cx="2219325" cy="1504950"/>
          </a:xfrm>
          <a:prstGeom prst="roundRect">
            <a:avLst/>
          </a:prstGeom>
          <a:blipFill>
            <a:blip r:embed="rId3"/>
            <a:stretch>
              <a:fillRect l="-19878" t="-20626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430278" y="680638"/>
            <a:ext cx="2574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Job completion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/>
      <p:bldP spid="2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/>
          <p:cNvGrpSpPr/>
          <p:nvPr/>
        </p:nvGrpSpPr>
        <p:grpSpPr>
          <a:xfrm>
            <a:off x="7667306" y="1691254"/>
            <a:ext cx="3873499" cy="1274632"/>
            <a:chOff x="7667306" y="1640454"/>
            <a:chExt cx="3873499" cy="1274632"/>
          </a:xfrm>
        </p:grpSpPr>
        <p:sp>
          <p:nvSpPr>
            <p:cNvPr id="64" name="文本框 63"/>
            <p:cNvSpPr txBox="1"/>
            <p:nvPr/>
          </p:nvSpPr>
          <p:spPr>
            <a:xfrm>
              <a:off x="7667306" y="1640454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0EA9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文字添加此处</a:t>
              </a:r>
              <a:endParaRPr lang="en-US" altLang="zh-CN" sz="2400" b="1" dirty="0" smtClean="0">
                <a:solidFill>
                  <a:srgbClr val="0EA9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7667306" y="2130256"/>
              <a:ext cx="387349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单击此处添加您要的文字内容，字号字体随意编辑为自己想要的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7764981" y="2124379"/>
              <a:ext cx="36576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组合 91"/>
          <p:cNvGrpSpPr/>
          <p:nvPr/>
        </p:nvGrpSpPr>
        <p:grpSpPr>
          <a:xfrm>
            <a:off x="7667306" y="3076402"/>
            <a:ext cx="3873499" cy="1274632"/>
            <a:chOff x="7667306" y="3025602"/>
            <a:chExt cx="3873499" cy="1274632"/>
          </a:xfrm>
        </p:grpSpPr>
        <p:sp>
          <p:nvSpPr>
            <p:cNvPr id="72" name="文本框 71"/>
            <p:cNvSpPr txBox="1"/>
            <p:nvPr/>
          </p:nvSpPr>
          <p:spPr>
            <a:xfrm>
              <a:off x="7667306" y="3025602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E9B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文字添加此处</a:t>
              </a:r>
              <a:endParaRPr lang="en-US" altLang="zh-CN" sz="2400" b="1" dirty="0" smtClean="0">
                <a:solidFill>
                  <a:srgbClr val="FE9B3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7667306" y="3515404"/>
              <a:ext cx="387349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单击此处添加您要的文字内容，字号字体随意编辑为自己想要的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1" name="直接连接符 70"/>
            <p:cNvCxnSpPr/>
            <p:nvPr/>
          </p:nvCxnSpPr>
          <p:spPr>
            <a:xfrm>
              <a:off x="7764981" y="3509527"/>
              <a:ext cx="36576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90"/>
          <p:cNvGrpSpPr/>
          <p:nvPr/>
        </p:nvGrpSpPr>
        <p:grpSpPr>
          <a:xfrm>
            <a:off x="651196" y="3076402"/>
            <a:ext cx="3873499" cy="1243022"/>
            <a:chOff x="651196" y="3025602"/>
            <a:chExt cx="3873499" cy="1243022"/>
          </a:xfrm>
        </p:grpSpPr>
        <p:sp>
          <p:nvSpPr>
            <p:cNvPr id="74" name="文本框 73"/>
            <p:cNvSpPr txBox="1"/>
            <p:nvPr/>
          </p:nvSpPr>
          <p:spPr>
            <a:xfrm>
              <a:off x="2493370" y="3025602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400" b="1" dirty="0" smtClean="0">
                  <a:solidFill>
                    <a:srgbClr val="F3C7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文字添加此处</a:t>
              </a:r>
              <a:endParaRPr lang="en-US" altLang="zh-CN" sz="2400" b="1" dirty="0" smtClean="0">
                <a:solidFill>
                  <a:srgbClr val="F3C72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651196" y="3515404"/>
              <a:ext cx="3873499" cy="75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单击此处添加您要的文字内容，字号字体随意编辑为自己想要的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831932" y="3509527"/>
              <a:ext cx="36576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组合 88"/>
          <p:cNvGrpSpPr/>
          <p:nvPr/>
        </p:nvGrpSpPr>
        <p:grpSpPr>
          <a:xfrm>
            <a:off x="651196" y="1691254"/>
            <a:ext cx="3873499" cy="1243022"/>
            <a:chOff x="651196" y="1640454"/>
            <a:chExt cx="3873499" cy="1243022"/>
          </a:xfrm>
        </p:grpSpPr>
        <p:sp>
          <p:nvSpPr>
            <p:cNvPr id="55" name="文本框 54"/>
            <p:cNvSpPr txBox="1"/>
            <p:nvPr/>
          </p:nvSpPr>
          <p:spPr>
            <a:xfrm>
              <a:off x="2493370" y="1640454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400" b="1" dirty="0" smtClean="0">
                  <a:solidFill>
                    <a:srgbClr val="C4D6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文字添加此处</a:t>
              </a:r>
              <a:endParaRPr lang="en-US" altLang="zh-CN" sz="2400" b="1" dirty="0" smtClean="0">
                <a:solidFill>
                  <a:srgbClr val="C4D64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651196" y="2130256"/>
              <a:ext cx="3873499" cy="75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单击此处添加您要的文字内容，字号字体随意编辑为自己想要的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8" name="直接连接符 77"/>
            <p:cNvCxnSpPr/>
            <p:nvPr/>
          </p:nvCxnSpPr>
          <p:spPr>
            <a:xfrm>
              <a:off x="831932" y="2102119"/>
              <a:ext cx="36576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组合 87"/>
          <p:cNvGrpSpPr/>
          <p:nvPr/>
        </p:nvGrpSpPr>
        <p:grpSpPr>
          <a:xfrm>
            <a:off x="4905777" y="1832632"/>
            <a:ext cx="2380446" cy="2338662"/>
            <a:chOff x="4905777" y="1781832"/>
            <a:chExt cx="2380446" cy="2338662"/>
          </a:xfrm>
        </p:grpSpPr>
        <p:sp>
          <p:nvSpPr>
            <p:cNvPr id="47" name="任意多边形 46"/>
            <p:cNvSpPr/>
            <p:nvPr/>
          </p:nvSpPr>
          <p:spPr>
            <a:xfrm flipH="1">
              <a:off x="4905777" y="1781832"/>
              <a:ext cx="1121734" cy="1121733"/>
            </a:xfrm>
            <a:custGeom>
              <a:avLst/>
              <a:gdLst>
                <a:gd name="connsiteX0" fmla="*/ 912850 w 1010126"/>
                <a:gd name="connsiteY0" fmla="*/ 0 h 1010126"/>
                <a:gd name="connsiteX1" fmla="*/ 620534 w 1010126"/>
                <a:gd name="connsiteY1" fmla="*/ 0 h 1010126"/>
                <a:gd name="connsiteX2" fmla="*/ 97276 w 1010126"/>
                <a:gd name="connsiteY2" fmla="*/ 0 h 1010126"/>
                <a:gd name="connsiteX3" fmla="*/ 0 w 1010126"/>
                <a:gd name="connsiteY3" fmla="*/ 97276 h 1010126"/>
                <a:gd name="connsiteX4" fmla="*/ 0 w 1010126"/>
                <a:gd name="connsiteY4" fmla="*/ 389592 h 1010126"/>
                <a:gd name="connsiteX5" fmla="*/ 97276 w 1010126"/>
                <a:gd name="connsiteY5" fmla="*/ 486868 h 1010126"/>
                <a:gd name="connsiteX6" fmla="*/ 523258 w 1010126"/>
                <a:gd name="connsiteY6" fmla="*/ 486868 h 1010126"/>
                <a:gd name="connsiteX7" fmla="*/ 523258 w 1010126"/>
                <a:gd name="connsiteY7" fmla="*/ 912850 h 1010126"/>
                <a:gd name="connsiteX8" fmla="*/ 620534 w 1010126"/>
                <a:gd name="connsiteY8" fmla="*/ 1010126 h 1010126"/>
                <a:gd name="connsiteX9" fmla="*/ 912850 w 1010126"/>
                <a:gd name="connsiteY9" fmla="*/ 1010126 h 1010126"/>
                <a:gd name="connsiteX10" fmla="*/ 1010126 w 1010126"/>
                <a:gd name="connsiteY10" fmla="*/ 912850 h 1010126"/>
                <a:gd name="connsiteX11" fmla="*/ 1010126 w 1010126"/>
                <a:gd name="connsiteY11" fmla="*/ 389592 h 1010126"/>
                <a:gd name="connsiteX12" fmla="*/ 1010126 w 1010126"/>
                <a:gd name="connsiteY12" fmla="*/ 97276 h 1010126"/>
                <a:gd name="connsiteX13" fmla="*/ 912850 w 1010126"/>
                <a:gd name="connsiteY13" fmla="*/ 0 h 101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0126" h="1010126">
                  <a:moveTo>
                    <a:pt x="912850" y="0"/>
                  </a:moveTo>
                  <a:lnTo>
                    <a:pt x="620534" y="0"/>
                  </a:lnTo>
                  <a:lnTo>
                    <a:pt x="97276" y="0"/>
                  </a:lnTo>
                  <a:cubicBezTo>
                    <a:pt x="43552" y="0"/>
                    <a:pt x="0" y="43552"/>
                    <a:pt x="0" y="97276"/>
                  </a:cubicBezTo>
                  <a:lnTo>
                    <a:pt x="0" y="389592"/>
                  </a:lnTo>
                  <a:cubicBezTo>
                    <a:pt x="0" y="443316"/>
                    <a:pt x="43552" y="486868"/>
                    <a:pt x="97276" y="486868"/>
                  </a:cubicBezTo>
                  <a:lnTo>
                    <a:pt x="523258" y="486868"/>
                  </a:lnTo>
                  <a:lnTo>
                    <a:pt x="523258" y="912850"/>
                  </a:lnTo>
                  <a:cubicBezTo>
                    <a:pt x="523258" y="966574"/>
                    <a:pt x="566810" y="1010126"/>
                    <a:pt x="620534" y="1010126"/>
                  </a:cubicBezTo>
                  <a:lnTo>
                    <a:pt x="912850" y="1010126"/>
                  </a:lnTo>
                  <a:cubicBezTo>
                    <a:pt x="966574" y="1010126"/>
                    <a:pt x="1010126" y="966574"/>
                    <a:pt x="1010126" y="912850"/>
                  </a:cubicBezTo>
                  <a:lnTo>
                    <a:pt x="1010126" y="389592"/>
                  </a:lnTo>
                  <a:lnTo>
                    <a:pt x="1010126" y="97276"/>
                  </a:lnTo>
                  <a:cubicBezTo>
                    <a:pt x="1010126" y="43552"/>
                    <a:pt x="966574" y="0"/>
                    <a:pt x="912850" y="0"/>
                  </a:cubicBezTo>
                  <a:close/>
                </a:path>
              </a:pathLst>
            </a:custGeom>
            <a:solidFill>
              <a:srgbClr val="C4D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6164489" y="1781832"/>
              <a:ext cx="1121734" cy="1121733"/>
            </a:xfrm>
            <a:custGeom>
              <a:avLst/>
              <a:gdLst>
                <a:gd name="connsiteX0" fmla="*/ 912850 w 1010126"/>
                <a:gd name="connsiteY0" fmla="*/ 0 h 1010126"/>
                <a:gd name="connsiteX1" fmla="*/ 620534 w 1010126"/>
                <a:gd name="connsiteY1" fmla="*/ 0 h 1010126"/>
                <a:gd name="connsiteX2" fmla="*/ 97276 w 1010126"/>
                <a:gd name="connsiteY2" fmla="*/ 0 h 1010126"/>
                <a:gd name="connsiteX3" fmla="*/ 0 w 1010126"/>
                <a:gd name="connsiteY3" fmla="*/ 97276 h 1010126"/>
                <a:gd name="connsiteX4" fmla="*/ 0 w 1010126"/>
                <a:gd name="connsiteY4" fmla="*/ 389592 h 1010126"/>
                <a:gd name="connsiteX5" fmla="*/ 97276 w 1010126"/>
                <a:gd name="connsiteY5" fmla="*/ 486868 h 1010126"/>
                <a:gd name="connsiteX6" fmla="*/ 523258 w 1010126"/>
                <a:gd name="connsiteY6" fmla="*/ 486868 h 1010126"/>
                <a:gd name="connsiteX7" fmla="*/ 523258 w 1010126"/>
                <a:gd name="connsiteY7" fmla="*/ 912850 h 1010126"/>
                <a:gd name="connsiteX8" fmla="*/ 620534 w 1010126"/>
                <a:gd name="connsiteY8" fmla="*/ 1010126 h 1010126"/>
                <a:gd name="connsiteX9" fmla="*/ 912850 w 1010126"/>
                <a:gd name="connsiteY9" fmla="*/ 1010126 h 1010126"/>
                <a:gd name="connsiteX10" fmla="*/ 1010126 w 1010126"/>
                <a:gd name="connsiteY10" fmla="*/ 912850 h 1010126"/>
                <a:gd name="connsiteX11" fmla="*/ 1010126 w 1010126"/>
                <a:gd name="connsiteY11" fmla="*/ 389592 h 1010126"/>
                <a:gd name="connsiteX12" fmla="*/ 1010126 w 1010126"/>
                <a:gd name="connsiteY12" fmla="*/ 97276 h 1010126"/>
                <a:gd name="connsiteX13" fmla="*/ 912850 w 1010126"/>
                <a:gd name="connsiteY13" fmla="*/ 0 h 101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0126" h="1010126">
                  <a:moveTo>
                    <a:pt x="912850" y="0"/>
                  </a:moveTo>
                  <a:lnTo>
                    <a:pt x="620534" y="0"/>
                  </a:lnTo>
                  <a:lnTo>
                    <a:pt x="97276" y="0"/>
                  </a:lnTo>
                  <a:cubicBezTo>
                    <a:pt x="43552" y="0"/>
                    <a:pt x="0" y="43552"/>
                    <a:pt x="0" y="97276"/>
                  </a:cubicBezTo>
                  <a:lnTo>
                    <a:pt x="0" y="389592"/>
                  </a:lnTo>
                  <a:cubicBezTo>
                    <a:pt x="0" y="443316"/>
                    <a:pt x="43552" y="486868"/>
                    <a:pt x="97276" y="486868"/>
                  </a:cubicBezTo>
                  <a:lnTo>
                    <a:pt x="523258" y="486868"/>
                  </a:lnTo>
                  <a:lnTo>
                    <a:pt x="523258" y="912850"/>
                  </a:lnTo>
                  <a:cubicBezTo>
                    <a:pt x="523258" y="966574"/>
                    <a:pt x="566810" y="1010126"/>
                    <a:pt x="620534" y="1010126"/>
                  </a:cubicBezTo>
                  <a:lnTo>
                    <a:pt x="912850" y="1010126"/>
                  </a:lnTo>
                  <a:cubicBezTo>
                    <a:pt x="966574" y="1010126"/>
                    <a:pt x="1010126" y="966574"/>
                    <a:pt x="1010126" y="912850"/>
                  </a:cubicBezTo>
                  <a:lnTo>
                    <a:pt x="1010126" y="389592"/>
                  </a:lnTo>
                  <a:lnTo>
                    <a:pt x="1010126" y="97276"/>
                  </a:lnTo>
                  <a:cubicBezTo>
                    <a:pt x="1010126" y="43552"/>
                    <a:pt x="966574" y="0"/>
                    <a:pt x="912850" y="0"/>
                  </a:cubicBezTo>
                  <a:close/>
                </a:path>
              </a:pathLst>
            </a:custGeom>
            <a:solidFill>
              <a:srgbClr val="0EA9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 50"/>
            <p:cNvSpPr/>
            <p:nvPr/>
          </p:nvSpPr>
          <p:spPr>
            <a:xfrm flipH="1" flipV="1">
              <a:off x="4905777" y="2998761"/>
              <a:ext cx="1121734" cy="1121733"/>
            </a:xfrm>
            <a:custGeom>
              <a:avLst/>
              <a:gdLst>
                <a:gd name="connsiteX0" fmla="*/ 912850 w 1010126"/>
                <a:gd name="connsiteY0" fmla="*/ 0 h 1010126"/>
                <a:gd name="connsiteX1" fmla="*/ 620534 w 1010126"/>
                <a:gd name="connsiteY1" fmla="*/ 0 h 1010126"/>
                <a:gd name="connsiteX2" fmla="*/ 97276 w 1010126"/>
                <a:gd name="connsiteY2" fmla="*/ 0 h 1010126"/>
                <a:gd name="connsiteX3" fmla="*/ 0 w 1010126"/>
                <a:gd name="connsiteY3" fmla="*/ 97276 h 1010126"/>
                <a:gd name="connsiteX4" fmla="*/ 0 w 1010126"/>
                <a:gd name="connsiteY4" fmla="*/ 389592 h 1010126"/>
                <a:gd name="connsiteX5" fmla="*/ 97276 w 1010126"/>
                <a:gd name="connsiteY5" fmla="*/ 486868 h 1010126"/>
                <a:gd name="connsiteX6" fmla="*/ 523258 w 1010126"/>
                <a:gd name="connsiteY6" fmla="*/ 486868 h 1010126"/>
                <a:gd name="connsiteX7" fmla="*/ 523258 w 1010126"/>
                <a:gd name="connsiteY7" fmla="*/ 912850 h 1010126"/>
                <a:gd name="connsiteX8" fmla="*/ 620534 w 1010126"/>
                <a:gd name="connsiteY8" fmla="*/ 1010126 h 1010126"/>
                <a:gd name="connsiteX9" fmla="*/ 912850 w 1010126"/>
                <a:gd name="connsiteY9" fmla="*/ 1010126 h 1010126"/>
                <a:gd name="connsiteX10" fmla="*/ 1010126 w 1010126"/>
                <a:gd name="connsiteY10" fmla="*/ 912850 h 1010126"/>
                <a:gd name="connsiteX11" fmla="*/ 1010126 w 1010126"/>
                <a:gd name="connsiteY11" fmla="*/ 389592 h 1010126"/>
                <a:gd name="connsiteX12" fmla="*/ 1010126 w 1010126"/>
                <a:gd name="connsiteY12" fmla="*/ 97276 h 1010126"/>
                <a:gd name="connsiteX13" fmla="*/ 912850 w 1010126"/>
                <a:gd name="connsiteY13" fmla="*/ 0 h 101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0126" h="1010126">
                  <a:moveTo>
                    <a:pt x="912850" y="0"/>
                  </a:moveTo>
                  <a:lnTo>
                    <a:pt x="620534" y="0"/>
                  </a:lnTo>
                  <a:lnTo>
                    <a:pt x="97276" y="0"/>
                  </a:lnTo>
                  <a:cubicBezTo>
                    <a:pt x="43552" y="0"/>
                    <a:pt x="0" y="43552"/>
                    <a:pt x="0" y="97276"/>
                  </a:cubicBezTo>
                  <a:lnTo>
                    <a:pt x="0" y="389592"/>
                  </a:lnTo>
                  <a:cubicBezTo>
                    <a:pt x="0" y="443316"/>
                    <a:pt x="43552" y="486868"/>
                    <a:pt x="97276" y="486868"/>
                  </a:cubicBezTo>
                  <a:lnTo>
                    <a:pt x="523258" y="486868"/>
                  </a:lnTo>
                  <a:lnTo>
                    <a:pt x="523258" y="912850"/>
                  </a:lnTo>
                  <a:cubicBezTo>
                    <a:pt x="523258" y="966574"/>
                    <a:pt x="566810" y="1010126"/>
                    <a:pt x="620534" y="1010126"/>
                  </a:cubicBezTo>
                  <a:lnTo>
                    <a:pt x="912850" y="1010126"/>
                  </a:lnTo>
                  <a:cubicBezTo>
                    <a:pt x="966574" y="1010126"/>
                    <a:pt x="1010126" y="966574"/>
                    <a:pt x="1010126" y="912850"/>
                  </a:cubicBezTo>
                  <a:lnTo>
                    <a:pt x="1010126" y="389592"/>
                  </a:lnTo>
                  <a:lnTo>
                    <a:pt x="1010126" y="97276"/>
                  </a:lnTo>
                  <a:cubicBezTo>
                    <a:pt x="1010126" y="43552"/>
                    <a:pt x="966574" y="0"/>
                    <a:pt x="912850" y="0"/>
                  </a:cubicBezTo>
                  <a:close/>
                </a:path>
              </a:pathLst>
            </a:custGeom>
            <a:solidFill>
              <a:srgbClr val="F3C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 51"/>
            <p:cNvSpPr/>
            <p:nvPr/>
          </p:nvSpPr>
          <p:spPr>
            <a:xfrm flipV="1">
              <a:off x="6164489" y="2998761"/>
              <a:ext cx="1121734" cy="1121733"/>
            </a:xfrm>
            <a:custGeom>
              <a:avLst/>
              <a:gdLst>
                <a:gd name="connsiteX0" fmla="*/ 912850 w 1010126"/>
                <a:gd name="connsiteY0" fmla="*/ 0 h 1010126"/>
                <a:gd name="connsiteX1" fmla="*/ 620534 w 1010126"/>
                <a:gd name="connsiteY1" fmla="*/ 0 h 1010126"/>
                <a:gd name="connsiteX2" fmla="*/ 97276 w 1010126"/>
                <a:gd name="connsiteY2" fmla="*/ 0 h 1010126"/>
                <a:gd name="connsiteX3" fmla="*/ 0 w 1010126"/>
                <a:gd name="connsiteY3" fmla="*/ 97276 h 1010126"/>
                <a:gd name="connsiteX4" fmla="*/ 0 w 1010126"/>
                <a:gd name="connsiteY4" fmla="*/ 389592 h 1010126"/>
                <a:gd name="connsiteX5" fmla="*/ 97276 w 1010126"/>
                <a:gd name="connsiteY5" fmla="*/ 486868 h 1010126"/>
                <a:gd name="connsiteX6" fmla="*/ 523258 w 1010126"/>
                <a:gd name="connsiteY6" fmla="*/ 486868 h 1010126"/>
                <a:gd name="connsiteX7" fmla="*/ 523258 w 1010126"/>
                <a:gd name="connsiteY7" fmla="*/ 912850 h 1010126"/>
                <a:gd name="connsiteX8" fmla="*/ 620534 w 1010126"/>
                <a:gd name="connsiteY8" fmla="*/ 1010126 h 1010126"/>
                <a:gd name="connsiteX9" fmla="*/ 912850 w 1010126"/>
                <a:gd name="connsiteY9" fmla="*/ 1010126 h 1010126"/>
                <a:gd name="connsiteX10" fmla="*/ 1010126 w 1010126"/>
                <a:gd name="connsiteY10" fmla="*/ 912850 h 1010126"/>
                <a:gd name="connsiteX11" fmla="*/ 1010126 w 1010126"/>
                <a:gd name="connsiteY11" fmla="*/ 389592 h 1010126"/>
                <a:gd name="connsiteX12" fmla="*/ 1010126 w 1010126"/>
                <a:gd name="connsiteY12" fmla="*/ 97276 h 1010126"/>
                <a:gd name="connsiteX13" fmla="*/ 912850 w 1010126"/>
                <a:gd name="connsiteY13" fmla="*/ 0 h 1010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0126" h="1010126">
                  <a:moveTo>
                    <a:pt x="912850" y="0"/>
                  </a:moveTo>
                  <a:lnTo>
                    <a:pt x="620534" y="0"/>
                  </a:lnTo>
                  <a:lnTo>
                    <a:pt x="97276" y="0"/>
                  </a:lnTo>
                  <a:cubicBezTo>
                    <a:pt x="43552" y="0"/>
                    <a:pt x="0" y="43552"/>
                    <a:pt x="0" y="97276"/>
                  </a:cubicBezTo>
                  <a:lnTo>
                    <a:pt x="0" y="389592"/>
                  </a:lnTo>
                  <a:cubicBezTo>
                    <a:pt x="0" y="443316"/>
                    <a:pt x="43552" y="486868"/>
                    <a:pt x="97276" y="486868"/>
                  </a:cubicBezTo>
                  <a:lnTo>
                    <a:pt x="523258" y="486868"/>
                  </a:lnTo>
                  <a:lnTo>
                    <a:pt x="523258" y="912850"/>
                  </a:lnTo>
                  <a:cubicBezTo>
                    <a:pt x="523258" y="966574"/>
                    <a:pt x="566810" y="1010126"/>
                    <a:pt x="620534" y="1010126"/>
                  </a:cubicBezTo>
                  <a:lnTo>
                    <a:pt x="912850" y="1010126"/>
                  </a:lnTo>
                  <a:cubicBezTo>
                    <a:pt x="966574" y="1010126"/>
                    <a:pt x="1010126" y="966574"/>
                    <a:pt x="1010126" y="912850"/>
                  </a:cubicBezTo>
                  <a:lnTo>
                    <a:pt x="1010126" y="389592"/>
                  </a:lnTo>
                  <a:lnTo>
                    <a:pt x="1010126" y="97276"/>
                  </a:lnTo>
                  <a:cubicBezTo>
                    <a:pt x="1010126" y="43552"/>
                    <a:pt x="966574" y="0"/>
                    <a:pt x="912850" y="0"/>
                  </a:cubicBezTo>
                  <a:close/>
                </a:path>
              </a:pathLst>
            </a:custGeom>
            <a:solidFill>
              <a:srgbClr val="FE9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Freeform 244"/>
            <p:cNvSpPr>
              <a:spLocks noEditPoints="1"/>
            </p:cNvSpPr>
            <p:nvPr/>
          </p:nvSpPr>
          <p:spPr bwMode="auto">
            <a:xfrm>
              <a:off x="5066778" y="1951317"/>
              <a:ext cx="277813" cy="279400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144 w 288"/>
                <a:gd name="T11" fmla="*/ 264 h 288"/>
                <a:gd name="T12" fmla="*/ 24 w 288"/>
                <a:gd name="T13" fmla="*/ 144 h 288"/>
                <a:gd name="T14" fmla="*/ 144 w 288"/>
                <a:gd name="T15" fmla="*/ 24 h 288"/>
                <a:gd name="T16" fmla="*/ 144 w 288"/>
                <a:gd name="T17" fmla="*/ 144 h 288"/>
                <a:gd name="T18" fmla="*/ 229 w 288"/>
                <a:gd name="T19" fmla="*/ 60 h 288"/>
                <a:gd name="T20" fmla="*/ 264 w 288"/>
                <a:gd name="T21" fmla="*/ 144 h 288"/>
                <a:gd name="T22" fmla="*/ 144 w 288"/>
                <a:gd name="T23" fmla="*/ 26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224"/>
                    <a:pt x="64" y="288"/>
                    <a:pt x="144" y="288"/>
                  </a:cubicBezTo>
                  <a:cubicBezTo>
                    <a:pt x="223" y="288"/>
                    <a:pt x="288" y="22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  <a:moveTo>
                    <a:pt x="144" y="264"/>
                  </a:moveTo>
                  <a:cubicBezTo>
                    <a:pt x="78" y="264"/>
                    <a:pt x="24" y="210"/>
                    <a:pt x="24" y="144"/>
                  </a:cubicBezTo>
                  <a:cubicBezTo>
                    <a:pt x="24" y="78"/>
                    <a:pt x="78" y="24"/>
                    <a:pt x="144" y="2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229" y="60"/>
                    <a:pt x="229" y="60"/>
                    <a:pt x="229" y="60"/>
                  </a:cubicBezTo>
                  <a:cubicBezTo>
                    <a:pt x="251" y="82"/>
                    <a:pt x="264" y="111"/>
                    <a:pt x="264" y="144"/>
                  </a:cubicBezTo>
                  <a:cubicBezTo>
                    <a:pt x="264" y="210"/>
                    <a:pt x="210" y="264"/>
                    <a:pt x="144" y="2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331"/>
            <p:cNvSpPr/>
            <p:nvPr/>
          </p:nvSpPr>
          <p:spPr bwMode="auto">
            <a:xfrm>
              <a:off x="6844686" y="1951317"/>
              <a:ext cx="279400" cy="203200"/>
            </a:xfrm>
            <a:custGeom>
              <a:avLst/>
              <a:gdLst>
                <a:gd name="T0" fmla="*/ 260 w 288"/>
                <a:gd name="T1" fmla="*/ 0 h 210"/>
                <a:gd name="T2" fmla="*/ 232 w 288"/>
                <a:gd name="T3" fmla="*/ 28 h 210"/>
                <a:gd name="T4" fmla="*/ 239 w 288"/>
                <a:gd name="T5" fmla="*/ 46 h 210"/>
                <a:gd name="T6" fmla="*/ 191 w 288"/>
                <a:gd name="T7" fmla="*/ 117 h 210"/>
                <a:gd name="T8" fmla="*/ 183 w 288"/>
                <a:gd name="T9" fmla="*/ 116 h 210"/>
                <a:gd name="T10" fmla="*/ 170 w 288"/>
                <a:gd name="T11" fmla="*/ 119 h 210"/>
                <a:gd name="T12" fmla="*/ 130 w 288"/>
                <a:gd name="T13" fmla="*/ 79 h 210"/>
                <a:gd name="T14" fmla="*/ 133 w 288"/>
                <a:gd name="T15" fmla="*/ 67 h 210"/>
                <a:gd name="T16" fmla="*/ 105 w 288"/>
                <a:gd name="T17" fmla="*/ 39 h 210"/>
                <a:gd name="T18" fmla="*/ 78 w 288"/>
                <a:gd name="T19" fmla="*/ 67 h 210"/>
                <a:gd name="T20" fmla="*/ 84 w 288"/>
                <a:gd name="T21" fmla="*/ 84 h 210"/>
                <a:gd name="T22" fmla="*/ 36 w 288"/>
                <a:gd name="T23" fmla="*/ 156 h 210"/>
                <a:gd name="T24" fmla="*/ 28 w 288"/>
                <a:gd name="T25" fmla="*/ 155 h 210"/>
                <a:gd name="T26" fmla="*/ 0 w 288"/>
                <a:gd name="T27" fmla="*/ 183 h 210"/>
                <a:gd name="T28" fmla="*/ 28 w 288"/>
                <a:gd name="T29" fmla="*/ 210 h 210"/>
                <a:gd name="T30" fmla="*/ 56 w 288"/>
                <a:gd name="T31" fmla="*/ 183 h 210"/>
                <a:gd name="T32" fmla="*/ 50 w 288"/>
                <a:gd name="T33" fmla="*/ 166 h 210"/>
                <a:gd name="T34" fmla="*/ 98 w 288"/>
                <a:gd name="T35" fmla="*/ 94 h 210"/>
                <a:gd name="T36" fmla="*/ 105 w 288"/>
                <a:gd name="T37" fmla="*/ 95 h 210"/>
                <a:gd name="T38" fmla="*/ 118 w 288"/>
                <a:gd name="T39" fmla="*/ 92 h 210"/>
                <a:gd name="T40" fmla="*/ 158 w 288"/>
                <a:gd name="T41" fmla="*/ 132 h 210"/>
                <a:gd name="T42" fmla="*/ 155 w 288"/>
                <a:gd name="T43" fmla="*/ 144 h 210"/>
                <a:gd name="T44" fmla="*/ 183 w 288"/>
                <a:gd name="T45" fmla="*/ 172 h 210"/>
                <a:gd name="T46" fmla="*/ 211 w 288"/>
                <a:gd name="T47" fmla="*/ 144 h 210"/>
                <a:gd name="T48" fmla="*/ 205 w 288"/>
                <a:gd name="T49" fmla="*/ 127 h 210"/>
                <a:gd name="T50" fmla="*/ 253 w 288"/>
                <a:gd name="T51" fmla="*/ 55 h 210"/>
                <a:gd name="T52" fmla="*/ 260 w 288"/>
                <a:gd name="T53" fmla="*/ 56 h 210"/>
                <a:gd name="T54" fmla="*/ 288 w 288"/>
                <a:gd name="T55" fmla="*/ 28 h 210"/>
                <a:gd name="T56" fmla="*/ 260 w 288"/>
                <a:gd name="T57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8" h="210">
                  <a:moveTo>
                    <a:pt x="260" y="0"/>
                  </a:moveTo>
                  <a:cubicBezTo>
                    <a:pt x="245" y="0"/>
                    <a:pt x="232" y="12"/>
                    <a:pt x="232" y="28"/>
                  </a:cubicBezTo>
                  <a:cubicBezTo>
                    <a:pt x="232" y="34"/>
                    <a:pt x="235" y="41"/>
                    <a:pt x="239" y="46"/>
                  </a:cubicBezTo>
                  <a:cubicBezTo>
                    <a:pt x="191" y="117"/>
                    <a:pt x="191" y="117"/>
                    <a:pt x="191" y="117"/>
                  </a:cubicBezTo>
                  <a:cubicBezTo>
                    <a:pt x="188" y="116"/>
                    <a:pt x="186" y="116"/>
                    <a:pt x="183" y="116"/>
                  </a:cubicBezTo>
                  <a:cubicBezTo>
                    <a:pt x="178" y="116"/>
                    <a:pt x="174" y="117"/>
                    <a:pt x="170" y="119"/>
                  </a:cubicBezTo>
                  <a:cubicBezTo>
                    <a:pt x="130" y="79"/>
                    <a:pt x="130" y="79"/>
                    <a:pt x="130" y="79"/>
                  </a:cubicBezTo>
                  <a:cubicBezTo>
                    <a:pt x="132" y="76"/>
                    <a:pt x="133" y="71"/>
                    <a:pt x="133" y="67"/>
                  </a:cubicBezTo>
                  <a:cubicBezTo>
                    <a:pt x="133" y="51"/>
                    <a:pt x="121" y="39"/>
                    <a:pt x="105" y="39"/>
                  </a:cubicBezTo>
                  <a:cubicBezTo>
                    <a:pt x="90" y="39"/>
                    <a:pt x="78" y="51"/>
                    <a:pt x="78" y="67"/>
                  </a:cubicBezTo>
                  <a:cubicBezTo>
                    <a:pt x="78" y="73"/>
                    <a:pt x="80" y="79"/>
                    <a:pt x="84" y="84"/>
                  </a:cubicBezTo>
                  <a:cubicBezTo>
                    <a:pt x="36" y="156"/>
                    <a:pt x="36" y="156"/>
                    <a:pt x="36" y="156"/>
                  </a:cubicBezTo>
                  <a:cubicBezTo>
                    <a:pt x="34" y="155"/>
                    <a:pt x="31" y="155"/>
                    <a:pt x="28" y="155"/>
                  </a:cubicBezTo>
                  <a:cubicBezTo>
                    <a:pt x="13" y="155"/>
                    <a:pt x="0" y="167"/>
                    <a:pt x="0" y="183"/>
                  </a:cubicBezTo>
                  <a:cubicBezTo>
                    <a:pt x="0" y="198"/>
                    <a:pt x="13" y="210"/>
                    <a:pt x="28" y="210"/>
                  </a:cubicBezTo>
                  <a:cubicBezTo>
                    <a:pt x="43" y="210"/>
                    <a:pt x="56" y="198"/>
                    <a:pt x="56" y="183"/>
                  </a:cubicBezTo>
                  <a:cubicBezTo>
                    <a:pt x="56" y="176"/>
                    <a:pt x="54" y="170"/>
                    <a:pt x="50" y="166"/>
                  </a:cubicBezTo>
                  <a:cubicBezTo>
                    <a:pt x="98" y="94"/>
                    <a:pt x="98" y="94"/>
                    <a:pt x="98" y="94"/>
                  </a:cubicBezTo>
                  <a:cubicBezTo>
                    <a:pt x="100" y="94"/>
                    <a:pt x="103" y="95"/>
                    <a:pt x="105" y="95"/>
                  </a:cubicBezTo>
                  <a:cubicBezTo>
                    <a:pt x="110" y="95"/>
                    <a:pt x="114" y="93"/>
                    <a:pt x="118" y="92"/>
                  </a:cubicBezTo>
                  <a:cubicBezTo>
                    <a:pt x="158" y="132"/>
                    <a:pt x="158" y="132"/>
                    <a:pt x="158" y="132"/>
                  </a:cubicBezTo>
                  <a:cubicBezTo>
                    <a:pt x="156" y="135"/>
                    <a:pt x="155" y="140"/>
                    <a:pt x="155" y="144"/>
                  </a:cubicBezTo>
                  <a:cubicBezTo>
                    <a:pt x="155" y="159"/>
                    <a:pt x="167" y="172"/>
                    <a:pt x="183" y="172"/>
                  </a:cubicBezTo>
                  <a:cubicBezTo>
                    <a:pt x="198" y="172"/>
                    <a:pt x="211" y="159"/>
                    <a:pt x="211" y="144"/>
                  </a:cubicBezTo>
                  <a:cubicBezTo>
                    <a:pt x="211" y="138"/>
                    <a:pt x="209" y="132"/>
                    <a:pt x="205" y="127"/>
                  </a:cubicBezTo>
                  <a:cubicBezTo>
                    <a:pt x="253" y="55"/>
                    <a:pt x="253" y="55"/>
                    <a:pt x="253" y="55"/>
                  </a:cubicBezTo>
                  <a:cubicBezTo>
                    <a:pt x="255" y="55"/>
                    <a:pt x="258" y="56"/>
                    <a:pt x="260" y="56"/>
                  </a:cubicBezTo>
                  <a:cubicBezTo>
                    <a:pt x="276" y="56"/>
                    <a:pt x="288" y="43"/>
                    <a:pt x="288" y="28"/>
                  </a:cubicBezTo>
                  <a:cubicBezTo>
                    <a:pt x="288" y="12"/>
                    <a:pt x="276" y="0"/>
                    <a:pt x="2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493"/>
            <p:cNvSpPr/>
            <p:nvPr/>
          </p:nvSpPr>
          <p:spPr bwMode="auto">
            <a:xfrm>
              <a:off x="5066778" y="3636557"/>
              <a:ext cx="265113" cy="277813"/>
            </a:xfrm>
            <a:custGeom>
              <a:avLst/>
              <a:gdLst>
                <a:gd name="T0" fmla="*/ 69 w 275"/>
                <a:gd name="T1" fmla="*/ 169 h 287"/>
                <a:gd name="T2" fmla="*/ 103 w 275"/>
                <a:gd name="T3" fmla="*/ 135 h 287"/>
                <a:gd name="T4" fmla="*/ 124 w 275"/>
                <a:gd name="T5" fmla="*/ 156 h 287"/>
                <a:gd name="T6" fmla="*/ 124 w 275"/>
                <a:gd name="T7" fmla="*/ 224 h 287"/>
                <a:gd name="T8" fmla="*/ 124 w 275"/>
                <a:gd name="T9" fmla="*/ 225 h 287"/>
                <a:gd name="T10" fmla="*/ 117 w 275"/>
                <a:gd name="T11" fmla="*/ 256 h 287"/>
                <a:gd name="T12" fmla="*/ 103 w 275"/>
                <a:gd name="T13" fmla="*/ 261 h 287"/>
                <a:gd name="T14" fmla="*/ 87 w 275"/>
                <a:gd name="T15" fmla="*/ 255 h 287"/>
                <a:gd name="T16" fmla="*/ 82 w 275"/>
                <a:gd name="T17" fmla="*/ 237 h 287"/>
                <a:gd name="T18" fmla="*/ 71 w 275"/>
                <a:gd name="T19" fmla="*/ 222 h 287"/>
                <a:gd name="T20" fmla="*/ 56 w 275"/>
                <a:gd name="T21" fmla="*/ 234 h 287"/>
                <a:gd name="T22" fmla="*/ 67 w 275"/>
                <a:gd name="T23" fmla="*/ 273 h 287"/>
                <a:gd name="T24" fmla="*/ 103 w 275"/>
                <a:gd name="T25" fmla="*/ 287 h 287"/>
                <a:gd name="T26" fmla="*/ 136 w 275"/>
                <a:gd name="T27" fmla="*/ 274 h 287"/>
                <a:gd name="T28" fmla="*/ 151 w 275"/>
                <a:gd name="T29" fmla="*/ 224 h 287"/>
                <a:gd name="T30" fmla="*/ 151 w 275"/>
                <a:gd name="T31" fmla="*/ 156 h 287"/>
                <a:gd name="T32" fmla="*/ 172 w 275"/>
                <a:gd name="T33" fmla="*/ 135 h 287"/>
                <a:gd name="T34" fmla="*/ 206 w 275"/>
                <a:gd name="T35" fmla="*/ 169 h 287"/>
                <a:gd name="T36" fmla="*/ 241 w 275"/>
                <a:gd name="T37" fmla="*/ 135 h 287"/>
                <a:gd name="T38" fmla="*/ 273 w 275"/>
                <a:gd name="T39" fmla="*/ 167 h 287"/>
                <a:gd name="T40" fmla="*/ 275 w 275"/>
                <a:gd name="T41" fmla="*/ 142 h 287"/>
                <a:gd name="T42" fmla="*/ 147 w 275"/>
                <a:gd name="T43" fmla="*/ 24 h 287"/>
                <a:gd name="T44" fmla="*/ 147 w 275"/>
                <a:gd name="T45" fmla="*/ 9 h 287"/>
                <a:gd name="T46" fmla="*/ 138 w 275"/>
                <a:gd name="T47" fmla="*/ 0 h 287"/>
                <a:gd name="T48" fmla="*/ 128 w 275"/>
                <a:gd name="T49" fmla="*/ 9 h 287"/>
                <a:gd name="T50" fmla="*/ 128 w 275"/>
                <a:gd name="T51" fmla="*/ 24 h 287"/>
                <a:gd name="T52" fmla="*/ 0 w 275"/>
                <a:gd name="T53" fmla="*/ 142 h 287"/>
                <a:gd name="T54" fmla="*/ 3 w 275"/>
                <a:gd name="T55" fmla="*/ 167 h 287"/>
                <a:gd name="T56" fmla="*/ 35 w 275"/>
                <a:gd name="T57" fmla="*/ 135 h 287"/>
                <a:gd name="T58" fmla="*/ 69 w 275"/>
                <a:gd name="T59" fmla="*/ 169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5" h="287">
                  <a:moveTo>
                    <a:pt x="69" y="169"/>
                  </a:moveTo>
                  <a:cubicBezTo>
                    <a:pt x="103" y="135"/>
                    <a:pt x="103" y="135"/>
                    <a:pt x="103" y="135"/>
                  </a:cubicBezTo>
                  <a:cubicBezTo>
                    <a:pt x="124" y="156"/>
                    <a:pt x="124" y="156"/>
                    <a:pt x="124" y="156"/>
                  </a:cubicBezTo>
                  <a:cubicBezTo>
                    <a:pt x="124" y="224"/>
                    <a:pt x="124" y="224"/>
                    <a:pt x="124" y="224"/>
                  </a:cubicBezTo>
                  <a:cubicBezTo>
                    <a:pt x="124" y="225"/>
                    <a:pt x="124" y="225"/>
                    <a:pt x="124" y="225"/>
                  </a:cubicBezTo>
                  <a:cubicBezTo>
                    <a:pt x="125" y="231"/>
                    <a:pt x="124" y="247"/>
                    <a:pt x="117" y="256"/>
                  </a:cubicBezTo>
                  <a:cubicBezTo>
                    <a:pt x="115" y="258"/>
                    <a:pt x="111" y="261"/>
                    <a:pt x="103" y="261"/>
                  </a:cubicBezTo>
                  <a:cubicBezTo>
                    <a:pt x="96" y="261"/>
                    <a:pt x="91" y="259"/>
                    <a:pt x="87" y="255"/>
                  </a:cubicBezTo>
                  <a:cubicBezTo>
                    <a:pt x="82" y="250"/>
                    <a:pt x="82" y="240"/>
                    <a:pt x="82" y="237"/>
                  </a:cubicBezTo>
                  <a:cubicBezTo>
                    <a:pt x="83" y="230"/>
                    <a:pt x="78" y="223"/>
                    <a:pt x="71" y="222"/>
                  </a:cubicBezTo>
                  <a:cubicBezTo>
                    <a:pt x="63" y="222"/>
                    <a:pt x="57" y="227"/>
                    <a:pt x="56" y="234"/>
                  </a:cubicBezTo>
                  <a:cubicBezTo>
                    <a:pt x="56" y="237"/>
                    <a:pt x="54" y="258"/>
                    <a:pt x="67" y="273"/>
                  </a:cubicBezTo>
                  <a:cubicBezTo>
                    <a:pt x="73" y="279"/>
                    <a:pt x="84" y="287"/>
                    <a:pt x="103" y="287"/>
                  </a:cubicBezTo>
                  <a:cubicBezTo>
                    <a:pt x="117" y="287"/>
                    <a:pt x="128" y="283"/>
                    <a:pt x="136" y="274"/>
                  </a:cubicBezTo>
                  <a:cubicBezTo>
                    <a:pt x="152" y="256"/>
                    <a:pt x="151" y="229"/>
                    <a:pt x="151" y="224"/>
                  </a:cubicBezTo>
                  <a:cubicBezTo>
                    <a:pt x="151" y="156"/>
                    <a:pt x="151" y="156"/>
                    <a:pt x="151" y="156"/>
                  </a:cubicBezTo>
                  <a:cubicBezTo>
                    <a:pt x="172" y="135"/>
                    <a:pt x="172" y="135"/>
                    <a:pt x="172" y="135"/>
                  </a:cubicBezTo>
                  <a:cubicBezTo>
                    <a:pt x="206" y="169"/>
                    <a:pt x="206" y="169"/>
                    <a:pt x="206" y="169"/>
                  </a:cubicBezTo>
                  <a:cubicBezTo>
                    <a:pt x="241" y="135"/>
                    <a:pt x="241" y="135"/>
                    <a:pt x="241" y="135"/>
                  </a:cubicBezTo>
                  <a:cubicBezTo>
                    <a:pt x="273" y="167"/>
                    <a:pt x="273" y="167"/>
                    <a:pt x="273" y="167"/>
                  </a:cubicBezTo>
                  <a:cubicBezTo>
                    <a:pt x="274" y="159"/>
                    <a:pt x="275" y="151"/>
                    <a:pt x="275" y="142"/>
                  </a:cubicBezTo>
                  <a:cubicBezTo>
                    <a:pt x="275" y="109"/>
                    <a:pt x="243" y="29"/>
                    <a:pt x="147" y="24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47" y="4"/>
                    <a:pt x="143" y="0"/>
                    <a:pt x="138" y="0"/>
                  </a:cubicBezTo>
                  <a:cubicBezTo>
                    <a:pt x="133" y="0"/>
                    <a:pt x="128" y="4"/>
                    <a:pt x="128" y="9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33" y="29"/>
                    <a:pt x="0" y="109"/>
                    <a:pt x="0" y="142"/>
                  </a:cubicBezTo>
                  <a:cubicBezTo>
                    <a:pt x="0" y="150"/>
                    <a:pt x="1" y="159"/>
                    <a:pt x="3" y="167"/>
                  </a:cubicBezTo>
                  <a:cubicBezTo>
                    <a:pt x="35" y="135"/>
                    <a:pt x="35" y="135"/>
                    <a:pt x="35" y="135"/>
                  </a:cubicBezTo>
                  <a:lnTo>
                    <a:pt x="69" y="1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6855004" y="3636556"/>
              <a:ext cx="258763" cy="277813"/>
              <a:chOff x="6245225" y="2174876"/>
              <a:chExt cx="258763" cy="277813"/>
            </a:xfrm>
            <a:solidFill>
              <a:schemeClr val="bg1"/>
            </a:solidFill>
          </p:grpSpPr>
          <p:sp>
            <p:nvSpPr>
              <p:cNvPr id="84" name="Freeform 281"/>
              <p:cNvSpPr>
                <a:spLocks noEditPoints="1"/>
              </p:cNvSpPr>
              <p:nvPr/>
            </p:nvSpPr>
            <p:spPr bwMode="auto">
              <a:xfrm>
                <a:off x="6245225" y="2174876"/>
                <a:ext cx="258763" cy="277813"/>
              </a:xfrm>
              <a:custGeom>
                <a:avLst/>
                <a:gdLst>
                  <a:gd name="T0" fmla="*/ 237 w 266"/>
                  <a:gd name="T1" fmla="*/ 24 h 288"/>
                  <a:gd name="T2" fmla="*/ 221 w 266"/>
                  <a:gd name="T3" fmla="*/ 24 h 288"/>
                  <a:gd name="T4" fmla="*/ 221 w 266"/>
                  <a:gd name="T5" fmla="*/ 14 h 288"/>
                  <a:gd name="T6" fmla="*/ 207 w 266"/>
                  <a:gd name="T7" fmla="*/ 0 h 288"/>
                  <a:gd name="T8" fmla="*/ 193 w 266"/>
                  <a:gd name="T9" fmla="*/ 14 h 288"/>
                  <a:gd name="T10" fmla="*/ 193 w 266"/>
                  <a:gd name="T11" fmla="*/ 24 h 288"/>
                  <a:gd name="T12" fmla="*/ 146 w 266"/>
                  <a:gd name="T13" fmla="*/ 24 h 288"/>
                  <a:gd name="T14" fmla="*/ 146 w 266"/>
                  <a:gd name="T15" fmla="*/ 14 h 288"/>
                  <a:gd name="T16" fmla="*/ 133 w 266"/>
                  <a:gd name="T17" fmla="*/ 0 h 288"/>
                  <a:gd name="T18" fmla="*/ 119 w 266"/>
                  <a:gd name="T19" fmla="*/ 14 h 288"/>
                  <a:gd name="T20" fmla="*/ 119 w 266"/>
                  <a:gd name="T21" fmla="*/ 24 h 288"/>
                  <a:gd name="T22" fmla="*/ 73 w 266"/>
                  <a:gd name="T23" fmla="*/ 24 h 288"/>
                  <a:gd name="T24" fmla="*/ 73 w 266"/>
                  <a:gd name="T25" fmla="*/ 14 h 288"/>
                  <a:gd name="T26" fmla="*/ 59 w 266"/>
                  <a:gd name="T27" fmla="*/ 0 h 288"/>
                  <a:gd name="T28" fmla="*/ 45 w 266"/>
                  <a:gd name="T29" fmla="*/ 14 h 288"/>
                  <a:gd name="T30" fmla="*/ 45 w 266"/>
                  <a:gd name="T31" fmla="*/ 24 h 288"/>
                  <a:gd name="T32" fmla="*/ 29 w 266"/>
                  <a:gd name="T33" fmla="*/ 24 h 288"/>
                  <a:gd name="T34" fmla="*/ 0 w 266"/>
                  <a:gd name="T35" fmla="*/ 53 h 288"/>
                  <a:gd name="T36" fmla="*/ 0 w 266"/>
                  <a:gd name="T37" fmla="*/ 259 h 288"/>
                  <a:gd name="T38" fmla="*/ 29 w 266"/>
                  <a:gd name="T39" fmla="*/ 288 h 288"/>
                  <a:gd name="T40" fmla="*/ 237 w 266"/>
                  <a:gd name="T41" fmla="*/ 288 h 288"/>
                  <a:gd name="T42" fmla="*/ 266 w 266"/>
                  <a:gd name="T43" fmla="*/ 259 h 288"/>
                  <a:gd name="T44" fmla="*/ 266 w 266"/>
                  <a:gd name="T45" fmla="*/ 53 h 288"/>
                  <a:gd name="T46" fmla="*/ 237 w 266"/>
                  <a:gd name="T47" fmla="*/ 24 h 288"/>
                  <a:gd name="T48" fmla="*/ 237 w 266"/>
                  <a:gd name="T49" fmla="*/ 257 h 288"/>
                  <a:gd name="T50" fmla="*/ 29 w 266"/>
                  <a:gd name="T51" fmla="*/ 257 h 288"/>
                  <a:gd name="T52" fmla="*/ 29 w 266"/>
                  <a:gd name="T53" fmla="*/ 55 h 288"/>
                  <a:gd name="T54" fmla="*/ 45 w 266"/>
                  <a:gd name="T55" fmla="*/ 55 h 288"/>
                  <a:gd name="T56" fmla="*/ 45 w 266"/>
                  <a:gd name="T57" fmla="*/ 65 h 288"/>
                  <a:gd name="T58" fmla="*/ 59 w 266"/>
                  <a:gd name="T59" fmla="*/ 79 h 288"/>
                  <a:gd name="T60" fmla="*/ 73 w 266"/>
                  <a:gd name="T61" fmla="*/ 65 h 288"/>
                  <a:gd name="T62" fmla="*/ 73 w 266"/>
                  <a:gd name="T63" fmla="*/ 55 h 288"/>
                  <a:gd name="T64" fmla="*/ 119 w 266"/>
                  <a:gd name="T65" fmla="*/ 55 h 288"/>
                  <a:gd name="T66" fmla="*/ 119 w 266"/>
                  <a:gd name="T67" fmla="*/ 65 h 288"/>
                  <a:gd name="T68" fmla="*/ 133 w 266"/>
                  <a:gd name="T69" fmla="*/ 79 h 288"/>
                  <a:gd name="T70" fmla="*/ 146 w 266"/>
                  <a:gd name="T71" fmla="*/ 65 h 288"/>
                  <a:gd name="T72" fmla="*/ 146 w 266"/>
                  <a:gd name="T73" fmla="*/ 55 h 288"/>
                  <a:gd name="T74" fmla="*/ 193 w 266"/>
                  <a:gd name="T75" fmla="*/ 55 h 288"/>
                  <a:gd name="T76" fmla="*/ 193 w 266"/>
                  <a:gd name="T77" fmla="*/ 65 h 288"/>
                  <a:gd name="T78" fmla="*/ 207 w 266"/>
                  <a:gd name="T79" fmla="*/ 79 h 288"/>
                  <a:gd name="T80" fmla="*/ 221 w 266"/>
                  <a:gd name="T81" fmla="*/ 65 h 288"/>
                  <a:gd name="T82" fmla="*/ 221 w 266"/>
                  <a:gd name="T83" fmla="*/ 55 h 288"/>
                  <a:gd name="T84" fmla="*/ 237 w 266"/>
                  <a:gd name="T85" fmla="*/ 55 h 288"/>
                  <a:gd name="T86" fmla="*/ 237 w 266"/>
                  <a:gd name="T87" fmla="*/ 257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6" h="288">
                    <a:moveTo>
                      <a:pt x="237" y="24"/>
                    </a:moveTo>
                    <a:cubicBezTo>
                      <a:pt x="221" y="24"/>
                      <a:pt x="221" y="24"/>
                      <a:pt x="221" y="24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21" y="6"/>
                      <a:pt x="214" y="0"/>
                      <a:pt x="207" y="0"/>
                    </a:cubicBezTo>
                    <a:cubicBezTo>
                      <a:pt x="199" y="0"/>
                      <a:pt x="193" y="6"/>
                      <a:pt x="193" y="14"/>
                    </a:cubicBezTo>
                    <a:cubicBezTo>
                      <a:pt x="193" y="24"/>
                      <a:pt x="193" y="24"/>
                      <a:pt x="193" y="24"/>
                    </a:cubicBezTo>
                    <a:cubicBezTo>
                      <a:pt x="146" y="24"/>
                      <a:pt x="146" y="24"/>
                      <a:pt x="146" y="24"/>
                    </a:cubicBezTo>
                    <a:cubicBezTo>
                      <a:pt x="146" y="14"/>
                      <a:pt x="146" y="14"/>
                      <a:pt x="146" y="14"/>
                    </a:cubicBezTo>
                    <a:cubicBezTo>
                      <a:pt x="146" y="6"/>
                      <a:pt x="140" y="0"/>
                      <a:pt x="133" y="0"/>
                    </a:cubicBezTo>
                    <a:cubicBezTo>
                      <a:pt x="125" y="0"/>
                      <a:pt x="119" y="6"/>
                      <a:pt x="119" y="14"/>
                    </a:cubicBezTo>
                    <a:cubicBezTo>
                      <a:pt x="119" y="24"/>
                      <a:pt x="119" y="24"/>
                      <a:pt x="119" y="24"/>
                    </a:cubicBezTo>
                    <a:cubicBezTo>
                      <a:pt x="73" y="24"/>
                      <a:pt x="73" y="24"/>
                      <a:pt x="73" y="2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6"/>
                      <a:pt x="66" y="0"/>
                      <a:pt x="59" y="0"/>
                    </a:cubicBezTo>
                    <a:cubicBezTo>
                      <a:pt x="51" y="0"/>
                      <a:pt x="45" y="6"/>
                      <a:pt x="45" y="14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13" y="24"/>
                      <a:pt x="0" y="37"/>
                      <a:pt x="0" y="53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0" y="275"/>
                      <a:pt x="13" y="288"/>
                      <a:pt x="29" y="288"/>
                    </a:cubicBezTo>
                    <a:cubicBezTo>
                      <a:pt x="237" y="288"/>
                      <a:pt x="237" y="288"/>
                      <a:pt x="237" y="288"/>
                    </a:cubicBezTo>
                    <a:cubicBezTo>
                      <a:pt x="253" y="288"/>
                      <a:pt x="266" y="275"/>
                      <a:pt x="266" y="259"/>
                    </a:cubicBezTo>
                    <a:cubicBezTo>
                      <a:pt x="266" y="53"/>
                      <a:pt x="266" y="53"/>
                      <a:pt x="266" y="53"/>
                    </a:cubicBezTo>
                    <a:cubicBezTo>
                      <a:pt x="266" y="37"/>
                      <a:pt x="253" y="24"/>
                      <a:pt x="237" y="24"/>
                    </a:cubicBezTo>
                    <a:close/>
                    <a:moveTo>
                      <a:pt x="237" y="257"/>
                    </a:moveTo>
                    <a:cubicBezTo>
                      <a:pt x="29" y="257"/>
                      <a:pt x="29" y="257"/>
                      <a:pt x="29" y="257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73"/>
                      <a:pt x="51" y="79"/>
                      <a:pt x="59" y="79"/>
                    </a:cubicBezTo>
                    <a:cubicBezTo>
                      <a:pt x="66" y="79"/>
                      <a:pt x="73" y="73"/>
                      <a:pt x="73" y="65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119" y="55"/>
                      <a:pt x="119" y="55"/>
                      <a:pt x="119" y="55"/>
                    </a:cubicBezTo>
                    <a:cubicBezTo>
                      <a:pt x="119" y="65"/>
                      <a:pt x="119" y="65"/>
                      <a:pt x="119" y="65"/>
                    </a:cubicBezTo>
                    <a:cubicBezTo>
                      <a:pt x="119" y="73"/>
                      <a:pt x="125" y="79"/>
                      <a:pt x="133" y="79"/>
                    </a:cubicBezTo>
                    <a:cubicBezTo>
                      <a:pt x="140" y="79"/>
                      <a:pt x="146" y="73"/>
                      <a:pt x="146" y="65"/>
                    </a:cubicBezTo>
                    <a:cubicBezTo>
                      <a:pt x="146" y="55"/>
                      <a:pt x="146" y="55"/>
                      <a:pt x="146" y="55"/>
                    </a:cubicBezTo>
                    <a:cubicBezTo>
                      <a:pt x="193" y="55"/>
                      <a:pt x="193" y="55"/>
                      <a:pt x="193" y="55"/>
                    </a:cubicBezTo>
                    <a:cubicBezTo>
                      <a:pt x="193" y="65"/>
                      <a:pt x="193" y="65"/>
                      <a:pt x="193" y="65"/>
                    </a:cubicBezTo>
                    <a:cubicBezTo>
                      <a:pt x="193" y="73"/>
                      <a:pt x="199" y="79"/>
                      <a:pt x="207" y="79"/>
                    </a:cubicBezTo>
                    <a:cubicBezTo>
                      <a:pt x="214" y="79"/>
                      <a:pt x="221" y="73"/>
                      <a:pt x="221" y="65"/>
                    </a:cubicBezTo>
                    <a:cubicBezTo>
                      <a:pt x="221" y="55"/>
                      <a:pt x="221" y="55"/>
                      <a:pt x="221" y="55"/>
                    </a:cubicBezTo>
                    <a:cubicBezTo>
                      <a:pt x="237" y="55"/>
                      <a:pt x="237" y="55"/>
                      <a:pt x="237" y="55"/>
                    </a:cubicBezTo>
                    <a:lnTo>
                      <a:pt x="237" y="2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282"/>
              <p:cNvSpPr/>
              <p:nvPr/>
            </p:nvSpPr>
            <p:spPr bwMode="auto">
              <a:xfrm>
                <a:off x="6302375" y="2279651"/>
                <a:ext cx="144463" cy="107950"/>
              </a:xfrm>
              <a:custGeom>
                <a:avLst/>
                <a:gdLst>
                  <a:gd name="T0" fmla="*/ 133 w 150"/>
                  <a:gd name="T1" fmla="*/ 3 h 111"/>
                  <a:gd name="T2" fmla="*/ 124 w 150"/>
                  <a:gd name="T3" fmla="*/ 3 h 111"/>
                  <a:gd name="T4" fmla="*/ 58 w 150"/>
                  <a:gd name="T5" fmla="*/ 69 h 111"/>
                  <a:gd name="T6" fmla="*/ 50 w 150"/>
                  <a:gd name="T7" fmla="*/ 69 h 111"/>
                  <a:gd name="T8" fmla="*/ 25 w 150"/>
                  <a:gd name="T9" fmla="*/ 45 h 111"/>
                  <a:gd name="T10" fmla="*/ 17 w 150"/>
                  <a:gd name="T11" fmla="*/ 45 h 111"/>
                  <a:gd name="T12" fmla="*/ 2 w 150"/>
                  <a:gd name="T13" fmla="*/ 60 h 111"/>
                  <a:gd name="T14" fmla="*/ 2 w 150"/>
                  <a:gd name="T15" fmla="*/ 68 h 111"/>
                  <a:gd name="T16" fmla="*/ 40 w 150"/>
                  <a:gd name="T17" fmla="*/ 106 h 111"/>
                  <a:gd name="T18" fmla="*/ 50 w 150"/>
                  <a:gd name="T19" fmla="*/ 111 h 111"/>
                  <a:gd name="T20" fmla="*/ 57 w 150"/>
                  <a:gd name="T21" fmla="*/ 111 h 111"/>
                  <a:gd name="T22" fmla="*/ 67 w 150"/>
                  <a:gd name="T23" fmla="*/ 106 h 111"/>
                  <a:gd name="T24" fmla="*/ 148 w 150"/>
                  <a:gd name="T25" fmla="*/ 26 h 111"/>
                  <a:gd name="T26" fmla="*/ 148 w 150"/>
                  <a:gd name="T27" fmla="*/ 17 h 111"/>
                  <a:gd name="T28" fmla="*/ 133 w 150"/>
                  <a:gd name="T29" fmla="*/ 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0" h="111">
                    <a:moveTo>
                      <a:pt x="133" y="3"/>
                    </a:moveTo>
                    <a:cubicBezTo>
                      <a:pt x="131" y="0"/>
                      <a:pt x="127" y="0"/>
                      <a:pt x="124" y="3"/>
                    </a:cubicBezTo>
                    <a:cubicBezTo>
                      <a:pt x="58" y="69"/>
                      <a:pt x="58" y="69"/>
                      <a:pt x="58" y="69"/>
                    </a:cubicBezTo>
                    <a:cubicBezTo>
                      <a:pt x="56" y="71"/>
                      <a:pt x="52" y="71"/>
                      <a:pt x="50" y="69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3" y="43"/>
                      <a:pt x="19" y="43"/>
                      <a:pt x="17" y="45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0" y="62"/>
                      <a:pt x="0" y="66"/>
                      <a:pt x="2" y="68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42" y="109"/>
                      <a:pt x="47" y="111"/>
                      <a:pt x="50" y="111"/>
                    </a:cubicBezTo>
                    <a:cubicBezTo>
                      <a:pt x="57" y="111"/>
                      <a:pt x="57" y="111"/>
                      <a:pt x="57" y="111"/>
                    </a:cubicBezTo>
                    <a:cubicBezTo>
                      <a:pt x="60" y="111"/>
                      <a:pt x="65" y="109"/>
                      <a:pt x="67" y="106"/>
                    </a:cubicBezTo>
                    <a:cubicBezTo>
                      <a:pt x="148" y="26"/>
                      <a:pt x="148" y="26"/>
                      <a:pt x="148" y="26"/>
                    </a:cubicBezTo>
                    <a:cubicBezTo>
                      <a:pt x="150" y="23"/>
                      <a:pt x="150" y="20"/>
                      <a:pt x="148" y="17"/>
                    </a:cubicBezTo>
                    <a:lnTo>
                      <a:pt x="13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86" name="文本框 85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2430278" y="680638"/>
            <a:ext cx="2574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Job completion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772573" y="5191467"/>
            <a:ext cx="10846889" cy="784830"/>
            <a:chOff x="772573" y="5191467"/>
            <a:chExt cx="10846889" cy="784830"/>
          </a:xfrm>
        </p:grpSpPr>
        <p:grpSp>
          <p:nvGrpSpPr>
            <p:cNvPr id="57" name="组合 56"/>
            <p:cNvGrpSpPr/>
            <p:nvPr/>
          </p:nvGrpSpPr>
          <p:grpSpPr>
            <a:xfrm>
              <a:off x="1605218" y="5191467"/>
              <a:ext cx="10014244" cy="784830"/>
              <a:chOff x="9207206" y="1300287"/>
              <a:chExt cx="10014244" cy="784830"/>
            </a:xfrm>
          </p:grpSpPr>
          <p:sp>
            <p:nvSpPr>
              <p:cNvPr id="58" name="文本框 57"/>
              <p:cNvSpPr txBox="1"/>
              <p:nvPr/>
            </p:nvSpPr>
            <p:spPr>
              <a:xfrm>
                <a:off x="9207206" y="1461870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</a:t>
                </a:r>
                <a:endParaRPr lang="en-US" altLang="zh-CN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10699178" y="1300287"/>
                <a:ext cx="852227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</a:t>
                </a:r>
                <a:r>
                  <a:rPr lang="zh-CN" alt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要的单击此处添加您要的文字内容，字号字体随意编辑为自己想要</a:t>
                </a: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0" name="圆角矩形 59"/>
            <p:cNvSpPr/>
            <p:nvPr/>
          </p:nvSpPr>
          <p:spPr>
            <a:xfrm>
              <a:off x="772573" y="5191467"/>
              <a:ext cx="748002" cy="748002"/>
            </a:xfrm>
            <a:prstGeom prst="roundRect">
              <a:avLst/>
            </a:prstGeom>
            <a:solidFill>
              <a:srgbClr val="FE9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Freeform 217"/>
            <p:cNvSpPr>
              <a:spLocks noEditPoints="1"/>
            </p:cNvSpPr>
            <p:nvPr/>
          </p:nvSpPr>
          <p:spPr bwMode="auto">
            <a:xfrm>
              <a:off x="1019174" y="5353050"/>
              <a:ext cx="254800" cy="405360"/>
            </a:xfrm>
            <a:custGeom>
              <a:avLst/>
              <a:gdLst>
                <a:gd name="T0" fmla="*/ 92 w 180"/>
                <a:gd name="T1" fmla="*/ 1 h 287"/>
                <a:gd name="T2" fmla="*/ 90 w 180"/>
                <a:gd name="T3" fmla="*/ 0 h 287"/>
                <a:gd name="T4" fmla="*/ 87 w 180"/>
                <a:gd name="T5" fmla="*/ 1 h 287"/>
                <a:gd name="T6" fmla="*/ 0 w 180"/>
                <a:gd name="T7" fmla="*/ 181 h 287"/>
                <a:gd name="T8" fmla="*/ 90 w 180"/>
                <a:gd name="T9" fmla="*/ 287 h 287"/>
                <a:gd name="T10" fmla="*/ 180 w 180"/>
                <a:gd name="T11" fmla="*/ 181 h 287"/>
                <a:gd name="T12" fmla="*/ 92 w 180"/>
                <a:gd name="T13" fmla="*/ 1 h 287"/>
                <a:gd name="T14" fmla="*/ 59 w 180"/>
                <a:gd name="T15" fmla="*/ 179 h 287"/>
                <a:gd name="T16" fmla="*/ 69 w 180"/>
                <a:gd name="T17" fmla="*/ 202 h 287"/>
                <a:gd name="T18" fmla="*/ 76 w 180"/>
                <a:gd name="T19" fmla="*/ 219 h 287"/>
                <a:gd name="T20" fmla="*/ 72 w 180"/>
                <a:gd name="T21" fmla="*/ 236 h 287"/>
                <a:gd name="T22" fmla="*/ 58 w 180"/>
                <a:gd name="T23" fmla="*/ 243 h 287"/>
                <a:gd name="T24" fmla="*/ 48 w 180"/>
                <a:gd name="T25" fmla="*/ 239 h 287"/>
                <a:gd name="T26" fmla="*/ 29 w 180"/>
                <a:gd name="T27" fmla="*/ 174 h 287"/>
                <a:gd name="T28" fmla="*/ 57 w 180"/>
                <a:gd name="T29" fmla="*/ 97 h 287"/>
                <a:gd name="T30" fmla="*/ 61 w 180"/>
                <a:gd name="T31" fmla="*/ 95 h 287"/>
                <a:gd name="T32" fmla="*/ 63 w 180"/>
                <a:gd name="T33" fmla="*/ 99 h 287"/>
                <a:gd name="T34" fmla="*/ 59 w 180"/>
                <a:gd name="T35" fmla="*/ 179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0" h="287">
                  <a:moveTo>
                    <a:pt x="92" y="1"/>
                  </a:moveTo>
                  <a:cubicBezTo>
                    <a:pt x="92" y="0"/>
                    <a:pt x="91" y="0"/>
                    <a:pt x="90" y="0"/>
                  </a:cubicBezTo>
                  <a:cubicBezTo>
                    <a:pt x="89" y="0"/>
                    <a:pt x="88" y="0"/>
                    <a:pt x="87" y="1"/>
                  </a:cubicBezTo>
                  <a:cubicBezTo>
                    <a:pt x="84" y="6"/>
                    <a:pt x="0" y="122"/>
                    <a:pt x="0" y="181"/>
                  </a:cubicBezTo>
                  <a:cubicBezTo>
                    <a:pt x="0" y="282"/>
                    <a:pt x="75" y="287"/>
                    <a:pt x="90" y="287"/>
                  </a:cubicBezTo>
                  <a:cubicBezTo>
                    <a:pt x="105" y="287"/>
                    <a:pt x="180" y="282"/>
                    <a:pt x="180" y="181"/>
                  </a:cubicBezTo>
                  <a:cubicBezTo>
                    <a:pt x="180" y="123"/>
                    <a:pt x="96" y="6"/>
                    <a:pt x="92" y="1"/>
                  </a:cubicBezTo>
                  <a:close/>
                  <a:moveTo>
                    <a:pt x="59" y="179"/>
                  </a:moveTo>
                  <a:cubicBezTo>
                    <a:pt x="62" y="191"/>
                    <a:pt x="65" y="197"/>
                    <a:pt x="69" y="202"/>
                  </a:cubicBezTo>
                  <a:cubicBezTo>
                    <a:pt x="71" y="207"/>
                    <a:pt x="74" y="211"/>
                    <a:pt x="76" y="219"/>
                  </a:cubicBezTo>
                  <a:cubicBezTo>
                    <a:pt x="77" y="225"/>
                    <a:pt x="76" y="231"/>
                    <a:pt x="72" y="236"/>
                  </a:cubicBezTo>
                  <a:cubicBezTo>
                    <a:pt x="69" y="240"/>
                    <a:pt x="64" y="243"/>
                    <a:pt x="58" y="243"/>
                  </a:cubicBezTo>
                  <a:cubicBezTo>
                    <a:pt x="55" y="243"/>
                    <a:pt x="51" y="241"/>
                    <a:pt x="48" y="239"/>
                  </a:cubicBezTo>
                  <a:cubicBezTo>
                    <a:pt x="34" y="231"/>
                    <a:pt x="25" y="202"/>
                    <a:pt x="29" y="174"/>
                  </a:cubicBezTo>
                  <a:cubicBezTo>
                    <a:pt x="32" y="147"/>
                    <a:pt x="56" y="99"/>
                    <a:pt x="57" y="97"/>
                  </a:cubicBezTo>
                  <a:cubicBezTo>
                    <a:pt x="58" y="95"/>
                    <a:pt x="60" y="95"/>
                    <a:pt x="61" y="95"/>
                  </a:cubicBezTo>
                  <a:cubicBezTo>
                    <a:pt x="63" y="96"/>
                    <a:pt x="64" y="98"/>
                    <a:pt x="63" y="99"/>
                  </a:cubicBezTo>
                  <a:cubicBezTo>
                    <a:pt x="51" y="135"/>
                    <a:pt x="55" y="161"/>
                    <a:pt x="59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rot="16200000">
            <a:off x="-1215899" y="2420112"/>
            <a:ext cx="4449575" cy="2017776"/>
            <a:chOff x="1448094" y="2420112"/>
            <a:chExt cx="4449575" cy="2017776"/>
          </a:xfrm>
        </p:grpSpPr>
        <p:sp>
          <p:nvSpPr>
            <p:cNvPr id="3" name="任意多边形 2"/>
            <p:cNvSpPr/>
            <p:nvPr/>
          </p:nvSpPr>
          <p:spPr>
            <a:xfrm flipV="1">
              <a:off x="1448094" y="2420113"/>
              <a:ext cx="2118806" cy="1227403"/>
            </a:xfrm>
            <a:custGeom>
              <a:avLst/>
              <a:gdLst>
                <a:gd name="connsiteX0" fmla="*/ 0 w 1844197"/>
                <a:gd name="connsiteY0" fmla="*/ 1068325 h 1068325"/>
                <a:gd name="connsiteX1" fmla="*/ 1844197 w 1844197"/>
                <a:gd name="connsiteY1" fmla="*/ 1068325 h 1068325"/>
                <a:gd name="connsiteX2" fmla="*/ 922098 w 1844197"/>
                <a:gd name="connsiteY2" fmla="*/ 0 h 10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4197" h="1068325">
                  <a:moveTo>
                    <a:pt x="0" y="1068325"/>
                  </a:moveTo>
                  <a:lnTo>
                    <a:pt x="1844197" y="1068325"/>
                  </a:lnTo>
                  <a:lnTo>
                    <a:pt x="922098" y="0"/>
                  </a:lnTo>
                  <a:close/>
                </a:path>
              </a:pathLst>
            </a:custGeom>
            <a:solidFill>
              <a:srgbClr val="C4D644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flipV="1">
              <a:off x="2414481" y="2420112"/>
              <a:ext cx="3483188" cy="2017776"/>
            </a:xfrm>
            <a:prstGeom prst="triangle">
              <a:avLst/>
            </a:prstGeom>
            <a:solidFill>
              <a:srgbClr val="2741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457450" y="152400"/>
            <a:ext cx="2832827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1300" dirty="0" smtClean="0">
                <a:gradFill flip="none" rotWithShape="1">
                  <a:gsLst>
                    <a:gs pos="50000">
                      <a:srgbClr val="274162"/>
                    </a:gs>
                    <a:gs pos="50000">
                      <a:srgbClr val="44546A"/>
                    </a:gs>
                  </a:gsLst>
                  <a:lin ang="5400000" scaled="1"/>
                  <a:tileRect/>
                </a:gradFill>
                <a:latin typeface="Geometr706 BlkCn BT" panose="020B0706030503030204" pitchFamily="34" charset="0"/>
                <a:cs typeface="Aharoni" panose="02010803020104030203" pitchFamily="2" charset="-79"/>
              </a:rPr>
              <a:t>3</a:t>
            </a:r>
            <a:endParaRPr lang="zh-CN" altLang="en-US" sz="41300" dirty="0">
              <a:gradFill flip="none" rotWithShape="1">
                <a:gsLst>
                  <a:gs pos="50000">
                    <a:srgbClr val="274162"/>
                  </a:gs>
                  <a:gs pos="50000">
                    <a:srgbClr val="44546A"/>
                  </a:gs>
                </a:gsLst>
                <a:lin ang="5400000" scaled="1"/>
                <a:tileRect/>
              </a:gradFill>
              <a:latin typeface="Geometr706 BlkCn BT" panose="020B0706030503030204" pitchFamily="34" charset="0"/>
              <a:cs typeface="Aharoni" panose="02010803020104030203" pitchFamily="2" charset="-79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90277" y="3839242"/>
            <a:ext cx="4933950" cy="678942"/>
            <a:chOff x="5290277" y="3839242"/>
            <a:chExt cx="4933950" cy="678942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5290277" y="3839242"/>
              <a:ext cx="4933950" cy="0"/>
            </a:xfrm>
            <a:prstGeom prst="line">
              <a:avLst/>
            </a:prstGeom>
            <a:ln w="28575">
              <a:solidFill>
                <a:srgbClr val="C4D6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5290277" y="4518184"/>
              <a:ext cx="4933950" cy="0"/>
            </a:xfrm>
            <a:prstGeom prst="line">
              <a:avLst/>
            </a:prstGeom>
            <a:ln w="28575">
              <a:solidFill>
                <a:srgbClr val="C4D6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5290277" y="3947881"/>
              <a:ext cx="4874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时尚中黑简体" panose="01010104010101010101" pitchFamily="2" charset="-122"/>
                  <a:cs typeface="Arial" panose="020B0604020202020204" pitchFamily="34" charset="0"/>
                </a:rPr>
                <a:t>Successful project display</a:t>
              </a:r>
              <a:endParaRPr lang="zh-CN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290277" y="2867693"/>
            <a:ext cx="487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11227" y="680638"/>
            <a:ext cx="261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Successful project display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06543" y="2891116"/>
            <a:ext cx="1494868" cy="1494868"/>
          </a:xfrm>
          <a:prstGeom prst="ellipse">
            <a:avLst/>
          </a:prstGeom>
          <a:solidFill>
            <a:srgbClr val="C4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481402" y="3322823"/>
            <a:ext cx="631454" cy="631454"/>
          </a:xfrm>
          <a:prstGeom prst="ellipse">
            <a:avLst/>
          </a:prstGeom>
          <a:solidFill>
            <a:srgbClr val="0EA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292846" y="3322823"/>
            <a:ext cx="631454" cy="631454"/>
          </a:xfrm>
          <a:prstGeom prst="ellipse">
            <a:avLst/>
          </a:prstGeom>
          <a:solidFill>
            <a:srgbClr val="F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032442" y="3117015"/>
            <a:ext cx="1043070" cy="10430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104290" y="2891116"/>
            <a:ext cx="1494868" cy="1494868"/>
          </a:xfrm>
          <a:prstGeom prst="ellipse">
            <a:avLst/>
          </a:prstGeom>
          <a:solidFill>
            <a:srgbClr val="F3C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779149" y="3322823"/>
            <a:ext cx="631454" cy="631454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590593" y="3322823"/>
            <a:ext cx="631454" cy="6314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330189" y="3117015"/>
            <a:ext cx="1043070" cy="10430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 rot="18190071">
            <a:off x="1513857" y="21416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18190071">
            <a:off x="4586166" y="21416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 rot="18190071">
            <a:off x="1927403" y="44066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 rot="18190071">
            <a:off x="5194005" y="44066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 rot="18190071">
            <a:off x="2738703" y="44066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 rot="18190071">
            <a:off x="6005305" y="440666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217"/>
          <p:cNvSpPr>
            <a:spLocks noEditPoints="1"/>
          </p:cNvSpPr>
          <p:nvPr/>
        </p:nvSpPr>
        <p:spPr bwMode="auto">
          <a:xfrm>
            <a:off x="1415014" y="3435870"/>
            <a:ext cx="254800" cy="405360"/>
          </a:xfrm>
          <a:custGeom>
            <a:avLst/>
            <a:gdLst>
              <a:gd name="T0" fmla="*/ 92 w 180"/>
              <a:gd name="T1" fmla="*/ 1 h 287"/>
              <a:gd name="T2" fmla="*/ 90 w 180"/>
              <a:gd name="T3" fmla="*/ 0 h 287"/>
              <a:gd name="T4" fmla="*/ 87 w 180"/>
              <a:gd name="T5" fmla="*/ 1 h 287"/>
              <a:gd name="T6" fmla="*/ 0 w 180"/>
              <a:gd name="T7" fmla="*/ 181 h 287"/>
              <a:gd name="T8" fmla="*/ 90 w 180"/>
              <a:gd name="T9" fmla="*/ 287 h 287"/>
              <a:gd name="T10" fmla="*/ 180 w 180"/>
              <a:gd name="T11" fmla="*/ 181 h 287"/>
              <a:gd name="T12" fmla="*/ 92 w 180"/>
              <a:gd name="T13" fmla="*/ 1 h 287"/>
              <a:gd name="T14" fmla="*/ 59 w 180"/>
              <a:gd name="T15" fmla="*/ 179 h 287"/>
              <a:gd name="T16" fmla="*/ 69 w 180"/>
              <a:gd name="T17" fmla="*/ 202 h 287"/>
              <a:gd name="T18" fmla="*/ 76 w 180"/>
              <a:gd name="T19" fmla="*/ 219 h 287"/>
              <a:gd name="T20" fmla="*/ 72 w 180"/>
              <a:gd name="T21" fmla="*/ 236 h 287"/>
              <a:gd name="T22" fmla="*/ 58 w 180"/>
              <a:gd name="T23" fmla="*/ 243 h 287"/>
              <a:gd name="T24" fmla="*/ 48 w 180"/>
              <a:gd name="T25" fmla="*/ 239 h 287"/>
              <a:gd name="T26" fmla="*/ 29 w 180"/>
              <a:gd name="T27" fmla="*/ 174 h 287"/>
              <a:gd name="T28" fmla="*/ 57 w 180"/>
              <a:gd name="T29" fmla="*/ 97 h 287"/>
              <a:gd name="T30" fmla="*/ 61 w 180"/>
              <a:gd name="T31" fmla="*/ 95 h 287"/>
              <a:gd name="T32" fmla="*/ 63 w 180"/>
              <a:gd name="T33" fmla="*/ 99 h 287"/>
              <a:gd name="T34" fmla="*/ 59 w 180"/>
              <a:gd name="T35" fmla="*/ 17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0" h="287">
                <a:moveTo>
                  <a:pt x="92" y="1"/>
                </a:moveTo>
                <a:cubicBezTo>
                  <a:pt x="92" y="0"/>
                  <a:pt x="91" y="0"/>
                  <a:pt x="90" y="0"/>
                </a:cubicBezTo>
                <a:cubicBezTo>
                  <a:pt x="89" y="0"/>
                  <a:pt x="88" y="0"/>
                  <a:pt x="87" y="1"/>
                </a:cubicBezTo>
                <a:cubicBezTo>
                  <a:pt x="84" y="6"/>
                  <a:pt x="0" y="122"/>
                  <a:pt x="0" y="181"/>
                </a:cubicBezTo>
                <a:cubicBezTo>
                  <a:pt x="0" y="282"/>
                  <a:pt x="75" y="287"/>
                  <a:pt x="90" y="287"/>
                </a:cubicBezTo>
                <a:cubicBezTo>
                  <a:pt x="105" y="287"/>
                  <a:pt x="180" y="282"/>
                  <a:pt x="180" y="181"/>
                </a:cubicBezTo>
                <a:cubicBezTo>
                  <a:pt x="180" y="123"/>
                  <a:pt x="96" y="6"/>
                  <a:pt x="92" y="1"/>
                </a:cubicBezTo>
                <a:close/>
                <a:moveTo>
                  <a:pt x="59" y="179"/>
                </a:moveTo>
                <a:cubicBezTo>
                  <a:pt x="62" y="191"/>
                  <a:pt x="65" y="197"/>
                  <a:pt x="69" y="202"/>
                </a:cubicBezTo>
                <a:cubicBezTo>
                  <a:pt x="71" y="207"/>
                  <a:pt x="74" y="211"/>
                  <a:pt x="76" y="219"/>
                </a:cubicBezTo>
                <a:cubicBezTo>
                  <a:pt x="77" y="225"/>
                  <a:pt x="76" y="231"/>
                  <a:pt x="72" y="236"/>
                </a:cubicBezTo>
                <a:cubicBezTo>
                  <a:pt x="69" y="240"/>
                  <a:pt x="64" y="243"/>
                  <a:pt x="58" y="243"/>
                </a:cubicBezTo>
                <a:cubicBezTo>
                  <a:pt x="55" y="243"/>
                  <a:pt x="51" y="241"/>
                  <a:pt x="48" y="239"/>
                </a:cubicBezTo>
                <a:cubicBezTo>
                  <a:pt x="34" y="231"/>
                  <a:pt x="25" y="202"/>
                  <a:pt x="29" y="174"/>
                </a:cubicBezTo>
                <a:cubicBezTo>
                  <a:pt x="32" y="147"/>
                  <a:pt x="56" y="99"/>
                  <a:pt x="57" y="97"/>
                </a:cubicBezTo>
                <a:cubicBezTo>
                  <a:pt x="58" y="95"/>
                  <a:pt x="60" y="95"/>
                  <a:pt x="61" y="95"/>
                </a:cubicBezTo>
                <a:cubicBezTo>
                  <a:pt x="63" y="96"/>
                  <a:pt x="64" y="98"/>
                  <a:pt x="63" y="99"/>
                </a:cubicBezTo>
                <a:cubicBezTo>
                  <a:pt x="51" y="135"/>
                  <a:pt x="55" y="161"/>
                  <a:pt x="59" y="17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286"/>
          <p:cNvSpPr>
            <a:spLocks noEditPoints="1"/>
          </p:cNvSpPr>
          <p:nvPr/>
        </p:nvSpPr>
        <p:spPr bwMode="auto">
          <a:xfrm>
            <a:off x="2649774" y="3498850"/>
            <a:ext cx="276225" cy="279400"/>
          </a:xfrm>
          <a:custGeom>
            <a:avLst/>
            <a:gdLst>
              <a:gd name="T0" fmla="*/ 144 w 285"/>
              <a:gd name="T1" fmla="*/ 288 h 288"/>
              <a:gd name="T2" fmla="*/ 0 w 285"/>
              <a:gd name="T3" fmla="*/ 144 h 288"/>
              <a:gd name="T4" fmla="*/ 144 w 285"/>
              <a:gd name="T5" fmla="*/ 0 h 288"/>
              <a:gd name="T6" fmla="*/ 284 w 285"/>
              <a:gd name="T7" fmla="*/ 114 h 288"/>
              <a:gd name="T8" fmla="*/ 285 w 285"/>
              <a:gd name="T9" fmla="*/ 118 h 288"/>
              <a:gd name="T10" fmla="*/ 273 w 285"/>
              <a:gd name="T11" fmla="*/ 129 h 288"/>
              <a:gd name="T12" fmla="*/ 273 w 285"/>
              <a:gd name="T13" fmla="*/ 129 h 288"/>
              <a:gd name="T14" fmla="*/ 173 w 285"/>
              <a:gd name="T15" fmla="*/ 129 h 288"/>
              <a:gd name="T16" fmla="*/ 162 w 285"/>
              <a:gd name="T17" fmla="*/ 118 h 288"/>
              <a:gd name="T18" fmla="*/ 162 w 285"/>
              <a:gd name="T19" fmla="*/ 93 h 288"/>
              <a:gd name="T20" fmla="*/ 103 w 285"/>
              <a:gd name="T21" fmla="*/ 144 h 288"/>
              <a:gd name="T22" fmla="*/ 162 w 285"/>
              <a:gd name="T23" fmla="*/ 195 h 288"/>
              <a:gd name="T24" fmla="*/ 162 w 285"/>
              <a:gd name="T25" fmla="*/ 170 h 288"/>
              <a:gd name="T26" fmla="*/ 173 w 285"/>
              <a:gd name="T27" fmla="*/ 159 h 288"/>
              <a:gd name="T28" fmla="*/ 273 w 285"/>
              <a:gd name="T29" fmla="*/ 159 h 288"/>
              <a:gd name="T30" fmla="*/ 282 w 285"/>
              <a:gd name="T31" fmla="*/ 163 h 288"/>
              <a:gd name="T32" fmla="*/ 284 w 285"/>
              <a:gd name="T33" fmla="*/ 173 h 288"/>
              <a:gd name="T34" fmla="*/ 144 w 285"/>
              <a:gd name="T35" fmla="*/ 288 h 288"/>
              <a:gd name="T36" fmla="*/ 144 w 285"/>
              <a:gd name="T37" fmla="*/ 23 h 288"/>
              <a:gd name="T38" fmla="*/ 23 w 285"/>
              <a:gd name="T39" fmla="*/ 144 h 288"/>
              <a:gd name="T40" fmla="*/ 144 w 285"/>
              <a:gd name="T41" fmla="*/ 265 h 288"/>
              <a:gd name="T42" fmla="*/ 258 w 285"/>
              <a:gd name="T43" fmla="*/ 182 h 288"/>
              <a:gd name="T44" fmla="*/ 185 w 285"/>
              <a:gd name="T45" fmla="*/ 182 h 288"/>
              <a:gd name="T46" fmla="*/ 185 w 285"/>
              <a:gd name="T47" fmla="*/ 220 h 288"/>
              <a:gd name="T48" fmla="*/ 178 w 285"/>
              <a:gd name="T49" fmla="*/ 230 h 288"/>
              <a:gd name="T50" fmla="*/ 166 w 285"/>
              <a:gd name="T51" fmla="*/ 229 h 288"/>
              <a:gd name="T52" fmla="*/ 78 w 285"/>
              <a:gd name="T53" fmla="*/ 153 h 288"/>
              <a:gd name="T54" fmla="*/ 74 w 285"/>
              <a:gd name="T55" fmla="*/ 144 h 288"/>
              <a:gd name="T56" fmla="*/ 78 w 285"/>
              <a:gd name="T57" fmla="*/ 135 h 288"/>
              <a:gd name="T58" fmla="*/ 166 w 285"/>
              <a:gd name="T59" fmla="*/ 59 h 288"/>
              <a:gd name="T60" fmla="*/ 178 w 285"/>
              <a:gd name="T61" fmla="*/ 58 h 288"/>
              <a:gd name="T62" fmla="*/ 185 w 285"/>
              <a:gd name="T63" fmla="*/ 68 h 288"/>
              <a:gd name="T64" fmla="*/ 185 w 285"/>
              <a:gd name="T65" fmla="*/ 106 h 288"/>
              <a:gd name="T66" fmla="*/ 258 w 285"/>
              <a:gd name="T67" fmla="*/ 106 h 288"/>
              <a:gd name="T68" fmla="*/ 144 w 285"/>
              <a:gd name="T69" fmla="*/ 2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5" h="288">
                <a:moveTo>
                  <a:pt x="144" y="288"/>
                </a:moveTo>
                <a:cubicBezTo>
                  <a:pt x="64" y="288"/>
                  <a:pt x="0" y="223"/>
                  <a:pt x="0" y="144"/>
                </a:cubicBezTo>
                <a:cubicBezTo>
                  <a:pt x="0" y="65"/>
                  <a:pt x="64" y="0"/>
                  <a:pt x="144" y="0"/>
                </a:cubicBezTo>
                <a:cubicBezTo>
                  <a:pt x="211" y="0"/>
                  <a:pt x="270" y="48"/>
                  <a:pt x="284" y="114"/>
                </a:cubicBezTo>
                <a:cubicBezTo>
                  <a:pt x="285" y="115"/>
                  <a:pt x="285" y="116"/>
                  <a:pt x="285" y="118"/>
                </a:cubicBezTo>
                <a:cubicBezTo>
                  <a:pt x="285" y="124"/>
                  <a:pt x="280" y="129"/>
                  <a:pt x="273" y="129"/>
                </a:cubicBezTo>
                <a:cubicBezTo>
                  <a:pt x="273" y="129"/>
                  <a:pt x="273" y="129"/>
                  <a:pt x="273" y="129"/>
                </a:cubicBezTo>
                <a:cubicBezTo>
                  <a:pt x="173" y="129"/>
                  <a:pt x="173" y="129"/>
                  <a:pt x="173" y="129"/>
                </a:cubicBezTo>
                <a:cubicBezTo>
                  <a:pt x="167" y="129"/>
                  <a:pt x="162" y="124"/>
                  <a:pt x="162" y="118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03" y="144"/>
                  <a:pt x="103" y="144"/>
                  <a:pt x="103" y="144"/>
                </a:cubicBezTo>
                <a:cubicBezTo>
                  <a:pt x="162" y="195"/>
                  <a:pt x="162" y="195"/>
                  <a:pt x="162" y="195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2" y="164"/>
                  <a:pt x="167" y="159"/>
                  <a:pt x="173" y="159"/>
                </a:cubicBezTo>
                <a:cubicBezTo>
                  <a:pt x="273" y="159"/>
                  <a:pt x="273" y="159"/>
                  <a:pt x="273" y="159"/>
                </a:cubicBezTo>
                <a:cubicBezTo>
                  <a:pt x="277" y="159"/>
                  <a:pt x="280" y="160"/>
                  <a:pt x="282" y="163"/>
                </a:cubicBezTo>
                <a:cubicBezTo>
                  <a:pt x="284" y="166"/>
                  <a:pt x="285" y="169"/>
                  <a:pt x="284" y="173"/>
                </a:cubicBezTo>
                <a:cubicBezTo>
                  <a:pt x="271" y="239"/>
                  <a:pt x="212" y="288"/>
                  <a:pt x="144" y="288"/>
                </a:cubicBezTo>
                <a:close/>
                <a:moveTo>
                  <a:pt x="144" y="23"/>
                </a:moveTo>
                <a:cubicBezTo>
                  <a:pt x="77" y="23"/>
                  <a:pt x="23" y="77"/>
                  <a:pt x="23" y="144"/>
                </a:cubicBezTo>
                <a:cubicBezTo>
                  <a:pt x="23" y="211"/>
                  <a:pt x="77" y="265"/>
                  <a:pt x="144" y="265"/>
                </a:cubicBezTo>
                <a:cubicBezTo>
                  <a:pt x="196" y="265"/>
                  <a:pt x="242" y="231"/>
                  <a:pt x="258" y="182"/>
                </a:cubicBezTo>
                <a:cubicBezTo>
                  <a:pt x="185" y="182"/>
                  <a:pt x="185" y="182"/>
                  <a:pt x="185" y="182"/>
                </a:cubicBezTo>
                <a:cubicBezTo>
                  <a:pt x="185" y="220"/>
                  <a:pt x="185" y="220"/>
                  <a:pt x="185" y="220"/>
                </a:cubicBezTo>
                <a:cubicBezTo>
                  <a:pt x="185" y="224"/>
                  <a:pt x="182" y="228"/>
                  <a:pt x="178" y="230"/>
                </a:cubicBezTo>
                <a:cubicBezTo>
                  <a:pt x="174" y="232"/>
                  <a:pt x="169" y="232"/>
                  <a:pt x="166" y="229"/>
                </a:cubicBezTo>
                <a:cubicBezTo>
                  <a:pt x="78" y="153"/>
                  <a:pt x="78" y="153"/>
                  <a:pt x="78" y="153"/>
                </a:cubicBezTo>
                <a:cubicBezTo>
                  <a:pt x="75" y="150"/>
                  <a:pt x="74" y="147"/>
                  <a:pt x="74" y="144"/>
                </a:cubicBezTo>
                <a:cubicBezTo>
                  <a:pt x="74" y="141"/>
                  <a:pt x="75" y="138"/>
                  <a:pt x="78" y="135"/>
                </a:cubicBezTo>
                <a:cubicBezTo>
                  <a:pt x="166" y="59"/>
                  <a:pt x="166" y="59"/>
                  <a:pt x="166" y="59"/>
                </a:cubicBezTo>
                <a:cubicBezTo>
                  <a:pt x="169" y="56"/>
                  <a:pt x="174" y="56"/>
                  <a:pt x="178" y="58"/>
                </a:cubicBezTo>
                <a:cubicBezTo>
                  <a:pt x="182" y="60"/>
                  <a:pt x="185" y="64"/>
                  <a:pt x="185" y="68"/>
                </a:cubicBezTo>
                <a:cubicBezTo>
                  <a:pt x="185" y="106"/>
                  <a:pt x="185" y="106"/>
                  <a:pt x="185" y="106"/>
                </a:cubicBezTo>
                <a:cubicBezTo>
                  <a:pt x="258" y="106"/>
                  <a:pt x="258" y="106"/>
                  <a:pt x="258" y="106"/>
                </a:cubicBezTo>
                <a:cubicBezTo>
                  <a:pt x="242" y="57"/>
                  <a:pt x="196" y="23"/>
                  <a:pt x="144" y="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28"/>
          <p:cNvSpPr/>
          <p:nvPr/>
        </p:nvSpPr>
        <p:spPr bwMode="auto">
          <a:xfrm>
            <a:off x="3459810" y="3548856"/>
            <a:ext cx="277813" cy="179388"/>
          </a:xfrm>
          <a:custGeom>
            <a:avLst/>
            <a:gdLst>
              <a:gd name="T0" fmla="*/ 68 w 288"/>
              <a:gd name="T1" fmla="*/ 93 h 185"/>
              <a:gd name="T2" fmla="*/ 68 w 288"/>
              <a:gd name="T3" fmla="*/ 92 h 185"/>
              <a:gd name="T4" fmla="*/ 38 w 288"/>
              <a:gd name="T5" fmla="*/ 92 h 185"/>
              <a:gd name="T6" fmla="*/ 86 w 288"/>
              <a:gd name="T7" fmla="*/ 44 h 185"/>
              <a:gd name="T8" fmla="*/ 134 w 288"/>
              <a:gd name="T9" fmla="*/ 92 h 185"/>
              <a:gd name="T10" fmla="*/ 103 w 288"/>
              <a:gd name="T11" fmla="*/ 92 h 185"/>
              <a:gd name="T12" fmla="*/ 103 w 288"/>
              <a:gd name="T13" fmla="*/ 93 h 185"/>
              <a:gd name="T14" fmla="*/ 187 w 288"/>
              <a:gd name="T15" fmla="*/ 185 h 185"/>
              <a:gd name="T16" fmla="*/ 196 w 288"/>
              <a:gd name="T17" fmla="*/ 185 h 185"/>
              <a:gd name="T18" fmla="*/ 200 w 288"/>
              <a:gd name="T19" fmla="*/ 185 h 185"/>
              <a:gd name="T20" fmla="*/ 201 w 288"/>
              <a:gd name="T21" fmla="*/ 185 h 185"/>
              <a:gd name="T22" fmla="*/ 205 w 288"/>
              <a:gd name="T23" fmla="*/ 185 h 185"/>
              <a:gd name="T24" fmla="*/ 206 w 288"/>
              <a:gd name="T25" fmla="*/ 185 h 185"/>
              <a:gd name="T26" fmla="*/ 210 w 288"/>
              <a:gd name="T27" fmla="*/ 184 h 185"/>
              <a:gd name="T28" fmla="*/ 210 w 288"/>
              <a:gd name="T29" fmla="*/ 184 h 185"/>
              <a:gd name="T30" fmla="*/ 288 w 288"/>
              <a:gd name="T31" fmla="*/ 93 h 185"/>
              <a:gd name="T32" fmla="*/ 196 w 288"/>
              <a:gd name="T33" fmla="*/ 0 h 185"/>
              <a:gd name="T34" fmla="*/ 182 w 288"/>
              <a:gd name="T35" fmla="*/ 1 h 185"/>
              <a:gd name="T36" fmla="*/ 221 w 288"/>
              <a:gd name="T37" fmla="*/ 93 h 185"/>
              <a:gd name="T38" fmla="*/ 221 w 288"/>
              <a:gd name="T39" fmla="*/ 94 h 185"/>
              <a:gd name="T40" fmla="*/ 251 w 288"/>
              <a:gd name="T41" fmla="*/ 94 h 185"/>
              <a:gd name="T42" fmla="*/ 203 w 288"/>
              <a:gd name="T43" fmla="*/ 142 h 185"/>
              <a:gd name="T44" fmla="*/ 155 w 288"/>
              <a:gd name="T45" fmla="*/ 94 h 185"/>
              <a:gd name="T46" fmla="*/ 185 w 288"/>
              <a:gd name="T47" fmla="*/ 94 h 185"/>
              <a:gd name="T48" fmla="*/ 185 w 288"/>
              <a:gd name="T49" fmla="*/ 93 h 185"/>
              <a:gd name="T50" fmla="*/ 102 w 288"/>
              <a:gd name="T51" fmla="*/ 1 h 185"/>
              <a:gd name="T52" fmla="*/ 93 w 288"/>
              <a:gd name="T53" fmla="*/ 0 h 185"/>
              <a:gd name="T54" fmla="*/ 89 w 288"/>
              <a:gd name="T55" fmla="*/ 0 h 185"/>
              <a:gd name="T56" fmla="*/ 88 w 288"/>
              <a:gd name="T57" fmla="*/ 1 h 185"/>
              <a:gd name="T58" fmla="*/ 84 w 288"/>
              <a:gd name="T59" fmla="*/ 1 h 185"/>
              <a:gd name="T60" fmla="*/ 83 w 288"/>
              <a:gd name="T61" fmla="*/ 1 h 185"/>
              <a:gd name="T62" fmla="*/ 79 w 288"/>
              <a:gd name="T63" fmla="*/ 1 h 185"/>
              <a:gd name="T64" fmla="*/ 78 w 288"/>
              <a:gd name="T65" fmla="*/ 2 h 185"/>
              <a:gd name="T66" fmla="*/ 0 w 288"/>
              <a:gd name="T67" fmla="*/ 93 h 185"/>
              <a:gd name="T68" fmla="*/ 93 w 288"/>
              <a:gd name="T69" fmla="*/ 185 h 185"/>
              <a:gd name="T70" fmla="*/ 106 w 288"/>
              <a:gd name="T71" fmla="*/ 184 h 185"/>
              <a:gd name="T72" fmla="*/ 68 w 288"/>
              <a:gd name="T73" fmla="*/ 93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88" h="185">
                <a:moveTo>
                  <a:pt x="68" y="93"/>
                </a:moveTo>
                <a:cubicBezTo>
                  <a:pt x="68" y="92"/>
                  <a:pt x="68" y="92"/>
                  <a:pt x="68" y="92"/>
                </a:cubicBezTo>
                <a:cubicBezTo>
                  <a:pt x="38" y="92"/>
                  <a:pt x="38" y="92"/>
                  <a:pt x="38" y="92"/>
                </a:cubicBezTo>
                <a:cubicBezTo>
                  <a:pt x="86" y="44"/>
                  <a:pt x="86" y="44"/>
                  <a:pt x="86" y="44"/>
                </a:cubicBezTo>
                <a:cubicBezTo>
                  <a:pt x="134" y="92"/>
                  <a:pt x="134" y="92"/>
                  <a:pt x="134" y="92"/>
                </a:cubicBezTo>
                <a:cubicBezTo>
                  <a:pt x="103" y="92"/>
                  <a:pt x="103" y="92"/>
                  <a:pt x="103" y="92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3" y="140"/>
                  <a:pt x="140" y="180"/>
                  <a:pt x="187" y="185"/>
                </a:cubicBezTo>
                <a:cubicBezTo>
                  <a:pt x="190" y="185"/>
                  <a:pt x="193" y="185"/>
                  <a:pt x="196" y="185"/>
                </a:cubicBezTo>
                <a:cubicBezTo>
                  <a:pt x="197" y="185"/>
                  <a:pt x="198" y="185"/>
                  <a:pt x="200" y="185"/>
                </a:cubicBezTo>
                <a:cubicBezTo>
                  <a:pt x="200" y="185"/>
                  <a:pt x="200" y="185"/>
                  <a:pt x="201" y="185"/>
                </a:cubicBezTo>
                <a:cubicBezTo>
                  <a:pt x="202" y="185"/>
                  <a:pt x="203" y="185"/>
                  <a:pt x="205" y="185"/>
                </a:cubicBezTo>
                <a:cubicBezTo>
                  <a:pt x="205" y="185"/>
                  <a:pt x="205" y="185"/>
                  <a:pt x="206" y="185"/>
                </a:cubicBezTo>
                <a:cubicBezTo>
                  <a:pt x="207" y="185"/>
                  <a:pt x="208" y="184"/>
                  <a:pt x="210" y="184"/>
                </a:cubicBezTo>
                <a:cubicBezTo>
                  <a:pt x="210" y="184"/>
                  <a:pt x="210" y="184"/>
                  <a:pt x="210" y="184"/>
                </a:cubicBezTo>
                <a:cubicBezTo>
                  <a:pt x="255" y="177"/>
                  <a:pt x="288" y="139"/>
                  <a:pt x="288" y="93"/>
                </a:cubicBezTo>
                <a:cubicBezTo>
                  <a:pt x="288" y="42"/>
                  <a:pt x="247" y="0"/>
                  <a:pt x="196" y="0"/>
                </a:cubicBezTo>
                <a:cubicBezTo>
                  <a:pt x="191" y="0"/>
                  <a:pt x="187" y="1"/>
                  <a:pt x="182" y="1"/>
                </a:cubicBezTo>
                <a:cubicBezTo>
                  <a:pt x="206" y="25"/>
                  <a:pt x="221" y="57"/>
                  <a:pt x="221" y="93"/>
                </a:cubicBezTo>
                <a:cubicBezTo>
                  <a:pt x="221" y="94"/>
                  <a:pt x="221" y="94"/>
                  <a:pt x="221" y="94"/>
                </a:cubicBezTo>
                <a:cubicBezTo>
                  <a:pt x="251" y="94"/>
                  <a:pt x="251" y="94"/>
                  <a:pt x="251" y="94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155" y="94"/>
                  <a:pt x="155" y="94"/>
                  <a:pt x="155" y="94"/>
                </a:cubicBezTo>
                <a:cubicBezTo>
                  <a:pt x="185" y="94"/>
                  <a:pt x="185" y="94"/>
                  <a:pt x="185" y="94"/>
                </a:cubicBezTo>
                <a:cubicBezTo>
                  <a:pt x="185" y="93"/>
                  <a:pt x="185" y="93"/>
                  <a:pt x="185" y="93"/>
                </a:cubicBezTo>
                <a:cubicBezTo>
                  <a:pt x="185" y="45"/>
                  <a:pt x="149" y="6"/>
                  <a:pt x="102" y="1"/>
                </a:cubicBezTo>
                <a:cubicBezTo>
                  <a:pt x="99" y="1"/>
                  <a:pt x="96" y="0"/>
                  <a:pt x="93" y="0"/>
                </a:cubicBezTo>
                <a:cubicBezTo>
                  <a:pt x="92" y="0"/>
                  <a:pt x="90" y="0"/>
                  <a:pt x="89" y="0"/>
                </a:cubicBezTo>
                <a:cubicBezTo>
                  <a:pt x="89" y="0"/>
                  <a:pt x="88" y="1"/>
                  <a:pt x="88" y="1"/>
                </a:cubicBezTo>
                <a:cubicBezTo>
                  <a:pt x="87" y="1"/>
                  <a:pt x="85" y="1"/>
                  <a:pt x="84" y="1"/>
                </a:cubicBezTo>
                <a:cubicBezTo>
                  <a:pt x="84" y="1"/>
                  <a:pt x="83" y="1"/>
                  <a:pt x="83" y="1"/>
                </a:cubicBezTo>
                <a:cubicBezTo>
                  <a:pt x="82" y="1"/>
                  <a:pt x="80" y="1"/>
                  <a:pt x="79" y="1"/>
                </a:cubicBezTo>
                <a:cubicBezTo>
                  <a:pt x="79" y="1"/>
                  <a:pt x="79" y="1"/>
                  <a:pt x="78" y="2"/>
                </a:cubicBezTo>
                <a:cubicBezTo>
                  <a:pt x="34" y="8"/>
                  <a:pt x="0" y="47"/>
                  <a:pt x="0" y="93"/>
                </a:cubicBezTo>
                <a:cubicBezTo>
                  <a:pt x="0" y="144"/>
                  <a:pt x="42" y="185"/>
                  <a:pt x="93" y="185"/>
                </a:cubicBezTo>
                <a:cubicBezTo>
                  <a:pt x="97" y="185"/>
                  <a:pt x="102" y="185"/>
                  <a:pt x="106" y="184"/>
                </a:cubicBezTo>
                <a:cubicBezTo>
                  <a:pt x="83" y="161"/>
                  <a:pt x="68" y="129"/>
                  <a:pt x="68" y="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132"/>
          <p:cNvSpPr>
            <a:spLocks noEditPoints="1"/>
          </p:cNvSpPr>
          <p:nvPr/>
        </p:nvSpPr>
        <p:spPr bwMode="auto">
          <a:xfrm>
            <a:off x="6000828" y="3498850"/>
            <a:ext cx="201613" cy="279400"/>
          </a:xfrm>
          <a:custGeom>
            <a:avLst/>
            <a:gdLst>
              <a:gd name="T0" fmla="*/ 60 w 208"/>
              <a:gd name="T1" fmla="*/ 0 h 288"/>
              <a:gd name="T2" fmla="*/ 60 w 208"/>
              <a:gd name="T3" fmla="*/ 0 h 288"/>
              <a:gd name="T4" fmla="*/ 60 w 208"/>
              <a:gd name="T5" fmla="*/ 42 h 288"/>
              <a:gd name="T6" fmla="*/ 60 w 208"/>
              <a:gd name="T7" fmla="*/ 61 h 288"/>
              <a:gd name="T8" fmla="*/ 41 w 208"/>
              <a:gd name="T9" fmla="*/ 61 h 288"/>
              <a:gd name="T10" fmla="*/ 0 w 208"/>
              <a:gd name="T11" fmla="*/ 61 h 288"/>
              <a:gd name="T12" fmla="*/ 0 w 208"/>
              <a:gd name="T13" fmla="*/ 288 h 288"/>
              <a:gd name="T14" fmla="*/ 208 w 208"/>
              <a:gd name="T15" fmla="*/ 288 h 288"/>
              <a:gd name="T16" fmla="*/ 208 w 208"/>
              <a:gd name="T17" fmla="*/ 0 h 288"/>
              <a:gd name="T18" fmla="*/ 60 w 208"/>
              <a:gd name="T19" fmla="*/ 0 h 288"/>
              <a:gd name="T20" fmla="*/ 163 w 208"/>
              <a:gd name="T21" fmla="*/ 167 h 288"/>
              <a:gd name="T22" fmla="*/ 134 w 208"/>
              <a:gd name="T23" fmla="*/ 167 h 288"/>
              <a:gd name="T24" fmla="*/ 122 w 208"/>
              <a:gd name="T25" fmla="*/ 167 h 288"/>
              <a:gd name="T26" fmla="*/ 122 w 208"/>
              <a:gd name="T27" fmla="*/ 230 h 288"/>
              <a:gd name="T28" fmla="*/ 111 w 208"/>
              <a:gd name="T29" fmla="*/ 241 h 288"/>
              <a:gd name="T30" fmla="*/ 97 w 208"/>
              <a:gd name="T31" fmla="*/ 241 h 288"/>
              <a:gd name="T32" fmla="*/ 86 w 208"/>
              <a:gd name="T33" fmla="*/ 230 h 288"/>
              <a:gd name="T34" fmla="*/ 86 w 208"/>
              <a:gd name="T35" fmla="*/ 167 h 288"/>
              <a:gd name="T36" fmla="*/ 74 w 208"/>
              <a:gd name="T37" fmla="*/ 167 h 288"/>
              <a:gd name="T38" fmla="*/ 45 w 208"/>
              <a:gd name="T39" fmla="*/ 167 h 288"/>
              <a:gd name="T40" fmla="*/ 40 w 208"/>
              <a:gd name="T41" fmla="*/ 158 h 288"/>
              <a:gd name="T42" fmla="*/ 97 w 208"/>
              <a:gd name="T43" fmla="*/ 91 h 288"/>
              <a:gd name="T44" fmla="*/ 111 w 208"/>
              <a:gd name="T45" fmla="*/ 91 h 288"/>
              <a:gd name="T46" fmla="*/ 167 w 208"/>
              <a:gd name="T47" fmla="*/ 158 h 288"/>
              <a:gd name="T48" fmla="*/ 163 w 208"/>
              <a:gd name="T49" fmla="*/ 167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8" h="288">
                <a:moveTo>
                  <a:pt x="60" y="0"/>
                </a:moveTo>
                <a:cubicBezTo>
                  <a:pt x="60" y="0"/>
                  <a:pt x="60" y="0"/>
                  <a:pt x="60" y="0"/>
                </a:cubicBezTo>
                <a:cubicBezTo>
                  <a:pt x="60" y="42"/>
                  <a:pt x="60" y="42"/>
                  <a:pt x="60" y="42"/>
                </a:cubicBezTo>
                <a:cubicBezTo>
                  <a:pt x="60" y="61"/>
                  <a:pt x="60" y="61"/>
                  <a:pt x="60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288"/>
                  <a:pt x="0" y="288"/>
                  <a:pt x="0" y="288"/>
                </a:cubicBezTo>
                <a:cubicBezTo>
                  <a:pt x="208" y="288"/>
                  <a:pt x="208" y="288"/>
                  <a:pt x="208" y="288"/>
                </a:cubicBezTo>
                <a:cubicBezTo>
                  <a:pt x="208" y="0"/>
                  <a:pt x="208" y="0"/>
                  <a:pt x="208" y="0"/>
                </a:cubicBezTo>
                <a:lnTo>
                  <a:pt x="60" y="0"/>
                </a:lnTo>
                <a:close/>
                <a:moveTo>
                  <a:pt x="163" y="167"/>
                </a:moveTo>
                <a:cubicBezTo>
                  <a:pt x="134" y="167"/>
                  <a:pt x="134" y="167"/>
                  <a:pt x="134" y="167"/>
                </a:cubicBezTo>
                <a:cubicBezTo>
                  <a:pt x="131" y="167"/>
                  <a:pt x="126" y="167"/>
                  <a:pt x="122" y="167"/>
                </a:cubicBezTo>
                <a:cubicBezTo>
                  <a:pt x="122" y="230"/>
                  <a:pt x="122" y="230"/>
                  <a:pt x="122" y="230"/>
                </a:cubicBezTo>
                <a:cubicBezTo>
                  <a:pt x="122" y="236"/>
                  <a:pt x="117" y="241"/>
                  <a:pt x="111" y="241"/>
                </a:cubicBezTo>
                <a:cubicBezTo>
                  <a:pt x="97" y="241"/>
                  <a:pt x="97" y="241"/>
                  <a:pt x="97" y="241"/>
                </a:cubicBezTo>
                <a:cubicBezTo>
                  <a:pt x="91" y="241"/>
                  <a:pt x="86" y="236"/>
                  <a:pt x="86" y="230"/>
                </a:cubicBezTo>
                <a:cubicBezTo>
                  <a:pt x="86" y="167"/>
                  <a:pt x="86" y="167"/>
                  <a:pt x="86" y="167"/>
                </a:cubicBezTo>
                <a:cubicBezTo>
                  <a:pt x="81" y="167"/>
                  <a:pt x="77" y="167"/>
                  <a:pt x="74" y="167"/>
                </a:cubicBezTo>
                <a:cubicBezTo>
                  <a:pt x="45" y="167"/>
                  <a:pt x="45" y="167"/>
                  <a:pt x="45" y="167"/>
                </a:cubicBezTo>
                <a:cubicBezTo>
                  <a:pt x="38" y="167"/>
                  <a:pt x="36" y="163"/>
                  <a:pt x="40" y="158"/>
                </a:cubicBezTo>
                <a:cubicBezTo>
                  <a:pt x="97" y="91"/>
                  <a:pt x="97" y="91"/>
                  <a:pt x="97" y="91"/>
                </a:cubicBezTo>
                <a:cubicBezTo>
                  <a:pt x="101" y="86"/>
                  <a:pt x="107" y="86"/>
                  <a:pt x="111" y="91"/>
                </a:cubicBezTo>
                <a:cubicBezTo>
                  <a:pt x="167" y="158"/>
                  <a:pt x="167" y="158"/>
                  <a:pt x="167" y="158"/>
                </a:cubicBezTo>
                <a:cubicBezTo>
                  <a:pt x="172" y="163"/>
                  <a:pt x="170" y="167"/>
                  <a:pt x="163" y="1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515"/>
          <p:cNvSpPr>
            <a:spLocks noEditPoints="1"/>
          </p:cNvSpPr>
          <p:nvPr/>
        </p:nvSpPr>
        <p:spPr bwMode="auto">
          <a:xfrm>
            <a:off x="6767413" y="3498850"/>
            <a:ext cx="277813" cy="279400"/>
          </a:xfrm>
          <a:custGeom>
            <a:avLst/>
            <a:gdLst>
              <a:gd name="T0" fmla="*/ 144 w 288"/>
              <a:gd name="T1" fmla="*/ 0 h 288"/>
              <a:gd name="T2" fmla="*/ 0 w 288"/>
              <a:gd name="T3" fmla="*/ 144 h 288"/>
              <a:gd name="T4" fmla="*/ 144 w 288"/>
              <a:gd name="T5" fmla="*/ 288 h 288"/>
              <a:gd name="T6" fmla="*/ 288 w 288"/>
              <a:gd name="T7" fmla="*/ 144 h 288"/>
              <a:gd name="T8" fmla="*/ 144 w 288"/>
              <a:gd name="T9" fmla="*/ 0 h 288"/>
              <a:gd name="T10" fmla="*/ 118 w 288"/>
              <a:gd name="T11" fmla="*/ 61 h 288"/>
              <a:gd name="T12" fmla="*/ 130 w 288"/>
              <a:gd name="T13" fmla="*/ 49 h 288"/>
              <a:gd name="T14" fmla="*/ 159 w 288"/>
              <a:gd name="T15" fmla="*/ 49 h 288"/>
              <a:gd name="T16" fmla="*/ 170 w 288"/>
              <a:gd name="T17" fmla="*/ 61 h 288"/>
              <a:gd name="T18" fmla="*/ 170 w 288"/>
              <a:gd name="T19" fmla="*/ 75 h 288"/>
              <a:gd name="T20" fmla="*/ 118 w 288"/>
              <a:gd name="T21" fmla="*/ 75 h 288"/>
              <a:gd name="T22" fmla="*/ 118 w 288"/>
              <a:gd name="T23" fmla="*/ 61 h 288"/>
              <a:gd name="T24" fmla="*/ 118 w 288"/>
              <a:gd name="T25" fmla="*/ 95 h 288"/>
              <a:gd name="T26" fmla="*/ 170 w 288"/>
              <a:gd name="T27" fmla="*/ 95 h 288"/>
              <a:gd name="T28" fmla="*/ 170 w 288"/>
              <a:gd name="T29" fmla="*/ 117 h 288"/>
              <a:gd name="T30" fmla="*/ 118 w 288"/>
              <a:gd name="T31" fmla="*/ 117 h 288"/>
              <a:gd name="T32" fmla="*/ 118 w 288"/>
              <a:gd name="T33" fmla="*/ 95 h 288"/>
              <a:gd name="T34" fmla="*/ 206 w 288"/>
              <a:gd name="T35" fmla="*/ 176 h 288"/>
              <a:gd name="T36" fmla="*/ 152 w 288"/>
              <a:gd name="T37" fmla="*/ 241 h 288"/>
              <a:gd name="T38" fmla="*/ 137 w 288"/>
              <a:gd name="T39" fmla="*/ 241 h 288"/>
              <a:gd name="T40" fmla="*/ 82 w 288"/>
              <a:gd name="T41" fmla="*/ 176 h 288"/>
              <a:gd name="T42" fmla="*/ 86 w 288"/>
              <a:gd name="T43" fmla="*/ 167 h 288"/>
              <a:gd name="T44" fmla="*/ 118 w 288"/>
              <a:gd name="T45" fmla="*/ 167 h 288"/>
              <a:gd name="T46" fmla="*/ 118 w 288"/>
              <a:gd name="T47" fmla="*/ 137 h 288"/>
              <a:gd name="T48" fmla="*/ 170 w 288"/>
              <a:gd name="T49" fmla="*/ 137 h 288"/>
              <a:gd name="T50" fmla="*/ 170 w 288"/>
              <a:gd name="T51" fmla="*/ 167 h 288"/>
              <a:gd name="T52" fmla="*/ 202 w 288"/>
              <a:gd name="T53" fmla="*/ 167 h 288"/>
              <a:gd name="T54" fmla="*/ 206 w 288"/>
              <a:gd name="T55" fmla="*/ 176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18" y="61"/>
                </a:moveTo>
                <a:cubicBezTo>
                  <a:pt x="118" y="55"/>
                  <a:pt x="124" y="49"/>
                  <a:pt x="130" y="49"/>
                </a:cubicBezTo>
                <a:cubicBezTo>
                  <a:pt x="159" y="49"/>
                  <a:pt x="159" y="49"/>
                  <a:pt x="159" y="49"/>
                </a:cubicBezTo>
                <a:cubicBezTo>
                  <a:pt x="165" y="49"/>
                  <a:pt x="170" y="55"/>
                  <a:pt x="170" y="61"/>
                </a:cubicBezTo>
                <a:cubicBezTo>
                  <a:pt x="170" y="75"/>
                  <a:pt x="170" y="75"/>
                  <a:pt x="170" y="75"/>
                </a:cubicBezTo>
                <a:cubicBezTo>
                  <a:pt x="118" y="75"/>
                  <a:pt x="118" y="75"/>
                  <a:pt x="118" y="75"/>
                </a:cubicBezTo>
                <a:lnTo>
                  <a:pt x="118" y="61"/>
                </a:lnTo>
                <a:close/>
                <a:moveTo>
                  <a:pt x="118" y="95"/>
                </a:moveTo>
                <a:cubicBezTo>
                  <a:pt x="170" y="95"/>
                  <a:pt x="170" y="95"/>
                  <a:pt x="170" y="95"/>
                </a:cubicBezTo>
                <a:cubicBezTo>
                  <a:pt x="170" y="117"/>
                  <a:pt x="170" y="117"/>
                  <a:pt x="170" y="117"/>
                </a:cubicBezTo>
                <a:cubicBezTo>
                  <a:pt x="118" y="117"/>
                  <a:pt x="118" y="117"/>
                  <a:pt x="118" y="117"/>
                </a:cubicBezTo>
                <a:lnTo>
                  <a:pt x="118" y="95"/>
                </a:lnTo>
                <a:close/>
                <a:moveTo>
                  <a:pt x="206" y="176"/>
                </a:moveTo>
                <a:cubicBezTo>
                  <a:pt x="152" y="241"/>
                  <a:pt x="152" y="241"/>
                  <a:pt x="152" y="241"/>
                </a:cubicBezTo>
                <a:cubicBezTo>
                  <a:pt x="148" y="246"/>
                  <a:pt x="141" y="246"/>
                  <a:pt x="137" y="241"/>
                </a:cubicBezTo>
                <a:cubicBezTo>
                  <a:pt x="82" y="176"/>
                  <a:pt x="82" y="176"/>
                  <a:pt x="82" y="176"/>
                </a:cubicBezTo>
                <a:cubicBezTo>
                  <a:pt x="78" y="171"/>
                  <a:pt x="80" y="167"/>
                  <a:pt x="86" y="167"/>
                </a:cubicBezTo>
                <a:cubicBezTo>
                  <a:pt x="86" y="167"/>
                  <a:pt x="114" y="167"/>
                  <a:pt x="118" y="167"/>
                </a:cubicBezTo>
                <a:cubicBezTo>
                  <a:pt x="118" y="137"/>
                  <a:pt x="118" y="137"/>
                  <a:pt x="118" y="137"/>
                </a:cubicBezTo>
                <a:cubicBezTo>
                  <a:pt x="170" y="137"/>
                  <a:pt x="170" y="137"/>
                  <a:pt x="170" y="137"/>
                </a:cubicBezTo>
                <a:cubicBezTo>
                  <a:pt x="170" y="167"/>
                  <a:pt x="170" y="167"/>
                  <a:pt x="170" y="167"/>
                </a:cubicBezTo>
                <a:cubicBezTo>
                  <a:pt x="174" y="167"/>
                  <a:pt x="202" y="167"/>
                  <a:pt x="202" y="167"/>
                </a:cubicBezTo>
                <a:cubicBezTo>
                  <a:pt x="209" y="167"/>
                  <a:pt x="211" y="171"/>
                  <a:pt x="206" y="1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4698152" y="3471862"/>
            <a:ext cx="331788" cy="333375"/>
            <a:chOff x="250826" y="3930651"/>
            <a:chExt cx="331788" cy="33337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0" name="Freeform 856"/>
            <p:cNvSpPr/>
            <p:nvPr/>
          </p:nvSpPr>
          <p:spPr bwMode="auto">
            <a:xfrm>
              <a:off x="412751" y="3932238"/>
              <a:ext cx="169863" cy="320675"/>
            </a:xfrm>
            <a:custGeom>
              <a:avLst/>
              <a:gdLst>
                <a:gd name="T0" fmla="*/ 0 w 107"/>
                <a:gd name="T1" fmla="*/ 111 h 202"/>
                <a:gd name="T2" fmla="*/ 27 w 107"/>
                <a:gd name="T3" fmla="*/ 202 h 202"/>
                <a:gd name="T4" fmla="*/ 107 w 107"/>
                <a:gd name="T5" fmla="*/ 0 h 202"/>
                <a:gd name="T6" fmla="*/ 0 w 107"/>
                <a:gd name="T7" fmla="*/ 11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02">
                  <a:moveTo>
                    <a:pt x="0" y="111"/>
                  </a:moveTo>
                  <a:lnTo>
                    <a:pt x="27" y="202"/>
                  </a:lnTo>
                  <a:lnTo>
                    <a:pt x="107" y="0"/>
                  </a:lnTo>
                  <a:lnTo>
                    <a:pt x="0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857"/>
            <p:cNvSpPr/>
            <p:nvPr/>
          </p:nvSpPr>
          <p:spPr bwMode="auto">
            <a:xfrm>
              <a:off x="352426" y="4121151"/>
              <a:ext cx="90488" cy="142875"/>
            </a:xfrm>
            <a:custGeom>
              <a:avLst/>
              <a:gdLst>
                <a:gd name="T0" fmla="*/ 0 w 57"/>
                <a:gd name="T1" fmla="*/ 31 h 90"/>
                <a:gd name="T2" fmla="*/ 20 w 57"/>
                <a:gd name="T3" fmla="*/ 90 h 90"/>
                <a:gd name="T4" fmla="*/ 57 w 57"/>
                <a:gd name="T5" fmla="*/ 90 h 90"/>
                <a:gd name="T6" fmla="*/ 30 w 57"/>
                <a:gd name="T7" fmla="*/ 0 h 90"/>
                <a:gd name="T8" fmla="*/ 0 w 57"/>
                <a:gd name="T9" fmla="*/ 3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0">
                  <a:moveTo>
                    <a:pt x="0" y="31"/>
                  </a:moveTo>
                  <a:lnTo>
                    <a:pt x="20" y="90"/>
                  </a:lnTo>
                  <a:lnTo>
                    <a:pt x="57" y="90"/>
                  </a:lnTo>
                  <a:lnTo>
                    <a:pt x="30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858"/>
            <p:cNvSpPr/>
            <p:nvPr/>
          </p:nvSpPr>
          <p:spPr bwMode="auto">
            <a:xfrm>
              <a:off x="261938" y="3930651"/>
              <a:ext cx="319088" cy="171450"/>
            </a:xfrm>
            <a:custGeom>
              <a:avLst/>
              <a:gdLst>
                <a:gd name="T0" fmla="*/ 201 w 201"/>
                <a:gd name="T1" fmla="*/ 0 h 108"/>
                <a:gd name="T2" fmla="*/ 0 w 201"/>
                <a:gd name="T3" fmla="*/ 81 h 108"/>
                <a:gd name="T4" fmla="*/ 91 w 201"/>
                <a:gd name="T5" fmla="*/ 108 h 108"/>
                <a:gd name="T6" fmla="*/ 201 w 201"/>
                <a:gd name="T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1" h="108">
                  <a:moveTo>
                    <a:pt x="201" y="0"/>
                  </a:moveTo>
                  <a:lnTo>
                    <a:pt x="0" y="81"/>
                  </a:lnTo>
                  <a:lnTo>
                    <a:pt x="91" y="108"/>
                  </a:lnTo>
                  <a:lnTo>
                    <a:pt x="2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859"/>
            <p:cNvSpPr/>
            <p:nvPr/>
          </p:nvSpPr>
          <p:spPr bwMode="auto">
            <a:xfrm>
              <a:off x="250826" y="4071938"/>
              <a:ext cx="142875" cy="90488"/>
            </a:xfrm>
            <a:custGeom>
              <a:avLst/>
              <a:gdLst>
                <a:gd name="T0" fmla="*/ 90 w 90"/>
                <a:gd name="T1" fmla="*/ 27 h 57"/>
                <a:gd name="T2" fmla="*/ 0 w 90"/>
                <a:gd name="T3" fmla="*/ 0 h 57"/>
                <a:gd name="T4" fmla="*/ 0 w 90"/>
                <a:gd name="T5" fmla="*/ 37 h 57"/>
                <a:gd name="T6" fmla="*/ 59 w 90"/>
                <a:gd name="T7" fmla="*/ 57 h 57"/>
                <a:gd name="T8" fmla="*/ 90 w 90"/>
                <a:gd name="T9" fmla="*/ 2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7">
                  <a:moveTo>
                    <a:pt x="90" y="27"/>
                  </a:moveTo>
                  <a:lnTo>
                    <a:pt x="0" y="0"/>
                  </a:lnTo>
                  <a:lnTo>
                    <a:pt x="0" y="37"/>
                  </a:lnTo>
                  <a:lnTo>
                    <a:pt x="59" y="57"/>
                  </a:lnTo>
                  <a:lnTo>
                    <a:pt x="9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860"/>
            <p:cNvSpPr/>
            <p:nvPr/>
          </p:nvSpPr>
          <p:spPr bwMode="auto">
            <a:xfrm>
              <a:off x="315913" y="4176713"/>
              <a:ext cx="31750" cy="50800"/>
            </a:xfrm>
            <a:custGeom>
              <a:avLst/>
              <a:gdLst>
                <a:gd name="T0" fmla="*/ 0 w 20"/>
                <a:gd name="T1" fmla="*/ 14 h 32"/>
                <a:gd name="T2" fmla="*/ 3 w 20"/>
                <a:gd name="T3" fmla="*/ 32 h 32"/>
                <a:gd name="T4" fmla="*/ 20 w 20"/>
                <a:gd name="T5" fmla="*/ 14 h 32"/>
                <a:gd name="T6" fmla="*/ 15 w 20"/>
                <a:gd name="T7" fmla="*/ 0 h 32"/>
                <a:gd name="T8" fmla="*/ 0 w 20"/>
                <a:gd name="T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2">
                  <a:moveTo>
                    <a:pt x="0" y="14"/>
                  </a:moveTo>
                  <a:lnTo>
                    <a:pt x="3" y="32"/>
                  </a:lnTo>
                  <a:lnTo>
                    <a:pt x="20" y="14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909022" y="1679269"/>
            <a:ext cx="3587653" cy="3619841"/>
            <a:chOff x="7909022" y="1679269"/>
            <a:chExt cx="3587653" cy="3619841"/>
          </a:xfrm>
        </p:grpSpPr>
        <p:grpSp>
          <p:nvGrpSpPr>
            <p:cNvPr id="19" name="组合 18"/>
            <p:cNvGrpSpPr/>
            <p:nvPr/>
          </p:nvGrpSpPr>
          <p:grpSpPr>
            <a:xfrm>
              <a:off x="7909022" y="1919554"/>
              <a:ext cx="3587653" cy="3379556"/>
              <a:chOff x="8420100" y="1434438"/>
              <a:chExt cx="3873499" cy="3379556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9297303" y="1434438"/>
                <a:ext cx="2031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文字添加此处</a:t>
                </a:r>
                <a:endParaRPr lang="en-US" altLang="zh-CN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8420100" y="1951672"/>
                <a:ext cx="387349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</a:t>
                </a:r>
                <a:r>
                  <a:rPr lang="zh-CN" alt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要的单击此处添加您要的文字内容，字号字体随意编辑为自己想要</a:t>
                </a: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</a:t>
                </a:r>
                <a:endPara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25000"/>
                  </a:lnSpc>
                </a:pPr>
                <a:r>
                  <a:rPr lang="zh-CN" alt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单击此处添加您要的文字内容，字号字体随意编辑为自己想要的单击此处添加您要的文字内容，字号字体随意编辑为自己想要</a:t>
                </a: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7986270" y="1679269"/>
              <a:ext cx="707790" cy="707790"/>
            </a:xfrm>
            <a:prstGeom prst="ellipse">
              <a:avLst/>
            </a:prstGeom>
            <a:solidFill>
              <a:srgbClr val="C4D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8222972" y="1889670"/>
              <a:ext cx="296863" cy="333376"/>
              <a:chOff x="6951663" y="5267326"/>
              <a:chExt cx="296863" cy="333376"/>
            </a:xfrm>
            <a:solidFill>
              <a:schemeClr val="bg1"/>
            </a:solidFill>
          </p:grpSpPr>
          <p:sp>
            <p:nvSpPr>
              <p:cNvPr id="36" name="Rectangle 522"/>
              <p:cNvSpPr>
                <a:spLocks noChangeArrowheads="1"/>
              </p:cNvSpPr>
              <p:nvPr/>
            </p:nvSpPr>
            <p:spPr bwMode="auto">
              <a:xfrm>
                <a:off x="7085013" y="5487989"/>
                <a:ext cx="30163" cy="1127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523"/>
              <p:cNvSpPr/>
              <p:nvPr/>
            </p:nvSpPr>
            <p:spPr bwMode="auto">
              <a:xfrm>
                <a:off x="6951663" y="5267326"/>
                <a:ext cx="266700" cy="93663"/>
              </a:xfrm>
              <a:custGeom>
                <a:avLst/>
                <a:gdLst>
                  <a:gd name="T0" fmla="*/ 115 w 231"/>
                  <a:gd name="T1" fmla="*/ 28 h 81"/>
                  <a:gd name="T2" fmla="*/ 30 w 231"/>
                  <a:gd name="T3" fmla="*/ 28 h 81"/>
                  <a:gd name="T4" fmla="*/ 25 w 231"/>
                  <a:gd name="T5" fmla="*/ 30 h 81"/>
                  <a:gd name="T6" fmla="*/ 2 w 231"/>
                  <a:gd name="T7" fmla="*/ 50 h 81"/>
                  <a:gd name="T8" fmla="*/ 0 w 231"/>
                  <a:gd name="T9" fmla="*/ 54 h 81"/>
                  <a:gd name="T10" fmla="*/ 0 w 231"/>
                  <a:gd name="T11" fmla="*/ 55 h 81"/>
                  <a:gd name="T12" fmla="*/ 2 w 231"/>
                  <a:gd name="T13" fmla="*/ 60 h 81"/>
                  <a:gd name="T14" fmla="*/ 25 w 231"/>
                  <a:gd name="T15" fmla="*/ 79 h 81"/>
                  <a:gd name="T16" fmla="*/ 30 w 231"/>
                  <a:gd name="T17" fmla="*/ 81 h 81"/>
                  <a:gd name="T18" fmla="*/ 229 w 231"/>
                  <a:gd name="T19" fmla="*/ 81 h 81"/>
                  <a:gd name="T20" fmla="*/ 231 w 231"/>
                  <a:gd name="T21" fmla="*/ 78 h 81"/>
                  <a:gd name="T22" fmla="*/ 231 w 231"/>
                  <a:gd name="T23" fmla="*/ 31 h 81"/>
                  <a:gd name="T24" fmla="*/ 229 w 231"/>
                  <a:gd name="T25" fmla="*/ 28 h 81"/>
                  <a:gd name="T26" fmla="*/ 142 w 231"/>
                  <a:gd name="T27" fmla="*/ 28 h 81"/>
                  <a:gd name="T28" fmla="*/ 142 w 231"/>
                  <a:gd name="T29" fmla="*/ 13 h 81"/>
                  <a:gd name="T30" fmla="*/ 142 w 231"/>
                  <a:gd name="T31" fmla="*/ 0 h 81"/>
                  <a:gd name="T32" fmla="*/ 115 w 231"/>
                  <a:gd name="T33" fmla="*/ 0 h 81"/>
                  <a:gd name="T34" fmla="*/ 115 w 231"/>
                  <a:gd name="T35" fmla="*/ 13 h 81"/>
                  <a:gd name="T36" fmla="*/ 115 w 231"/>
                  <a:gd name="T37" fmla="*/ 2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1" h="81">
                    <a:moveTo>
                      <a:pt x="115" y="28"/>
                    </a:moveTo>
                    <a:cubicBezTo>
                      <a:pt x="30" y="28"/>
                      <a:pt x="30" y="28"/>
                      <a:pt x="30" y="28"/>
                    </a:cubicBezTo>
                    <a:cubicBezTo>
                      <a:pt x="28" y="28"/>
                      <a:pt x="26" y="29"/>
                      <a:pt x="25" y="3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1" y="51"/>
                      <a:pt x="0" y="53"/>
                      <a:pt x="0" y="54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1" y="59"/>
                      <a:pt x="2" y="60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6" y="80"/>
                      <a:pt x="28" y="81"/>
                      <a:pt x="30" y="81"/>
                    </a:cubicBezTo>
                    <a:cubicBezTo>
                      <a:pt x="229" y="81"/>
                      <a:pt x="229" y="81"/>
                      <a:pt x="229" y="81"/>
                    </a:cubicBezTo>
                    <a:cubicBezTo>
                      <a:pt x="230" y="81"/>
                      <a:pt x="231" y="80"/>
                      <a:pt x="231" y="78"/>
                    </a:cubicBezTo>
                    <a:cubicBezTo>
                      <a:pt x="231" y="31"/>
                      <a:pt x="231" y="31"/>
                      <a:pt x="231" y="31"/>
                    </a:cubicBezTo>
                    <a:cubicBezTo>
                      <a:pt x="231" y="30"/>
                      <a:pt x="230" y="28"/>
                      <a:pt x="229" y="28"/>
                    </a:cubicBezTo>
                    <a:cubicBezTo>
                      <a:pt x="142" y="28"/>
                      <a:pt x="142" y="28"/>
                      <a:pt x="142" y="28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13"/>
                      <a:pt x="115" y="13"/>
                      <a:pt x="115" y="13"/>
                    </a:cubicBezTo>
                    <a:lnTo>
                      <a:pt x="115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524"/>
              <p:cNvSpPr/>
              <p:nvPr/>
            </p:nvSpPr>
            <p:spPr bwMode="auto">
              <a:xfrm>
                <a:off x="6981826" y="5378451"/>
                <a:ext cx="266700" cy="92075"/>
              </a:xfrm>
              <a:custGeom>
                <a:avLst/>
                <a:gdLst>
                  <a:gd name="T0" fmla="*/ 89 w 231"/>
                  <a:gd name="T1" fmla="*/ 27 h 80"/>
                  <a:gd name="T2" fmla="*/ 3 w 231"/>
                  <a:gd name="T3" fmla="*/ 27 h 80"/>
                  <a:gd name="T4" fmla="*/ 0 w 231"/>
                  <a:gd name="T5" fmla="*/ 30 h 80"/>
                  <a:gd name="T6" fmla="*/ 0 w 231"/>
                  <a:gd name="T7" fmla="*/ 77 h 80"/>
                  <a:gd name="T8" fmla="*/ 3 w 231"/>
                  <a:gd name="T9" fmla="*/ 80 h 80"/>
                  <a:gd name="T10" fmla="*/ 202 w 231"/>
                  <a:gd name="T11" fmla="*/ 80 h 80"/>
                  <a:gd name="T12" fmla="*/ 206 w 231"/>
                  <a:gd name="T13" fmla="*/ 78 h 80"/>
                  <a:gd name="T14" fmla="*/ 229 w 231"/>
                  <a:gd name="T15" fmla="*/ 59 h 80"/>
                  <a:gd name="T16" fmla="*/ 231 w 231"/>
                  <a:gd name="T17" fmla="*/ 54 h 80"/>
                  <a:gd name="T18" fmla="*/ 231 w 231"/>
                  <a:gd name="T19" fmla="*/ 53 h 80"/>
                  <a:gd name="T20" fmla="*/ 229 w 231"/>
                  <a:gd name="T21" fmla="*/ 49 h 80"/>
                  <a:gd name="T22" fmla="*/ 206 w 231"/>
                  <a:gd name="T23" fmla="*/ 29 h 80"/>
                  <a:gd name="T24" fmla="*/ 202 w 231"/>
                  <a:gd name="T25" fmla="*/ 27 h 80"/>
                  <a:gd name="T26" fmla="*/ 116 w 231"/>
                  <a:gd name="T27" fmla="*/ 27 h 80"/>
                  <a:gd name="T28" fmla="*/ 116 w 231"/>
                  <a:gd name="T29" fmla="*/ 12 h 80"/>
                  <a:gd name="T30" fmla="*/ 116 w 231"/>
                  <a:gd name="T31" fmla="*/ 1 h 80"/>
                  <a:gd name="T32" fmla="*/ 116 w 231"/>
                  <a:gd name="T33" fmla="*/ 0 h 80"/>
                  <a:gd name="T34" fmla="*/ 89 w 231"/>
                  <a:gd name="T35" fmla="*/ 0 h 80"/>
                  <a:gd name="T36" fmla="*/ 89 w 231"/>
                  <a:gd name="T37" fmla="*/ 1 h 80"/>
                  <a:gd name="T38" fmla="*/ 89 w 231"/>
                  <a:gd name="T39" fmla="*/ 12 h 80"/>
                  <a:gd name="T40" fmla="*/ 89 w 231"/>
                  <a:gd name="T41" fmla="*/ 2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1" h="80">
                    <a:moveTo>
                      <a:pt x="89" y="27"/>
                    </a:moveTo>
                    <a:cubicBezTo>
                      <a:pt x="3" y="27"/>
                      <a:pt x="3" y="27"/>
                      <a:pt x="3" y="27"/>
                    </a:cubicBezTo>
                    <a:cubicBezTo>
                      <a:pt x="1" y="27"/>
                      <a:pt x="0" y="29"/>
                      <a:pt x="0" y="3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9"/>
                      <a:pt x="1" y="80"/>
                      <a:pt x="3" y="80"/>
                    </a:cubicBezTo>
                    <a:cubicBezTo>
                      <a:pt x="202" y="80"/>
                      <a:pt x="202" y="80"/>
                      <a:pt x="202" y="80"/>
                    </a:cubicBezTo>
                    <a:cubicBezTo>
                      <a:pt x="203" y="80"/>
                      <a:pt x="205" y="79"/>
                      <a:pt x="206" y="78"/>
                    </a:cubicBezTo>
                    <a:cubicBezTo>
                      <a:pt x="229" y="59"/>
                      <a:pt x="229" y="59"/>
                      <a:pt x="229" y="59"/>
                    </a:cubicBezTo>
                    <a:cubicBezTo>
                      <a:pt x="230" y="58"/>
                      <a:pt x="231" y="55"/>
                      <a:pt x="231" y="54"/>
                    </a:cubicBezTo>
                    <a:cubicBezTo>
                      <a:pt x="231" y="53"/>
                      <a:pt x="231" y="53"/>
                      <a:pt x="231" y="53"/>
                    </a:cubicBezTo>
                    <a:cubicBezTo>
                      <a:pt x="231" y="52"/>
                      <a:pt x="230" y="50"/>
                      <a:pt x="229" y="49"/>
                    </a:cubicBezTo>
                    <a:cubicBezTo>
                      <a:pt x="206" y="29"/>
                      <a:pt x="206" y="29"/>
                      <a:pt x="206" y="29"/>
                    </a:cubicBezTo>
                    <a:cubicBezTo>
                      <a:pt x="205" y="28"/>
                      <a:pt x="203" y="27"/>
                      <a:pt x="202" y="27"/>
                    </a:cubicBezTo>
                    <a:cubicBezTo>
                      <a:pt x="116" y="27"/>
                      <a:pt x="116" y="27"/>
                      <a:pt x="116" y="27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9" y="12"/>
                      <a:pt x="89" y="12"/>
                      <a:pt x="89" y="12"/>
                    </a:cubicBezTo>
                    <a:lnTo>
                      <a:pt x="89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95326" y="1536062"/>
            <a:ext cx="3556442" cy="4219191"/>
          </a:xfrm>
          <a:prstGeom prst="rect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4488563" y="1536062"/>
            <a:ext cx="7008112" cy="925438"/>
            <a:chOff x="4488563" y="1536062"/>
            <a:chExt cx="7008112" cy="925438"/>
          </a:xfrm>
        </p:grpSpPr>
        <p:sp>
          <p:nvSpPr>
            <p:cNvPr id="12" name="矩形 11"/>
            <p:cNvSpPr/>
            <p:nvPr/>
          </p:nvSpPr>
          <p:spPr>
            <a:xfrm>
              <a:off x="5341181" y="1536062"/>
              <a:ext cx="6155494" cy="925438"/>
            </a:xfrm>
            <a:prstGeom prst="rect">
              <a:avLst/>
            </a:prstGeom>
            <a:solidFill>
              <a:srgbClr val="C4D644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4488563" y="1536062"/>
              <a:ext cx="925438" cy="925438"/>
            </a:xfrm>
            <a:prstGeom prst="rect">
              <a:avLst/>
            </a:prstGeom>
            <a:solidFill>
              <a:srgbClr val="C4D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4802262" y="1536062"/>
              <a:ext cx="925438" cy="925438"/>
            </a:xfrm>
            <a:prstGeom prst="triangle">
              <a:avLst/>
            </a:prstGeom>
            <a:solidFill>
              <a:srgbClr val="C4D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995712" y="1650813"/>
              <a:ext cx="5063823" cy="75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要的单击此处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783023" y="1862335"/>
              <a:ext cx="351385" cy="326062"/>
              <a:chOff x="6184901" y="2463801"/>
              <a:chExt cx="176212" cy="163513"/>
            </a:xfrm>
            <a:solidFill>
              <a:schemeClr val="bg1"/>
            </a:solidFill>
          </p:grpSpPr>
          <p:sp>
            <p:nvSpPr>
              <p:cNvPr id="30" name="Freeform 296"/>
              <p:cNvSpPr/>
              <p:nvPr/>
            </p:nvSpPr>
            <p:spPr bwMode="auto">
              <a:xfrm>
                <a:off x="6184901" y="2463801"/>
                <a:ext cx="119063" cy="163513"/>
              </a:xfrm>
              <a:custGeom>
                <a:avLst/>
                <a:gdLst>
                  <a:gd name="T0" fmla="*/ 66 w 75"/>
                  <a:gd name="T1" fmla="*/ 95 h 103"/>
                  <a:gd name="T2" fmla="*/ 8 w 75"/>
                  <a:gd name="T3" fmla="*/ 95 h 103"/>
                  <a:gd name="T4" fmla="*/ 8 w 75"/>
                  <a:gd name="T5" fmla="*/ 30 h 103"/>
                  <a:gd name="T6" fmla="*/ 30 w 75"/>
                  <a:gd name="T7" fmla="*/ 30 h 103"/>
                  <a:gd name="T8" fmla="*/ 30 w 75"/>
                  <a:gd name="T9" fmla="*/ 9 h 103"/>
                  <a:gd name="T10" fmla="*/ 66 w 75"/>
                  <a:gd name="T11" fmla="*/ 9 h 103"/>
                  <a:gd name="T12" fmla="*/ 66 w 75"/>
                  <a:gd name="T13" fmla="*/ 18 h 103"/>
                  <a:gd name="T14" fmla="*/ 74 w 75"/>
                  <a:gd name="T15" fmla="*/ 10 h 103"/>
                  <a:gd name="T16" fmla="*/ 75 w 75"/>
                  <a:gd name="T17" fmla="*/ 9 h 103"/>
                  <a:gd name="T18" fmla="*/ 75 w 75"/>
                  <a:gd name="T19" fmla="*/ 0 h 103"/>
                  <a:gd name="T20" fmla="*/ 22 w 75"/>
                  <a:gd name="T21" fmla="*/ 0 h 103"/>
                  <a:gd name="T22" fmla="*/ 22 w 75"/>
                  <a:gd name="T23" fmla="*/ 0 h 103"/>
                  <a:gd name="T24" fmla="*/ 0 w 75"/>
                  <a:gd name="T25" fmla="*/ 22 h 103"/>
                  <a:gd name="T26" fmla="*/ 0 w 75"/>
                  <a:gd name="T27" fmla="*/ 103 h 103"/>
                  <a:gd name="T28" fmla="*/ 75 w 75"/>
                  <a:gd name="T29" fmla="*/ 103 h 103"/>
                  <a:gd name="T30" fmla="*/ 75 w 75"/>
                  <a:gd name="T31" fmla="*/ 65 h 103"/>
                  <a:gd name="T32" fmla="*/ 66 w 75"/>
                  <a:gd name="T33" fmla="*/ 73 h 103"/>
                  <a:gd name="T34" fmla="*/ 66 w 75"/>
                  <a:gd name="T35" fmla="*/ 9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03">
                    <a:moveTo>
                      <a:pt x="66" y="95"/>
                    </a:moveTo>
                    <a:lnTo>
                      <a:pt x="8" y="95"/>
                    </a:lnTo>
                    <a:lnTo>
                      <a:pt x="8" y="30"/>
                    </a:lnTo>
                    <a:lnTo>
                      <a:pt x="30" y="30"/>
                    </a:lnTo>
                    <a:lnTo>
                      <a:pt x="30" y="9"/>
                    </a:lnTo>
                    <a:lnTo>
                      <a:pt x="66" y="9"/>
                    </a:lnTo>
                    <a:lnTo>
                      <a:pt x="66" y="18"/>
                    </a:lnTo>
                    <a:lnTo>
                      <a:pt x="74" y="10"/>
                    </a:lnTo>
                    <a:lnTo>
                      <a:pt x="75" y="9"/>
                    </a:lnTo>
                    <a:lnTo>
                      <a:pt x="75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22"/>
                    </a:lnTo>
                    <a:lnTo>
                      <a:pt x="0" y="103"/>
                    </a:lnTo>
                    <a:lnTo>
                      <a:pt x="75" y="103"/>
                    </a:lnTo>
                    <a:lnTo>
                      <a:pt x="75" y="65"/>
                    </a:lnTo>
                    <a:lnTo>
                      <a:pt x="66" y="73"/>
                    </a:lnTo>
                    <a:lnTo>
                      <a:pt x="66" y="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297"/>
              <p:cNvSpPr>
                <a:spLocks noEditPoints="1"/>
              </p:cNvSpPr>
              <p:nvPr/>
            </p:nvSpPr>
            <p:spPr bwMode="auto">
              <a:xfrm>
                <a:off x="6224588" y="2489201"/>
                <a:ext cx="112713" cy="111125"/>
              </a:xfrm>
              <a:custGeom>
                <a:avLst/>
                <a:gdLst>
                  <a:gd name="T0" fmla="*/ 8 w 71"/>
                  <a:gd name="T1" fmla="*/ 47 h 70"/>
                  <a:gd name="T2" fmla="*/ 8 w 71"/>
                  <a:gd name="T3" fmla="*/ 47 h 70"/>
                  <a:gd name="T4" fmla="*/ 8 w 71"/>
                  <a:gd name="T5" fmla="*/ 47 h 70"/>
                  <a:gd name="T6" fmla="*/ 8 w 71"/>
                  <a:gd name="T7" fmla="*/ 47 h 70"/>
                  <a:gd name="T8" fmla="*/ 8 w 71"/>
                  <a:gd name="T9" fmla="*/ 47 h 70"/>
                  <a:gd name="T10" fmla="*/ 0 w 71"/>
                  <a:gd name="T11" fmla="*/ 70 h 70"/>
                  <a:gd name="T12" fmla="*/ 24 w 71"/>
                  <a:gd name="T13" fmla="*/ 62 h 70"/>
                  <a:gd name="T14" fmla="*/ 24 w 71"/>
                  <a:gd name="T15" fmla="*/ 62 h 70"/>
                  <a:gd name="T16" fmla="*/ 24 w 71"/>
                  <a:gd name="T17" fmla="*/ 62 h 70"/>
                  <a:gd name="T18" fmla="*/ 24 w 71"/>
                  <a:gd name="T19" fmla="*/ 62 h 70"/>
                  <a:gd name="T20" fmla="*/ 71 w 71"/>
                  <a:gd name="T21" fmla="*/ 16 h 70"/>
                  <a:gd name="T22" fmla="*/ 55 w 71"/>
                  <a:gd name="T23" fmla="*/ 0 h 70"/>
                  <a:gd name="T24" fmla="*/ 8 w 71"/>
                  <a:gd name="T25" fmla="*/ 47 h 70"/>
                  <a:gd name="T26" fmla="*/ 55 w 71"/>
                  <a:gd name="T27" fmla="*/ 8 h 70"/>
                  <a:gd name="T28" fmla="*/ 58 w 71"/>
                  <a:gd name="T29" fmla="*/ 11 h 70"/>
                  <a:gd name="T30" fmla="*/ 19 w 71"/>
                  <a:gd name="T31" fmla="*/ 49 h 70"/>
                  <a:gd name="T32" fmla="*/ 16 w 71"/>
                  <a:gd name="T33" fmla="*/ 47 h 70"/>
                  <a:gd name="T34" fmla="*/ 55 w 71"/>
                  <a:gd name="T35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70">
                    <a:moveTo>
                      <a:pt x="8" y="47"/>
                    </a:moveTo>
                    <a:lnTo>
                      <a:pt x="8" y="47"/>
                    </a:lnTo>
                    <a:lnTo>
                      <a:pt x="8" y="47"/>
                    </a:lnTo>
                    <a:lnTo>
                      <a:pt x="8" y="47"/>
                    </a:lnTo>
                    <a:lnTo>
                      <a:pt x="8" y="47"/>
                    </a:lnTo>
                    <a:lnTo>
                      <a:pt x="0" y="70"/>
                    </a:lnTo>
                    <a:lnTo>
                      <a:pt x="24" y="62"/>
                    </a:lnTo>
                    <a:lnTo>
                      <a:pt x="24" y="62"/>
                    </a:lnTo>
                    <a:lnTo>
                      <a:pt x="24" y="62"/>
                    </a:lnTo>
                    <a:lnTo>
                      <a:pt x="24" y="62"/>
                    </a:lnTo>
                    <a:lnTo>
                      <a:pt x="71" y="16"/>
                    </a:lnTo>
                    <a:lnTo>
                      <a:pt x="55" y="0"/>
                    </a:lnTo>
                    <a:lnTo>
                      <a:pt x="8" y="47"/>
                    </a:lnTo>
                    <a:close/>
                    <a:moveTo>
                      <a:pt x="55" y="8"/>
                    </a:moveTo>
                    <a:lnTo>
                      <a:pt x="58" y="11"/>
                    </a:lnTo>
                    <a:lnTo>
                      <a:pt x="19" y="49"/>
                    </a:lnTo>
                    <a:lnTo>
                      <a:pt x="16" y="47"/>
                    </a:lnTo>
                    <a:lnTo>
                      <a:pt x="55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298"/>
              <p:cNvSpPr/>
              <p:nvPr/>
            </p:nvSpPr>
            <p:spPr bwMode="auto">
              <a:xfrm>
                <a:off x="6319838" y="2463801"/>
                <a:ext cx="41275" cy="41275"/>
              </a:xfrm>
              <a:custGeom>
                <a:avLst/>
                <a:gdLst>
                  <a:gd name="T0" fmla="*/ 11 w 26"/>
                  <a:gd name="T1" fmla="*/ 0 h 26"/>
                  <a:gd name="T2" fmla="*/ 0 w 26"/>
                  <a:gd name="T3" fmla="*/ 10 h 26"/>
                  <a:gd name="T4" fmla="*/ 16 w 26"/>
                  <a:gd name="T5" fmla="*/ 26 h 26"/>
                  <a:gd name="T6" fmla="*/ 26 w 26"/>
                  <a:gd name="T7" fmla="*/ 16 h 26"/>
                  <a:gd name="T8" fmla="*/ 11 w 26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1" y="0"/>
                    </a:moveTo>
                    <a:lnTo>
                      <a:pt x="0" y="10"/>
                    </a:lnTo>
                    <a:lnTo>
                      <a:pt x="16" y="26"/>
                    </a:lnTo>
                    <a:lnTo>
                      <a:pt x="26" y="16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4488563" y="2633980"/>
            <a:ext cx="7008112" cy="925438"/>
            <a:chOff x="4488563" y="2633980"/>
            <a:chExt cx="7008112" cy="925438"/>
          </a:xfrm>
        </p:grpSpPr>
        <p:sp>
          <p:nvSpPr>
            <p:cNvPr id="13" name="矩形 12"/>
            <p:cNvSpPr/>
            <p:nvPr/>
          </p:nvSpPr>
          <p:spPr>
            <a:xfrm>
              <a:off x="5341181" y="2633980"/>
              <a:ext cx="6155494" cy="925438"/>
            </a:xfrm>
            <a:prstGeom prst="rect">
              <a:avLst/>
            </a:prstGeom>
            <a:solidFill>
              <a:srgbClr val="0EA9B2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488563" y="2633980"/>
              <a:ext cx="925438" cy="925438"/>
            </a:xfrm>
            <a:prstGeom prst="rect">
              <a:avLst/>
            </a:prstGeom>
            <a:solidFill>
              <a:srgbClr val="0EA9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4802262" y="2633980"/>
              <a:ext cx="925438" cy="925438"/>
            </a:xfrm>
            <a:prstGeom prst="triangle">
              <a:avLst/>
            </a:prstGeom>
            <a:solidFill>
              <a:srgbClr val="0EA9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995712" y="2724832"/>
              <a:ext cx="5063823" cy="75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要的单击此处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4783022" y="2958694"/>
              <a:ext cx="351387" cy="256418"/>
              <a:chOff x="7597776" y="4953001"/>
              <a:chExt cx="176213" cy="128588"/>
            </a:xfrm>
            <a:solidFill>
              <a:schemeClr val="bg1"/>
            </a:solidFill>
          </p:grpSpPr>
          <p:sp>
            <p:nvSpPr>
              <p:cNvPr id="34" name="Freeform 597"/>
              <p:cNvSpPr/>
              <p:nvPr/>
            </p:nvSpPr>
            <p:spPr bwMode="auto">
              <a:xfrm>
                <a:off x="7597776" y="4953001"/>
                <a:ext cx="119063" cy="128588"/>
              </a:xfrm>
              <a:custGeom>
                <a:avLst/>
                <a:gdLst>
                  <a:gd name="T0" fmla="*/ 194 w 194"/>
                  <a:gd name="T1" fmla="*/ 188 h 209"/>
                  <a:gd name="T2" fmla="*/ 172 w 194"/>
                  <a:gd name="T3" fmla="*/ 188 h 209"/>
                  <a:gd name="T4" fmla="*/ 152 w 194"/>
                  <a:gd name="T5" fmla="*/ 188 h 209"/>
                  <a:gd name="T6" fmla="*/ 152 w 194"/>
                  <a:gd name="T7" fmla="*/ 168 h 209"/>
                  <a:gd name="T8" fmla="*/ 152 w 194"/>
                  <a:gd name="T9" fmla="*/ 135 h 209"/>
                  <a:gd name="T10" fmla="*/ 152 w 194"/>
                  <a:gd name="T11" fmla="*/ 130 h 209"/>
                  <a:gd name="T12" fmla="*/ 142 w 194"/>
                  <a:gd name="T13" fmla="*/ 128 h 209"/>
                  <a:gd name="T14" fmla="*/ 162 w 194"/>
                  <a:gd name="T15" fmla="*/ 90 h 209"/>
                  <a:gd name="T16" fmla="*/ 165 w 194"/>
                  <a:gd name="T17" fmla="*/ 61 h 209"/>
                  <a:gd name="T18" fmla="*/ 165 w 194"/>
                  <a:gd name="T19" fmla="*/ 32 h 209"/>
                  <a:gd name="T20" fmla="*/ 119 w 194"/>
                  <a:gd name="T21" fmla="*/ 0 h 209"/>
                  <a:gd name="T22" fmla="*/ 74 w 194"/>
                  <a:gd name="T23" fmla="*/ 32 h 209"/>
                  <a:gd name="T24" fmla="*/ 73 w 194"/>
                  <a:gd name="T25" fmla="*/ 61 h 209"/>
                  <a:gd name="T26" fmla="*/ 76 w 194"/>
                  <a:gd name="T27" fmla="*/ 90 h 209"/>
                  <a:gd name="T28" fmla="*/ 97 w 194"/>
                  <a:gd name="T29" fmla="*/ 128 h 209"/>
                  <a:gd name="T30" fmla="*/ 30 w 194"/>
                  <a:gd name="T31" fmla="*/ 157 h 209"/>
                  <a:gd name="T32" fmla="*/ 0 w 194"/>
                  <a:gd name="T33" fmla="*/ 185 h 209"/>
                  <a:gd name="T34" fmla="*/ 0 w 194"/>
                  <a:gd name="T35" fmla="*/ 209 h 209"/>
                  <a:gd name="T36" fmla="*/ 194 w 194"/>
                  <a:gd name="T37" fmla="*/ 209 h 209"/>
                  <a:gd name="T38" fmla="*/ 194 w 194"/>
                  <a:gd name="T39" fmla="*/ 209 h 209"/>
                  <a:gd name="T40" fmla="*/ 194 w 194"/>
                  <a:gd name="T41" fmla="*/ 18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4" h="209">
                    <a:moveTo>
                      <a:pt x="194" y="188"/>
                    </a:moveTo>
                    <a:cubicBezTo>
                      <a:pt x="172" y="188"/>
                      <a:pt x="172" y="188"/>
                      <a:pt x="172" y="188"/>
                    </a:cubicBezTo>
                    <a:cubicBezTo>
                      <a:pt x="152" y="188"/>
                      <a:pt x="152" y="188"/>
                      <a:pt x="152" y="188"/>
                    </a:cubicBezTo>
                    <a:cubicBezTo>
                      <a:pt x="152" y="168"/>
                      <a:pt x="152" y="168"/>
                      <a:pt x="152" y="168"/>
                    </a:cubicBezTo>
                    <a:cubicBezTo>
                      <a:pt x="152" y="135"/>
                      <a:pt x="152" y="135"/>
                      <a:pt x="152" y="135"/>
                    </a:cubicBezTo>
                    <a:cubicBezTo>
                      <a:pt x="152" y="130"/>
                      <a:pt x="152" y="130"/>
                      <a:pt x="152" y="130"/>
                    </a:cubicBezTo>
                    <a:cubicBezTo>
                      <a:pt x="149" y="130"/>
                      <a:pt x="145" y="129"/>
                      <a:pt x="142" y="128"/>
                    </a:cubicBezTo>
                    <a:cubicBezTo>
                      <a:pt x="150" y="119"/>
                      <a:pt x="156" y="106"/>
                      <a:pt x="162" y="90"/>
                    </a:cubicBezTo>
                    <a:cubicBezTo>
                      <a:pt x="166" y="80"/>
                      <a:pt x="165" y="72"/>
                      <a:pt x="165" y="61"/>
                    </a:cubicBezTo>
                    <a:cubicBezTo>
                      <a:pt x="165" y="53"/>
                      <a:pt x="167" y="39"/>
                      <a:pt x="165" y="32"/>
                    </a:cubicBezTo>
                    <a:cubicBezTo>
                      <a:pt x="158" y="7"/>
                      <a:pt x="140" y="0"/>
                      <a:pt x="119" y="0"/>
                    </a:cubicBezTo>
                    <a:cubicBezTo>
                      <a:pt x="99" y="0"/>
                      <a:pt x="81" y="7"/>
                      <a:pt x="74" y="32"/>
                    </a:cubicBezTo>
                    <a:cubicBezTo>
                      <a:pt x="72" y="39"/>
                      <a:pt x="73" y="53"/>
                      <a:pt x="73" y="61"/>
                    </a:cubicBezTo>
                    <a:cubicBezTo>
                      <a:pt x="73" y="72"/>
                      <a:pt x="73" y="80"/>
                      <a:pt x="76" y="90"/>
                    </a:cubicBezTo>
                    <a:cubicBezTo>
                      <a:pt x="83" y="106"/>
                      <a:pt x="89" y="120"/>
                      <a:pt x="97" y="128"/>
                    </a:cubicBezTo>
                    <a:cubicBezTo>
                      <a:pt x="65" y="134"/>
                      <a:pt x="44" y="151"/>
                      <a:pt x="30" y="157"/>
                    </a:cubicBezTo>
                    <a:cubicBezTo>
                      <a:pt x="0" y="170"/>
                      <a:pt x="0" y="185"/>
                      <a:pt x="0" y="185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194" y="209"/>
                      <a:pt x="194" y="209"/>
                      <a:pt x="194" y="209"/>
                    </a:cubicBezTo>
                    <a:cubicBezTo>
                      <a:pt x="194" y="209"/>
                      <a:pt x="194" y="209"/>
                      <a:pt x="194" y="209"/>
                    </a:cubicBezTo>
                    <a:lnTo>
                      <a:pt x="194" y="1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598"/>
              <p:cNvSpPr/>
              <p:nvPr/>
            </p:nvSpPr>
            <p:spPr bwMode="auto">
              <a:xfrm>
                <a:off x="7702551" y="5010151"/>
                <a:ext cx="71438" cy="71438"/>
              </a:xfrm>
              <a:custGeom>
                <a:avLst/>
                <a:gdLst>
                  <a:gd name="T0" fmla="*/ 45 w 45"/>
                  <a:gd name="T1" fmla="*/ 16 h 45"/>
                  <a:gd name="T2" fmla="*/ 29 w 45"/>
                  <a:gd name="T3" fmla="*/ 16 h 45"/>
                  <a:gd name="T4" fmla="*/ 29 w 45"/>
                  <a:gd name="T5" fmla="*/ 0 h 45"/>
                  <a:gd name="T6" fmla="*/ 16 w 45"/>
                  <a:gd name="T7" fmla="*/ 0 h 45"/>
                  <a:gd name="T8" fmla="*/ 16 w 45"/>
                  <a:gd name="T9" fmla="*/ 16 h 45"/>
                  <a:gd name="T10" fmla="*/ 0 w 45"/>
                  <a:gd name="T11" fmla="*/ 16 h 45"/>
                  <a:gd name="T12" fmla="*/ 0 w 45"/>
                  <a:gd name="T13" fmla="*/ 29 h 45"/>
                  <a:gd name="T14" fmla="*/ 16 w 45"/>
                  <a:gd name="T15" fmla="*/ 29 h 45"/>
                  <a:gd name="T16" fmla="*/ 16 w 45"/>
                  <a:gd name="T17" fmla="*/ 45 h 45"/>
                  <a:gd name="T18" fmla="*/ 29 w 45"/>
                  <a:gd name="T19" fmla="*/ 45 h 45"/>
                  <a:gd name="T20" fmla="*/ 29 w 45"/>
                  <a:gd name="T21" fmla="*/ 29 h 45"/>
                  <a:gd name="T22" fmla="*/ 45 w 45"/>
                  <a:gd name="T23" fmla="*/ 29 h 45"/>
                  <a:gd name="T24" fmla="*/ 45 w 45"/>
                  <a:gd name="T25" fmla="*/ 1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" h="45">
                    <a:moveTo>
                      <a:pt x="45" y="16"/>
                    </a:moveTo>
                    <a:lnTo>
                      <a:pt x="29" y="16"/>
                    </a:lnTo>
                    <a:lnTo>
                      <a:pt x="29" y="0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29"/>
                    </a:lnTo>
                    <a:lnTo>
                      <a:pt x="16" y="29"/>
                    </a:lnTo>
                    <a:lnTo>
                      <a:pt x="16" y="45"/>
                    </a:lnTo>
                    <a:lnTo>
                      <a:pt x="29" y="45"/>
                    </a:lnTo>
                    <a:lnTo>
                      <a:pt x="29" y="29"/>
                    </a:lnTo>
                    <a:lnTo>
                      <a:pt x="45" y="29"/>
                    </a:lnTo>
                    <a:lnTo>
                      <a:pt x="45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4488563" y="3731898"/>
            <a:ext cx="7008112" cy="925438"/>
            <a:chOff x="4488563" y="3731898"/>
            <a:chExt cx="7008112" cy="925438"/>
          </a:xfrm>
        </p:grpSpPr>
        <p:sp>
          <p:nvSpPr>
            <p:cNvPr id="14" name="矩形 13"/>
            <p:cNvSpPr/>
            <p:nvPr/>
          </p:nvSpPr>
          <p:spPr>
            <a:xfrm>
              <a:off x="5341181" y="3731898"/>
              <a:ext cx="6155494" cy="925438"/>
            </a:xfrm>
            <a:prstGeom prst="rect">
              <a:avLst/>
            </a:prstGeom>
            <a:solidFill>
              <a:srgbClr val="FE9B39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488563" y="3731898"/>
              <a:ext cx="925438" cy="925438"/>
            </a:xfrm>
            <a:prstGeom prst="rect">
              <a:avLst/>
            </a:prstGeom>
            <a:solidFill>
              <a:srgbClr val="FE9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4802262" y="3731898"/>
              <a:ext cx="925438" cy="925438"/>
            </a:xfrm>
            <a:prstGeom prst="triangle">
              <a:avLst/>
            </a:prstGeom>
            <a:solidFill>
              <a:srgbClr val="FE9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995712" y="3818007"/>
              <a:ext cx="5063823" cy="75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要的单击此处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189"/>
            <p:cNvSpPr>
              <a:spLocks noEditPoints="1"/>
            </p:cNvSpPr>
            <p:nvPr/>
          </p:nvSpPr>
          <p:spPr bwMode="auto">
            <a:xfrm>
              <a:off x="4783022" y="4050903"/>
              <a:ext cx="351387" cy="307068"/>
            </a:xfrm>
            <a:custGeom>
              <a:avLst/>
              <a:gdLst>
                <a:gd name="T0" fmla="*/ 111 w 111"/>
                <a:gd name="T1" fmla="*/ 56 h 97"/>
                <a:gd name="T2" fmla="*/ 90 w 111"/>
                <a:gd name="T3" fmla="*/ 0 h 97"/>
                <a:gd name="T4" fmla="*/ 21 w 111"/>
                <a:gd name="T5" fmla="*/ 0 h 97"/>
                <a:gd name="T6" fmla="*/ 0 w 111"/>
                <a:gd name="T7" fmla="*/ 56 h 97"/>
                <a:gd name="T8" fmla="*/ 0 w 111"/>
                <a:gd name="T9" fmla="*/ 97 h 97"/>
                <a:gd name="T10" fmla="*/ 111 w 111"/>
                <a:gd name="T11" fmla="*/ 97 h 97"/>
                <a:gd name="T12" fmla="*/ 111 w 111"/>
                <a:gd name="T13" fmla="*/ 56 h 97"/>
                <a:gd name="T14" fmla="*/ 71 w 111"/>
                <a:gd name="T15" fmla="*/ 56 h 97"/>
                <a:gd name="T16" fmla="*/ 64 w 111"/>
                <a:gd name="T17" fmla="*/ 69 h 97"/>
                <a:gd name="T18" fmla="*/ 47 w 111"/>
                <a:gd name="T19" fmla="*/ 69 h 97"/>
                <a:gd name="T20" fmla="*/ 40 w 111"/>
                <a:gd name="T21" fmla="*/ 56 h 97"/>
                <a:gd name="T22" fmla="*/ 14 w 111"/>
                <a:gd name="T23" fmla="*/ 56 h 97"/>
                <a:gd name="T24" fmla="*/ 28 w 111"/>
                <a:gd name="T25" fmla="*/ 13 h 97"/>
                <a:gd name="T26" fmla="*/ 83 w 111"/>
                <a:gd name="T27" fmla="*/ 13 h 97"/>
                <a:gd name="T28" fmla="*/ 97 w 111"/>
                <a:gd name="T29" fmla="*/ 56 h 97"/>
                <a:gd name="T30" fmla="*/ 71 w 111"/>
                <a:gd name="T31" fmla="*/ 5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97">
                  <a:moveTo>
                    <a:pt x="111" y="56"/>
                  </a:moveTo>
                  <a:lnTo>
                    <a:pt x="90" y="0"/>
                  </a:lnTo>
                  <a:lnTo>
                    <a:pt x="21" y="0"/>
                  </a:lnTo>
                  <a:lnTo>
                    <a:pt x="0" y="56"/>
                  </a:lnTo>
                  <a:lnTo>
                    <a:pt x="0" y="97"/>
                  </a:lnTo>
                  <a:lnTo>
                    <a:pt x="111" y="97"/>
                  </a:lnTo>
                  <a:lnTo>
                    <a:pt x="111" y="56"/>
                  </a:lnTo>
                  <a:close/>
                  <a:moveTo>
                    <a:pt x="71" y="56"/>
                  </a:moveTo>
                  <a:lnTo>
                    <a:pt x="64" y="69"/>
                  </a:lnTo>
                  <a:lnTo>
                    <a:pt x="47" y="69"/>
                  </a:lnTo>
                  <a:lnTo>
                    <a:pt x="40" y="56"/>
                  </a:lnTo>
                  <a:lnTo>
                    <a:pt x="14" y="56"/>
                  </a:lnTo>
                  <a:lnTo>
                    <a:pt x="28" y="13"/>
                  </a:lnTo>
                  <a:lnTo>
                    <a:pt x="83" y="13"/>
                  </a:lnTo>
                  <a:lnTo>
                    <a:pt x="97" y="56"/>
                  </a:lnTo>
                  <a:lnTo>
                    <a:pt x="71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488563" y="4829815"/>
            <a:ext cx="7008112" cy="925438"/>
            <a:chOff x="4488563" y="4829815"/>
            <a:chExt cx="7008112" cy="925438"/>
          </a:xfrm>
        </p:grpSpPr>
        <p:sp>
          <p:nvSpPr>
            <p:cNvPr id="15" name="矩形 14"/>
            <p:cNvSpPr/>
            <p:nvPr/>
          </p:nvSpPr>
          <p:spPr>
            <a:xfrm>
              <a:off x="5341181" y="4829815"/>
              <a:ext cx="6155494" cy="925438"/>
            </a:xfrm>
            <a:prstGeom prst="rect">
              <a:avLst/>
            </a:prstGeom>
            <a:solidFill>
              <a:srgbClr val="F3C72A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488563" y="4829815"/>
              <a:ext cx="925438" cy="925438"/>
            </a:xfrm>
            <a:prstGeom prst="rect">
              <a:avLst/>
            </a:prstGeom>
            <a:solidFill>
              <a:srgbClr val="F3C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4802262" y="4829815"/>
              <a:ext cx="925438" cy="925438"/>
            </a:xfrm>
            <a:prstGeom prst="triangle">
              <a:avLst/>
            </a:prstGeom>
            <a:solidFill>
              <a:srgbClr val="F3C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995712" y="4915924"/>
              <a:ext cx="5063823" cy="75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要的单击此处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510"/>
            <p:cNvSpPr>
              <a:spLocks noEditPoints="1"/>
            </p:cNvSpPr>
            <p:nvPr/>
          </p:nvSpPr>
          <p:spPr bwMode="auto">
            <a:xfrm>
              <a:off x="4783022" y="5158972"/>
              <a:ext cx="351387" cy="351387"/>
            </a:xfrm>
            <a:custGeom>
              <a:avLst/>
              <a:gdLst>
                <a:gd name="T0" fmla="*/ 280 w 288"/>
                <a:gd name="T1" fmla="*/ 245 h 288"/>
                <a:gd name="T2" fmla="*/ 203 w 288"/>
                <a:gd name="T3" fmla="*/ 168 h 288"/>
                <a:gd name="T4" fmla="*/ 220 w 288"/>
                <a:gd name="T5" fmla="*/ 110 h 288"/>
                <a:gd name="T6" fmla="*/ 110 w 288"/>
                <a:gd name="T7" fmla="*/ 0 h 288"/>
                <a:gd name="T8" fmla="*/ 0 w 288"/>
                <a:gd name="T9" fmla="*/ 110 h 288"/>
                <a:gd name="T10" fmla="*/ 110 w 288"/>
                <a:gd name="T11" fmla="*/ 220 h 288"/>
                <a:gd name="T12" fmla="*/ 168 w 288"/>
                <a:gd name="T13" fmla="*/ 203 h 288"/>
                <a:gd name="T14" fmla="*/ 245 w 288"/>
                <a:gd name="T15" fmla="*/ 280 h 288"/>
                <a:gd name="T16" fmla="*/ 264 w 288"/>
                <a:gd name="T17" fmla="*/ 288 h 288"/>
                <a:gd name="T18" fmla="*/ 264 w 288"/>
                <a:gd name="T19" fmla="*/ 288 h 288"/>
                <a:gd name="T20" fmla="*/ 281 w 288"/>
                <a:gd name="T21" fmla="*/ 281 h 288"/>
                <a:gd name="T22" fmla="*/ 288 w 288"/>
                <a:gd name="T23" fmla="*/ 264 h 288"/>
                <a:gd name="T24" fmla="*/ 280 w 288"/>
                <a:gd name="T25" fmla="*/ 245 h 288"/>
                <a:gd name="T26" fmla="*/ 171 w 288"/>
                <a:gd name="T27" fmla="*/ 110 h 288"/>
                <a:gd name="T28" fmla="*/ 110 w 288"/>
                <a:gd name="T29" fmla="*/ 171 h 288"/>
                <a:gd name="T30" fmla="*/ 49 w 288"/>
                <a:gd name="T31" fmla="*/ 110 h 288"/>
                <a:gd name="T32" fmla="*/ 110 w 288"/>
                <a:gd name="T33" fmla="*/ 49 h 288"/>
                <a:gd name="T34" fmla="*/ 171 w 288"/>
                <a:gd name="T35" fmla="*/ 11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288">
                  <a:moveTo>
                    <a:pt x="280" y="245"/>
                  </a:moveTo>
                  <a:cubicBezTo>
                    <a:pt x="203" y="168"/>
                    <a:pt x="203" y="168"/>
                    <a:pt x="203" y="168"/>
                  </a:cubicBezTo>
                  <a:cubicBezTo>
                    <a:pt x="213" y="151"/>
                    <a:pt x="220" y="131"/>
                    <a:pt x="220" y="110"/>
                  </a:cubicBezTo>
                  <a:cubicBezTo>
                    <a:pt x="220" y="49"/>
                    <a:pt x="170" y="0"/>
                    <a:pt x="110" y="0"/>
                  </a:cubicBezTo>
                  <a:cubicBezTo>
                    <a:pt x="49" y="0"/>
                    <a:pt x="0" y="49"/>
                    <a:pt x="0" y="110"/>
                  </a:cubicBezTo>
                  <a:cubicBezTo>
                    <a:pt x="0" y="171"/>
                    <a:pt x="49" y="220"/>
                    <a:pt x="110" y="220"/>
                  </a:cubicBezTo>
                  <a:cubicBezTo>
                    <a:pt x="131" y="220"/>
                    <a:pt x="151" y="213"/>
                    <a:pt x="168" y="203"/>
                  </a:cubicBezTo>
                  <a:cubicBezTo>
                    <a:pt x="245" y="280"/>
                    <a:pt x="245" y="280"/>
                    <a:pt x="245" y="280"/>
                  </a:cubicBezTo>
                  <a:cubicBezTo>
                    <a:pt x="251" y="285"/>
                    <a:pt x="257" y="288"/>
                    <a:pt x="264" y="288"/>
                  </a:cubicBezTo>
                  <a:cubicBezTo>
                    <a:pt x="264" y="288"/>
                    <a:pt x="264" y="288"/>
                    <a:pt x="264" y="288"/>
                  </a:cubicBezTo>
                  <a:cubicBezTo>
                    <a:pt x="270" y="288"/>
                    <a:pt x="277" y="286"/>
                    <a:pt x="281" y="281"/>
                  </a:cubicBezTo>
                  <a:cubicBezTo>
                    <a:pt x="286" y="277"/>
                    <a:pt x="288" y="270"/>
                    <a:pt x="288" y="264"/>
                  </a:cubicBezTo>
                  <a:cubicBezTo>
                    <a:pt x="288" y="257"/>
                    <a:pt x="285" y="250"/>
                    <a:pt x="280" y="245"/>
                  </a:cubicBezTo>
                  <a:close/>
                  <a:moveTo>
                    <a:pt x="171" y="110"/>
                  </a:moveTo>
                  <a:cubicBezTo>
                    <a:pt x="171" y="144"/>
                    <a:pt x="144" y="171"/>
                    <a:pt x="110" y="171"/>
                  </a:cubicBezTo>
                  <a:cubicBezTo>
                    <a:pt x="76" y="171"/>
                    <a:pt x="49" y="144"/>
                    <a:pt x="49" y="110"/>
                  </a:cubicBezTo>
                  <a:cubicBezTo>
                    <a:pt x="49" y="76"/>
                    <a:pt x="76" y="49"/>
                    <a:pt x="110" y="49"/>
                  </a:cubicBezTo>
                  <a:cubicBezTo>
                    <a:pt x="144" y="49"/>
                    <a:pt x="171" y="76"/>
                    <a:pt x="171" y="1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411227" y="680638"/>
            <a:ext cx="261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Successful project display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289056" y="1405624"/>
            <a:ext cx="5064744" cy="1890614"/>
            <a:chOff x="8420100" y="1192137"/>
            <a:chExt cx="5468277" cy="1890614"/>
          </a:xfrm>
        </p:grpSpPr>
        <p:sp>
          <p:nvSpPr>
            <p:cNvPr id="6" name="文本框 5"/>
            <p:cNvSpPr txBox="1"/>
            <p:nvPr/>
          </p:nvSpPr>
          <p:spPr>
            <a:xfrm>
              <a:off x="9227774" y="1461870"/>
              <a:ext cx="2193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FE9B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文字添加此处</a:t>
              </a:r>
              <a:endParaRPr lang="en-US" altLang="zh-CN" sz="2400" b="1" dirty="0" smtClean="0">
                <a:solidFill>
                  <a:srgbClr val="FE9B3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420100" y="1951672"/>
              <a:ext cx="5468277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要的单击此处添加您要的文字内容，单击此处添加您要的文字内容，字号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字体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434048" y="1192137"/>
              <a:ext cx="9401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smtClean="0">
                  <a:solidFill>
                    <a:srgbClr val="FE9B39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en-US" altLang="zh-CN" sz="4800" dirty="0" smtClean="0">
                <a:solidFill>
                  <a:srgbClr val="FE9B3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289056" y="3767824"/>
            <a:ext cx="5064744" cy="1890614"/>
            <a:chOff x="8420100" y="1192137"/>
            <a:chExt cx="5468277" cy="1890614"/>
          </a:xfrm>
        </p:grpSpPr>
        <p:sp>
          <p:nvSpPr>
            <p:cNvPr id="10" name="文本框 9"/>
            <p:cNvSpPr txBox="1"/>
            <p:nvPr/>
          </p:nvSpPr>
          <p:spPr>
            <a:xfrm>
              <a:off x="9227774" y="1461870"/>
              <a:ext cx="2193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rgbClr val="0EA9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文字添加此处</a:t>
              </a:r>
              <a:endParaRPr lang="en-US" altLang="zh-CN" sz="2400" b="1" dirty="0" smtClean="0">
                <a:solidFill>
                  <a:srgbClr val="0EA9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420100" y="1951672"/>
              <a:ext cx="5468277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要的单击此处添加您要的文字内容，单击此处添加您要的文字内容，字号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字体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434048" y="1192137"/>
              <a:ext cx="9401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smtClean="0">
                  <a:solidFill>
                    <a:srgbClr val="0EA9B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en-US" altLang="zh-CN" sz="4800" dirty="0" smtClean="0">
                <a:solidFill>
                  <a:srgbClr val="0EA9B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6153150" y="1599157"/>
            <a:ext cx="0" cy="162088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153150" y="3902680"/>
            <a:ext cx="0" cy="162088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1816571" y="2050967"/>
            <a:ext cx="3200400" cy="3200400"/>
          </a:xfrm>
          <a:prstGeom prst="ellipse">
            <a:avLst/>
          </a:prstGeom>
          <a:noFill/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002225" y="2236621"/>
            <a:ext cx="2829092" cy="2829092"/>
          </a:xfrm>
          <a:prstGeom prst="ellipse">
            <a:avLst/>
          </a:prstGeom>
          <a:solidFill>
            <a:srgbClr val="FE9B39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366192" y="1600588"/>
            <a:ext cx="4101158" cy="4101158"/>
          </a:xfrm>
          <a:prstGeom prst="ellipse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4306418" y="1462872"/>
            <a:ext cx="968844" cy="968844"/>
            <a:chOff x="4306418" y="1462872"/>
            <a:chExt cx="968844" cy="968844"/>
          </a:xfrm>
        </p:grpSpPr>
        <p:sp>
          <p:nvSpPr>
            <p:cNvPr id="19" name="椭圆 18"/>
            <p:cNvSpPr/>
            <p:nvPr/>
          </p:nvSpPr>
          <p:spPr>
            <a:xfrm>
              <a:off x="4306418" y="1462872"/>
              <a:ext cx="968844" cy="968844"/>
            </a:xfrm>
            <a:prstGeom prst="ellipse">
              <a:avLst/>
            </a:prstGeom>
            <a:solidFill>
              <a:srgbClr val="0EA9B2"/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Freeform 97"/>
            <p:cNvSpPr>
              <a:spLocks noEditPoints="1"/>
            </p:cNvSpPr>
            <p:nvPr/>
          </p:nvSpPr>
          <p:spPr bwMode="auto">
            <a:xfrm>
              <a:off x="4598337" y="1758788"/>
              <a:ext cx="385006" cy="385006"/>
            </a:xfrm>
            <a:custGeom>
              <a:avLst/>
              <a:gdLst>
                <a:gd name="T0" fmla="*/ 178 w 288"/>
                <a:gd name="T1" fmla="*/ 90 h 288"/>
                <a:gd name="T2" fmla="*/ 180 w 288"/>
                <a:gd name="T3" fmla="*/ 88 h 288"/>
                <a:gd name="T4" fmla="*/ 176 w 288"/>
                <a:gd name="T5" fmla="*/ 94 h 288"/>
                <a:gd name="T6" fmla="*/ 191 w 288"/>
                <a:gd name="T7" fmla="*/ 108 h 288"/>
                <a:gd name="T8" fmla="*/ 210 w 288"/>
                <a:gd name="T9" fmla="*/ 124 h 288"/>
                <a:gd name="T10" fmla="*/ 236 w 288"/>
                <a:gd name="T11" fmla="*/ 156 h 288"/>
                <a:gd name="T12" fmla="*/ 232 w 288"/>
                <a:gd name="T13" fmla="*/ 174 h 288"/>
                <a:gd name="T14" fmla="*/ 222 w 288"/>
                <a:gd name="T15" fmla="*/ 215 h 288"/>
                <a:gd name="T16" fmla="*/ 197 w 288"/>
                <a:gd name="T17" fmla="*/ 208 h 288"/>
                <a:gd name="T18" fmla="*/ 187 w 288"/>
                <a:gd name="T19" fmla="*/ 166 h 288"/>
                <a:gd name="T20" fmla="*/ 163 w 288"/>
                <a:gd name="T21" fmla="*/ 135 h 288"/>
                <a:gd name="T22" fmla="*/ 177 w 288"/>
                <a:gd name="T23" fmla="*/ 118 h 288"/>
                <a:gd name="T24" fmla="*/ 240 w 288"/>
                <a:gd name="T25" fmla="*/ 193 h 288"/>
                <a:gd name="T26" fmla="*/ 174 w 288"/>
                <a:gd name="T27" fmla="*/ 88 h 288"/>
                <a:gd name="T28" fmla="*/ 164 w 288"/>
                <a:gd name="T29" fmla="*/ 71 h 288"/>
                <a:gd name="T30" fmla="*/ 236 w 288"/>
                <a:gd name="T31" fmla="*/ 197 h 288"/>
                <a:gd name="T32" fmla="*/ 239 w 288"/>
                <a:gd name="T33" fmla="*/ 206 h 288"/>
                <a:gd name="T34" fmla="*/ 240 w 288"/>
                <a:gd name="T35" fmla="*/ 127 h 288"/>
                <a:gd name="T36" fmla="*/ 250 w 288"/>
                <a:gd name="T37" fmla="*/ 133 h 288"/>
                <a:gd name="T38" fmla="*/ 240 w 288"/>
                <a:gd name="T39" fmla="*/ 151 h 288"/>
                <a:gd name="T40" fmla="*/ 223 w 288"/>
                <a:gd name="T41" fmla="*/ 124 h 288"/>
                <a:gd name="T42" fmla="*/ 210 w 288"/>
                <a:gd name="T43" fmla="*/ 109 h 288"/>
                <a:gd name="T44" fmla="*/ 196 w 288"/>
                <a:gd name="T45" fmla="*/ 105 h 288"/>
                <a:gd name="T46" fmla="*/ 191 w 288"/>
                <a:gd name="T47" fmla="*/ 104 h 288"/>
                <a:gd name="T48" fmla="*/ 172 w 288"/>
                <a:gd name="T49" fmla="*/ 106 h 288"/>
                <a:gd name="T50" fmla="*/ 180 w 288"/>
                <a:gd name="T51" fmla="*/ 96 h 288"/>
                <a:gd name="T52" fmla="*/ 193 w 288"/>
                <a:gd name="T53" fmla="*/ 84 h 288"/>
                <a:gd name="T54" fmla="*/ 195 w 288"/>
                <a:gd name="T55" fmla="*/ 73 h 288"/>
                <a:gd name="T56" fmla="*/ 222 w 288"/>
                <a:gd name="T57" fmla="*/ 70 h 288"/>
                <a:gd name="T58" fmla="*/ 67 w 288"/>
                <a:gd name="T59" fmla="*/ 58 h 288"/>
                <a:gd name="T60" fmla="*/ 71 w 288"/>
                <a:gd name="T61" fmla="*/ 68 h 288"/>
                <a:gd name="T62" fmla="*/ 87 w 288"/>
                <a:gd name="T63" fmla="*/ 64 h 288"/>
                <a:gd name="T64" fmla="*/ 93 w 288"/>
                <a:gd name="T65" fmla="*/ 69 h 288"/>
                <a:gd name="T66" fmla="*/ 80 w 288"/>
                <a:gd name="T67" fmla="*/ 80 h 288"/>
                <a:gd name="T68" fmla="*/ 100 w 288"/>
                <a:gd name="T69" fmla="*/ 92 h 288"/>
                <a:gd name="T70" fmla="*/ 107 w 288"/>
                <a:gd name="T71" fmla="*/ 76 h 288"/>
                <a:gd name="T72" fmla="*/ 124 w 288"/>
                <a:gd name="T73" fmla="*/ 87 h 288"/>
                <a:gd name="T74" fmla="*/ 114 w 288"/>
                <a:gd name="T75" fmla="*/ 98 h 288"/>
                <a:gd name="T76" fmla="*/ 117 w 288"/>
                <a:gd name="T77" fmla="*/ 103 h 288"/>
                <a:gd name="T78" fmla="*/ 100 w 288"/>
                <a:gd name="T79" fmla="*/ 119 h 288"/>
                <a:gd name="T80" fmla="*/ 87 w 288"/>
                <a:gd name="T81" fmla="*/ 127 h 288"/>
                <a:gd name="T82" fmla="*/ 84 w 288"/>
                <a:gd name="T83" fmla="*/ 144 h 288"/>
                <a:gd name="T84" fmla="*/ 92 w 288"/>
                <a:gd name="T85" fmla="*/ 149 h 288"/>
                <a:gd name="T86" fmla="*/ 105 w 288"/>
                <a:gd name="T87" fmla="*/ 156 h 288"/>
                <a:gd name="T88" fmla="*/ 122 w 288"/>
                <a:gd name="T89" fmla="*/ 158 h 288"/>
                <a:gd name="T90" fmla="*/ 134 w 288"/>
                <a:gd name="T91" fmla="*/ 167 h 288"/>
                <a:gd name="T92" fmla="*/ 148 w 288"/>
                <a:gd name="T93" fmla="*/ 177 h 288"/>
                <a:gd name="T94" fmla="*/ 139 w 288"/>
                <a:gd name="T95" fmla="*/ 211 h 288"/>
                <a:gd name="T96" fmla="*/ 127 w 288"/>
                <a:gd name="T97" fmla="*/ 232 h 288"/>
                <a:gd name="T98" fmla="*/ 114 w 288"/>
                <a:gd name="T99" fmla="*/ 247 h 288"/>
                <a:gd name="T100" fmla="*/ 105 w 288"/>
                <a:gd name="T101" fmla="*/ 240 h 288"/>
                <a:gd name="T102" fmla="*/ 102 w 288"/>
                <a:gd name="T103" fmla="*/ 189 h 288"/>
                <a:gd name="T104" fmla="*/ 93 w 288"/>
                <a:gd name="T105" fmla="*/ 159 h 288"/>
                <a:gd name="T106" fmla="*/ 63 w 288"/>
                <a:gd name="T107" fmla="*/ 133 h 288"/>
                <a:gd name="T108" fmla="*/ 52 w 288"/>
                <a:gd name="T109" fmla="*/ 122 h 288"/>
                <a:gd name="T110" fmla="*/ 121 w 288"/>
                <a:gd name="T111" fmla="*/ 102 h 288"/>
                <a:gd name="T112" fmla="*/ 107 w 288"/>
                <a:gd name="T113" fmla="*/ 142 h 288"/>
                <a:gd name="T114" fmla="*/ 110 w 288"/>
                <a:gd name="T115" fmla="*/ 153 h 288"/>
                <a:gd name="T116" fmla="*/ 102 w 288"/>
                <a:gd name="T117" fmla="*/ 145 h 288"/>
                <a:gd name="T118" fmla="*/ 95 w 288"/>
                <a:gd name="T119" fmla="*/ 13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223"/>
                    <a:pt x="65" y="288"/>
                    <a:pt x="144" y="288"/>
                  </a:cubicBezTo>
                  <a:cubicBezTo>
                    <a:pt x="224" y="288"/>
                    <a:pt x="288" y="223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  <a:moveTo>
                    <a:pt x="177" y="93"/>
                  </a:moveTo>
                  <a:cubicBezTo>
                    <a:pt x="175" y="93"/>
                    <a:pt x="176" y="91"/>
                    <a:pt x="176" y="90"/>
                  </a:cubicBezTo>
                  <a:cubicBezTo>
                    <a:pt x="177" y="90"/>
                    <a:pt x="180" y="90"/>
                    <a:pt x="178" y="90"/>
                  </a:cubicBezTo>
                  <a:cubicBezTo>
                    <a:pt x="178" y="88"/>
                    <a:pt x="177" y="87"/>
                    <a:pt x="176" y="87"/>
                  </a:cubicBezTo>
                  <a:cubicBezTo>
                    <a:pt x="176" y="86"/>
                    <a:pt x="175" y="86"/>
                    <a:pt x="175" y="84"/>
                  </a:cubicBezTo>
                  <a:cubicBezTo>
                    <a:pt x="175" y="82"/>
                    <a:pt x="177" y="84"/>
                    <a:pt x="177" y="82"/>
                  </a:cubicBezTo>
                  <a:cubicBezTo>
                    <a:pt x="179" y="82"/>
                    <a:pt x="177" y="83"/>
                    <a:pt x="177" y="83"/>
                  </a:cubicBezTo>
                  <a:cubicBezTo>
                    <a:pt x="177" y="83"/>
                    <a:pt x="177" y="84"/>
                    <a:pt x="177" y="84"/>
                  </a:cubicBezTo>
                  <a:cubicBezTo>
                    <a:pt x="179" y="84"/>
                    <a:pt x="179" y="83"/>
                    <a:pt x="180" y="83"/>
                  </a:cubicBezTo>
                  <a:cubicBezTo>
                    <a:pt x="179" y="84"/>
                    <a:pt x="178" y="85"/>
                    <a:pt x="179" y="86"/>
                  </a:cubicBezTo>
                  <a:cubicBezTo>
                    <a:pt x="180" y="86"/>
                    <a:pt x="181" y="87"/>
                    <a:pt x="180" y="88"/>
                  </a:cubicBezTo>
                  <a:cubicBezTo>
                    <a:pt x="182" y="88"/>
                    <a:pt x="183" y="90"/>
                    <a:pt x="182" y="92"/>
                  </a:cubicBezTo>
                  <a:cubicBezTo>
                    <a:pt x="183" y="92"/>
                    <a:pt x="183" y="92"/>
                    <a:pt x="183" y="91"/>
                  </a:cubicBezTo>
                  <a:cubicBezTo>
                    <a:pt x="184" y="91"/>
                    <a:pt x="184" y="92"/>
                    <a:pt x="183" y="92"/>
                  </a:cubicBezTo>
                  <a:cubicBezTo>
                    <a:pt x="182" y="94"/>
                    <a:pt x="180" y="94"/>
                    <a:pt x="178" y="94"/>
                  </a:cubicBezTo>
                  <a:cubicBezTo>
                    <a:pt x="178" y="92"/>
                    <a:pt x="178" y="92"/>
                    <a:pt x="177" y="93"/>
                  </a:cubicBezTo>
                  <a:close/>
                  <a:moveTo>
                    <a:pt x="177" y="94"/>
                  </a:moveTo>
                  <a:cubicBezTo>
                    <a:pt x="177" y="95"/>
                    <a:pt x="176" y="95"/>
                    <a:pt x="176" y="94"/>
                  </a:cubicBezTo>
                  <a:cubicBezTo>
                    <a:pt x="176" y="94"/>
                    <a:pt x="176" y="94"/>
                    <a:pt x="176" y="94"/>
                  </a:cubicBezTo>
                  <a:cubicBezTo>
                    <a:pt x="176" y="94"/>
                    <a:pt x="176" y="94"/>
                    <a:pt x="177" y="94"/>
                  </a:cubicBezTo>
                  <a:close/>
                  <a:moveTo>
                    <a:pt x="191" y="109"/>
                  </a:moveTo>
                  <a:cubicBezTo>
                    <a:pt x="191" y="110"/>
                    <a:pt x="191" y="110"/>
                    <a:pt x="191" y="109"/>
                  </a:cubicBezTo>
                  <a:cubicBezTo>
                    <a:pt x="192" y="109"/>
                    <a:pt x="192" y="112"/>
                    <a:pt x="190" y="112"/>
                  </a:cubicBezTo>
                  <a:cubicBezTo>
                    <a:pt x="190" y="111"/>
                    <a:pt x="190" y="109"/>
                    <a:pt x="191" y="109"/>
                  </a:cubicBezTo>
                  <a:close/>
                  <a:moveTo>
                    <a:pt x="191" y="106"/>
                  </a:moveTo>
                  <a:cubicBezTo>
                    <a:pt x="191" y="107"/>
                    <a:pt x="192" y="107"/>
                    <a:pt x="192" y="106"/>
                  </a:cubicBezTo>
                  <a:cubicBezTo>
                    <a:pt x="193" y="106"/>
                    <a:pt x="191" y="107"/>
                    <a:pt x="191" y="108"/>
                  </a:cubicBezTo>
                  <a:cubicBezTo>
                    <a:pt x="191" y="108"/>
                    <a:pt x="191" y="107"/>
                    <a:pt x="191" y="106"/>
                  </a:cubicBezTo>
                  <a:close/>
                  <a:moveTo>
                    <a:pt x="192" y="116"/>
                  </a:moveTo>
                  <a:cubicBezTo>
                    <a:pt x="192" y="116"/>
                    <a:pt x="192" y="115"/>
                    <a:pt x="192" y="115"/>
                  </a:cubicBezTo>
                  <a:cubicBezTo>
                    <a:pt x="194" y="116"/>
                    <a:pt x="196" y="121"/>
                    <a:pt x="196" y="123"/>
                  </a:cubicBezTo>
                  <a:cubicBezTo>
                    <a:pt x="197" y="123"/>
                    <a:pt x="198" y="123"/>
                    <a:pt x="199" y="123"/>
                  </a:cubicBezTo>
                  <a:cubicBezTo>
                    <a:pt x="199" y="124"/>
                    <a:pt x="201" y="124"/>
                    <a:pt x="202" y="124"/>
                  </a:cubicBezTo>
                  <a:cubicBezTo>
                    <a:pt x="204" y="124"/>
                    <a:pt x="208" y="124"/>
                    <a:pt x="208" y="122"/>
                  </a:cubicBezTo>
                  <a:cubicBezTo>
                    <a:pt x="209" y="122"/>
                    <a:pt x="210" y="123"/>
                    <a:pt x="210" y="124"/>
                  </a:cubicBezTo>
                  <a:cubicBezTo>
                    <a:pt x="211" y="124"/>
                    <a:pt x="219" y="124"/>
                    <a:pt x="218" y="126"/>
                  </a:cubicBezTo>
                  <a:cubicBezTo>
                    <a:pt x="219" y="126"/>
                    <a:pt x="220" y="128"/>
                    <a:pt x="221" y="128"/>
                  </a:cubicBezTo>
                  <a:cubicBezTo>
                    <a:pt x="221" y="129"/>
                    <a:pt x="222" y="133"/>
                    <a:pt x="223" y="133"/>
                  </a:cubicBezTo>
                  <a:cubicBezTo>
                    <a:pt x="223" y="134"/>
                    <a:pt x="224" y="136"/>
                    <a:pt x="225" y="137"/>
                  </a:cubicBezTo>
                  <a:cubicBezTo>
                    <a:pt x="225" y="138"/>
                    <a:pt x="227" y="142"/>
                    <a:pt x="229" y="143"/>
                  </a:cubicBezTo>
                  <a:cubicBezTo>
                    <a:pt x="228" y="144"/>
                    <a:pt x="230" y="145"/>
                    <a:pt x="230" y="146"/>
                  </a:cubicBezTo>
                  <a:cubicBezTo>
                    <a:pt x="230" y="146"/>
                    <a:pt x="231" y="148"/>
                    <a:pt x="231" y="149"/>
                  </a:cubicBezTo>
                  <a:cubicBezTo>
                    <a:pt x="231" y="150"/>
                    <a:pt x="234" y="156"/>
                    <a:pt x="236" y="156"/>
                  </a:cubicBezTo>
                  <a:cubicBezTo>
                    <a:pt x="236" y="156"/>
                    <a:pt x="234" y="157"/>
                    <a:pt x="236" y="157"/>
                  </a:cubicBezTo>
                  <a:cubicBezTo>
                    <a:pt x="237" y="157"/>
                    <a:pt x="238" y="157"/>
                    <a:pt x="238" y="156"/>
                  </a:cubicBezTo>
                  <a:cubicBezTo>
                    <a:pt x="240" y="156"/>
                    <a:pt x="242" y="156"/>
                    <a:pt x="244" y="156"/>
                  </a:cubicBezTo>
                  <a:cubicBezTo>
                    <a:pt x="244" y="158"/>
                    <a:pt x="242" y="159"/>
                    <a:pt x="242" y="162"/>
                  </a:cubicBezTo>
                  <a:cubicBezTo>
                    <a:pt x="241" y="162"/>
                    <a:pt x="241" y="163"/>
                    <a:pt x="241" y="164"/>
                  </a:cubicBezTo>
                  <a:cubicBezTo>
                    <a:pt x="240" y="164"/>
                    <a:pt x="240" y="165"/>
                    <a:pt x="239" y="166"/>
                  </a:cubicBezTo>
                  <a:cubicBezTo>
                    <a:pt x="239" y="167"/>
                    <a:pt x="237" y="169"/>
                    <a:pt x="236" y="170"/>
                  </a:cubicBezTo>
                  <a:cubicBezTo>
                    <a:pt x="235" y="171"/>
                    <a:pt x="233" y="172"/>
                    <a:pt x="232" y="174"/>
                  </a:cubicBezTo>
                  <a:cubicBezTo>
                    <a:pt x="233" y="174"/>
                    <a:pt x="228" y="179"/>
                    <a:pt x="229" y="179"/>
                  </a:cubicBezTo>
                  <a:cubicBezTo>
                    <a:pt x="229" y="180"/>
                    <a:pt x="228" y="187"/>
                    <a:pt x="229" y="187"/>
                  </a:cubicBezTo>
                  <a:cubicBezTo>
                    <a:pt x="229" y="188"/>
                    <a:pt x="231" y="194"/>
                    <a:pt x="230" y="194"/>
                  </a:cubicBezTo>
                  <a:cubicBezTo>
                    <a:pt x="230" y="196"/>
                    <a:pt x="229" y="197"/>
                    <a:pt x="229" y="199"/>
                  </a:cubicBezTo>
                  <a:cubicBezTo>
                    <a:pt x="228" y="199"/>
                    <a:pt x="227" y="200"/>
                    <a:pt x="227" y="200"/>
                  </a:cubicBezTo>
                  <a:cubicBezTo>
                    <a:pt x="226" y="200"/>
                    <a:pt x="225" y="203"/>
                    <a:pt x="225" y="203"/>
                  </a:cubicBezTo>
                  <a:cubicBezTo>
                    <a:pt x="225" y="205"/>
                    <a:pt x="224" y="207"/>
                    <a:pt x="224" y="210"/>
                  </a:cubicBezTo>
                  <a:cubicBezTo>
                    <a:pt x="224" y="210"/>
                    <a:pt x="222" y="215"/>
                    <a:pt x="222" y="215"/>
                  </a:cubicBezTo>
                  <a:cubicBezTo>
                    <a:pt x="221" y="216"/>
                    <a:pt x="217" y="219"/>
                    <a:pt x="217" y="221"/>
                  </a:cubicBezTo>
                  <a:cubicBezTo>
                    <a:pt x="217" y="221"/>
                    <a:pt x="215" y="224"/>
                    <a:pt x="215" y="225"/>
                  </a:cubicBezTo>
                  <a:cubicBezTo>
                    <a:pt x="214" y="225"/>
                    <a:pt x="208" y="226"/>
                    <a:pt x="208" y="226"/>
                  </a:cubicBezTo>
                  <a:cubicBezTo>
                    <a:pt x="207" y="226"/>
                    <a:pt x="204" y="227"/>
                    <a:pt x="203" y="226"/>
                  </a:cubicBezTo>
                  <a:cubicBezTo>
                    <a:pt x="203" y="225"/>
                    <a:pt x="202" y="224"/>
                    <a:pt x="202" y="222"/>
                  </a:cubicBezTo>
                  <a:cubicBezTo>
                    <a:pt x="202" y="222"/>
                    <a:pt x="202" y="219"/>
                    <a:pt x="201" y="219"/>
                  </a:cubicBezTo>
                  <a:cubicBezTo>
                    <a:pt x="201" y="219"/>
                    <a:pt x="197" y="212"/>
                    <a:pt x="198" y="212"/>
                  </a:cubicBezTo>
                  <a:cubicBezTo>
                    <a:pt x="198" y="211"/>
                    <a:pt x="197" y="208"/>
                    <a:pt x="197" y="208"/>
                  </a:cubicBezTo>
                  <a:cubicBezTo>
                    <a:pt x="197" y="206"/>
                    <a:pt x="195" y="204"/>
                    <a:pt x="195" y="201"/>
                  </a:cubicBezTo>
                  <a:cubicBezTo>
                    <a:pt x="195" y="201"/>
                    <a:pt x="194" y="196"/>
                    <a:pt x="194" y="196"/>
                  </a:cubicBezTo>
                  <a:cubicBezTo>
                    <a:pt x="194" y="193"/>
                    <a:pt x="195" y="191"/>
                    <a:pt x="195" y="188"/>
                  </a:cubicBezTo>
                  <a:cubicBezTo>
                    <a:pt x="196" y="185"/>
                    <a:pt x="195" y="183"/>
                    <a:pt x="195" y="181"/>
                  </a:cubicBezTo>
                  <a:cubicBezTo>
                    <a:pt x="194" y="181"/>
                    <a:pt x="193" y="179"/>
                    <a:pt x="193" y="178"/>
                  </a:cubicBezTo>
                  <a:cubicBezTo>
                    <a:pt x="192" y="177"/>
                    <a:pt x="191" y="175"/>
                    <a:pt x="191" y="173"/>
                  </a:cubicBezTo>
                  <a:cubicBezTo>
                    <a:pt x="192" y="172"/>
                    <a:pt x="192" y="168"/>
                    <a:pt x="192" y="167"/>
                  </a:cubicBezTo>
                  <a:cubicBezTo>
                    <a:pt x="190" y="166"/>
                    <a:pt x="190" y="166"/>
                    <a:pt x="187" y="166"/>
                  </a:cubicBezTo>
                  <a:cubicBezTo>
                    <a:pt x="186" y="164"/>
                    <a:pt x="178" y="165"/>
                    <a:pt x="176" y="165"/>
                  </a:cubicBezTo>
                  <a:cubicBezTo>
                    <a:pt x="176" y="166"/>
                    <a:pt x="170" y="165"/>
                    <a:pt x="170" y="164"/>
                  </a:cubicBezTo>
                  <a:cubicBezTo>
                    <a:pt x="168" y="164"/>
                    <a:pt x="165" y="161"/>
                    <a:pt x="165" y="159"/>
                  </a:cubicBezTo>
                  <a:cubicBezTo>
                    <a:pt x="164" y="158"/>
                    <a:pt x="161" y="153"/>
                    <a:pt x="161" y="152"/>
                  </a:cubicBezTo>
                  <a:cubicBezTo>
                    <a:pt x="160" y="151"/>
                    <a:pt x="160" y="148"/>
                    <a:pt x="161" y="148"/>
                  </a:cubicBezTo>
                  <a:cubicBezTo>
                    <a:pt x="161" y="148"/>
                    <a:pt x="161" y="145"/>
                    <a:pt x="160" y="144"/>
                  </a:cubicBezTo>
                  <a:cubicBezTo>
                    <a:pt x="160" y="144"/>
                    <a:pt x="161" y="143"/>
                    <a:pt x="161" y="142"/>
                  </a:cubicBezTo>
                  <a:cubicBezTo>
                    <a:pt x="161" y="139"/>
                    <a:pt x="161" y="138"/>
                    <a:pt x="163" y="135"/>
                  </a:cubicBezTo>
                  <a:cubicBezTo>
                    <a:pt x="163" y="134"/>
                    <a:pt x="164" y="133"/>
                    <a:pt x="164" y="132"/>
                  </a:cubicBezTo>
                  <a:cubicBezTo>
                    <a:pt x="165" y="130"/>
                    <a:pt x="165" y="132"/>
                    <a:pt x="166" y="130"/>
                  </a:cubicBezTo>
                  <a:cubicBezTo>
                    <a:pt x="167" y="130"/>
                    <a:pt x="168" y="128"/>
                    <a:pt x="169" y="127"/>
                  </a:cubicBezTo>
                  <a:cubicBezTo>
                    <a:pt x="169" y="127"/>
                    <a:pt x="169" y="127"/>
                    <a:pt x="169" y="126"/>
                  </a:cubicBezTo>
                  <a:cubicBezTo>
                    <a:pt x="169" y="126"/>
                    <a:pt x="170" y="123"/>
                    <a:pt x="170" y="122"/>
                  </a:cubicBezTo>
                  <a:cubicBezTo>
                    <a:pt x="172" y="120"/>
                    <a:pt x="171" y="121"/>
                    <a:pt x="172" y="122"/>
                  </a:cubicBezTo>
                  <a:cubicBezTo>
                    <a:pt x="173" y="121"/>
                    <a:pt x="174" y="119"/>
                    <a:pt x="174" y="119"/>
                  </a:cubicBezTo>
                  <a:cubicBezTo>
                    <a:pt x="175" y="119"/>
                    <a:pt x="176" y="118"/>
                    <a:pt x="177" y="118"/>
                  </a:cubicBezTo>
                  <a:cubicBezTo>
                    <a:pt x="177" y="119"/>
                    <a:pt x="180" y="118"/>
                    <a:pt x="180" y="118"/>
                  </a:cubicBezTo>
                  <a:cubicBezTo>
                    <a:pt x="180" y="117"/>
                    <a:pt x="184" y="116"/>
                    <a:pt x="185" y="116"/>
                  </a:cubicBezTo>
                  <a:cubicBezTo>
                    <a:pt x="185" y="114"/>
                    <a:pt x="191" y="116"/>
                    <a:pt x="192" y="116"/>
                  </a:cubicBezTo>
                  <a:close/>
                  <a:moveTo>
                    <a:pt x="195" y="114"/>
                  </a:moveTo>
                  <a:cubicBezTo>
                    <a:pt x="196" y="113"/>
                    <a:pt x="196" y="114"/>
                    <a:pt x="197" y="114"/>
                  </a:cubicBezTo>
                  <a:cubicBezTo>
                    <a:pt x="198" y="115"/>
                    <a:pt x="198" y="114"/>
                    <a:pt x="199" y="114"/>
                  </a:cubicBezTo>
                  <a:cubicBezTo>
                    <a:pt x="199" y="117"/>
                    <a:pt x="197" y="115"/>
                    <a:pt x="195" y="114"/>
                  </a:cubicBezTo>
                  <a:close/>
                  <a:moveTo>
                    <a:pt x="240" y="193"/>
                  </a:moveTo>
                  <a:cubicBezTo>
                    <a:pt x="240" y="192"/>
                    <a:pt x="240" y="193"/>
                    <a:pt x="241" y="192"/>
                  </a:cubicBezTo>
                  <a:cubicBezTo>
                    <a:pt x="241" y="193"/>
                    <a:pt x="241" y="193"/>
                    <a:pt x="240" y="193"/>
                  </a:cubicBezTo>
                  <a:close/>
                  <a:moveTo>
                    <a:pt x="170" y="92"/>
                  </a:moveTo>
                  <a:cubicBezTo>
                    <a:pt x="169" y="91"/>
                    <a:pt x="170" y="91"/>
                    <a:pt x="170" y="90"/>
                  </a:cubicBezTo>
                  <a:cubicBezTo>
                    <a:pt x="168" y="89"/>
                    <a:pt x="172" y="89"/>
                    <a:pt x="172" y="88"/>
                  </a:cubicBezTo>
                  <a:cubicBezTo>
                    <a:pt x="172" y="88"/>
                    <a:pt x="171" y="87"/>
                    <a:pt x="172" y="87"/>
                  </a:cubicBezTo>
                  <a:cubicBezTo>
                    <a:pt x="172" y="86"/>
                    <a:pt x="172" y="88"/>
                    <a:pt x="173" y="87"/>
                  </a:cubicBezTo>
                  <a:cubicBezTo>
                    <a:pt x="174" y="87"/>
                    <a:pt x="175" y="86"/>
                    <a:pt x="174" y="88"/>
                  </a:cubicBezTo>
                  <a:cubicBezTo>
                    <a:pt x="174" y="91"/>
                    <a:pt x="173" y="92"/>
                    <a:pt x="170" y="92"/>
                  </a:cubicBezTo>
                  <a:close/>
                  <a:moveTo>
                    <a:pt x="153" y="71"/>
                  </a:moveTo>
                  <a:cubicBezTo>
                    <a:pt x="153" y="71"/>
                    <a:pt x="155" y="70"/>
                    <a:pt x="156" y="70"/>
                  </a:cubicBezTo>
                  <a:cubicBezTo>
                    <a:pt x="156" y="70"/>
                    <a:pt x="155" y="70"/>
                    <a:pt x="156" y="70"/>
                  </a:cubicBezTo>
                  <a:cubicBezTo>
                    <a:pt x="156" y="70"/>
                    <a:pt x="156" y="71"/>
                    <a:pt x="156" y="71"/>
                  </a:cubicBezTo>
                  <a:cubicBezTo>
                    <a:pt x="156" y="72"/>
                    <a:pt x="159" y="71"/>
                    <a:pt x="159" y="71"/>
                  </a:cubicBezTo>
                  <a:cubicBezTo>
                    <a:pt x="162" y="71"/>
                    <a:pt x="162" y="69"/>
                    <a:pt x="162" y="71"/>
                  </a:cubicBezTo>
                  <a:cubicBezTo>
                    <a:pt x="163" y="72"/>
                    <a:pt x="163" y="71"/>
                    <a:pt x="164" y="71"/>
                  </a:cubicBezTo>
                  <a:cubicBezTo>
                    <a:pt x="164" y="72"/>
                    <a:pt x="165" y="72"/>
                    <a:pt x="164" y="72"/>
                  </a:cubicBezTo>
                  <a:cubicBezTo>
                    <a:pt x="163" y="73"/>
                    <a:pt x="162" y="73"/>
                    <a:pt x="160" y="73"/>
                  </a:cubicBezTo>
                  <a:cubicBezTo>
                    <a:pt x="160" y="73"/>
                    <a:pt x="157" y="74"/>
                    <a:pt x="157" y="74"/>
                  </a:cubicBezTo>
                  <a:cubicBezTo>
                    <a:pt x="155" y="74"/>
                    <a:pt x="155" y="73"/>
                    <a:pt x="153" y="73"/>
                  </a:cubicBezTo>
                  <a:cubicBezTo>
                    <a:pt x="153" y="72"/>
                    <a:pt x="155" y="71"/>
                    <a:pt x="153" y="71"/>
                  </a:cubicBezTo>
                  <a:close/>
                  <a:moveTo>
                    <a:pt x="235" y="198"/>
                  </a:moveTo>
                  <a:cubicBezTo>
                    <a:pt x="236" y="199"/>
                    <a:pt x="236" y="200"/>
                    <a:pt x="237" y="198"/>
                  </a:cubicBezTo>
                  <a:cubicBezTo>
                    <a:pt x="235" y="198"/>
                    <a:pt x="236" y="198"/>
                    <a:pt x="236" y="197"/>
                  </a:cubicBezTo>
                  <a:cubicBezTo>
                    <a:pt x="237" y="197"/>
                    <a:pt x="240" y="198"/>
                    <a:pt x="240" y="196"/>
                  </a:cubicBezTo>
                  <a:cubicBezTo>
                    <a:pt x="237" y="196"/>
                    <a:pt x="240" y="192"/>
                    <a:pt x="240" y="195"/>
                  </a:cubicBezTo>
                  <a:cubicBezTo>
                    <a:pt x="242" y="195"/>
                    <a:pt x="241" y="192"/>
                    <a:pt x="242" y="191"/>
                  </a:cubicBezTo>
                  <a:cubicBezTo>
                    <a:pt x="242" y="192"/>
                    <a:pt x="242" y="195"/>
                    <a:pt x="243" y="195"/>
                  </a:cubicBezTo>
                  <a:cubicBezTo>
                    <a:pt x="244" y="197"/>
                    <a:pt x="242" y="197"/>
                    <a:pt x="242" y="198"/>
                  </a:cubicBezTo>
                  <a:cubicBezTo>
                    <a:pt x="241" y="199"/>
                    <a:pt x="241" y="200"/>
                    <a:pt x="241" y="200"/>
                  </a:cubicBezTo>
                  <a:cubicBezTo>
                    <a:pt x="241" y="200"/>
                    <a:pt x="240" y="200"/>
                    <a:pt x="240" y="200"/>
                  </a:cubicBezTo>
                  <a:cubicBezTo>
                    <a:pt x="240" y="202"/>
                    <a:pt x="239" y="204"/>
                    <a:pt x="239" y="206"/>
                  </a:cubicBezTo>
                  <a:cubicBezTo>
                    <a:pt x="238" y="206"/>
                    <a:pt x="238" y="209"/>
                    <a:pt x="238" y="211"/>
                  </a:cubicBezTo>
                  <a:cubicBezTo>
                    <a:pt x="238" y="212"/>
                    <a:pt x="237" y="212"/>
                    <a:pt x="237" y="213"/>
                  </a:cubicBezTo>
                  <a:cubicBezTo>
                    <a:pt x="232" y="213"/>
                    <a:pt x="234" y="201"/>
                    <a:pt x="235" y="198"/>
                  </a:cubicBezTo>
                  <a:close/>
                  <a:moveTo>
                    <a:pt x="259" y="134"/>
                  </a:moveTo>
                  <a:cubicBezTo>
                    <a:pt x="258" y="134"/>
                    <a:pt x="256" y="134"/>
                    <a:pt x="255" y="133"/>
                  </a:cubicBezTo>
                  <a:cubicBezTo>
                    <a:pt x="252" y="133"/>
                    <a:pt x="248" y="130"/>
                    <a:pt x="245" y="131"/>
                  </a:cubicBezTo>
                  <a:cubicBezTo>
                    <a:pt x="245" y="131"/>
                    <a:pt x="245" y="131"/>
                    <a:pt x="244" y="131"/>
                  </a:cubicBezTo>
                  <a:cubicBezTo>
                    <a:pt x="245" y="130"/>
                    <a:pt x="242" y="124"/>
                    <a:pt x="240" y="127"/>
                  </a:cubicBezTo>
                  <a:cubicBezTo>
                    <a:pt x="240" y="127"/>
                    <a:pt x="241" y="130"/>
                    <a:pt x="242" y="130"/>
                  </a:cubicBezTo>
                  <a:cubicBezTo>
                    <a:pt x="242" y="131"/>
                    <a:pt x="242" y="132"/>
                    <a:pt x="243" y="132"/>
                  </a:cubicBezTo>
                  <a:cubicBezTo>
                    <a:pt x="244" y="133"/>
                    <a:pt x="242" y="134"/>
                    <a:pt x="243" y="134"/>
                  </a:cubicBezTo>
                  <a:cubicBezTo>
                    <a:pt x="244" y="134"/>
                    <a:pt x="244" y="134"/>
                    <a:pt x="244" y="132"/>
                  </a:cubicBezTo>
                  <a:cubicBezTo>
                    <a:pt x="244" y="132"/>
                    <a:pt x="244" y="132"/>
                    <a:pt x="245" y="132"/>
                  </a:cubicBezTo>
                  <a:cubicBezTo>
                    <a:pt x="244" y="133"/>
                    <a:pt x="244" y="134"/>
                    <a:pt x="245" y="134"/>
                  </a:cubicBezTo>
                  <a:cubicBezTo>
                    <a:pt x="246" y="137"/>
                    <a:pt x="245" y="135"/>
                    <a:pt x="245" y="136"/>
                  </a:cubicBezTo>
                  <a:cubicBezTo>
                    <a:pt x="247" y="136"/>
                    <a:pt x="249" y="135"/>
                    <a:pt x="250" y="133"/>
                  </a:cubicBezTo>
                  <a:cubicBezTo>
                    <a:pt x="251" y="133"/>
                    <a:pt x="250" y="134"/>
                    <a:pt x="250" y="134"/>
                  </a:cubicBezTo>
                  <a:cubicBezTo>
                    <a:pt x="251" y="135"/>
                    <a:pt x="252" y="135"/>
                    <a:pt x="251" y="136"/>
                  </a:cubicBezTo>
                  <a:cubicBezTo>
                    <a:pt x="251" y="137"/>
                    <a:pt x="253" y="138"/>
                    <a:pt x="252" y="136"/>
                  </a:cubicBezTo>
                  <a:cubicBezTo>
                    <a:pt x="255" y="136"/>
                    <a:pt x="254" y="139"/>
                    <a:pt x="253" y="140"/>
                  </a:cubicBezTo>
                  <a:cubicBezTo>
                    <a:pt x="253" y="141"/>
                    <a:pt x="252" y="141"/>
                    <a:pt x="252" y="142"/>
                  </a:cubicBezTo>
                  <a:cubicBezTo>
                    <a:pt x="252" y="143"/>
                    <a:pt x="251" y="145"/>
                    <a:pt x="250" y="145"/>
                  </a:cubicBezTo>
                  <a:cubicBezTo>
                    <a:pt x="250" y="145"/>
                    <a:pt x="245" y="148"/>
                    <a:pt x="245" y="149"/>
                  </a:cubicBezTo>
                  <a:cubicBezTo>
                    <a:pt x="244" y="149"/>
                    <a:pt x="241" y="150"/>
                    <a:pt x="240" y="151"/>
                  </a:cubicBezTo>
                  <a:cubicBezTo>
                    <a:pt x="239" y="151"/>
                    <a:pt x="236" y="152"/>
                    <a:pt x="236" y="153"/>
                  </a:cubicBezTo>
                  <a:cubicBezTo>
                    <a:pt x="233" y="153"/>
                    <a:pt x="233" y="149"/>
                    <a:pt x="232" y="149"/>
                  </a:cubicBezTo>
                  <a:cubicBezTo>
                    <a:pt x="232" y="148"/>
                    <a:pt x="231" y="148"/>
                    <a:pt x="231" y="147"/>
                  </a:cubicBezTo>
                  <a:cubicBezTo>
                    <a:pt x="232" y="147"/>
                    <a:pt x="228" y="139"/>
                    <a:pt x="228" y="137"/>
                  </a:cubicBezTo>
                  <a:cubicBezTo>
                    <a:pt x="227" y="137"/>
                    <a:pt x="226" y="135"/>
                    <a:pt x="226" y="134"/>
                  </a:cubicBezTo>
                  <a:cubicBezTo>
                    <a:pt x="225" y="133"/>
                    <a:pt x="224" y="131"/>
                    <a:pt x="224" y="130"/>
                  </a:cubicBezTo>
                  <a:cubicBezTo>
                    <a:pt x="223" y="129"/>
                    <a:pt x="220" y="126"/>
                    <a:pt x="220" y="125"/>
                  </a:cubicBezTo>
                  <a:cubicBezTo>
                    <a:pt x="221" y="125"/>
                    <a:pt x="223" y="126"/>
                    <a:pt x="223" y="124"/>
                  </a:cubicBezTo>
                  <a:cubicBezTo>
                    <a:pt x="222" y="124"/>
                    <a:pt x="222" y="123"/>
                    <a:pt x="223" y="123"/>
                  </a:cubicBezTo>
                  <a:cubicBezTo>
                    <a:pt x="223" y="122"/>
                    <a:pt x="224" y="121"/>
                    <a:pt x="224" y="120"/>
                  </a:cubicBezTo>
                  <a:cubicBezTo>
                    <a:pt x="224" y="119"/>
                    <a:pt x="225" y="117"/>
                    <a:pt x="225" y="116"/>
                  </a:cubicBezTo>
                  <a:cubicBezTo>
                    <a:pt x="223" y="116"/>
                    <a:pt x="223" y="116"/>
                    <a:pt x="222" y="116"/>
                  </a:cubicBezTo>
                  <a:cubicBezTo>
                    <a:pt x="222" y="117"/>
                    <a:pt x="220" y="116"/>
                    <a:pt x="219" y="116"/>
                  </a:cubicBezTo>
                  <a:cubicBezTo>
                    <a:pt x="219" y="115"/>
                    <a:pt x="215" y="117"/>
                    <a:pt x="214" y="115"/>
                  </a:cubicBezTo>
                  <a:cubicBezTo>
                    <a:pt x="213" y="114"/>
                    <a:pt x="213" y="113"/>
                    <a:pt x="213" y="111"/>
                  </a:cubicBezTo>
                  <a:cubicBezTo>
                    <a:pt x="212" y="110"/>
                    <a:pt x="211" y="109"/>
                    <a:pt x="210" y="109"/>
                  </a:cubicBezTo>
                  <a:cubicBezTo>
                    <a:pt x="208" y="109"/>
                    <a:pt x="209" y="112"/>
                    <a:pt x="209" y="113"/>
                  </a:cubicBezTo>
                  <a:cubicBezTo>
                    <a:pt x="211" y="113"/>
                    <a:pt x="208" y="115"/>
                    <a:pt x="208" y="116"/>
                  </a:cubicBezTo>
                  <a:cubicBezTo>
                    <a:pt x="206" y="115"/>
                    <a:pt x="207" y="112"/>
                    <a:pt x="205" y="112"/>
                  </a:cubicBezTo>
                  <a:cubicBezTo>
                    <a:pt x="205" y="111"/>
                    <a:pt x="205" y="110"/>
                    <a:pt x="204" y="110"/>
                  </a:cubicBezTo>
                  <a:cubicBezTo>
                    <a:pt x="204" y="109"/>
                    <a:pt x="204" y="108"/>
                    <a:pt x="203" y="107"/>
                  </a:cubicBezTo>
                  <a:cubicBezTo>
                    <a:pt x="203" y="107"/>
                    <a:pt x="201" y="106"/>
                    <a:pt x="201" y="106"/>
                  </a:cubicBezTo>
                  <a:cubicBezTo>
                    <a:pt x="200" y="106"/>
                    <a:pt x="196" y="101"/>
                    <a:pt x="195" y="102"/>
                  </a:cubicBezTo>
                  <a:cubicBezTo>
                    <a:pt x="195" y="104"/>
                    <a:pt x="196" y="104"/>
                    <a:pt x="196" y="105"/>
                  </a:cubicBezTo>
                  <a:cubicBezTo>
                    <a:pt x="198" y="104"/>
                    <a:pt x="198" y="108"/>
                    <a:pt x="200" y="108"/>
                  </a:cubicBezTo>
                  <a:cubicBezTo>
                    <a:pt x="200" y="108"/>
                    <a:pt x="200" y="109"/>
                    <a:pt x="201" y="109"/>
                  </a:cubicBezTo>
                  <a:cubicBezTo>
                    <a:pt x="202" y="109"/>
                    <a:pt x="202" y="110"/>
                    <a:pt x="203" y="110"/>
                  </a:cubicBezTo>
                  <a:cubicBezTo>
                    <a:pt x="202" y="111"/>
                    <a:pt x="200" y="109"/>
                    <a:pt x="201" y="111"/>
                  </a:cubicBezTo>
                  <a:cubicBezTo>
                    <a:pt x="201" y="112"/>
                    <a:pt x="201" y="113"/>
                    <a:pt x="200" y="114"/>
                  </a:cubicBezTo>
                  <a:cubicBezTo>
                    <a:pt x="200" y="113"/>
                    <a:pt x="199" y="110"/>
                    <a:pt x="198" y="110"/>
                  </a:cubicBezTo>
                  <a:cubicBezTo>
                    <a:pt x="197" y="108"/>
                    <a:pt x="195" y="108"/>
                    <a:pt x="194" y="107"/>
                  </a:cubicBezTo>
                  <a:cubicBezTo>
                    <a:pt x="193" y="107"/>
                    <a:pt x="193" y="104"/>
                    <a:pt x="191" y="104"/>
                  </a:cubicBezTo>
                  <a:cubicBezTo>
                    <a:pt x="191" y="104"/>
                    <a:pt x="190" y="105"/>
                    <a:pt x="190" y="105"/>
                  </a:cubicBezTo>
                  <a:cubicBezTo>
                    <a:pt x="189" y="106"/>
                    <a:pt x="184" y="105"/>
                    <a:pt x="184" y="105"/>
                  </a:cubicBezTo>
                  <a:cubicBezTo>
                    <a:pt x="184" y="105"/>
                    <a:pt x="182" y="111"/>
                    <a:pt x="182" y="112"/>
                  </a:cubicBezTo>
                  <a:cubicBezTo>
                    <a:pt x="181" y="114"/>
                    <a:pt x="180" y="114"/>
                    <a:pt x="180" y="115"/>
                  </a:cubicBezTo>
                  <a:cubicBezTo>
                    <a:pt x="179" y="116"/>
                    <a:pt x="174" y="116"/>
                    <a:pt x="174" y="116"/>
                  </a:cubicBezTo>
                  <a:cubicBezTo>
                    <a:pt x="172" y="116"/>
                    <a:pt x="170" y="114"/>
                    <a:pt x="170" y="112"/>
                  </a:cubicBezTo>
                  <a:cubicBezTo>
                    <a:pt x="170" y="112"/>
                    <a:pt x="171" y="106"/>
                    <a:pt x="171" y="105"/>
                  </a:cubicBezTo>
                  <a:cubicBezTo>
                    <a:pt x="172" y="105"/>
                    <a:pt x="172" y="105"/>
                    <a:pt x="172" y="106"/>
                  </a:cubicBezTo>
                  <a:cubicBezTo>
                    <a:pt x="173" y="105"/>
                    <a:pt x="176" y="106"/>
                    <a:pt x="176" y="105"/>
                  </a:cubicBezTo>
                  <a:cubicBezTo>
                    <a:pt x="178" y="105"/>
                    <a:pt x="178" y="105"/>
                    <a:pt x="177" y="106"/>
                  </a:cubicBezTo>
                  <a:cubicBezTo>
                    <a:pt x="179" y="106"/>
                    <a:pt x="181" y="107"/>
                    <a:pt x="181" y="105"/>
                  </a:cubicBezTo>
                  <a:cubicBezTo>
                    <a:pt x="180" y="105"/>
                    <a:pt x="180" y="105"/>
                    <a:pt x="180" y="104"/>
                  </a:cubicBezTo>
                  <a:cubicBezTo>
                    <a:pt x="182" y="102"/>
                    <a:pt x="178" y="100"/>
                    <a:pt x="178" y="98"/>
                  </a:cubicBezTo>
                  <a:cubicBezTo>
                    <a:pt x="177" y="98"/>
                    <a:pt x="176" y="96"/>
                    <a:pt x="177" y="97"/>
                  </a:cubicBezTo>
                  <a:cubicBezTo>
                    <a:pt x="178" y="98"/>
                    <a:pt x="182" y="99"/>
                    <a:pt x="180" y="96"/>
                  </a:cubicBezTo>
                  <a:cubicBezTo>
                    <a:pt x="180" y="96"/>
                    <a:pt x="180" y="96"/>
                    <a:pt x="180" y="96"/>
                  </a:cubicBezTo>
                  <a:cubicBezTo>
                    <a:pt x="181" y="97"/>
                    <a:pt x="182" y="98"/>
                    <a:pt x="182" y="97"/>
                  </a:cubicBezTo>
                  <a:cubicBezTo>
                    <a:pt x="183" y="97"/>
                    <a:pt x="185" y="95"/>
                    <a:pt x="183" y="95"/>
                  </a:cubicBezTo>
                  <a:cubicBezTo>
                    <a:pt x="183" y="95"/>
                    <a:pt x="183" y="94"/>
                    <a:pt x="183" y="93"/>
                  </a:cubicBezTo>
                  <a:cubicBezTo>
                    <a:pt x="186" y="95"/>
                    <a:pt x="184" y="93"/>
                    <a:pt x="186" y="92"/>
                  </a:cubicBezTo>
                  <a:cubicBezTo>
                    <a:pt x="186" y="93"/>
                    <a:pt x="187" y="91"/>
                    <a:pt x="188" y="91"/>
                  </a:cubicBezTo>
                  <a:cubicBezTo>
                    <a:pt x="189" y="90"/>
                    <a:pt x="191" y="91"/>
                    <a:pt x="191" y="89"/>
                  </a:cubicBezTo>
                  <a:cubicBezTo>
                    <a:pt x="190" y="89"/>
                    <a:pt x="190" y="86"/>
                    <a:pt x="190" y="85"/>
                  </a:cubicBezTo>
                  <a:cubicBezTo>
                    <a:pt x="192" y="85"/>
                    <a:pt x="193" y="83"/>
                    <a:pt x="193" y="84"/>
                  </a:cubicBezTo>
                  <a:cubicBezTo>
                    <a:pt x="194" y="85"/>
                    <a:pt x="194" y="86"/>
                    <a:pt x="194" y="87"/>
                  </a:cubicBezTo>
                  <a:cubicBezTo>
                    <a:pt x="196" y="88"/>
                    <a:pt x="195" y="86"/>
                    <a:pt x="195" y="85"/>
                  </a:cubicBezTo>
                  <a:cubicBezTo>
                    <a:pt x="195" y="85"/>
                    <a:pt x="194" y="82"/>
                    <a:pt x="194" y="81"/>
                  </a:cubicBezTo>
                  <a:cubicBezTo>
                    <a:pt x="193" y="81"/>
                    <a:pt x="192" y="82"/>
                    <a:pt x="192" y="82"/>
                  </a:cubicBezTo>
                  <a:cubicBezTo>
                    <a:pt x="190" y="82"/>
                    <a:pt x="189" y="81"/>
                    <a:pt x="187" y="81"/>
                  </a:cubicBezTo>
                  <a:cubicBezTo>
                    <a:pt x="187" y="81"/>
                    <a:pt x="185" y="79"/>
                    <a:pt x="185" y="79"/>
                  </a:cubicBezTo>
                  <a:cubicBezTo>
                    <a:pt x="184" y="77"/>
                    <a:pt x="186" y="77"/>
                    <a:pt x="187" y="77"/>
                  </a:cubicBezTo>
                  <a:cubicBezTo>
                    <a:pt x="187" y="75"/>
                    <a:pt x="194" y="76"/>
                    <a:pt x="195" y="73"/>
                  </a:cubicBezTo>
                  <a:cubicBezTo>
                    <a:pt x="192" y="73"/>
                    <a:pt x="197" y="68"/>
                    <a:pt x="197" y="68"/>
                  </a:cubicBezTo>
                  <a:cubicBezTo>
                    <a:pt x="199" y="67"/>
                    <a:pt x="200" y="66"/>
                    <a:pt x="202" y="66"/>
                  </a:cubicBezTo>
                  <a:cubicBezTo>
                    <a:pt x="203" y="65"/>
                    <a:pt x="213" y="63"/>
                    <a:pt x="213" y="64"/>
                  </a:cubicBezTo>
                  <a:cubicBezTo>
                    <a:pt x="214" y="64"/>
                    <a:pt x="221" y="64"/>
                    <a:pt x="221" y="65"/>
                  </a:cubicBezTo>
                  <a:cubicBezTo>
                    <a:pt x="222" y="65"/>
                    <a:pt x="224" y="66"/>
                    <a:pt x="225" y="65"/>
                  </a:cubicBezTo>
                  <a:cubicBezTo>
                    <a:pt x="226" y="65"/>
                    <a:pt x="231" y="67"/>
                    <a:pt x="231" y="69"/>
                  </a:cubicBezTo>
                  <a:cubicBezTo>
                    <a:pt x="229" y="69"/>
                    <a:pt x="225" y="69"/>
                    <a:pt x="222" y="69"/>
                  </a:cubicBezTo>
                  <a:cubicBezTo>
                    <a:pt x="222" y="70"/>
                    <a:pt x="222" y="69"/>
                    <a:pt x="222" y="70"/>
                  </a:cubicBezTo>
                  <a:cubicBezTo>
                    <a:pt x="223" y="70"/>
                    <a:pt x="225" y="73"/>
                    <a:pt x="225" y="74"/>
                  </a:cubicBezTo>
                  <a:cubicBezTo>
                    <a:pt x="226" y="74"/>
                    <a:pt x="227" y="73"/>
                    <a:pt x="228" y="73"/>
                  </a:cubicBezTo>
                  <a:cubicBezTo>
                    <a:pt x="228" y="74"/>
                    <a:pt x="230" y="74"/>
                    <a:pt x="230" y="73"/>
                  </a:cubicBezTo>
                  <a:cubicBezTo>
                    <a:pt x="229" y="73"/>
                    <a:pt x="229" y="71"/>
                    <a:pt x="230" y="71"/>
                  </a:cubicBezTo>
                  <a:cubicBezTo>
                    <a:pt x="230" y="70"/>
                    <a:pt x="232" y="71"/>
                    <a:pt x="233" y="69"/>
                  </a:cubicBezTo>
                  <a:cubicBezTo>
                    <a:pt x="248" y="87"/>
                    <a:pt x="257" y="110"/>
                    <a:pt x="259" y="134"/>
                  </a:cubicBezTo>
                  <a:close/>
                  <a:moveTo>
                    <a:pt x="65" y="59"/>
                  </a:moveTo>
                  <a:cubicBezTo>
                    <a:pt x="66" y="59"/>
                    <a:pt x="67" y="58"/>
                    <a:pt x="67" y="58"/>
                  </a:cubicBezTo>
                  <a:cubicBezTo>
                    <a:pt x="67" y="59"/>
                    <a:pt x="67" y="59"/>
                    <a:pt x="68" y="61"/>
                  </a:cubicBezTo>
                  <a:cubicBezTo>
                    <a:pt x="68" y="61"/>
                    <a:pt x="69" y="63"/>
                    <a:pt x="69" y="63"/>
                  </a:cubicBezTo>
                  <a:cubicBezTo>
                    <a:pt x="70" y="63"/>
                    <a:pt x="71" y="63"/>
                    <a:pt x="72" y="64"/>
                  </a:cubicBezTo>
                  <a:cubicBezTo>
                    <a:pt x="71" y="64"/>
                    <a:pt x="71" y="64"/>
                    <a:pt x="70" y="64"/>
                  </a:cubicBezTo>
                  <a:cubicBezTo>
                    <a:pt x="71" y="67"/>
                    <a:pt x="69" y="65"/>
                    <a:pt x="68" y="65"/>
                  </a:cubicBezTo>
                  <a:cubicBezTo>
                    <a:pt x="68" y="65"/>
                    <a:pt x="63" y="63"/>
                    <a:pt x="65" y="66"/>
                  </a:cubicBezTo>
                  <a:cubicBezTo>
                    <a:pt x="66" y="66"/>
                    <a:pt x="65" y="66"/>
                    <a:pt x="67" y="67"/>
                  </a:cubicBezTo>
                  <a:cubicBezTo>
                    <a:pt x="68" y="67"/>
                    <a:pt x="70" y="68"/>
                    <a:pt x="71" y="68"/>
                  </a:cubicBezTo>
                  <a:cubicBezTo>
                    <a:pt x="72" y="68"/>
                    <a:pt x="73" y="68"/>
                    <a:pt x="74" y="68"/>
                  </a:cubicBezTo>
                  <a:cubicBezTo>
                    <a:pt x="74" y="68"/>
                    <a:pt x="77" y="66"/>
                    <a:pt x="75" y="66"/>
                  </a:cubicBezTo>
                  <a:cubicBezTo>
                    <a:pt x="75" y="65"/>
                    <a:pt x="75" y="65"/>
                    <a:pt x="74" y="65"/>
                  </a:cubicBezTo>
                  <a:cubicBezTo>
                    <a:pt x="74" y="64"/>
                    <a:pt x="76" y="65"/>
                    <a:pt x="77" y="65"/>
                  </a:cubicBezTo>
                  <a:cubicBezTo>
                    <a:pt x="78" y="63"/>
                    <a:pt x="77" y="63"/>
                    <a:pt x="78" y="62"/>
                  </a:cubicBezTo>
                  <a:cubicBezTo>
                    <a:pt x="79" y="61"/>
                    <a:pt x="80" y="62"/>
                    <a:pt x="81" y="61"/>
                  </a:cubicBezTo>
                  <a:cubicBezTo>
                    <a:pt x="82" y="61"/>
                    <a:pt x="82" y="61"/>
                    <a:pt x="83" y="62"/>
                  </a:cubicBezTo>
                  <a:cubicBezTo>
                    <a:pt x="83" y="63"/>
                    <a:pt x="87" y="68"/>
                    <a:pt x="87" y="64"/>
                  </a:cubicBezTo>
                  <a:cubicBezTo>
                    <a:pt x="88" y="65"/>
                    <a:pt x="89" y="67"/>
                    <a:pt x="89" y="68"/>
                  </a:cubicBezTo>
                  <a:cubicBezTo>
                    <a:pt x="91" y="68"/>
                    <a:pt x="91" y="66"/>
                    <a:pt x="91" y="65"/>
                  </a:cubicBezTo>
                  <a:cubicBezTo>
                    <a:pt x="92" y="65"/>
                    <a:pt x="91" y="64"/>
                    <a:pt x="91" y="64"/>
                  </a:cubicBezTo>
                  <a:cubicBezTo>
                    <a:pt x="92" y="63"/>
                    <a:pt x="93" y="64"/>
                    <a:pt x="93" y="63"/>
                  </a:cubicBezTo>
                  <a:cubicBezTo>
                    <a:pt x="93" y="63"/>
                    <a:pt x="93" y="64"/>
                    <a:pt x="93" y="64"/>
                  </a:cubicBezTo>
                  <a:cubicBezTo>
                    <a:pt x="94" y="64"/>
                    <a:pt x="95" y="64"/>
                    <a:pt x="96" y="64"/>
                  </a:cubicBezTo>
                  <a:cubicBezTo>
                    <a:pt x="96" y="64"/>
                    <a:pt x="96" y="67"/>
                    <a:pt x="96" y="68"/>
                  </a:cubicBezTo>
                  <a:cubicBezTo>
                    <a:pt x="95" y="69"/>
                    <a:pt x="93" y="69"/>
                    <a:pt x="93" y="69"/>
                  </a:cubicBezTo>
                  <a:cubicBezTo>
                    <a:pt x="91" y="71"/>
                    <a:pt x="96" y="72"/>
                    <a:pt x="97" y="73"/>
                  </a:cubicBezTo>
                  <a:cubicBezTo>
                    <a:pt x="97" y="73"/>
                    <a:pt x="95" y="73"/>
                    <a:pt x="95" y="73"/>
                  </a:cubicBezTo>
                  <a:cubicBezTo>
                    <a:pt x="93" y="73"/>
                    <a:pt x="90" y="74"/>
                    <a:pt x="89" y="73"/>
                  </a:cubicBezTo>
                  <a:cubicBezTo>
                    <a:pt x="91" y="73"/>
                    <a:pt x="91" y="72"/>
                    <a:pt x="92" y="70"/>
                  </a:cubicBezTo>
                  <a:cubicBezTo>
                    <a:pt x="90" y="69"/>
                    <a:pt x="89" y="70"/>
                    <a:pt x="88" y="72"/>
                  </a:cubicBezTo>
                  <a:cubicBezTo>
                    <a:pt x="87" y="74"/>
                    <a:pt x="86" y="71"/>
                    <a:pt x="85" y="73"/>
                  </a:cubicBezTo>
                  <a:cubicBezTo>
                    <a:pt x="85" y="73"/>
                    <a:pt x="82" y="74"/>
                    <a:pt x="82" y="74"/>
                  </a:cubicBezTo>
                  <a:cubicBezTo>
                    <a:pt x="79" y="74"/>
                    <a:pt x="80" y="77"/>
                    <a:pt x="80" y="80"/>
                  </a:cubicBezTo>
                  <a:cubicBezTo>
                    <a:pt x="81" y="81"/>
                    <a:pt x="84" y="83"/>
                    <a:pt x="83" y="84"/>
                  </a:cubicBezTo>
                  <a:cubicBezTo>
                    <a:pt x="86" y="84"/>
                    <a:pt x="87" y="85"/>
                    <a:pt x="90" y="85"/>
                  </a:cubicBezTo>
                  <a:cubicBezTo>
                    <a:pt x="90" y="85"/>
                    <a:pt x="91" y="86"/>
                    <a:pt x="91" y="86"/>
                  </a:cubicBezTo>
                  <a:cubicBezTo>
                    <a:pt x="91" y="87"/>
                    <a:pt x="93" y="87"/>
                    <a:pt x="94" y="87"/>
                  </a:cubicBezTo>
                  <a:cubicBezTo>
                    <a:pt x="94" y="85"/>
                    <a:pt x="96" y="89"/>
                    <a:pt x="97" y="90"/>
                  </a:cubicBezTo>
                  <a:cubicBezTo>
                    <a:pt x="96" y="90"/>
                    <a:pt x="97" y="92"/>
                    <a:pt x="97" y="92"/>
                  </a:cubicBezTo>
                  <a:cubicBezTo>
                    <a:pt x="97" y="92"/>
                    <a:pt x="97" y="92"/>
                    <a:pt x="97" y="93"/>
                  </a:cubicBezTo>
                  <a:cubicBezTo>
                    <a:pt x="98" y="93"/>
                    <a:pt x="100" y="93"/>
                    <a:pt x="100" y="92"/>
                  </a:cubicBezTo>
                  <a:cubicBezTo>
                    <a:pt x="99" y="92"/>
                    <a:pt x="100" y="91"/>
                    <a:pt x="100" y="90"/>
                  </a:cubicBezTo>
                  <a:cubicBezTo>
                    <a:pt x="99" y="89"/>
                    <a:pt x="99" y="87"/>
                    <a:pt x="100" y="87"/>
                  </a:cubicBezTo>
                  <a:cubicBezTo>
                    <a:pt x="100" y="88"/>
                    <a:pt x="104" y="86"/>
                    <a:pt x="102" y="86"/>
                  </a:cubicBezTo>
                  <a:cubicBezTo>
                    <a:pt x="102" y="84"/>
                    <a:pt x="103" y="83"/>
                    <a:pt x="102" y="82"/>
                  </a:cubicBezTo>
                  <a:cubicBezTo>
                    <a:pt x="101" y="81"/>
                    <a:pt x="100" y="82"/>
                    <a:pt x="100" y="81"/>
                  </a:cubicBezTo>
                  <a:cubicBezTo>
                    <a:pt x="102" y="80"/>
                    <a:pt x="101" y="77"/>
                    <a:pt x="100" y="76"/>
                  </a:cubicBezTo>
                  <a:cubicBezTo>
                    <a:pt x="101" y="76"/>
                    <a:pt x="102" y="76"/>
                    <a:pt x="102" y="76"/>
                  </a:cubicBezTo>
                  <a:cubicBezTo>
                    <a:pt x="104" y="76"/>
                    <a:pt x="106" y="78"/>
                    <a:pt x="107" y="76"/>
                  </a:cubicBezTo>
                  <a:cubicBezTo>
                    <a:pt x="109" y="77"/>
                    <a:pt x="107" y="78"/>
                    <a:pt x="110" y="77"/>
                  </a:cubicBezTo>
                  <a:cubicBezTo>
                    <a:pt x="110" y="78"/>
                    <a:pt x="113" y="80"/>
                    <a:pt x="113" y="80"/>
                  </a:cubicBezTo>
                  <a:cubicBezTo>
                    <a:pt x="113" y="80"/>
                    <a:pt x="113" y="81"/>
                    <a:pt x="114" y="81"/>
                  </a:cubicBezTo>
                  <a:cubicBezTo>
                    <a:pt x="114" y="82"/>
                    <a:pt x="113" y="81"/>
                    <a:pt x="113" y="82"/>
                  </a:cubicBezTo>
                  <a:cubicBezTo>
                    <a:pt x="114" y="82"/>
                    <a:pt x="116" y="82"/>
                    <a:pt x="116" y="82"/>
                  </a:cubicBezTo>
                  <a:cubicBezTo>
                    <a:pt x="117" y="82"/>
                    <a:pt x="118" y="80"/>
                    <a:pt x="118" y="79"/>
                  </a:cubicBezTo>
                  <a:cubicBezTo>
                    <a:pt x="118" y="79"/>
                    <a:pt x="120" y="83"/>
                    <a:pt x="121" y="83"/>
                  </a:cubicBezTo>
                  <a:cubicBezTo>
                    <a:pt x="121" y="84"/>
                    <a:pt x="124" y="86"/>
                    <a:pt x="124" y="87"/>
                  </a:cubicBezTo>
                  <a:cubicBezTo>
                    <a:pt x="124" y="87"/>
                    <a:pt x="124" y="87"/>
                    <a:pt x="124" y="88"/>
                  </a:cubicBezTo>
                  <a:cubicBezTo>
                    <a:pt x="125" y="88"/>
                    <a:pt x="126" y="86"/>
                    <a:pt x="126" y="88"/>
                  </a:cubicBezTo>
                  <a:cubicBezTo>
                    <a:pt x="127" y="88"/>
                    <a:pt x="128" y="89"/>
                    <a:pt x="128" y="90"/>
                  </a:cubicBezTo>
                  <a:cubicBezTo>
                    <a:pt x="127" y="90"/>
                    <a:pt x="128" y="92"/>
                    <a:pt x="128" y="92"/>
                  </a:cubicBezTo>
                  <a:cubicBezTo>
                    <a:pt x="128" y="93"/>
                    <a:pt x="125" y="92"/>
                    <a:pt x="124" y="92"/>
                  </a:cubicBezTo>
                  <a:cubicBezTo>
                    <a:pt x="123" y="96"/>
                    <a:pt x="118" y="93"/>
                    <a:pt x="114" y="94"/>
                  </a:cubicBezTo>
                  <a:cubicBezTo>
                    <a:pt x="113" y="95"/>
                    <a:pt x="109" y="98"/>
                    <a:pt x="109" y="100"/>
                  </a:cubicBezTo>
                  <a:cubicBezTo>
                    <a:pt x="111" y="100"/>
                    <a:pt x="112" y="99"/>
                    <a:pt x="114" y="98"/>
                  </a:cubicBezTo>
                  <a:cubicBezTo>
                    <a:pt x="116" y="98"/>
                    <a:pt x="116" y="97"/>
                    <a:pt x="117" y="97"/>
                  </a:cubicBezTo>
                  <a:cubicBezTo>
                    <a:pt x="117" y="97"/>
                    <a:pt x="118" y="97"/>
                    <a:pt x="118" y="97"/>
                  </a:cubicBezTo>
                  <a:cubicBezTo>
                    <a:pt x="115" y="97"/>
                    <a:pt x="117" y="99"/>
                    <a:pt x="117" y="100"/>
                  </a:cubicBezTo>
                  <a:cubicBezTo>
                    <a:pt x="118" y="101"/>
                    <a:pt x="119" y="102"/>
                    <a:pt x="120" y="102"/>
                  </a:cubicBezTo>
                  <a:cubicBezTo>
                    <a:pt x="120" y="103"/>
                    <a:pt x="118" y="102"/>
                    <a:pt x="118" y="103"/>
                  </a:cubicBezTo>
                  <a:cubicBezTo>
                    <a:pt x="118" y="103"/>
                    <a:pt x="117" y="104"/>
                    <a:pt x="117" y="104"/>
                  </a:cubicBezTo>
                  <a:cubicBezTo>
                    <a:pt x="114" y="104"/>
                    <a:pt x="115" y="104"/>
                    <a:pt x="115" y="103"/>
                  </a:cubicBezTo>
                  <a:cubicBezTo>
                    <a:pt x="116" y="104"/>
                    <a:pt x="117" y="103"/>
                    <a:pt x="117" y="103"/>
                  </a:cubicBezTo>
                  <a:cubicBezTo>
                    <a:pt x="116" y="102"/>
                    <a:pt x="116" y="103"/>
                    <a:pt x="116" y="102"/>
                  </a:cubicBezTo>
                  <a:cubicBezTo>
                    <a:pt x="115" y="102"/>
                    <a:pt x="114" y="103"/>
                    <a:pt x="113" y="103"/>
                  </a:cubicBezTo>
                  <a:cubicBezTo>
                    <a:pt x="112" y="103"/>
                    <a:pt x="111" y="104"/>
                    <a:pt x="111" y="104"/>
                  </a:cubicBezTo>
                  <a:cubicBezTo>
                    <a:pt x="110" y="106"/>
                    <a:pt x="109" y="108"/>
                    <a:pt x="108" y="108"/>
                  </a:cubicBezTo>
                  <a:cubicBezTo>
                    <a:pt x="108" y="108"/>
                    <a:pt x="106" y="110"/>
                    <a:pt x="106" y="110"/>
                  </a:cubicBezTo>
                  <a:cubicBezTo>
                    <a:pt x="105" y="111"/>
                    <a:pt x="105" y="111"/>
                    <a:pt x="104" y="112"/>
                  </a:cubicBezTo>
                  <a:cubicBezTo>
                    <a:pt x="104" y="113"/>
                    <a:pt x="104" y="115"/>
                    <a:pt x="104" y="115"/>
                  </a:cubicBezTo>
                  <a:cubicBezTo>
                    <a:pt x="102" y="116"/>
                    <a:pt x="102" y="119"/>
                    <a:pt x="100" y="119"/>
                  </a:cubicBezTo>
                  <a:cubicBezTo>
                    <a:pt x="99" y="122"/>
                    <a:pt x="97" y="122"/>
                    <a:pt x="97" y="125"/>
                  </a:cubicBezTo>
                  <a:cubicBezTo>
                    <a:pt x="97" y="126"/>
                    <a:pt x="98" y="129"/>
                    <a:pt x="98" y="130"/>
                  </a:cubicBezTo>
                  <a:cubicBezTo>
                    <a:pt x="98" y="131"/>
                    <a:pt x="98" y="133"/>
                    <a:pt x="97" y="133"/>
                  </a:cubicBezTo>
                  <a:cubicBezTo>
                    <a:pt x="97" y="133"/>
                    <a:pt x="95" y="131"/>
                    <a:pt x="96" y="131"/>
                  </a:cubicBezTo>
                  <a:cubicBezTo>
                    <a:pt x="96" y="130"/>
                    <a:pt x="95" y="127"/>
                    <a:pt x="94" y="127"/>
                  </a:cubicBezTo>
                  <a:cubicBezTo>
                    <a:pt x="93" y="126"/>
                    <a:pt x="92" y="127"/>
                    <a:pt x="91" y="126"/>
                  </a:cubicBezTo>
                  <a:cubicBezTo>
                    <a:pt x="90" y="125"/>
                    <a:pt x="87" y="125"/>
                    <a:pt x="86" y="125"/>
                  </a:cubicBezTo>
                  <a:cubicBezTo>
                    <a:pt x="86" y="126"/>
                    <a:pt x="87" y="126"/>
                    <a:pt x="87" y="127"/>
                  </a:cubicBezTo>
                  <a:cubicBezTo>
                    <a:pt x="86" y="127"/>
                    <a:pt x="85" y="128"/>
                    <a:pt x="84" y="128"/>
                  </a:cubicBezTo>
                  <a:cubicBezTo>
                    <a:pt x="83" y="127"/>
                    <a:pt x="83" y="126"/>
                    <a:pt x="81" y="126"/>
                  </a:cubicBezTo>
                  <a:cubicBezTo>
                    <a:pt x="78" y="126"/>
                    <a:pt x="76" y="129"/>
                    <a:pt x="76" y="132"/>
                  </a:cubicBezTo>
                  <a:cubicBezTo>
                    <a:pt x="76" y="132"/>
                    <a:pt x="76" y="137"/>
                    <a:pt x="76" y="137"/>
                  </a:cubicBezTo>
                  <a:cubicBezTo>
                    <a:pt x="76" y="139"/>
                    <a:pt x="78" y="140"/>
                    <a:pt x="78" y="141"/>
                  </a:cubicBezTo>
                  <a:cubicBezTo>
                    <a:pt x="79" y="141"/>
                    <a:pt x="80" y="144"/>
                    <a:pt x="82" y="144"/>
                  </a:cubicBezTo>
                  <a:cubicBezTo>
                    <a:pt x="82" y="145"/>
                    <a:pt x="81" y="145"/>
                    <a:pt x="83" y="145"/>
                  </a:cubicBezTo>
                  <a:cubicBezTo>
                    <a:pt x="83" y="145"/>
                    <a:pt x="84" y="145"/>
                    <a:pt x="84" y="144"/>
                  </a:cubicBezTo>
                  <a:cubicBezTo>
                    <a:pt x="83" y="143"/>
                    <a:pt x="84" y="142"/>
                    <a:pt x="85" y="141"/>
                  </a:cubicBezTo>
                  <a:cubicBezTo>
                    <a:pt x="85" y="143"/>
                    <a:pt x="87" y="141"/>
                    <a:pt x="87" y="141"/>
                  </a:cubicBezTo>
                  <a:cubicBezTo>
                    <a:pt x="87" y="141"/>
                    <a:pt x="89" y="140"/>
                    <a:pt x="89" y="140"/>
                  </a:cubicBezTo>
                  <a:cubicBezTo>
                    <a:pt x="89" y="138"/>
                    <a:pt x="91" y="140"/>
                    <a:pt x="90" y="141"/>
                  </a:cubicBezTo>
                  <a:cubicBezTo>
                    <a:pt x="89" y="141"/>
                    <a:pt x="89" y="142"/>
                    <a:pt x="88" y="142"/>
                  </a:cubicBezTo>
                  <a:cubicBezTo>
                    <a:pt x="88" y="144"/>
                    <a:pt x="87" y="145"/>
                    <a:pt x="87" y="146"/>
                  </a:cubicBezTo>
                  <a:cubicBezTo>
                    <a:pt x="87" y="147"/>
                    <a:pt x="88" y="147"/>
                    <a:pt x="88" y="149"/>
                  </a:cubicBezTo>
                  <a:cubicBezTo>
                    <a:pt x="89" y="149"/>
                    <a:pt x="91" y="149"/>
                    <a:pt x="92" y="149"/>
                  </a:cubicBezTo>
                  <a:cubicBezTo>
                    <a:pt x="92" y="148"/>
                    <a:pt x="92" y="148"/>
                    <a:pt x="92" y="148"/>
                  </a:cubicBezTo>
                  <a:cubicBezTo>
                    <a:pt x="94" y="148"/>
                    <a:pt x="92" y="152"/>
                    <a:pt x="94" y="152"/>
                  </a:cubicBezTo>
                  <a:cubicBezTo>
                    <a:pt x="94" y="154"/>
                    <a:pt x="94" y="155"/>
                    <a:pt x="94" y="156"/>
                  </a:cubicBezTo>
                  <a:cubicBezTo>
                    <a:pt x="95" y="157"/>
                    <a:pt x="96" y="158"/>
                    <a:pt x="96" y="159"/>
                  </a:cubicBezTo>
                  <a:cubicBezTo>
                    <a:pt x="97" y="159"/>
                    <a:pt x="100" y="159"/>
                    <a:pt x="100" y="158"/>
                  </a:cubicBezTo>
                  <a:cubicBezTo>
                    <a:pt x="101" y="158"/>
                    <a:pt x="102" y="159"/>
                    <a:pt x="101" y="160"/>
                  </a:cubicBezTo>
                  <a:cubicBezTo>
                    <a:pt x="105" y="160"/>
                    <a:pt x="103" y="157"/>
                    <a:pt x="104" y="157"/>
                  </a:cubicBezTo>
                  <a:cubicBezTo>
                    <a:pt x="105" y="156"/>
                    <a:pt x="105" y="156"/>
                    <a:pt x="105" y="156"/>
                  </a:cubicBezTo>
                  <a:cubicBezTo>
                    <a:pt x="106" y="157"/>
                    <a:pt x="107" y="155"/>
                    <a:pt x="107" y="155"/>
                  </a:cubicBezTo>
                  <a:cubicBezTo>
                    <a:pt x="107" y="155"/>
                    <a:pt x="108" y="154"/>
                    <a:pt x="108" y="154"/>
                  </a:cubicBezTo>
                  <a:cubicBezTo>
                    <a:pt x="109" y="155"/>
                    <a:pt x="109" y="155"/>
                    <a:pt x="109" y="155"/>
                  </a:cubicBezTo>
                  <a:cubicBezTo>
                    <a:pt x="110" y="155"/>
                    <a:pt x="111" y="154"/>
                    <a:pt x="112" y="154"/>
                  </a:cubicBezTo>
                  <a:cubicBezTo>
                    <a:pt x="113" y="154"/>
                    <a:pt x="113" y="157"/>
                    <a:pt x="115" y="157"/>
                  </a:cubicBezTo>
                  <a:cubicBezTo>
                    <a:pt x="117" y="157"/>
                    <a:pt x="119" y="158"/>
                    <a:pt x="120" y="157"/>
                  </a:cubicBezTo>
                  <a:cubicBezTo>
                    <a:pt x="120" y="157"/>
                    <a:pt x="121" y="157"/>
                    <a:pt x="121" y="158"/>
                  </a:cubicBezTo>
                  <a:cubicBezTo>
                    <a:pt x="122" y="158"/>
                    <a:pt x="122" y="158"/>
                    <a:pt x="122" y="158"/>
                  </a:cubicBezTo>
                  <a:cubicBezTo>
                    <a:pt x="122" y="159"/>
                    <a:pt x="122" y="159"/>
                    <a:pt x="122" y="159"/>
                  </a:cubicBezTo>
                  <a:cubicBezTo>
                    <a:pt x="123" y="159"/>
                    <a:pt x="123" y="159"/>
                    <a:pt x="124" y="160"/>
                  </a:cubicBezTo>
                  <a:cubicBezTo>
                    <a:pt x="124" y="161"/>
                    <a:pt x="125" y="161"/>
                    <a:pt x="125" y="161"/>
                  </a:cubicBezTo>
                  <a:cubicBezTo>
                    <a:pt x="126" y="162"/>
                    <a:pt x="125" y="162"/>
                    <a:pt x="127" y="163"/>
                  </a:cubicBezTo>
                  <a:cubicBezTo>
                    <a:pt x="128" y="163"/>
                    <a:pt x="129" y="164"/>
                    <a:pt x="130" y="164"/>
                  </a:cubicBezTo>
                  <a:cubicBezTo>
                    <a:pt x="130" y="162"/>
                    <a:pt x="131" y="164"/>
                    <a:pt x="132" y="164"/>
                  </a:cubicBezTo>
                  <a:cubicBezTo>
                    <a:pt x="132" y="164"/>
                    <a:pt x="132" y="164"/>
                    <a:pt x="133" y="165"/>
                  </a:cubicBezTo>
                  <a:cubicBezTo>
                    <a:pt x="134" y="166"/>
                    <a:pt x="133" y="166"/>
                    <a:pt x="134" y="167"/>
                  </a:cubicBezTo>
                  <a:cubicBezTo>
                    <a:pt x="135" y="168"/>
                    <a:pt x="135" y="170"/>
                    <a:pt x="135" y="171"/>
                  </a:cubicBezTo>
                  <a:cubicBezTo>
                    <a:pt x="135" y="171"/>
                    <a:pt x="135" y="173"/>
                    <a:pt x="135" y="174"/>
                  </a:cubicBezTo>
                  <a:cubicBezTo>
                    <a:pt x="134" y="174"/>
                    <a:pt x="137" y="175"/>
                    <a:pt x="137" y="173"/>
                  </a:cubicBezTo>
                  <a:cubicBezTo>
                    <a:pt x="138" y="173"/>
                    <a:pt x="139" y="175"/>
                    <a:pt x="140" y="175"/>
                  </a:cubicBezTo>
                  <a:cubicBezTo>
                    <a:pt x="139" y="176"/>
                    <a:pt x="141" y="177"/>
                    <a:pt x="141" y="175"/>
                  </a:cubicBezTo>
                  <a:cubicBezTo>
                    <a:pt x="143" y="175"/>
                    <a:pt x="143" y="178"/>
                    <a:pt x="142" y="179"/>
                  </a:cubicBezTo>
                  <a:cubicBezTo>
                    <a:pt x="144" y="179"/>
                    <a:pt x="144" y="178"/>
                    <a:pt x="146" y="178"/>
                  </a:cubicBezTo>
                  <a:cubicBezTo>
                    <a:pt x="147" y="178"/>
                    <a:pt x="147" y="178"/>
                    <a:pt x="148" y="177"/>
                  </a:cubicBezTo>
                  <a:cubicBezTo>
                    <a:pt x="150" y="178"/>
                    <a:pt x="151" y="179"/>
                    <a:pt x="152" y="180"/>
                  </a:cubicBezTo>
                  <a:cubicBezTo>
                    <a:pt x="155" y="182"/>
                    <a:pt x="155" y="188"/>
                    <a:pt x="152" y="190"/>
                  </a:cubicBezTo>
                  <a:cubicBezTo>
                    <a:pt x="152" y="190"/>
                    <a:pt x="150" y="193"/>
                    <a:pt x="150" y="193"/>
                  </a:cubicBezTo>
                  <a:cubicBezTo>
                    <a:pt x="150" y="193"/>
                    <a:pt x="150" y="197"/>
                    <a:pt x="149" y="197"/>
                  </a:cubicBezTo>
                  <a:cubicBezTo>
                    <a:pt x="149" y="198"/>
                    <a:pt x="149" y="202"/>
                    <a:pt x="148" y="202"/>
                  </a:cubicBezTo>
                  <a:cubicBezTo>
                    <a:pt x="148" y="204"/>
                    <a:pt x="147" y="205"/>
                    <a:pt x="146" y="207"/>
                  </a:cubicBezTo>
                  <a:cubicBezTo>
                    <a:pt x="145" y="207"/>
                    <a:pt x="142" y="209"/>
                    <a:pt x="142" y="210"/>
                  </a:cubicBezTo>
                  <a:cubicBezTo>
                    <a:pt x="141" y="210"/>
                    <a:pt x="140" y="211"/>
                    <a:pt x="139" y="211"/>
                  </a:cubicBezTo>
                  <a:cubicBezTo>
                    <a:pt x="139" y="211"/>
                    <a:pt x="137" y="213"/>
                    <a:pt x="138" y="213"/>
                  </a:cubicBezTo>
                  <a:cubicBezTo>
                    <a:pt x="137" y="214"/>
                    <a:pt x="138" y="217"/>
                    <a:pt x="137" y="218"/>
                  </a:cubicBezTo>
                  <a:cubicBezTo>
                    <a:pt x="136" y="219"/>
                    <a:pt x="136" y="219"/>
                    <a:pt x="136" y="219"/>
                  </a:cubicBezTo>
                  <a:cubicBezTo>
                    <a:pt x="135" y="219"/>
                    <a:pt x="136" y="220"/>
                    <a:pt x="134" y="220"/>
                  </a:cubicBezTo>
                  <a:cubicBezTo>
                    <a:pt x="133" y="220"/>
                    <a:pt x="131" y="222"/>
                    <a:pt x="131" y="223"/>
                  </a:cubicBezTo>
                  <a:cubicBezTo>
                    <a:pt x="131" y="225"/>
                    <a:pt x="131" y="226"/>
                    <a:pt x="130" y="227"/>
                  </a:cubicBezTo>
                  <a:cubicBezTo>
                    <a:pt x="130" y="227"/>
                    <a:pt x="127" y="227"/>
                    <a:pt x="127" y="229"/>
                  </a:cubicBezTo>
                  <a:cubicBezTo>
                    <a:pt x="127" y="229"/>
                    <a:pt x="127" y="231"/>
                    <a:pt x="127" y="232"/>
                  </a:cubicBezTo>
                  <a:cubicBezTo>
                    <a:pt x="126" y="232"/>
                    <a:pt x="125" y="232"/>
                    <a:pt x="124" y="233"/>
                  </a:cubicBezTo>
                  <a:cubicBezTo>
                    <a:pt x="122" y="233"/>
                    <a:pt x="122" y="233"/>
                    <a:pt x="121" y="234"/>
                  </a:cubicBezTo>
                  <a:cubicBezTo>
                    <a:pt x="121" y="235"/>
                    <a:pt x="120" y="236"/>
                    <a:pt x="120" y="236"/>
                  </a:cubicBezTo>
                  <a:cubicBezTo>
                    <a:pt x="120" y="238"/>
                    <a:pt x="119" y="236"/>
                    <a:pt x="117" y="237"/>
                  </a:cubicBezTo>
                  <a:cubicBezTo>
                    <a:pt x="118" y="237"/>
                    <a:pt x="118" y="239"/>
                    <a:pt x="118" y="239"/>
                  </a:cubicBezTo>
                  <a:cubicBezTo>
                    <a:pt x="118" y="240"/>
                    <a:pt x="117" y="241"/>
                    <a:pt x="116" y="242"/>
                  </a:cubicBezTo>
                  <a:cubicBezTo>
                    <a:pt x="116" y="242"/>
                    <a:pt x="115" y="243"/>
                    <a:pt x="115" y="243"/>
                  </a:cubicBezTo>
                  <a:cubicBezTo>
                    <a:pt x="115" y="245"/>
                    <a:pt x="114" y="246"/>
                    <a:pt x="114" y="247"/>
                  </a:cubicBezTo>
                  <a:cubicBezTo>
                    <a:pt x="115" y="247"/>
                    <a:pt x="114" y="247"/>
                    <a:pt x="114" y="248"/>
                  </a:cubicBezTo>
                  <a:cubicBezTo>
                    <a:pt x="115" y="247"/>
                    <a:pt x="115" y="247"/>
                    <a:pt x="115" y="247"/>
                  </a:cubicBezTo>
                  <a:cubicBezTo>
                    <a:pt x="115" y="246"/>
                    <a:pt x="117" y="247"/>
                    <a:pt x="116" y="247"/>
                  </a:cubicBezTo>
                  <a:cubicBezTo>
                    <a:pt x="115" y="249"/>
                    <a:pt x="114" y="249"/>
                    <a:pt x="114" y="250"/>
                  </a:cubicBezTo>
                  <a:cubicBezTo>
                    <a:pt x="112" y="250"/>
                    <a:pt x="111" y="254"/>
                    <a:pt x="112" y="254"/>
                  </a:cubicBezTo>
                  <a:cubicBezTo>
                    <a:pt x="112" y="254"/>
                    <a:pt x="113" y="255"/>
                    <a:pt x="113" y="255"/>
                  </a:cubicBezTo>
                  <a:cubicBezTo>
                    <a:pt x="110" y="254"/>
                    <a:pt x="107" y="253"/>
                    <a:pt x="104" y="252"/>
                  </a:cubicBezTo>
                  <a:cubicBezTo>
                    <a:pt x="104" y="249"/>
                    <a:pt x="104" y="240"/>
                    <a:pt x="105" y="240"/>
                  </a:cubicBezTo>
                  <a:cubicBezTo>
                    <a:pt x="105" y="239"/>
                    <a:pt x="106" y="237"/>
                    <a:pt x="106" y="237"/>
                  </a:cubicBezTo>
                  <a:cubicBezTo>
                    <a:pt x="106" y="235"/>
                    <a:pt x="106" y="234"/>
                    <a:pt x="106" y="232"/>
                  </a:cubicBezTo>
                  <a:cubicBezTo>
                    <a:pt x="105" y="231"/>
                    <a:pt x="107" y="229"/>
                    <a:pt x="107" y="227"/>
                  </a:cubicBezTo>
                  <a:cubicBezTo>
                    <a:pt x="109" y="226"/>
                    <a:pt x="108" y="215"/>
                    <a:pt x="109" y="215"/>
                  </a:cubicBezTo>
                  <a:cubicBezTo>
                    <a:pt x="109" y="210"/>
                    <a:pt x="111" y="207"/>
                    <a:pt x="110" y="201"/>
                  </a:cubicBezTo>
                  <a:cubicBezTo>
                    <a:pt x="110" y="201"/>
                    <a:pt x="107" y="198"/>
                    <a:pt x="107" y="198"/>
                  </a:cubicBezTo>
                  <a:cubicBezTo>
                    <a:pt x="105" y="198"/>
                    <a:pt x="103" y="194"/>
                    <a:pt x="103" y="192"/>
                  </a:cubicBezTo>
                  <a:cubicBezTo>
                    <a:pt x="102" y="191"/>
                    <a:pt x="102" y="190"/>
                    <a:pt x="102" y="189"/>
                  </a:cubicBezTo>
                  <a:cubicBezTo>
                    <a:pt x="102" y="189"/>
                    <a:pt x="98" y="182"/>
                    <a:pt x="98" y="182"/>
                  </a:cubicBezTo>
                  <a:cubicBezTo>
                    <a:pt x="95" y="181"/>
                    <a:pt x="98" y="179"/>
                    <a:pt x="98" y="177"/>
                  </a:cubicBezTo>
                  <a:cubicBezTo>
                    <a:pt x="96" y="176"/>
                    <a:pt x="98" y="170"/>
                    <a:pt x="99" y="170"/>
                  </a:cubicBezTo>
                  <a:cubicBezTo>
                    <a:pt x="99" y="170"/>
                    <a:pt x="99" y="169"/>
                    <a:pt x="100" y="169"/>
                  </a:cubicBezTo>
                  <a:cubicBezTo>
                    <a:pt x="101" y="171"/>
                    <a:pt x="103" y="168"/>
                    <a:pt x="101" y="168"/>
                  </a:cubicBezTo>
                  <a:cubicBezTo>
                    <a:pt x="101" y="167"/>
                    <a:pt x="101" y="164"/>
                    <a:pt x="101" y="163"/>
                  </a:cubicBezTo>
                  <a:cubicBezTo>
                    <a:pt x="101" y="161"/>
                    <a:pt x="99" y="158"/>
                    <a:pt x="98" y="162"/>
                  </a:cubicBezTo>
                  <a:cubicBezTo>
                    <a:pt x="97" y="161"/>
                    <a:pt x="93" y="161"/>
                    <a:pt x="93" y="159"/>
                  </a:cubicBezTo>
                  <a:cubicBezTo>
                    <a:pt x="93" y="158"/>
                    <a:pt x="91" y="155"/>
                    <a:pt x="90" y="155"/>
                  </a:cubicBezTo>
                  <a:cubicBezTo>
                    <a:pt x="91" y="153"/>
                    <a:pt x="86" y="150"/>
                    <a:pt x="84" y="150"/>
                  </a:cubicBezTo>
                  <a:cubicBezTo>
                    <a:pt x="84" y="150"/>
                    <a:pt x="84" y="150"/>
                    <a:pt x="83" y="150"/>
                  </a:cubicBezTo>
                  <a:cubicBezTo>
                    <a:pt x="82" y="150"/>
                    <a:pt x="81" y="147"/>
                    <a:pt x="79" y="147"/>
                  </a:cubicBezTo>
                  <a:cubicBezTo>
                    <a:pt x="77" y="147"/>
                    <a:pt x="75" y="146"/>
                    <a:pt x="73" y="146"/>
                  </a:cubicBezTo>
                  <a:cubicBezTo>
                    <a:pt x="72" y="145"/>
                    <a:pt x="69" y="145"/>
                    <a:pt x="68" y="144"/>
                  </a:cubicBezTo>
                  <a:cubicBezTo>
                    <a:pt x="67" y="144"/>
                    <a:pt x="66" y="141"/>
                    <a:pt x="66" y="139"/>
                  </a:cubicBezTo>
                  <a:cubicBezTo>
                    <a:pt x="66" y="138"/>
                    <a:pt x="65" y="133"/>
                    <a:pt x="63" y="133"/>
                  </a:cubicBezTo>
                  <a:cubicBezTo>
                    <a:pt x="63" y="132"/>
                    <a:pt x="60" y="130"/>
                    <a:pt x="59" y="130"/>
                  </a:cubicBezTo>
                  <a:cubicBezTo>
                    <a:pt x="59" y="130"/>
                    <a:pt x="58" y="127"/>
                    <a:pt x="58" y="127"/>
                  </a:cubicBezTo>
                  <a:cubicBezTo>
                    <a:pt x="58" y="126"/>
                    <a:pt x="55" y="123"/>
                    <a:pt x="55" y="124"/>
                  </a:cubicBezTo>
                  <a:cubicBezTo>
                    <a:pt x="54" y="125"/>
                    <a:pt x="57" y="127"/>
                    <a:pt x="57" y="128"/>
                  </a:cubicBezTo>
                  <a:cubicBezTo>
                    <a:pt x="57" y="128"/>
                    <a:pt x="59" y="132"/>
                    <a:pt x="60" y="132"/>
                  </a:cubicBezTo>
                  <a:cubicBezTo>
                    <a:pt x="64" y="140"/>
                    <a:pt x="56" y="135"/>
                    <a:pt x="56" y="132"/>
                  </a:cubicBezTo>
                  <a:cubicBezTo>
                    <a:pt x="56" y="131"/>
                    <a:pt x="54" y="127"/>
                    <a:pt x="54" y="126"/>
                  </a:cubicBezTo>
                  <a:cubicBezTo>
                    <a:pt x="53" y="126"/>
                    <a:pt x="52" y="122"/>
                    <a:pt x="52" y="122"/>
                  </a:cubicBezTo>
                  <a:cubicBezTo>
                    <a:pt x="52" y="120"/>
                    <a:pt x="51" y="119"/>
                    <a:pt x="48" y="119"/>
                  </a:cubicBezTo>
                  <a:cubicBezTo>
                    <a:pt x="48" y="119"/>
                    <a:pt x="46" y="116"/>
                    <a:pt x="46" y="116"/>
                  </a:cubicBezTo>
                  <a:cubicBezTo>
                    <a:pt x="46" y="115"/>
                    <a:pt x="44" y="112"/>
                    <a:pt x="43" y="112"/>
                  </a:cubicBezTo>
                  <a:cubicBezTo>
                    <a:pt x="43" y="110"/>
                    <a:pt x="42" y="107"/>
                    <a:pt x="43" y="105"/>
                  </a:cubicBezTo>
                  <a:cubicBezTo>
                    <a:pt x="43" y="102"/>
                    <a:pt x="43" y="97"/>
                    <a:pt x="39" y="94"/>
                  </a:cubicBezTo>
                  <a:cubicBezTo>
                    <a:pt x="46" y="81"/>
                    <a:pt x="55" y="69"/>
                    <a:pt x="65" y="59"/>
                  </a:cubicBezTo>
                  <a:close/>
                  <a:moveTo>
                    <a:pt x="122" y="100"/>
                  </a:moveTo>
                  <a:cubicBezTo>
                    <a:pt x="122" y="101"/>
                    <a:pt x="122" y="102"/>
                    <a:pt x="121" y="102"/>
                  </a:cubicBezTo>
                  <a:cubicBezTo>
                    <a:pt x="121" y="101"/>
                    <a:pt x="121" y="101"/>
                    <a:pt x="122" y="100"/>
                  </a:cubicBezTo>
                  <a:close/>
                  <a:moveTo>
                    <a:pt x="116" y="144"/>
                  </a:moveTo>
                  <a:cubicBezTo>
                    <a:pt x="116" y="144"/>
                    <a:pt x="115" y="145"/>
                    <a:pt x="115" y="144"/>
                  </a:cubicBezTo>
                  <a:cubicBezTo>
                    <a:pt x="116" y="144"/>
                    <a:pt x="116" y="144"/>
                    <a:pt x="116" y="144"/>
                  </a:cubicBezTo>
                  <a:close/>
                  <a:moveTo>
                    <a:pt x="108" y="144"/>
                  </a:moveTo>
                  <a:cubicBezTo>
                    <a:pt x="108" y="145"/>
                    <a:pt x="105" y="145"/>
                    <a:pt x="105" y="144"/>
                  </a:cubicBezTo>
                  <a:cubicBezTo>
                    <a:pt x="106" y="144"/>
                    <a:pt x="107" y="144"/>
                    <a:pt x="108" y="144"/>
                  </a:cubicBezTo>
                  <a:cubicBezTo>
                    <a:pt x="108" y="143"/>
                    <a:pt x="107" y="143"/>
                    <a:pt x="107" y="142"/>
                  </a:cubicBezTo>
                  <a:cubicBezTo>
                    <a:pt x="108" y="142"/>
                    <a:pt x="109" y="143"/>
                    <a:pt x="111" y="143"/>
                  </a:cubicBezTo>
                  <a:cubicBezTo>
                    <a:pt x="111" y="142"/>
                    <a:pt x="110" y="143"/>
                    <a:pt x="111" y="142"/>
                  </a:cubicBezTo>
                  <a:cubicBezTo>
                    <a:pt x="111" y="142"/>
                    <a:pt x="113" y="144"/>
                    <a:pt x="113" y="144"/>
                  </a:cubicBezTo>
                  <a:cubicBezTo>
                    <a:pt x="111" y="144"/>
                    <a:pt x="110" y="144"/>
                    <a:pt x="108" y="144"/>
                  </a:cubicBezTo>
                  <a:close/>
                  <a:moveTo>
                    <a:pt x="110" y="153"/>
                  </a:moveTo>
                  <a:cubicBezTo>
                    <a:pt x="110" y="153"/>
                    <a:pt x="110" y="153"/>
                    <a:pt x="109" y="153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9" y="153"/>
                    <a:pt x="110" y="153"/>
                    <a:pt x="110" y="153"/>
                  </a:cubicBezTo>
                  <a:close/>
                  <a:moveTo>
                    <a:pt x="100" y="140"/>
                  </a:moveTo>
                  <a:cubicBezTo>
                    <a:pt x="99" y="140"/>
                    <a:pt x="97" y="139"/>
                    <a:pt x="97" y="138"/>
                  </a:cubicBezTo>
                  <a:cubicBezTo>
                    <a:pt x="97" y="138"/>
                    <a:pt x="98" y="138"/>
                    <a:pt x="99" y="137"/>
                  </a:cubicBezTo>
                  <a:cubicBezTo>
                    <a:pt x="101" y="137"/>
                    <a:pt x="102" y="139"/>
                    <a:pt x="104" y="139"/>
                  </a:cubicBezTo>
                  <a:cubicBezTo>
                    <a:pt x="104" y="140"/>
                    <a:pt x="106" y="141"/>
                    <a:pt x="104" y="141"/>
                  </a:cubicBezTo>
                  <a:cubicBezTo>
                    <a:pt x="102" y="142"/>
                    <a:pt x="101" y="141"/>
                    <a:pt x="100" y="140"/>
                  </a:cubicBezTo>
                  <a:close/>
                  <a:moveTo>
                    <a:pt x="103" y="145"/>
                  </a:moveTo>
                  <a:cubicBezTo>
                    <a:pt x="102" y="145"/>
                    <a:pt x="102" y="145"/>
                    <a:pt x="102" y="145"/>
                  </a:cubicBezTo>
                  <a:cubicBezTo>
                    <a:pt x="102" y="144"/>
                    <a:pt x="103" y="143"/>
                    <a:pt x="103" y="145"/>
                  </a:cubicBezTo>
                  <a:close/>
                  <a:moveTo>
                    <a:pt x="101" y="145"/>
                  </a:moveTo>
                  <a:cubicBezTo>
                    <a:pt x="101" y="145"/>
                    <a:pt x="100" y="145"/>
                    <a:pt x="100" y="144"/>
                  </a:cubicBezTo>
                  <a:cubicBezTo>
                    <a:pt x="101" y="144"/>
                    <a:pt x="101" y="144"/>
                    <a:pt x="101" y="145"/>
                  </a:cubicBezTo>
                  <a:close/>
                  <a:moveTo>
                    <a:pt x="95" y="138"/>
                  </a:moveTo>
                  <a:cubicBezTo>
                    <a:pt x="95" y="139"/>
                    <a:pt x="92" y="139"/>
                    <a:pt x="93" y="137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4" y="138"/>
                    <a:pt x="94" y="138"/>
                    <a:pt x="95" y="1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532549" y="4825729"/>
            <a:ext cx="968844" cy="968844"/>
            <a:chOff x="4532549" y="4825729"/>
            <a:chExt cx="968844" cy="968844"/>
          </a:xfrm>
        </p:grpSpPr>
        <p:sp>
          <p:nvSpPr>
            <p:cNvPr id="20" name="椭圆 19"/>
            <p:cNvSpPr/>
            <p:nvPr/>
          </p:nvSpPr>
          <p:spPr>
            <a:xfrm>
              <a:off x="4532549" y="4825729"/>
              <a:ext cx="968844" cy="968844"/>
            </a:xfrm>
            <a:prstGeom prst="ellipse">
              <a:avLst/>
            </a:prstGeom>
            <a:solidFill>
              <a:srgbClr val="F3C72A"/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4853497" y="5174707"/>
              <a:ext cx="385006" cy="263607"/>
              <a:chOff x="4065588" y="2838451"/>
              <a:chExt cx="176213" cy="120650"/>
            </a:xfrm>
            <a:solidFill>
              <a:schemeClr val="bg1"/>
            </a:solidFill>
          </p:grpSpPr>
          <p:sp>
            <p:nvSpPr>
              <p:cNvPr id="24" name="Freeform 678"/>
              <p:cNvSpPr/>
              <p:nvPr/>
            </p:nvSpPr>
            <p:spPr bwMode="auto">
              <a:xfrm>
                <a:off x="4065588" y="2838451"/>
                <a:ext cx="150813" cy="120650"/>
              </a:xfrm>
              <a:custGeom>
                <a:avLst/>
                <a:gdLst>
                  <a:gd name="T0" fmla="*/ 177 w 248"/>
                  <a:gd name="T1" fmla="*/ 176 h 196"/>
                  <a:gd name="T2" fmla="*/ 157 w 248"/>
                  <a:gd name="T3" fmla="*/ 176 h 196"/>
                  <a:gd name="T4" fmla="*/ 157 w 248"/>
                  <a:gd name="T5" fmla="*/ 156 h 196"/>
                  <a:gd name="T6" fmla="*/ 157 w 248"/>
                  <a:gd name="T7" fmla="*/ 125 h 196"/>
                  <a:gd name="T8" fmla="*/ 157 w 248"/>
                  <a:gd name="T9" fmla="*/ 105 h 196"/>
                  <a:gd name="T10" fmla="*/ 177 w 248"/>
                  <a:gd name="T11" fmla="*/ 105 h 196"/>
                  <a:gd name="T12" fmla="*/ 197 w 248"/>
                  <a:gd name="T13" fmla="*/ 105 h 196"/>
                  <a:gd name="T14" fmla="*/ 197 w 248"/>
                  <a:gd name="T15" fmla="*/ 85 h 196"/>
                  <a:gd name="T16" fmla="*/ 197 w 248"/>
                  <a:gd name="T17" fmla="*/ 65 h 196"/>
                  <a:gd name="T18" fmla="*/ 217 w 248"/>
                  <a:gd name="T19" fmla="*/ 65 h 196"/>
                  <a:gd name="T20" fmla="*/ 248 w 248"/>
                  <a:gd name="T21" fmla="*/ 65 h 196"/>
                  <a:gd name="T22" fmla="*/ 248 w 248"/>
                  <a:gd name="T23" fmla="*/ 32 h 196"/>
                  <a:gd name="T24" fmla="*/ 241 w 248"/>
                  <a:gd name="T25" fmla="*/ 24 h 196"/>
                  <a:gd name="T26" fmla="*/ 104 w 248"/>
                  <a:gd name="T27" fmla="*/ 24 h 196"/>
                  <a:gd name="T28" fmla="*/ 96 w 248"/>
                  <a:gd name="T29" fmla="*/ 7 h 196"/>
                  <a:gd name="T30" fmla="*/ 85 w 248"/>
                  <a:gd name="T31" fmla="*/ 0 h 196"/>
                  <a:gd name="T32" fmla="*/ 38 w 248"/>
                  <a:gd name="T33" fmla="*/ 0 h 196"/>
                  <a:gd name="T34" fmla="*/ 27 w 248"/>
                  <a:gd name="T35" fmla="*/ 7 h 196"/>
                  <a:gd name="T36" fmla="*/ 18 w 248"/>
                  <a:gd name="T37" fmla="*/ 24 h 196"/>
                  <a:gd name="T38" fmla="*/ 7 w 248"/>
                  <a:gd name="T39" fmla="*/ 24 h 196"/>
                  <a:gd name="T40" fmla="*/ 0 w 248"/>
                  <a:gd name="T41" fmla="*/ 32 h 196"/>
                  <a:gd name="T42" fmla="*/ 0 w 248"/>
                  <a:gd name="T43" fmla="*/ 188 h 196"/>
                  <a:gd name="T44" fmla="*/ 7 w 248"/>
                  <a:gd name="T45" fmla="*/ 196 h 196"/>
                  <a:gd name="T46" fmla="*/ 197 w 248"/>
                  <a:gd name="T47" fmla="*/ 196 h 196"/>
                  <a:gd name="T48" fmla="*/ 197 w 248"/>
                  <a:gd name="T49" fmla="*/ 176 h 196"/>
                  <a:gd name="T50" fmla="*/ 177 w 248"/>
                  <a:gd name="T51" fmla="*/ 17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8" h="196">
                    <a:moveTo>
                      <a:pt x="177" y="176"/>
                    </a:moveTo>
                    <a:cubicBezTo>
                      <a:pt x="157" y="176"/>
                      <a:pt x="157" y="176"/>
                      <a:pt x="157" y="176"/>
                    </a:cubicBezTo>
                    <a:cubicBezTo>
                      <a:pt x="157" y="156"/>
                      <a:pt x="157" y="156"/>
                      <a:pt x="157" y="156"/>
                    </a:cubicBezTo>
                    <a:cubicBezTo>
                      <a:pt x="157" y="125"/>
                      <a:pt x="157" y="125"/>
                      <a:pt x="157" y="12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77" y="105"/>
                      <a:pt x="177" y="105"/>
                      <a:pt x="177" y="105"/>
                    </a:cubicBezTo>
                    <a:cubicBezTo>
                      <a:pt x="197" y="105"/>
                      <a:pt x="197" y="105"/>
                      <a:pt x="197" y="105"/>
                    </a:cubicBezTo>
                    <a:cubicBezTo>
                      <a:pt x="197" y="85"/>
                      <a:pt x="197" y="85"/>
                      <a:pt x="197" y="85"/>
                    </a:cubicBezTo>
                    <a:cubicBezTo>
                      <a:pt x="197" y="65"/>
                      <a:pt x="197" y="65"/>
                      <a:pt x="197" y="65"/>
                    </a:cubicBezTo>
                    <a:cubicBezTo>
                      <a:pt x="217" y="65"/>
                      <a:pt x="217" y="65"/>
                      <a:pt x="217" y="65"/>
                    </a:cubicBezTo>
                    <a:cubicBezTo>
                      <a:pt x="248" y="65"/>
                      <a:pt x="248" y="65"/>
                      <a:pt x="248" y="65"/>
                    </a:cubicBezTo>
                    <a:cubicBezTo>
                      <a:pt x="248" y="32"/>
                      <a:pt x="248" y="32"/>
                      <a:pt x="248" y="32"/>
                    </a:cubicBezTo>
                    <a:cubicBezTo>
                      <a:pt x="248" y="28"/>
                      <a:pt x="245" y="24"/>
                      <a:pt x="241" y="24"/>
                    </a:cubicBezTo>
                    <a:cubicBezTo>
                      <a:pt x="104" y="24"/>
                      <a:pt x="104" y="24"/>
                      <a:pt x="104" y="24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4" y="3"/>
                      <a:pt x="89" y="0"/>
                      <a:pt x="85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4" y="0"/>
                      <a:pt x="29" y="3"/>
                      <a:pt x="27" y="7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3" y="24"/>
                      <a:pt x="0" y="28"/>
                      <a:pt x="0" y="32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92"/>
                      <a:pt x="3" y="196"/>
                      <a:pt x="7" y="196"/>
                    </a:cubicBezTo>
                    <a:cubicBezTo>
                      <a:pt x="197" y="196"/>
                      <a:pt x="197" y="196"/>
                      <a:pt x="197" y="196"/>
                    </a:cubicBezTo>
                    <a:cubicBezTo>
                      <a:pt x="197" y="176"/>
                      <a:pt x="197" y="176"/>
                      <a:pt x="197" y="176"/>
                    </a:cubicBezTo>
                    <a:lnTo>
                      <a:pt x="177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679"/>
              <p:cNvSpPr/>
              <p:nvPr/>
            </p:nvSpPr>
            <p:spPr bwMode="auto">
              <a:xfrm>
                <a:off x="4173538" y="2890838"/>
                <a:ext cx="68263" cy="68263"/>
              </a:xfrm>
              <a:custGeom>
                <a:avLst/>
                <a:gdLst>
                  <a:gd name="T0" fmla="*/ 27 w 43"/>
                  <a:gd name="T1" fmla="*/ 0 h 43"/>
                  <a:gd name="T2" fmla="*/ 15 w 43"/>
                  <a:gd name="T3" fmla="*/ 0 h 43"/>
                  <a:gd name="T4" fmla="*/ 15 w 43"/>
                  <a:gd name="T5" fmla="*/ 15 h 43"/>
                  <a:gd name="T6" fmla="*/ 0 w 43"/>
                  <a:gd name="T7" fmla="*/ 15 h 43"/>
                  <a:gd name="T8" fmla="*/ 0 w 43"/>
                  <a:gd name="T9" fmla="*/ 27 h 43"/>
                  <a:gd name="T10" fmla="*/ 15 w 43"/>
                  <a:gd name="T11" fmla="*/ 27 h 43"/>
                  <a:gd name="T12" fmla="*/ 15 w 43"/>
                  <a:gd name="T13" fmla="*/ 43 h 43"/>
                  <a:gd name="T14" fmla="*/ 27 w 43"/>
                  <a:gd name="T15" fmla="*/ 43 h 43"/>
                  <a:gd name="T16" fmla="*/ 27 w 43"/>
                  <a:gd name="T17" fmla="*/ 27 h 43"/>
                  <a:gd name="T18" fmla="*/ 43 w 43"/>
                  <a:gd name="T19" fmla="*/ 27 h 43"/>
                  <a:gd name="T20" fmla="*/ 43 w 43"/>
                  <a:gd name="T21" fmla="*/ 15 h 43"/>
                  <a:gd name="T22" fmla="*/ 27 w 43"/>
                  <a:gd name="T23" fmla="*/ 15 h 43"/>
                  <a:gd name="T24" fmla="*/ 27 w 43"/>
                  <a:gd name="T2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43">
                    <a:moveTo>
                      <a:pt x="27" y="0"/>
                    </a:moveTo>
                    <a:lnTo>
                      <a:pt x="15" y="0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15" y="27"/>
                    </a:lnTo>
                    <a:lnTo>
                      <a:pt x="15" y="43"/>
                    </a:lnTo>
                    <a:lnTo>
                      <a:pt x="27" y="43"/>
                    </a:lnTo>
                    <a:lnTo>
                      <a:pt x="27" y="27"/>
                    </a:lnTo>
                    <a:lnTo>
                      <a:pt x="43" y="27"/>
                    </a:lnTo>
                    <a:lnTo>
                      <a:pt x="43" y="15"/>
                    </a:lnTo>
                    <a:lnTo>
                      <a:pt x="27" y="15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779775" y="2612671"/>
            <a:ext cx="968844" cy="968844"/>
            <a:chOff x="779775" y="2612671"/>
            <a:chExt cx="968844" cy="968844"/>
          </a:xfrm>
        </p:grpSpPr>
        <p:sp>
          <p:nvSpPr>
            <p:cNvPr id="21" name="椭圆 20"/>
            <p:cNvSpPr/>
            <p:nvPr/>
          </p:nvSpPr>
          <p:spPr>
            <a:xfrm>
              <a:off x="779775" y="2612671"/>
              <a:ext cx="968844" cy="968844"/>
            </a:xfrm>
            <a:prstGeom prst="ellipse">
              <a:avLst/>
            </a:prstGeom>
            <a:solidFill>
              <a:srgbClr val="C4D644"/>
            </a:solidFill>
            <a:ln w="349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Freeform 252"/>
            <p:cNvSpPr>
              <a:spLocks noEditPoints="1"/>
            </p:cNvSpPr>
            <p:nvPr/>
          </p:nvSpPr>
          <p:spPr bwMode="auto">
            <a:xfrm>
              <a:off x="1050600" y="2906324"/>
              <a:ext cx="405817" cy="381537"/>
            </a:xfrm>
            <a:custGeom>
              <a:avLst/>
              <a:gdLst>
                <a:gd name="T0" fmla="*/ 294 w 301"/>
                <a:gd name="T1" fmla="*/ 107 h 285"/>
                <a:gd name="T2" fmla="*/ 137 w 301"/>
                <a:gd name="T3" fmla="*/ 9 h 285"/>
                <a:gd name="T4" fmla="*/ 7 w 301"/>
                <a:gd name="T5" fmla="*/ 139 h 285"/>
                <a:gd name="T6" fmla="*/ 64 w 301"/>
                <a:gd name="T7" fmla="*/ 218 h 285"/>
                <a:gd name="T8" fmla="*/ 36 w 301"/>
                <a:gd name="T9" fmla="*/ 268 h 285"/>
                <a:gd name="T10" fmla="*/ 122 w 301"/>
                <a:gd name="T11" fmla="*/ 237 h 285"/>
                <a:gd name="T12" fmla="*/ 164 w 301"/>
                <a:gd name="T13" fmla="*/ 237 h 285"/>
                <a:gd name="T14" fmla="*/ 294 w 301"/>
                <a:gd name="T15" fmla="*/ 107 h 285"/>
                <a:gd name="T16" fmla="*/ 80 w 301"/>
                <a:gd name="T17" fmla="*/ 143 h 285"/>
                <a:gd name="T18" fmla="*/ 60 w 301"/>
                <a:gd name="T19" fmla="*/ 123 h 285"/>
                <a:gd name="T20" fmla="*/ 80 w 301"/>
                <a:gd name="T21" fmla="*/ 103 h 285"/>
                <a:gd name="T22" fmla="*/ 100 w 301"/>
                <a:gd name="T23" fmla="*/ 123 h 285"/>
                <a:gd name="T24" fmla="*/ 80 w 301"/>
                <a:gd name="T25" fmla="*/ 143 h 285"/>
                <a:gd name="T26" fmla="*/ 151 w 301"/>
                <a:gd name="T27" fmla="*/ 143 h 285"/>
                <a:gd name="T28" fmla="*/ 131 w 301"/>
                <a:gd name="T29" fmla="*/ 123 h 285"/>
                <a:gd name="T30" fmla="*/ 151 w 301"/>
                <a:gd name="T31" fmla="*/ 103 h 285"/>
                <a:gd name="T32" fmla="*/ 172 w 301"/>
                <a:gd name="T33" fmla="*/ 123 h 285"/>
                <a:gd name="T34" fmla="*/ 151 w 301"/>
                <a:gd name="T35" fmla="*/ 143 h 285"/>
                <a:gd name="T36" fmla="*/ 223 w 301"/>
                <a:gd name="T37" fmla="*/ 143 h 285"/>
                <a:gd name="T38" fmla="*/ 203 w 301"/>
                <a:gd name="T39" fmla="*/ 123 h 285"/>
                <a:gd name="T40" fmla="*/ 223 w 301"/>
                <a:gd name="T41" fmla="*/ 103 h 285"/>
                <a:gd name="T42" fmla="*/ 243 w 301"/>
                <a:gd name="T43" fmla="*/ 123 h 285"/>
                <a:gd name="T44" fmla="*/ 223 w 301"/>
                <a:gd name="T45" fmla="*/ 14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1" h="285">
                  <a:moveTo>
                    <a:pt x="294" y="107"/>
                  </a:moveTo>
                  <a:cubicBezTo>
                    <a:pt x="286" y="44"/>
                    <a:pt x="216" y="0"/>
                    <a:pt x="137" y="9"/>
                  </a:cubicBezTo>
                  <a:cubicBezTo>
                    <a:pt x="58" y="18"/>
                    <a:pt x="0" y="76"/>
                    <a:pt x="7" y="139"/>
                  </a:cubicBezTo>
                  <a:cubicBezTo>
                    <a:pt x="11" y="172"/>
                    <a:pt x="33" y="200"/>
                    <a:pt x="64" y="218"/>
                  </a:cubicBezTo>
                  <a:cubicBezTo>
                    <a:pt x="65" y="232"/>
                    <a:pt x="60" y="250"/>
                    <a:pt x="36" y="268"/>
                  </a:cubicBezTo>
                  <a:cubicBezTo>
                    <a:pt x="26" y="275"/>
                    <a:pt x="76" y="285"/>
                    <a:pt x="122" y="237"/>
                  </a:cubicBezTo>
                  <a:cubicBezTo>
                    <a:pt x="136" y="238"/>
                    <a:pt x="150" y="239"/>
                    <a:pt x="164" y="237"/>
                  </a:cubicBezTo>
                  <a:cubicBezTo>
                    <a:pt x="243" y="228"/>
                    <a:pt x="301" y="170"/>
                    <a:pt x="294" y="107"/>
                  </a:cubicBezTo>
                  <a:close/>
                  <a:moveTo>
                    <a:pt x="80" y="143"/>
                  </a:moveTo>
                  <a:cubicBezTo>
                    <a:pt x="69" y="143"/>
                    <a:pt x="60" y="134"/>
                    <a:pt x="60" y="123"/>
                  </a:cubicBezTo>
                  <a:cubicBezTo>
                    <a:pt x="60" y="112"/>
                    <a:pt x="69" y="103"/>
                    <a:pt x="80" y="103"/>
                  </a:cubicBezTo>
                  <a:cubicBezTo>
                    <a:pt x="91" y="103"/>
                    <a:pt x="100" y="112"/>
                    <a:pt x="100" y="123"/>
                  </a:cubicBezTo>
                  <a:cubicBezTo>
                    <a:pt x="100" y="134"/>
                    <a:pt x="91" y="143"/>
                    <a:pt x="80" y="143"/>
                  </a:cubicBezTo>
                  <a:close/>
                  <a:moveTo>
                    <a:pt x="151" y="143"/>
                  </a:moveTo>
                  <a:cubicBezTo>
                    <a:pt x="140" y="143"/>
                    <a:pt x="131" y="134"/>
                    <a:pt x="131" y="123"/>
                  </a:cubicBezTo>
                  <a:cubicBezTo>
                    <a:pt x="131" y="112"/>
                    <a:pt x="140" y="103"/>
                    <a:pt x="151" y="103"/>
                  </a:cubicBezTo>
                  <a:cubicBezTo>
                    <a:pt x="163" y="103"/>
                    <a:pt x="172" y="112"/>
                    <a:pt x="172" y="123"/>
                  </a:cubicBezTo>
                  <a:cubicBezTo>
                    <a:pt x="172" y="134"/>
                    <a:pt x="163" y="143"/>
                    <a:pt x="151" y="143"/>
                  </a:cubicBezTo>
                  <a:close/>
                  <a:moveTo>
                    <a:pt x="223" y="143"/>
                  </a:moveTo>
                  <a:cubicBezTo>
                    <a:pt x="212" y="143"/>
                    <a:pt x="203" y="134"/>
                    <a:pt x="203" y="123"/>
                  </a:cubicBezTo>
                  <a:cubicBezTo>
                    <a:pt x="203" y="112"/>
                    <a:pt x="212" y="103"/>
                    <a:pt x="223" y="103"/>
                  </a:cubicBezTo>
                  <a:cubicBezTo>
                    <a:pt x="234" y="103"/>
                    <a:pt x="243" y="112"/>
                    <a:pt x="243" y="123"/>
                  </a:cubicBezTo>
                  <a:cubicBezTo>
                    <a:pt x="243" y="134"/>
                    <a:pt x="234" y="143"/>
                    <a:pt x="223" y="1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411227" y="680638"/>
            <a:ext cx="261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Successful project display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235831" y="4072418"/>
            <a:ext cx="1640171" cy="1967130"/>
            <a:chOff x="9001458" y="2329714"/>
            <a:chExt cx="1039641" cy="1967130"/>
          </a:xfrm>
        </p:grpSpPr>
        <p:grpSp>
          <p:nvGrpSpPr>
            <p:cNvPr id="6" name="组合 5"/>
            <p:cNvGrpSpPr/>
            <p:nvPr/>
          </p:nvGrpSpPr>
          <p:grpSpPr>
            <a:xfrm>
              <a:off x="9001458" y="2329714"/>
              <a:ext cx="1039639" cy="1967130"/>
              <a:chOff x="10392836" y="1461870"/>
              <a:chExt cx="1039639" cy="1967130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10463955" y="1461870"/>
                <a:ext cx="8974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b="1" dirty="0" smtClean="0">
                    <a:solidFill>
                      <a:srgbClr val="C4D64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</a:t>
                </a:r>
                <a:endParaRPr lang="en-US" altLang="zh-CN" sz="2400" b="1" dirty="0" smtClean="0">
                  <a:solidFill>
                    <a:srgbClr val="C4D6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0392836" y="1951672"/>
                <a:ext cx="103963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7" name="直接连接符 6"/>
            <p:cNvCxnSpPr/>
            <p:nvPr/>
          </p:nvCxnSpPr>
          <p:spPr>
            <a:xfrm>
              <a:off x="9001458" y="2813639"/>
              <a:ext cx="103964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/>
          <p:cNvGrpSpPr/>
          <p:nvPr/>
        </p:nvGrpSpPr>
        <p:grpSpPr>
          <a:xfrm>
            <a:off x="980629" y="1681704"/>
            <a:ext cx="2150572" cy="2150572"/>
            <a:chOff x="980629" y="1681704"/>
            <a:chExt cx="2150572" cy="2150572"/>
          </a:xfrm>
        </p:grpSpPr>
        <p:sp>
          <p:nvSpPr>
            <p:cNvPr id="27" name="椭圆 26"/>
            <p:cNvSpPr/>
            <p:nvPr/>
          </p:nvSpPr>
          <p:spPr>
            <a:xfrm>
              <a:off x="980629" y="1681704"/>
              <a:ext cx="2150572" cy="215057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饼形 25"/>
            <p:cNvSpPr/>
            <p:nvPr/>
          </p:nvSpPr>
          <p:spPr>
            <a:xfrm>
              <a:off x="980629" y="1681704"/>
              <a:ext cx="2150572" cy="2150572"/>
            </a:xfrm>
            <a:prstGeom prst="pie">
              <a:avLst>
                <a:gd name="adj1" fmla="val 3842600"/>
                <a:gd name="adj2" fmla="val 16200000"/>
              </a:avLst>
            </a:prstGeom>
            <a:solidFill>
              <a:srgbClr val="C4D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186267" y="1887342"/>
              <a:ext cx="1739296" cy="1739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636200" y="1681704"/>
            <a:ext cx="2150572" cy="2150572"/>
            <a:chOff x="3636200" y="1681704"/>
            <a:chExt cx="2150572" cy="2150572"/>
          </a:xfrm>
        </p:grpSpPr>
        <p:sp>
          <p:nvSpPr>
            <p:cNvPr id="32" name="椭圆 31"/>
            <p:cNvSpPr/>
            <p:nvPr/>
          </p:nvSpPr>
          <p:spPr>
            <a:xfrm>
              <a:off x="3636200" y="1681704"/>
              <a:ext cx="2150572" cy="215057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饼形 32"/>
            <p:cNvSpPr/>
            <p:nvPr/>
          </p:nvSpPr>
          <p:spPr>
            <a:xfrm>
              <a:off x="3636200" y="1681704"/>
              <a:ext cx="2150572" cy="2150572"/>
            </a:xfrm>
            <a:prstGeom prst="pie">
              <a:avLst>
                <a:gd name="adj1" fmla="val 12261304"/>
                <a:gd name="adj2" fmla="val 16200000"/>
              </a:avLst>
            </a:prstGeom>
            <a:solidFill>
              <a:srgbClr val="0EA9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841838" y="1887342"/>
              <a:ext cx="1739296" cy="1739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291771" y="1681704"/>
            <a:ext cx="2150572" cy="2150572"/>
            <a:chOff x="6291771" y="1681704"/>
            <a:chExt cx="2150572" cy="2150572"/>
          </a:xfrm>
        </p:grpSpPr>
        <p:sp>
          <p:nvSpPr>
            <p:cNvPr id="36" name="椭圆 35"/>
            <p:cNvSpPr/>
            <p:nvPr/>
          </p:nvSpPr>
          <p:spPr>
            <a:xfrm>
              <a:off x="6291771" y="1681704"/>
              <a:ext cx="2150572" cy="215057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6291771" y="1681704"/>
              <a:ext cx="2150572" cy="2150572"/>
              <a:chOff x="6291771" y="1681704"/>
              <a:chExt cx="2150572" cy="2150572"/>
            </a:xfrm>
          </p:grpSpPr>
          <p:sp>
            <p:nvSpPr>
              <p:cNvPr id="37" name="饼形 36"/>
              <p:cNvSpPr/>
              <p:nvPr/>
            </p:nvSpPr>
            <p:spPr>
              <a:xfrm>
                <a:off x="6291771" y="1681704"/>
                <a:ext cx="2150572" cy="2150572"/>
              </a:xfrm>
              <a:prstGeom prst="pie">
                <a:avLst>
                  <a:gd name="adj1" fmla="val 20073402"/>
                  <a:gd name="adj2" fmla="val 16200000"/>
                </a:avLst>
              </a:prstGeom>
              <a:solidFill>
                <a:srgbClr val="FE9B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6497409" y="1887342"/>
                <a:ext cx="1739296" cy="17392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8947343" y="1681704"/>
            <a:ext cx="2150572" cy="2150572"/>
            <a:chOff x="8947343" y="1681704"/>
            <a:chExt cx="2150572" cy="2150572"/>
          </a:xfrm>
        </p:grpSpPr>
        <p:sp>
          <p:nvSpPr>
            <p:cNvPr id="40" name="椭圆 39"/>
            <p:cNvSpPr/>
            <p:nvPr/>
          </p:nvSpPr>
          <p:spPr>
            <a:xfrm>
              <a:off x="8947343" y="1681704"/>
              <a:ext cx="2150572" cy="215057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饼形 40"/>
            <p:cNvSpPr/>
            <p:nvPr/>
          </p:nvSpPr>
          <p:spPr>
            <a:xfrm>
              <a:off x="8947343" y="1681704"/>
              <a:ext cx="2150572" cy="2150572"/>
            </a:xfrm>
            <a:prstGeom prst="pie">
              <a:avLst>
                <a:gd name="adj1" fmla="val 1667141"/>
                <a:gd name="adj2" fmla="val 16200000"/>
              </a:avLst>
            </a:prstGeom>
            <a:solidFill>
              <a:srgbClr val="F3C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9152981" y="1887342"/>
              <a:ext cx="1739296" cy="1739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891400" y="4072418"/>
            <a:ext cx="1640171" cy="1967130"/>
            <a:chOff x="9001458" y="2329714"/>
            <a:chExt cx="1039641" cy="1967130"/>
          </a:xfrm>
        </p:grpSpPr>
        <p:grpSp>
          <p:nvGrpSpPr>
            <p:cNvPr id="44" name="组合 43"/>
            <p:cNvGrpSpPr/>
            <p:nvPr/>
          </p:nvGrpSpPr>
          <p:grpSpPr>
            <a:xfrm>
              <a:off x="9001458" y="2329714"/>
              <a:ext cx="1039639" cy="1967130"/>
              <a:chOff x="10392836" y="1461870"/>
              <a:chExt cx="1039639" cy="1967130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10463955" y="1461870"/>
                <a:ext cx="8974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b="1" dirty="0" smtClean="0">
                    <a:solidFill>
                      <a:srgbClr val="0EA9B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</a:t>
                </a:r>
                <a:endParaRPr lang="en-US" altLang="zh-CN" sz="2400" b="1" dirty="0" smtClean="0">
                  <a:solidFill>
                    <a:srgbClr val="0EA9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10392836" y="1951672"/>
                <a:ext cx="103963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45" name="直接连接符 44"/>
            <p:cNvCxnSpPr/>
            <p:nvPr/>
          </p:nvCxnSpPr>
          <p:spPr>
            <a:xfrm>
              <a:off x="9001458" y="2813639"/>
              <a:ext cx="103964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6546971" y="4072418"/>
            <a:ext cx="1640171" cy="1967130"/>
            <a:chOff x="9001458" y="2329714"/>
            <a:chExt cx="1039641" cy="1967130"/>
          </a:xfrm>
        </p:grpSpPr>
        <p:grpSp>
          <p:nvGrpSpPr>
            <p:cNvPr id="49" name="组合 48"/>
            <p:cNvGrpSpPr/>
            <p:nvPr/>
          </p:nvGrpSpPr>
          <p:grpSpPr>
            <a:xfrm>
              <a:off x="9001458" y="2329714"/>
              <a:ext cx="1039639" cy="1967130"/>
              <a:chOff x="10392836" y="1461870"/>
              <a:chExt cx="1039639" cy="1967130"/>
            </a:xfrm>
          </p:grpSpPr>
          <p:sp>
            <p:nvSpPr>
              <p:cNvPr id="51" name="文本框 50"/>
              <p:cNvSpPr txBox="1"/>
              <p:nvPr/>
            </p:nvSpPr>
            <p:spPr>
              <a:xfrm>
                <a:off x="10463955" y="1461870"/>
                <a:ext cx="8974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b="1" dirty="0" smtClean="0">
                    <a:solidFill>
                      <a:srgbClr val="FE9B3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</a:t>
                </a:r>
                <a:endParaRPr lang="en-US" altLang="zh-CN" sz="2400" b="1" dirty="0" smtClean="0">
                  <a:solidFill>
                    <a:srgbClr val="FE9B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10392836" y="1951672"/>
                <a:ext cx="103963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50" name="直接连接符 49"/>
            <p:cNvCxnSpPr/>
            <p:nvPr/>
          </p:nvCxnSpPr>
          <p:spPr>
            <a:xfrm>
              <a:off x="9001458" y="2813639"/>
              <a:ext cx="103964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/>
          <p:cNvGrpSpPr/>
          <p:nvPr/>
        </p:nvGrpSpPr>
        <p:grpSpPr>
          <a:xfrm>
            <a:off x="9202543" y="4072418"/>
            <a:ext cx="1640171" cy="1967130"/>
            <a:chOff x="9001458" y="2329714"/>
            <a:chExt cx="1039641" cy="1967130"/>
          </a:xfrm>
        </p:grpSpPr>
        <p:grpSp>
          <p:nvGrpSpPr>
            <p:cNvPr id="54" name="组合 53"/>
            <p:cNvGrpSpPr/>
            <p:nvPr/>
          </p:nvGrpSpPr>
          <p:grpSpPr>
            <a:xfrm>
              <a:off x="9001458" y="2329714"/>
              <a:ext cx="1039639" cy="1967130"/>
              <a:chOff x="10392836" y="1461870"/>
              <a:chExt cx="1039639" cy="1967130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10463955" y="1461870"/>
                <a:ext cx="8974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b="1" dirty="0" smtClean="0">
                    <a:solidFill>
                      <a:srgbClr val="F3C72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</a:t>
                </a:r>
                <a:endParaRPr lang="en-US" altLang="zh-CN" sz="2400" b="1" dirty="0" smtClean="0">
                  <a:solidFill>
                    <a:srgbClr val="F3C7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10392836" y="1951672"/>
                <a:ext cx="103963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55" name="直接连接符 54"/>
            <p:cNvCxnSpPr/>
            <p:nvPr/>
          </p:nvCxnSpPr>
          <p:spPr>
            <a:xfrm>
              <a:off x="9001458" y="2813639"/>
              <a:ext cx="103964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文本框 57"/>
          <p:cNvSpPr txBox="1"/>
          <p:nvPr/>
        </p:nvSpPr>
        <p:spPr>
          <a:xfrm>
            <a:off x="1433311" y="2341491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7F7F7F"/>
                </a:solidFill>
              </a:rPr>
              <a:t>70%</a:t>
            </a:r>
            <a:endParaRPr lang="zh-CN" altLang="en-US" sz="4800" dirty="0">
              <a:solidFill>
                <a:srgbClr val="7F7F7F"/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4086152" y="2341491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7F7F7F"/>
                </a:solidFill>
              </a:rPr>
              <a:t>35%</a:t>
            </a:r>
            <a:endParaRPr lang="zh-CN" altLang="en-US" sz="4800" dirty="0">
              <a:solidFill>
                <a:srgbClr val="7F7F7F"/>
              </a:solidFill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6741723" y="2341491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7F7F7F"/>
                </a:solidFill>
              </a:rPr>
              <a:t>86%</a:t>
            </a:r>
            <a:endParaRPr lang="zh-CN" altLang="en-US" sz="4800" dirty="0">
              <a:solidFill>
                <a:srgbClr val="7F7F7F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9397295" y="2341491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rgbClr val="7F7F7F"/>
                </a:solidFill>
              </a:rPr>
              <a:t>74%</a:t>
            </a:r>
            <a:endParaRPr lang="zh-CN" altLang="en-US" sz="4800" dirty="0">
              <a:solidFill>
                <a:srgbClr val="7F7F7F"/>
              </a:solidFill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成功项目展示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411227" y="680638"/>
            <a:ext cx="261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Successful project display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24"/>
          <p:cNvSpPr/>
          <p:nvPr/>
        </p:nvSpPr>
        <p:spPr>
          <a:xfrm rot="5400000">
            <a:off x="489798" y="-489797"/>
            <a:ext cx="6857999" cy="7837595"/>
          </a:xfrm>
          <a:custGeom>
            <a:avLst/>
            <a:gdLst>
              <a:gd name="connsiteX0" fmla="*/ 0 w 6857999"/>
              <a:gd name="connsiteY0" fmla="*/ 7837595 h 7837595"/>
              <a:gd name="connsiteX1" fmla="*/ 0 w 6857999"/>
              <a:gd name="connsiteY1" fmla="*/ 0 h 7837595"/>
              <a:gd name="connsiteX2" fmla="*/ 6857999 w 6857999"/>
              <a:gd name="connsiteY2" fmla="*/ 5912068 h 7837595"/>
              <a:gd name="connsiteX3" fmla="*/ 6857999 w 6857999"/>
              <a:gd name="connsiteY3" fmla="*/ 7837595 h 783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7837595">
                <a:moveTo>
                  <a:pt x="0" y="7837595"/>
                </a:moveTo>
                <a:lnTo>
                  <a:pt x="0" y="0"/>
                </a:lnTo>
                <a:lnTo>
                  <a:pt x="6857999" y="5912068"/>
                </a:lnTo>
                <a:lnTo>
                  <a:pt x="6857999" y="7837595"/>
                </a:lnTo>
                <a:close/>
              </a:path>
            </a:pathLst>
          </a:cu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 flipV="1">
            <a:off x="3391194" y="0"/>
            <a:ext cx="2118806" cy="1227403"/>
          </a:xfrm>
          <a:custGeom>
            <a:avLst/>
            <a:gdLst>
              <a:gd name="connsiteX0" fmla="*/ 0 w 1844197"/>
              <a:gd name="connsiteY0" fmla="*/ 1068325 h 1068325"/>
              <a:gd name="connsiteX1" fmla="*/ 1844197 w 1844197"/>
              <a:gd name="connsiteY1" fmla="*/ 1068325 h 1068325"/>
              <a:gd name="connsiteX2" fmla="*/ 922098 w 1844197"/>
              <a:gd name="connsiteY2" fmla="*/ 0 h 10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4197" h="1068325">
                <a:moveTo>
                  <a:pt x="0" y="1068325"/>
                </a:moveTo>
                <a:lnTo>
                  <a:pt x="1844197" y="1068325"/>
                </a:lnTo>
                <a:lnTo>
                  <a:pt x="922098" y="0"/>
                </a:lnTo>
                <a:close/>
              </a:path>
            </a:pathLst>
          </a:custGeom>
          <a:solidFill>
            <a:srgbClr val="C4D64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16"/>
          <p:cNvSpPr/>
          <p:nvPr/>
        </p:nvSpPr>
        <p:spPr>
          <a:xfrm flipV="1">
            <a:off x="4357581" y="-1"/>
            <a:ext cx="3483188" cy="2017776"/>
          </a:xfrm>
          <a:prstGeom prst="triangle">
            <a:avLst/>
          </a:prstGeom>
          <a:solidFill>
            <a:srgbClr val="274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427450" y="457963"/>
            <a:ext cx="1343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目录</a:t>
            </a:r>
            <a:endParaRPr lang="zh-CN" altLang="en-US" sz="44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391105" y="2127694"/>
            <a:ext cx="5800895" cy="753237"/>
            <a:chOff x="6391105" y="2127694"/>
            <a:chExt cx="5800895" cy="753237"/>
          </a:xfrm>
        </p:grpSpPr>
        <p:sp>
          <p:nvSpPr>
            <p:cNvPr id="26" name="椭圆 25"/>
            <p:cNvSpPr/>
            <p:nvPr/>
          </p:nvSpPr>
          <p:spPr>
            <a:xfrm>
              <a:off x="6391105" y="2127694"/>
              <a:ext cx="753237" cy="753237"/>
            </a:xfrm>
            <a:prstGeom prst="ellipse">
              <a:avLst/>
            </a:prstGeom>
            <a:solidFill>
              <a:srgbClr val="C4D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317004" y="2242702"/>
              <a:ext cx="4874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年度工作概述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605798" y="2330451"/>
              <a:ext cx="342495" cy="340550"/>
              <a:chOff x="4005263" y="2174876"/>
              <a:chExt cx="279400" cy="277813"/>
            </a:xfrm>
            <a:solidFill>
              <a:schemeClr val="bg1"/>
            </a:solidFill>
          </p:grpSpPr>
          <p:sp>
            <p:nvSpPr>
              <p:cNvPr id="15" name="Freeform 134"/>
              <p:cNvSpPr>
                <a:spLocks noEditPoints="1"/>
              </p:cNvSpPr>
              <p:nvPr/>
            </p:nvSpPr>
            <p:spPr bwMode="auto">
              <a:xfrm>
                <a:off x="4005263" y="2174876"/>
                <a:ext cx="279400" cy="277813"/>
              </a:xfrm>
              <a:custGeom>
                <a:avLst/>
                <a:gdLst>
                  <a:gd name="T0" fmla="*/ 252 w 288"/>
                  <a:gd name="T1" fmla="*/ 223 h 287"/>
                  <a:gd name="T2" fmla="*/ 252 w 288"/>
                  <a:gd name="T3" fmla="*/ 34 h 287"/>
                  <a:gd name="T4" fmla="*/ 221 w 288"/>
                  <a:gd name="T5" fmla="*/ 1 h 287"/>
                  <a:gd name="T6" fmla="*/ 46 w 288"/>
                  <a:gd name="T7" fmla="*/ 1 h 287"/>
                  <a:gd name="T8" fmla="*/ 20 w 288"/>
                  <a:gd name="T9" fmla="*/ 10 h 287"/>
                  <a:gd name="T10" fmla="*/ 0 w 288"/>
                  <a:gd name="T11" fmla="*/ 71 h 287"/>
                  <a:gd name="T12" fmla="*/ 0 w 288"/>
                  <a:gd name="T13" fmla="*/ 80 h 287"/>
                  <a:gd name="T14" fmla="*/ 36 w 288"/>
                  <a:gd name="T15" fmla="*/ 80 h 287"/>
                  <a:gd name="T16" fmla="*/ 36 w 288"/>
                  <a:gd name="T17" fmla="*/ 257 h 287"/>
                  <a:gd name="T18" fmla="*/ 44 w 288"/>
                  <a:gd name="T19" fmla="*/ 281 h 287"/>
                  <a:gd name="T20" fmla="*/ 57 w 288"/>
                  <a:gd name="T21" fmla="*/ 287 h 287"/>
                  <a:gd name="T22" fmla="*/ 57 w 288"/>
                  <a:gd name="T23" fmla="*/ 287 h 287"/>
                  <a:gd name="T24" fmla="*/ 243 w 288"/>
                  <a:gd name="T25" fmla="*/ 287 h 287"/>
                  <a:gd name="T26" fmla="*/ 288 w 288"/>
                  <a:gd name="T27" fmla="*/ 232 h 287"/>
                  <a:gd name="T28" fmla="*/ 288 w 288"/>
                  <a:gd name="T29" fmla="*/ 223 h 287"/>
                  <a:gd name="T30" fmla="*/ 252 w 288"/>
                  <a:gd name="T31" fmla="*/ 223 h 287"/>
                  <a:gd name="T32" fmla="*/ 18 w 288"/>
                  <a:gd name="T33" fmla="*/ 62 h 287"/>
                  <a:gd name="T34" fmla="*/ 31 w 288"/>
                  <a:gd name="T35" fmla="*/ 24 h 287"/>
                  <a:gd name="T36" fmla="*/ 36 w 288"/>
                  <a:gd name="T37" fmla="*/ 43 h 287"/>
                  <a:gd name="T38" fmla="*/ 36 w 288"/>
                  <a:gd name="T39" fmla="*/ 62 h 287"/>
                  <a:gd name="T40" fmla="*/ 18 w 288"/>
                  <a:gd name="T41" fmla="*/ 62 h 287"/>
                  <a:gd name="T42" fmla="*/ 72 w 288"/>
                  <a:gd name="T43" fmla="*/ 232 h 287"/>
                  <a:gd name="T44" fmla="*/ 58 w 288"/>
                  <a:gd name="T45" fmla="*/ 270 h 287"/>
                  <a:gd name="T46" fmla="*/ 54 w 288"/>
                  <a:gd name="T47" fmla="*/ 257 h 287"/>
                  <a:gd name="T48" fmla="*/ 54 w 288"/>
                  <a:gd name="T49" fmla="*/ 43 h 287"/>
                  <a:gd name="T50" fmla="*/ 48 w 288"/>
                  <a:gd name="T51" fmla="*/ 18 h 287"/>
                  <a:gd name="T52" fmla="*/ 221 w 288"/>
                  <a:gd name="T53" fmla="*/ 19 h 287"/>
                  <a:gd name="T54" fmla="*/ 234 w 288"/>
                  <a:gd name="T55" fmla="*/ 34 h 287"/>
                  <a:gd name="T56" fmla="*/ 234 w 288"/>
                  <a:gd name="T57" fmla="*/ 223 h 287"/>
                  <a:gd name="T58" fmla="*/ 72 w 288"/>
                  <a:gd name="T59" fmla="*/ 224 h 287"/>
                  <a:gd name="T60" fmla="*/ 72 w 288"/>
                  <a:gd name="T61" fmla="*/ 232 h 287"/>
                  <a:gd name="T62" fmla="*/ 243 w 288"/>
                  <a:gd name="T63" fmla="*/ 270 h 287"/>
                  <a:gd name="T64" fmla="*/ 83 w 288"/>
                  <a:gd name="T65" fmla="*/ 270 h 287"/>
                  <a:gd name="T66" fmla="*/ 90 w 288"/>
                  <a:gd name="T67" fmla="*/ 241 h 287"/>
                  <a:gd name="T68" fmla="*/ 269 w 288"/>
                  <a:gd name="T69" fmla="*/ 241 h 287"/>
                  <a:gd name="T70" fmla="*/ 243 w 288"/>
                  <a:gd name="T71" fmla="*/ 27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8" h="287">
                    <a:moveTo>
                      <a:pt x="252" y="223"/>
                    </a:moveTo>
                    <a:cubicBezTo>
                      <a:pt x="252" y="34"/>
                      <a:pt x="252" y="34"/>
                      <a:pt x="252" y="34"/>
                    </a:cubicBezTo>
                    <a:cubicBezTo>
                      <a:pt x="252" y="20"/>
                      <a:pt x="243" y="1"/>
                      <a:pt x="221" y="1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3" y="0"/>
                      <a:pt x="31" y="0"/>
                      <a:pt x="20" y="10"/>
                    </a:cubicBezTo>
                    <a:cubicBezTo>
                      <a:pt x="7" y="22"/>
                      <a:pt x="0" y="42"/>
                      <a:pt x="0" y="71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36" y="80"/>
                      <a:pt x="36" y="80"/>
                      <a:pt x="36" y="80"/>
                    </a:cubicBezTo>
                    <a:cubicBezTo>
                      <a:pt x="36" y="257"/>
                      <a:pt x="36" y="257"/>
                      <a:pt x="36" y="257"/>
                    </a:cubicBezTo>
                    <a:cubicBezTo>
                      <a:pt x="36" y="268"/>
                      <a:pt x="39" y="276"/>
                      <a:pt x="44" y="281"/>
                    </a:cubicBezTo>
                    <a:cubicBezTo>
                      <a:pt x="49" y="286"/>
                      <a:pt x="54" y="287"/>
                      <a:pt x="57" y="287"/>
                    </a:cubicBezTo>
                    <a:cubicBezTo>
                      <a:pt x="57" y="287"/>
                      <a:pt x="57" y="287"/>
                      <a:pt x="57" y="287"/>
                    </a:cubicBezTo>
                    <a:cubicBezTo>
                      <a:pt x="243" y="287"/>
                      <a:pt x="243" y="287"/>
                      <a:pt x="243" y="287"/>
                    </a:cubicBezTo>
                    <a:cubicBezTo>
                      <a:pt x="279" y="287"/>
                      <a:pt x="288" y="251"/>
                      <a:pt x="288" y="232"/>
                    </a:cubicBezTo>
                    <a:cubicBezTo>
                      <a:pt x="288" y="223"/>
                      <a:pt x="288" y="223"/>
                      <a:pt x="288" y="223"/>
                    </a:cubicBezTo>
                    <a:lnTo>
                      <a:pt x="252" y="223"/>
                    </a:lnTo>
                    <a:close/>
                    <a:moveTo>
                      <a:pt x="18" y="62"/>
                    </a:moveTo>
                    <a:cubicBezTo>
                      <a:pt x="20" y="40"/>
                      <a:pt x="25" y="30"/>
                      <a:pt x="31" y="24"/>
                    </a:cubicBezTo>
                    <a:cubicBezTo>
                      <a:pt x="33" y="26"/>
                      <a:pt x="36" y="32"/>
                      <a:pt x="36" y="43"/>
                    </a:cubicBezTo>
                    <a:cubicBezTo>
                      <a:pt x="36" y="62"/>
                      <a:pt x="36" y="62"/>
                      <a:pt x="36" y="62"/>
                    </a:cubicBezTo>
                    <a:lnTo>
                      <a:pt x="18" y="62"/>
                    </a:lnTo>
                    <a:close/>
                    <a:moveTo>
                      <a:pt x="72" y="232"/>
                    </a:moveTo>
                    <a:cubicBezTo>
                      <a:pt x="72" y="260"/>
                      <a:pt x="64" y="269"/>
                      <a:pt x="58" y="270"/>
                    </a:cubicBezTo>
                    <a:cubicBezTo>
                      <a:pt x="56" y="269"/>
                      <a:pt x="54" y="266"/>
                      <a:pt x="54" y="257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54" y="32"/>
                      <a:pt x="51" y="24"/>
                      <a:pt x="48" y="18"/>
                    </a:cubicBezTo>
                    <a:cubicBezTo>
                      <a:pt x="221" y="19"/>
                      <a:pt x="221" y="19"/>
                      <a:pt x="221" y="19"/>
                    </a:cubicBezTo>
                    <a:cubicBezTo>
                      <a:pt x="233" y="19"/>
                      <a:pt x="234" y="30"/>
                      <a:pt x="234" y="34"/>
                    </a:cubicBezTo>
                    <a:cubicBezTo>
                      <a:pt x="234" y="223"/>
                      <a:pt x="234" y="223"/>
                      <a:pt x="234" y="223"/>
                    </a:cubicBezTo>
                    <a:cubicBezTo>
                      <a:pt x="72" y="224"/>
                      <a:pt x="72" y="224"/>
                      <a:pt x="72" y="224"/>
                    </a:cubicBezTo>
                    <a:lnTo>
                      <a:pt x="72" y="232"/>
                    </a:lnTo>
                    <a:close/>
                    <a:moveTo>
                      <a:pt x="243" y="270"/>
                    </a:moveTo>
                    <a:cubicBezTo>
                      <a:pt x="83" y="270"/>
                      <a:pt x="83" y="270"/>
                      <a:pt x="83" y="270"/>
                    </a:cubicBezTo>
                    <a:cubicBezTo>
                      <a:pt x="86" y="263"/>
                      <a:pt x="89" y="254"/>
                      <a:pt x="90" y="241"/>
                    </a:cubicBezTo>
                    <a:cubicBezTo>
                      <a:pt x="269" y="241"/>
                      <a:pt x="269" y="241"/>
                      <a:pt x="269" y="241"/>
                    </a:cubicBezTo>
                    <a:cubicBezTo>
                      <a:pt x="267" y="252"/>
                      <a:pt x="262" y="270"/>
                      <a:pt x="243" y="2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Rectangle 135"/>
              <p:cNvSpPr>
                <a:spLocks noChangeArrowheads="1"/>
              </p:cNvSpPr>
              <p:nvPr/>
            </p:nvSpPr>
            <p:spPr bwMode="auto">
              <a:xfrm>
                <a:off x="4089400" y="2228851"/>
                <a:ext cx="114300" cy="158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Rectangle 136"/>
              <p:cNvSpPr>
                <a:spLocks noChangeArrowheads="1"/>
              </p:cNvSpPr>
              <p:nvPr/>
            </p:nvSpPr>
            <p:spPr bwMode="auto">
              <a:xfrm>
                <a:off x="4089400" y="2266951"/>
                <a:ext cx="114300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Rectangle 137"/>
              <p:cNvSpPr>
                <a:spLocks noChangeArrowheads="1"/>
              </p:cNvSpPr>
              <p:nvPr/>
            </p:nvSpPr>
            <p:spPr bwMode="auto">
              <a:xfrm>
                <a:off x="4089400" y="2305051"/>
                <a:ext cx="114300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Rectangle 138"/>
              <p:cNvSpPr>
                <a:spLocks noChangeArrowheads="1"/>
              </p:cNvSpPr>
              <p:nvPr/>
            </p:nvSpPr>
            <p:spPr bwMode="auto">
              <a:xfrm>
                <a:off x="4089400" y="2343151"/>
                <a:ext cx="114300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391105" y="4075794"/>
            <a:ext cx="5800895" cy="753237"/>
            <a:chOff x="6391105" y="4075794"/>
            <a:chExt cx="5800895" cy="753237"/>
          </a:xfrm>
        </p:grpSpPr>
        <p:sp>
          <p:nvSpPr>
            <p:cNvPr id="34" name="椭圆 33"/>
            <p:cNvSpPr/>
            <p:nvPr/>
          </p:nvSpPr>
          <p:spPr>
            <a:xfrm>
              <a:off x="6391105" y="4075794"/>
              <a:ext cx="753237" cy="753237"/>
            </a:xfrm>
            <a:prstGeom prst="ellipse">
              <a:avLst/>
            </a:prstGeom>
            <a:solidFill>
              <a:srgbClr val="FE9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317004" y="4190802"/>
              <a:ext cx="4874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成功项目展示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6603416" y="4315345"/>
              <a:ext cx="340550" cy="274386"/>
              <a:chOff x="6235700" y="5549901"/>
              <a:chExt cx="277813" cy="223838"/>
            </a:xfrm>
            <a:solidFill>
              <a:schemeClr val="bg1"/>
            </a:solidFill>
          </p:grpSpPr>
          <p:sp>
            <p:nvSpPr>
              <p:cNvPr id="24" name="Freeform 166"/>
              <p:cNvSpPr/>
              <p:nvPr/>
            </p:nvSpPr>
            <p:spPr bwMode="auto">
              <a:xfrm>
                <a:off x="6235700" y="5549901"/>
                <a:ext cx="84138" cy="223838"/>
              </a:xfrm>
              <a:custGeom>
                <a:avLst/>
                <a:gdLst>
                  <a:gd name="T0" fmla="*/ 31 w 53"/>
                  <a:gd name="T1" fmla="*/ 0 h 141"/>
                  <a:gd name="T2" fmla="*/ 22 w 53"/>
                  <a:gd name="T3" fmla="*/ 0 h 141"/>
                  <a:gd name="T4" fmla="*/ 22 w 53"/>
                  <a:gd name="T5" fmla="*/ 29 h 141"/>
                  <a:gd name="T6" fmla="*/ 0 w 53"/>
                  <a:gd name="T7" fmla="*/ 29 h 141"/>
                  <a:gd name="T8" fmla="*/ 0 w 53"/>
                  <a:gd name="T9" fmla="*/ 58 h 141"/>
                  <a:gd name="T10" fmla="*/ 22 w 53"/>
                  <a:gd name="T11" fmla="*/ 58 h 141"/>
                  <a:gd name="T12" fmla="*/ 22 w 53"/>
                  <a:gd name="T13" fmla="*/ 141 h 141"/>
                  <a:gd name="T14" fmla="*/ 31 w 53"/>
                  <a:gd name="T15" fmla="*/ 141 h 141"/>
                  <a:gd name="T16" fmla="*/ 31 w 53"/>
                  <a:gd name="T17" fmla="*/ 58 h 141"/>
                  <a:gd name="T18" fmla="*/ 53 w 53"/>
                  <a:gd name="T19" fmla="*/ 58 h 141"/>
                  <a:gd name="T20" fmla="*/ 53 w 53"/>
                  <a:gd name="T21" fmla="*/ 29 h 141"/>
                  <a:gd name="T22" fmla="*/ 31 w 53"/>
                  <a:gd name="T23" fmla="*/ 29 h 141"/>
                  <a:gd name="T24" fmla="*/ 31 w 53"/>
                  <a:gd name="T25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141">
                    <a:moveTo>
                      <a:pt x="31" y="0"/>
                    </a:moveTo>
                    <a:lnTo>
                      <a:pt x="22" y="0"/>
                    </a:lnTo>
                    <a:lnTo>
                      <a:pt x="22" y="29"/>
                    </a:lnTo>
                    <a:lnTo>
                      <a:pt x="0" y="29"/>
                    </a:lnTo>
                    <a:lnTo>
                      <a:pt x="0" y="58"/>
                    </a:lnTo>
                    <a:lnTo>
                      <a:pt x="22" y="58"/>
                    </a:lnTo>
                    <a:lnTo>
                      <a:pt x="22" y="141"/>
                    </a:lnTo>
                    <a:lnTo>
                      <a:pt x="31" y="141"/>
                    </a:lnTo>
                    <a:lnTo>
                      <a:pt x="31" y="58"/>
                    </a:lnTo>
                    <a:lnTo>
                      <a:pt x="53" y="58"/>
                    </a:lnTo>
                    <a:lnTo>
                      <a:pt x="53" y="29"/>
                    </a:lnTo>
                    <a:lnTo>
                      <a:pt x="31" y="29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167"/>
              <p:cNvSpPr/>
              <p:nvPr/>
            </p:nvSpPr>
            <p:spPr bwMode="auto">
              <a:xfrm>
                <a:off x="6332538" y="5549901"/>
                <a:ext cx="84138" cy="223838"/>
              </a:xfrm>
              <a:custGeom>
                <a:avLst/>
                <a:gdLst>
                  <a:gd name="T0" fmla="*/ 31 w 53"/>
                  <a:gd name="T1" fmla="*/ 0 h 141"/>
                  <a:gd name="T2" fmla="*/ 22 w 53"/>
                  <a:gd name="T3" fmla="*/ 0 h 141"/>
                  <a:gd name="T4" fmla="*/ 22 w 53"/>
                  <a:gd name="T5" fmla="*/ 83 h 141"/>
                  <a:gd name="T6" fmla="*/ 0 w 53"/>
                  <a:gd name="T7" fmla="*/ 83 h 141"/>
                  <a:gd name="T8" fmla="*/ 0 w 53"/>
                  <a:gd name="T9" fmla="*/ 112 h 141"/>
                  <a:gd name="T10" fmla="*/ 22 w 53"/>
                  <a:gd name="T11" fmla="*/ 112 h 141"/>
                  <a:gd name="T12" fmla="*/ 22 w 53"/>
                  <a:gd name="T13" fmla="*/ 141 h 141"/>
                  <a:gd name="T14" fmla="*/ 31 w 53"/>
                  <a:gd name="T15" fmla="*/ 141 h 141"/>
                  <a:gd name="T16" fmla="*/ 31 w 53"/>
                  <a:gd name="T17" fmla="*/ 112 h 141"/>
                  <a:gd name="T18" fmla="*/ 53 w 53"/>
                  <a:gd name="T19" fmla="*/ 112 h 141"/>
                  <a:gd name="T20" fmla="*/ 53 w 53"/>
                  <a:gd name="T21" fmla="*/ 83 h 141"/>
                  <a:gd name="T22" fmla="*/ 31 w 53"/>
                  <a:gd name="T23" fmla="*/ 83 h 141"/>
                  <a:gd name="T24" fmla="*/ 31 w 53"/>
                  <a:gd name="T25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141">
                    <a:moveTo>
                      <a:pt x="31" y="0"/>
                    </a:moveTo>
                    <a:lnTo>
                      <a:pt x="22" y="0"/>
                    </a:lnTo>
                    <a:lnTo>
                      <a:pt x="22" y="83"/>
                    </a:lnTo>
                    <a:lnTo>
                      <a:pt x="0" y="83"/>
                    </a:lnTo>
                    <a:lnTo>
                      <a:pt x="0" y="112"/>
                    </a:lnTo>
                    <a:lnTo>
                      <a:pt x="22" y="112"/>
                    </a:lnTo>
                    <a:lnTo>
                      <a:pt x="22" y="141"/>
                    </a:lnTo>
                    <a:lnTo>
                      <a:pt x="31" y="141"/>
                    </a:lnTo>
                    <a:lnTo>
                      <a:pt x="31" y="112"/>
                    </a:lnTo>
                    <a:lnTo>
                      <a:pt x="53" y="112"/>
                    </a:lnTo>
                    <a:lnTo>
                      <a:pt x="53" y="83"/>
                    </a:lnTo>
                    <a:lnTo>
                      <a:pt x="31" y="83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68"/>
              <p:cNvSpPr/>
              <p:nvPr/>
            </p:nvSpPr>
            <p:spPr bwMode="auto">
              <a:xfrm>
                <a:off x="6429375" y="5549901"/>
                <a:ext cx="84138" cy="223838"/>
              </a:xfrm>
              <a:custGeom>
                <a:avLst/>
                <a:gdLst>
                  <a:gd name="T0" fmla="*/ 53 w 53"/>
                  <a:gd name="T1" fmla="*/ 29 h 141"/>
                  <a:gd name="T2" fmla="*/ 31 w 53"/>
                  <a:gd name="T3" fmla="*/ 29 h 141"/>
                  <a:gd name="T4" fmla="*/ 31 w 53"/>
                  <a:gd name="T5" fmla="*/ 0 h 141"/>
                  <a:gd name="T6" fmla="*/ 22 w 53"/>
                  <a:gd name="T7" fmla="*/ 0 h 141"/>
                  <a:gd name="T8" fmla="*/ 22 w 53"/>
                  <a:gd name="T9" fmla="*/ 29 h 141"/>
                  <a:gd name="T10" fmla="*/ 0 w 53"/>
                  <a:gd name="T11" fmla="*/ 29 h 141"/>
                  <a:gd name="T12" fmla="*/ 0 w 53"/>
                  <a:gd name="T13" fmla="*/ 58 h 141"/>
                  <a:gd name="T14" fmla="*/ 22 w 53"/>
                  <a:gd name="T15" fmla="*/ 58 h 141"/>
                  <a:gd name="T16" fmla="*/ 22 w 53"/>
                  <a:gd name="T17" fmla="*/ 141 h 141"/>
                  <a:gd name="T18" fmla="*/ 31 w 53"/>
                  <a:gd name="T19" fmla="*/ 141 h 141"/>
                  <a:gd name="T20" fmla="*/ 31 w 53"/>
                  <a:gd name="T21" fmla="*/ 58 h 141"/>
                  <a:gd name="T22" fmla="*/ 53 w 53"/>
                  <a:gd name="T23" fmla="*/ 58 h 141"/>
                  <a:gd name="T24" fmla="*/ 53 w 53"/>
                  <a:gd name="T25" fmla="*/ 2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141">
                    <a:moveTo>
                      <a:pt x="53" y="29"/>
                    </a:moveTo>
                    <a:lnTo>
                      <a:pt x="31" y="29"/>
                    </a:lnTo>
                    <a:lnTo>
                      <a:pt x="31" y="0"/>
                    </a:lnTo>
                    <a:lnTo>
                      <a:pt x="22" y="0"/>
                    </a:lnTo>
                    <a:lnTo>
                      <a:pt x="22" y="29"/>
                    </a:lnTo>
                    <a:lnTo>
                      <a:pt x="0" y="29"/>
                    </a:lnTo>
                    <a:lnTo>
                      <a:pt x="0" y="58"/>
                    </a:lnTo>
                    <a:lnTo>
                      <a:pt x="22" y="58"/>
                    </a:lnTo>
                    <a:lnTo>
                      <a:pt x="22" y="141"/>
                    </a:lnTo>
                    <a:lnTo>
                      <a:pt x="31" y="141"/>
                    </a:lnTo>
                    <a:lnTo>
                      <a:pt x="31" y="58"/>
                    </a:lnTo>
                    <a:lnTo>
                      <a:pt x="53" y="58"/>
                    </a:lnTo>
                    <a:lnTo>
                      <a:pt x="53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391105" y="5049845"/>
            <a:ext cx="5800895" cy="753237"/>
            <a:chOff x="6391105" y="5049845"/>
            <a:chExt cx="5800895" cy="753237"/>
          </a:xfrm>
        </p:grpSpPr>
        <p:sp>
          <p:nvSpPr>
            <p:cNvPr id="37" name="椭圆 36"/>
            <p:cNvSpPr/>
            <p:nvPr/>
          </p:nvSpPr>
          <p:spPr>
            <a:xfrm>
              <a:off x="6391105" y="5049845"/>
              <a:ext cx="753237" cy="753237"/>
            </a:xfrm>
            <a:prstGeom prst="ellipse">
              <a:avLst/>
            </a:prstGeom>
            <a:solidFill>
              <a:srgbClr val="F3C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317004" y="5164853"/>
              <a:ext cx="4874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明年工作计划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6603416" y="5276722"/>
              <a:ext cx="340549" cy="295791"/>
              <a:chOff x="5678488" y="5541963"/>
              <a:chExt cx="277813" cy="241300"/>
            </a:xfrm>
            <a:solidFill>
              <a:schemeClr val="bg1"/>
            </a:solidFill>
          </p:grpSpPr>
          <p:sp>
            <p:nvSpPr>
              <p:cNvPr id="33" name="Freeform 412"/>
              <p:cNvSpPr>
                <a:spLocks noEditPoints="1"/>
              </p:cNvSpPr>
              <p:nvPr/>
            </p:nvSpPr>
            <p:spPr bwMode="auto">
              <a:xfrm>
                <a:off x="5678488" y="5541963"/>
                <a:ext cx="277813" cy="241300"/>
              </a:xfrm>
              <a:custGeom>
                <a:avLst/>
                <a:gdLst>
                  <a:gd name="T0" fmla="*/ 235 w 288"/>
                  <a:gd name="T1" fmla="*/ 0 h 250"/>
                  <a:gd name="T2" fmla="*/ 53 w 288"/>
                  <a:gd name="T3" fmla="*/ 0 h 250"/>
                  <a:gd name="T4" fmla="*/ 0 w 288"/>
                  <a:gd name="T5" fmla="*/ 53 h 250"/>
                  <a:gd name="T6" fmla="*/ 0 w 288"/>
                  <a:gd name="T7" fmla="*/ 156 h 250"/>
                  <a:gd name="T8" fmla="*/ 40 w 288"/>
                  <a:gd name="T9" fmla="*/ 207 h 250"/>
                  <a:gd name="T10" fmla="*/ 11 w 288"/>
                  <a:gd name="T11" fmla="*/ 243 h 250"/>
                  <a:gd name="T12" fmla="*/ 25 w 288"/>
                  <a:gd name="T13" fmla="*/ 250 h 250"/>
                  <a:gd name="T14" fmla="*/ 106 w 288"/>
                  <a:gd name="T15" fmla="*/ 209 h 250"/>
                  <a:gd name="T16" fmla="*/ 235 w 288"/>
                  <a:gd name="T17" fmla="*/ 209 h 250"/>
                  <a:gd name="T18" fmla="*/ 288 w 288"/>
                  <a:gd name="T19" fmla="*/ 156 h 250"/>
                  <a:gd name="T20" fmla="*/ 288 w 288"/>
                  <a:gd name="T21" fmla="*/ 53 h 250"/>
                  <a:gd name="T22" fmla="*/ 235 w 288"/>
                  <a:gd name="T23" fmla="*/ 0 h 250"/>
                  <a:gd name="T24" fmla="*/ 265 w 288"/>
                  <a:gd name="T25" fmla="*/ 156 h 250"/>
                  <a:gd name="T26" fmla="*/ 235 w 288"/>
                  <a:gd name="T27" fmla="*/ 185 h 250"/>
                  <a:gd name="T28" fmla="*/ 106 w 288"/>
                  <a:gd name="T29" fmla="*/ 185 h 250"/>
                  <a:gd name="T30" fmla="*/ 96 w 288"/>
                  <a:gd name="T31" fmla="*/ 185 h 250"/>
                  <a:gd name="T32" fmla="*/ 89 w 288"/>
                  <a:gd name="T33" fmla="*/ 192 h 250"/>
                  <a:gd name="T34" fmla="*/ 63 w 288"/>
                  <a:gd name="T35" fmla="*/ 213 h 250"/>
                  <a:gd name="T36" fmla="*/ 71 w 288"/>
                  <a:gd name="T37" fmla="*/ 191 h 250"/>
                  <a:gd name="T38" fmla="*/ 46 w 288"/>
                  <a:gd name="T39" fmla="*/ 184 h 250"/>
                  <a:gd name="T40" fmla="*/ 24 w 288"/>
                  <a:gd name="T41" fmla="*/ 156 h 250"/>
                  <a:gd name="T42" fmla="*/ 24 w 288"/>
                  <a:gd name="T43" fmla="*/ 53 h 250"/>
                  <a:gd name="T44" fmla="*/ 53 w 288"/>
                  <a:gd name="T45" fmla="*/ 24 h 250"/>
                  <a:gd name="T46" fmla="*/ 235 w 288"/>
                  <a:gd name="T47" fmla="*/ 24 h 250"/>
                  <a:gd name="T48" fmla="*/ 265 w 288"/>
                  <a:gd name="T49" fmla="*/ 53 h 250"/>
                  <a:gd name="T50" fmla="*/ 265 w 288"/>
                  <a:gd name="T51" fmla="*/ 156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88" h="250">
                    <a:moveTo>
                      <a:pt x="235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24" y="0"/>
                      <a:pt x="0" y="24"/>
                      <a:pt x="0" y="53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81"/>
                      <a:pt x="17" y="201"/>
                      <a:pt x="40" y="207"/>
                    </a:cubicBezTo>
                    <a:cubicBezTo>
                      <a:pt x="36" y="218"/>
                      <a:pt x="28" y="231"/>
                      <a:pt x="11" y="243"/>
                    </a:cubicBezTo>
                    <a:cubicBezTo>
                      <a:pt x="7" y="246"/>
                      <a:pt x="13" y="250"/>
                      <a:pt x="25" y="250"/>
                    </a:cubicBezTo>
                    <a:cubicBezTo>
                      <a:pt x="43" y="250"/>
                      <a:pt x="75" y="241"/>
                      <a:pt x="106" y="209"/>
                    </a:cubicBezTo>
                    <a:cubicBezTo>
                      <a:pt x="235" y="209"/>
                      <a:pt x="235" y="209"/>
                      <a:pt x="235" y="209"/>
                    </a:cubicBezTo>
                    <a:cubicBezTo>
                      <a:pt x="265" y="209"/>
                      <a:pt x="288" y="185"/>
                      <a:pt x="288" y="156"/>
                    </a:cubicBezTo>
                    <a:cubicBezTo>
                      <a:pt x="288" y="53"/>
                      <a:pt x="288" y="53"/>
                      <a:pt x="288" y="53"/>
                    </a:cubicBezTo>
                    <a:cubicBezTo>
                      <a:pt x="288" y="24"/>
                      <a:pt x="265" y="0"/>
                      <a:pt x="235" y="0"/>
                    </a:cubicBezTo>
                    <a:close/>
                    <a:moveTo>
                      <a:pt x="265" y="156"/>
                    </a:moveTo>
                    <a:cubicBezTo>
                      <a:pt x="265" y="172"/>
                      <a:pt x="251" y="185"/>
                      <a:pt x="235" y="185"/>
                    </a:cubicBezTo>
                    <a:cubicBezTo>
                      <a:pt x="106" y="185"/>
                      <a:pt x="106" y="185"/>
                      <a:pt x="106" y="185"/>
                    </a:cubicBezTo>
                    <a:cubicBezTo>
                      <a:pt x="96" y="185"/>
                      <a:pt x="96" y="185"/>
                      <a:pt x="96" y="185"/>
                    </a:cubicBezTo>
                    <a:cubicBezTo>
                      <a:pt x="89" y="192"/>
                      <a:pt x="89" y="192"/>
                      <a:pt x="89" y="192"/>
                    </a:cubicBezTo>
                    <a:cubicBezTo>
                      <a:pt x="80" y="202"/>
                      <a:pt x="71" y="209"/>
                      <a:pt x="63" y="213"/>
                    </a:cubicBezTo>
                    <a:cubicBezTo>
                      <a:pt x="71" y="191"/>
                      <a:pt x="71" y="191"/>
                      <a:pt x="71" y="191"/>
                    </a:cubicBezTo>
                    <a:cubicBezTo>
                      <a:pt x="46" y="184"/>
                      <a:pt x="46" y="184"/>
                      <a:pt x="46" y="184"/>
                    </a:cubicBezTo>
                    <a:cubicBezTo>
                      <a:pt x="33" y="181"/>
                      <a:pt x="24" y="169"/>
                      <a:pt x="24" y="156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4" y="37"/>
                      <a:pt x="37" y="24"/>
                      <a:pt x="53" y="24"/>
                    </a:cubicBezTo>
                    <a:cubicBezTo>
                      <a:pt x="235" y="24"/>
                      <a:pt x="235" y="24"/>
                      <a:pt x="235" y="24"/>
                    </a:cubicBezTo>
                    <a:cubicBezTo>
                      <a:pt x="251" y="24"/>
                      <a:pt x="265" y="37"/>
                      <a:pt x="265" y="53"/>
                    </a:cubicBezTo>
                    <a:lnTo>
                      <a:pt x="265" y="1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Rectangle 413"/>
              <p:cNvSpPr>
                <a:spLocks noChangeArrowheads="1"/>
              </p:cNvSpPr>
              <p:nvPr/>
            </p:nvSpPr>
            <p:spPr bwMode="auto">
              <a:xfrm>
                <a:off x="5743575" y="5603876"/>
                <a:ext cx="147638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Rectangle 414"/>
              <p:cNvSpPr>
                <a:spLocks noChangeArrowheads="1"/>
              </p:cNvSpPr>
              <p:nvPr/>
            </p:nvSpPr>
            <p:spPr bwMode="auto">
              <a:xfrm>
                <a:off x="5743575" y="5659438"/>
                <a:ext cx="147638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391105" y="3101744"/>
            <a:ext cx="5800895" cy="753237"/>
            <a:chOff x="6391105" y="3101744"/>
            <a:chExt cx="5800895" cy="753237"/>
          </a:xfrm>
        </p:grpSpPr>
        <p:sp>
          <p:nvSpPr>
            <p:cNvPr id="31" name="椭圆 30"/>
            <p:cNvSpPr/>
            <p:nvPr/>
          </p:nvSpPr>
          <p:spPr>
            <a:xfrm>
              <a:off x="6391105" y="3101744"/>
              <a:ext cx="753237" cy="753237"/>
            </a:xfrm>
            <a:prstGeom prst="ellipse">
              <a:avLst/>
            </a:prstGeom>
            <a:solidFill>
              <a:srgbClr val="0EA9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317004" y="3216752"/>
              <a:ext cx="4874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工作完成情况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6605798" y="3338436"/>
              <a:ext cx="342495" cy="278278"/>
              <a:chOff x="9578975" y="1643063"/>
              <a:chExt cx="279400" cy="227013"/>
            </a:xfrm>
            <a:solidFill>
              <a:schemeClr val="bg1"/>
            </a:solidFill>
          </p:grpSpPr>
          <p:sp>
            <p:nvSpPr>
              <p:cNvPr id="41" name="Freeform 500"/>
              <p:cNvSpPr>
                <a:spLocks noEditPoints="1"/>
              </p:cNvSpPr>
              <p:nvPr/>
            </p:nvSpPr>
            <p:spPr bwMode="auto">
              <a:xfrm>
                <a:off x="9578975" y="1643063"/>
                <a:ext cx="279400" cy="192088"/>
              </a:xfrm>
              <a:custGeom>
                <a:avLst/>
                <a:gdLst>
                  <a:gd name="T0" fmla="*/ 0 w 176"/>
                  <a:gd name="T1" fmla="*/ 0 h 121"/>
                  <a:gd name="T2" fmla="*/ 0 w 176"/>
                  <a:gd name="T3" fmla="*/ 121 h 121"/>
                  <a:gd name="T4" fmla="*/ 176 w 176"/>
                  <a:gd name="T5" fmla="*/ 121 h 121"/>
                  <a:gd name="T6" fmla="*/ 176 w 176"/>
                  <a:gd name="T7" fmla="*/ 0 h 121"/>
                  <a:gd name="T8" fmla="*/ 0 w 176"/>
                  <a:gd name="T9" fmla="*/ 0 h 121"/>
                  <a:gd name="T10" fmla="*/ 156 w 176"/>
                  <a:gd name="T11" fmla="*/ 101 h 121"/>
                  <a:gd name="T12" fmla="*/ 20 w 176"/>
                  <a:gd name="T13" fmla="*/ 101 h 121"/>
                  <a:gd name="T14" fmla="*/ 20 w 176"/>
                  <a:gd name="T15" fmla="*/ 19 h 121"/>
                  <a:gd name="T16" fmla="*/ 156 w 176"/>
                  <a:gd name="T17" fmla="*/ 19 h 121"/>
                  <a:gd name="T18" fmla="*/ 156 w 176"/>
                  <a:gd name="T19" fmla="*/ 10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121">
                    <a:moveTo>
                      <a:pt x="0" y="0"/>
                    </a:moveTo>
                    <a:lnTo>
                      <a:pt x="0" y="121"/>
                    </a:lnTo>
                    <a:lnTo>
                      <a:pt x="176" y="121"/>
                    </a:lnTo>
                    <a:lnTo>
                      <a:pt x="176" y="0"/>
                    </a:lnTo>
                    <a:lnTo>
                      <a:pt x="0" y="0"/>
                    </a:lnTo>
                    <a:close/>
                    <a:moveTo>
                      <a:pt x="156" y="101"/>
                    </a:moveTo>
                    <a:lnTo>
                      <a:pt x="20" y="101"/>
                    </a:lnTo>
                    <a:lnTo>
                      <a:pt x="20" y="19"/>
                    </a:lnTo>
                    <a:lnTo>
                      <a:pt x="156" y="19"/>
                    </a:lnTo>
                    <a:lnTo>
                      <a:pt x="156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501"/>
              <p:cNvSpPr/>
              <p:nvPr/>
            </p:nvSpPr>
            <p:spPr bwMode="auto">
              <a:xfrm>
                <a:off x="9637713" y="1851026"/>
                <a:ext cx="161925" cy="19050"/>
              </a:xfrm>
              <a:custGeom>
                <a:avLst/>
                <a:gdLst>
                  <a:gd name="T0" fmla="*/ 0 w 166"/>
                  <a:gd name="T1" fmla="*/ 12 h 20"/>
                  <a:gd name="T2" fmla="*/ 8 w 166"/>
                  <a:gd name="T3" fmla="*/ 20 h 20"/>
                  <a:gd name="T4" fmla="*/ 158 w 166"/>
                  <a:gd name="T5" fmla="*/ 20 h 20"/>
                  <a:gd name="T6" fmla="*/ 166 w 166"/>
                  <a:gd name="T7" fmla="*/ 12 h 20"/>
                  <a:gd name="T8" fmla="*/ 166 w 166"/>
                  <a:gd name="T9" fmla="*/ 0 h 20"/>
                  <a:gd name="T10" fmla="*/ 0 w 166"/>
                  <a:gd name="T11" fmla="*/ 0 h 20"/>
                  <a:gd name="T12" fmla="*/ 0 w 166"/>
                  <a:gd name="T13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20">
                    <a:moveTo>
                      <a:pt x="0" y="12"/>
                    </a:moveTo>
                    <a:cubicBezTo>
                      <a:pt x="0" y="16"/>
                      <a:pt x="4" y="20"/>
                      <a:pt x="8" y="20"/>
                    </a:cubicBezTo>
                    <a:cubicBezTo>
                      <a:pt x="158" y="20"/>
                      <a:pt x="158" y="20"/>
                      <a:pt x="158" y="20"/>
                    </a:cubicBezTo>
                    <a:cubicBezTo>
                      <a:pt x="162" y="20"/>
                      <a:pt x="166" y="16"/>
                      <a:pt x="166" y="12"/>
                    </a:cubicBezTo>
                    <a:cubicBezTo>
                      <a:pt x="166" y="0"/>
                      <a:pt x="166" y="0"/>
                      <a:pt x="16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502"/>
              <p:cNvSpPr/>
              <p:nvPr/>
            </p:nvSpPr>
            <p:spPr bwMode="auto">
              <a:xfrm>
                <a:off x="9682163" y="1698626"/>
                <a:ext cx="80963" cy="80963"/>
              </a:xfrm>
              <a:custGeom>
                <a:avLst/>
                <a:gdLst>
                  <a:gd name="T0" fmla="*/ 0 w 51"/>
                  <a:gd name="T1" fmla="*/ 0 h 51"/>
                  <a:gd name="T2" fmla="*/ 0 w 51"/>
                  <a:gd name="T3" fmla="*/ 51 h 51"/>
                  <a:gd name="T4" fmla="*/ 51 w 51"/>
                  <a:gd name="T5" fmla="*/ 25 h 51"/>
                  <a:gd name="T6" fmla="*/ 0 w 51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51">
                    <a:moveTo>
                      <a:pt x="0" y="0"/>
                    </a:moveTo>
                    <a:lnTo>
                      <a:pt x="0" y="51"/>
                    </a:lnTo>
                    <a:lnTo>
                      <a:pt x="51" y="2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0" grpId="0" animBg="1"/>
      <p:bldP spid="17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rot="16200000">
            <a:off x="-1215899" y="2420112"/>
            <a:ext cx="4449575" cy="2017776"/>
            <a:chOff x="1448094" y="2420112"/>
            <a:chExt cx="4449575" cy="2017776"/>
          </a:xfrm>
        </p:grpSpPr>
        <p:sp>
          <p:nvSpPr>
            <p:cNvPr id="3" name="任意多边形 2"/>
            <p:cNvSpPr/>
            <p:nvPr/>
          </p:nvSpPr>
          <p:spPr>
            <a:xfrm flipV="1">
              <a:off x="1448094" y="2420113"/>
              <a:ext cx="2118806" cy="1227403"/>
            </a:xfrm>
            <a:custGeom>
              <a:avLst/>
              <a:gdLst>
                <a:gd name="connsiteX0" fmla="*/ 0 w 1844197"/>
                <a:gd name="connsiteY0" fmla="*/ 1068325 h 1068325"/>
                <a:gd name="connsiteX1" fmla="*/ 1844197 w 1844197"/>
                <a:gd name="connsiteY1" fmla="*/ 1068325 h 1068325"/>
                <a:gd name="connsiteX2" fmla="*/ 922098 w 1844197"/>
                <a:gd name="connsiteY2" fmla="*/ 0 h 10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4197" h="1068325">
                  <a:moveTo>
                    <a:pt x="0" y="1068325"/>
                  </a:moveTo>
                  <a:lnTo>
                    <a:pt x="1844197" y="1068325"/>
                  </a:lnTo>
                  <a:lnTo>
                    <a:pt x="922098" y="0"/>
                  </a:lnTo>
                  <a:close/>
                </a:path>
              </a:pathLst>
            </a:custGeom>
            <a:solidFill>
              <a:srgbClr val="C4D644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flipV="1">
              <a:off x="2414481" y="2420112"/>
              <a:ext cx="3483188" cy="2017776"/>
            </a:xfrm>
            <a:prstGeom prst="triangle">
              <a:avLst/>
            </a:prstGeom>
            <a:solidFill>
              <a:srgbClr val="2741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457450" y="152400"/>
            <a:ext cx="2832827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1300" dirty="0" smtClean="0">
                <a:gradFill flip="none" rotWithShape="1">
                  <a:gsLst>
                    <a:gs pos="50000">
                      <a:srgbClr val="274162"/>
                    </a:gs>
                    <a:gs pos="50000">
                      <a:srgbClr val="44546A"/>
                    </a:gs>
                  </a:gsLst>
                  <a:lin ang="8100000" scaled="1"/>
                  <a:tileRect/>
                </a:gradFill>
                <a:latin typeface="Geometr706 BlkCn BT" panose="020B0706030503030204" pitchFamily="34" charset="0"/>
                <a:cs typeface="Aharoni" panose="02010803020104030203" pitchFamily="2" charset="-79"/>
              </a:rPr>
              <a:t>4</a:t>
            </a:r>
            <a:endParaRPr lang="zh-CN" altLang="en-US" sz="41300" dirty="0">
              <a:gradFill flip="none" rotWithShape="1">
                <a:gsLst>
                  <a:gs pos="50000">
                    <a:srgbClr val="274162"/>
                  </a:gs>
                  <a:gs pos="50000">
                    <a:srgbClr val="44546A"/>
                  </a:gs>
                </a:gsLst>
                <a:lin ang="8100000" scaled="1"/>
                <a:tileRect/>
              </a:gradFill>
              <a:latin typeface="Geometr706 BlkCn BT" panose="020B0706030503030204" pitchFamily="34" charset="0"/>
              <a:cs typeface="Aharoni" panose="02010803020104030203" pitchFamily="2" charset="-79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90277" y="3839242"/>
            <a:ext cx="4933950" cy="678942"/>
            <a:chOff x="5290277" y="3839242"/>
            <a:chExt cx="4933950" cy="678942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5290277" y="3839242"/>
              <a:ext cx="4933950" cy="0"/>
            </a:xfrm>
            <a:prstGeom prst="line">
              <a:avLst/>
            </a:prstGeom>
            <a:ln w="28575">
              <a:solidFill>
                <a:srgbClr val="C4D6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5290277" y="4518184"/>
              <a:ext cx="4933950" cy="0"/>
            </a:xfrm>
            <a:prstGeom prst="line">
              <a:avLst/>
            </a:prstGeom>
            <a:ln w="28575">
              <a:solidFill>
                <a:srgbClr val="C4D6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5290277" y="3947881"/>
              <a:ext cx="4874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时尚中黑简体" panose="01010104010101010101" pitchFamily="2" charset="-122"/>
                  <a:cs typeface="Arial" panose="020B0604020202020204" pitchFamily="34" charset="0"/>
                </a:rPr>
                <a:t>Next year work plan</a:t>
              </a:r>
              <a:endParaRPr lang="zh-CN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290277" y="2867693"/>
            <a:ext cx="487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 rot="16200000" flipV="1">
            <a:off x="2181224" y="-2181225"/>
            <a:ext cx="6858000" cy="11220449"/>
          </a:xfrm>
          <a:custGeom>
            <a:avLst/>
            <a:gdLst>
              <a:gd name="connsiteX0" fmla="*/ 6858000 w 6858000"/>
              <a:gd name="connsiteY0" fmla="*/ 11220449 h 11220449"/>
              <a:gd name="connsiteX1" fmla="*/ 6858000 w 6858000"/>
              <a:gd name="connsiteY1" fmla="*/ 0 h 11220449"/>
              <a:gd name="connsiteX2" fmla="*/ 0 w 6858000"/>
              <a:gd name="connsiteY2" fmla="*/ 8257123 h 11220449"/>
              <a:gd name="connsiteX3" fmla="*/ 0 w 6858000"/>
              <a:gd name="connsiteY3" fmla="*/ 11220449 h 1122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1220449">
                <a:moveTo>
                  <a:pt x="6858000" y="11220449"/>
                </a:moveTo>
                <a:lnTo>
                  <a:pt x="6858000" y="0"/>
                </a:lnTo>
                <a:lnTo>
                  <a:pt x="0" y="8257123"/>
                </a:lnTo>
                <a:lnTo>
                  <a:pt x="0" y="11220449"/>
                </a:lnTo>
                <a:close/>
              </a:path>
            </a:pathLst>
          </a:custGeom>
          <a:blipFill dpi="0" rotWithShape="0">
            <a:blip r:embed="rId1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-1" y="0"/>
            <a:ext cx="2716807" cy="1262743"/>
            <a:chOff x="0" y="0"/>
            <a:chExt cx="1803400" cy="838201"/>
          </a:xfrm>
        </p:grpSpPr>
        <p:grpSp>
          <p:nvGrpSpPr>
            <p:cNvPr id="9" name="组合 8"/>
            <p:cNvGrpSpPr/>
            <p:nvPr userDrawn="1"/>
          </p:nvGrpSpPr>
          <p:grpSpPr>
            <a:xfrm>
              <a:off x="0" y="0"/>
              <a:ext cx="1803400" cy="838201"/>
              <a:chOff x="0" y="-2"/>
              <a:chExt cx="1803400" cy="838201"/>
            </a:xfrm>
          </p:grpSpPr>
          <p:sp>
            <p:nvSpPr>
              <p:cNvPr id="13" name="任意多边形 12"/>
              <p:cNvSpPr/>
              <p:nvPr/>
            </p:nvSpPr>
            <p:spPr>
              <a:xfrm flipV="1">
                <a:off x="0" y="0"/>
                <a:ext cx="745654" cy="509873"/>
              </a:xfrm>
              <a:custGeom>
                <a:avLst/>
                <a:gdLst>
                  <a:gd name="connsiteX0" fmla="*/ 0 w 745654"/>
                  <a:gd name="connsiteY0" fmla="*/ 509873 h 509873"/>
                  <a:gd name="connsiteX1" fmla="*/ 745654 w 745654"/>
                  <a:gd name="connsiteY1" fmla="*/ 509873 h 509873"/>
                  <a:gd name="connsiteX2" fmla="*/ 264877 w 745654"/>
                  <a:gd name="connsiteY2" fmla="*/ 0 h 509873"/>
                  <a:gd name="connsiteX3" fmla="*/ 0 w 745654"/>
                  <a:gd name="connsiteY3" fmla="*/ 280908 h 509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5654" h="509873">
                    <a:moveTo>
                      <a:pt x="0" y="509873"/>
                    </a:moveTo>
                    <a:lnTo>
                      <a:pt x="745654" y="509873"/>
                    </a:lnTo>
                    <a:lnTo>
                      <a:pt x="264877" y="0"/>
                    </a:lnTo>
                    <a:lnTo>
                      <a:pt x="0" y="280908"/>
                    </a:lnTo>
                    <a:close/>
                  </a:path>
                </a:pathLst>
              </a:custGeom>
              <a:solidFill>
                <a:srgbClr val="C4D644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等腰三角形 13"/>
              <p:cNvSpPr/>
              <p:nvPr/>
            </p:nvSpPr>
            <p:spPr>
              <a:xfrm flipV="1">
                <a:off x="222665" y="-2"/>
                <a:ext cx="1580735" cy="838201"/>
              </a:xfrm>
              <a:prstGeom prst="triangle">
                <a:avLst/>
              </a:prstGeom>
              <a:solidFill>
                <a:srgbClr val="2741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 userDrawn="1"/>
          </p:nvGrpSpPr>
          <p:grpSpPr>
            <a:xfrm>
              <a:off x="819037" y="173325"/>
              <a:ext cx="387669" cy="312450"/>
              <a:chOff x="6699251" y="2290763"/>
              <a:chExt cx="425450" cy="342900"/>
            </a:xfrm>
            <a:solidFill>
              <a:schemeClr val="bg1"/>
            </a:solidFill>
          </p:grpSpPr>
          <p:sp>
            <p:nvSpPr>
              <p:cNvPr id="11" name="Freeform 1023"/>
              <p:cNvSpPr>
                <a:spLocks noEditPoints="1"/>
              </p:cNvSpPr>
              <p:nvPr/>
            </p:nvSpPr>
            <p:spPr bwMode="auto">
              <a:xfrm>
                <a:off x="6699251" y="2405063"/>
                <a:ext cx="385763" cy="228600"/>
              </a:xfrm>
              <a:custGeom>
                <a:avLst/>
                <a:gdLst>
                  <a:gd name="T0" fmla="*/ 68 w 243"/>
                  <a:gd name="T1" fmla="*/ 55 h 144"/>
                  <a:gd name="T2" fmla="*/ 68 w 243"/>
                  <a:gd name="T3" fmla="*/ 144 h 144"/>
                  <a:gd name="T4" fmla="*/ 107 w 243"/>
                  <a:gd name="T5" fmla="*/ 144 h 144"/>
                  <a:gd name="T6" fmla="*/ 107 w 243"/>
                  <a:gd name="T7" fmla="*/ 55 h 144"/>
                  <a:gd name="T8" fmla="*/ 88 w 243"/>
                  <a:gd name="T9" fmla="*/ 37 h 144"/>
                  <a:gd name="T10" fmla="*/ 68 w 243"/>
                  <a:gd name="T11" fmla="*/ 55 h 144"/>
                  <a:gd name="T12" fmla="*/ 0 w 243"/>
                  <a:gd name="T13" fmla="*/ 144 h 144"/>
                  <a:gd name="T14" fmla="*/ 41 w 243"/>
                  <a:gd name="T15" fmla="*/ 144 h 144"/>
                  <a:gd name="T16" fmla="*/ 41 w 243"/>
                  <a:gd name="T17" fmla="*/ 76 h 144"/>
                  <a:gd name="T18" fmla="*/ 0 w 243"/>
                  <a:gd name="T19" fmla="*/ 110 h 144"/>
                  <a:gd name="T20" fmla="*/ 0 w 243"/>
                  <a:gd name="T21" fmla="*/ 144 h 144"/>
                  <a:gd name="T22" fmla="*/ 202 w 243"/>
                  <a:gd name="T23" fmla="*/ 34 h 144"/>
                  <a:gd name="T24" fmla="*/ 202 w 243"/>
                  <a:gd name="T25" fmla="*/ 144 h 144"/>
                  <a:gd name="T26" fmla="*/ 243 w 243"/>
                  <a:gd name="T27" fmla="*/ 144 h 144"/>
                  <a:gd name="T28" fmla="*/ 243 w 243"/>
                  <a:gd name="T29" fmla="*/ 0 h 144"/>
                  <a:gd name="T30" fmla="*/ 202 w 243"/>
                  <a:gd name="T31" fmla="*/ 34 h 144"/>
                  <a:gd name="T32" fmla="*/ 134 w 243"/>
                  <a:gd name="T33" fmla="*/ 78 h 144"/>
                  <a:gd name="T34" fmla="*/ 134 w 243"/>
                  <a:gd name="T35" fmla="*/ 144 h 144"/>
                  <a:gd name="T36" fmla="*/ 175 w 243"/>
                  <a:gd name="T37" fmla="*/ 144 h 144"/>
                  <a:gd name="T38" fmla="*/ 175 w 243"/>
                  <a:gd name="T39" fmla="*/ 57 h 144"/>
                  <a:gd name="T40" fmla="*/ 142 w 243"/>
                  <a:gd name="T41" fmla="*/ 84 h 144"/>
                  <a:gd name="T42" fmla="*/ 134 w 243"/>
                  <a:gd name="T43" fmla="*/ 7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3" h="144">
                    <a:moveTo>
                      <a:pt x="68" y="55"/>
                    </a:moveTo>
                    <a:lnTo>
                      <a:pt x="68" y="144"/>
                    </a:lnTo>
                    <a:lnTo>
                      <a:pt x="107" y="144"/>
                    </a:lnTo>
                    <a:lnTo>
                      <a:pt x="107" y="55"/>
                    </a:lnTo>
                    <a:lnTo>
                      <a:pt x="88" y="37"/>
                    </a:lnTo>
                    <a:lnTo>
                      <a:pt x="68" y="55"/>
                    </a:lnTo>
                    <a:close/>
                    <a:moveTo>
                      <a:pt x="0" y="144"/>
                    </a:moveTo>
                    <a:lnTo>
                      <a:pt x="41" y="144"/>
                    </a:lnTo>
                    <a:lnTo>
                      <a:pt x="41" y="76"/>
                    </a:lnTo>
                    <a:lnTo>
                      <a:pt x="0" y="110"/>
                    </a:lnTo>
                    <a:lnTo>
                      <a:pt x="0" y="144"/>
                    </a:lnTo>
                    <a:close/>
                    <a:moveTo>
                      <a:pt x="202" y="34"/>
                    </a:moveTo>
                    <a:lnTo>
                      <a:pt x="202" y="144"/>
                    </a:lnTo>
                    <a:lnTo>
                      <a:pt x="243" y="144"/>
                    </a:lnTo>
                    <a:lnTo>
                      <a:pt x="243" y="0"/>
                    </a:lnTo>
                    <a:lnTo>
                      <a:pt x="202" y="34"/>
                    </a:lnTo>
                    <a:close/>
                    <a:moveTo>
                      <a:pt x="134" y="78"/>
                    </a:moveTo>
                    <a:lnTo>
                      <a:pt x="134" y="144"/>
                    </a:lnTo>
                    <a:lnTo>
                      <a:pt x="175" y="144"/>
                    </a:lnTo>
                    <a:lnTo>
                      <a:pt x="175" y="57"/>
                    </a:lnTo>
                    <a:lnTo>
                      <a:pt x="142" y="84"/>
                    </a:lnTo>
                    <a:lnTo>
                      <a:pt x="134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024"/>
              <p:cNvSpPr/>
              <p:nvPr/>
            </p:nvSpPr>
            <p:spPr bwMode="auto">
              <a:xfrm>
                <a:off x="6699251" y="2290763"/>
                <a:ext cx="425450" cy="247650"/>
              </a:xfrm>
              <a:custGeom>
                <a:avLst/>
                <a:gdLst>
                  <a:gd name="T0" fmla="*/ 268 w 268"/>
                  <a:gd name="T1" fmla="*/ 0 h 156"/>
                  <a:gd name="T2" fmla="*/ 192 w 268"/>
                  <a:gd name="T3" fmla="*/ 0 h 156"/>
                  <a:gd name="T4" fmla="*/ 225 w 268"/>
                  <a:gd name="T5" fmla="*/ 30 h 156"/>
                  <a:gd name="T6" fmla="*/ 142 w 268"/>
                  <a:gd name="T7" fmla="*/ 101 h 156"/>
                  <a:gd name="T8" fmla="*/ 88 w 268"/>
                  <a:gd name="T9" fmla="*/ 54 h 156"/>
                  <a:gd name="T10" fmla="*/ 0 w 268"/>
                  <a:gd name="T11" fmla="*/ 125 h 156"/>
                  <a:gd name="T12" fmla="*/ 0 w 268"/>
                  <a:gd name="T13" fmla="*/ 156 h 156"/>
                  <a:gd name="T14" fmla="*/ 88 w 268"/>
                  <a:gd name="T15" fmla="*/ 85 h 156"/>
                  <a:gd name="T16" fmla="*/ 142 w 268"/>
                  <a:gd name="T17" fmla="*/ 132 h 156"/>
                  <a:gd name="T18" fmla="*/ 241 w 268"/>
                  <a:gd name="T19" fmla="*/ 48 h 156"/>
                  <a:gd name="T20" fmla="*/ 268 w 268"/>
                  <a:gd name="T21" fmla="*/ 74 h 156"/>
                  <a:gd name="T22" fmla="*/ 268 w 268"/>
                  <a:gd name="T2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8" h="156">
                    <a:moveTo>
                      <a:pt x="268" y="0"/>
                    </a:moveTo>
                    <a:lnTo>
                      <a:pt x="192" y="0"/>
                    </a:lnTo>
                    <a:lnTo>
                      <a:pt x="225" y="30"/>
                    </a:lnTo>
                    <a:lnTo>
                      <a:pt x="142" y="101"/>
                    </a:lnTo>
                    <a:lnTo>
                      <a:pt x="88" y="54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88" y="85"/>
                    </a:lnTo>
                    <a:lnTo>
                      <a:pt x="142" y="132"/>
                    </a:lnTo>
                    <a:lnTo>
                      <a:pt x="241" y="48"/>
                    </a:lnTo>
                    <a:lnTo>
                      <a:pt x="268" y="74"/>
                    </a:lnTo>
                    <a:lnTo>
                      <a:pt x="26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6657975" y="3514725"/>
            <a:ext cx="4752421" cy="2659627"/>
            <a:chOff x="7028722" y="2329714"/>
            <a:chExt cx="3012377" cy="2659627"/>
          </a:xfrm>
        </p:grpSpPr>
        <p:grpSp>
          <p:nvGrpSpPr>
            <p:cNvPr id="16" name="组合 15"/>
            <p:cNvGrpSpPr/>
            <p:nvPr/>
          </p:nvGrpSpPr>
          <p:grpSpPr>
            <a:xfrm>
              <a:off x="7028722" y="2329714"/>
              <a:ext cx="3012377" cy="2659627"/>
              <a:chOff x="8420100" y="1461870"/>
              <a:chExt cx="3012377" cy="2659627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10392836" y="1461870"/>
                <a:ext cx="1039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CN" altLang="en-US" sz="2400" b="1" dirty="0" smtClean="0">
                    <a:solidFill>
                      <a:srgbClr val="2741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</a:t>
                </a:r>
                <a:endParaRPr lang="en-US" altLang="zh-CN" sz="2400" b="1" dirty="0" smtClean="0">
                  <a:solidFill>
                    <a:srgbClr val="2741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8420100" y="1951672"/>
                <a:ext cx="3012376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</a:t>
                </a:r>
                <a:r>
                  <a:rPr lang="zh-CN" alt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要的单击此处添加您要的文字内容，字号字体随意编辑为自己想要的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25000"/>
                  </a:lnSpc>
                </a:pPr>
                <a:r>
                  <a:rPr lang="zh-CN" alt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单击此处添加您要的文字内容，字号字体随意编辑为自己想要</a:t>
                </a: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7" name="直接连接符 16"/>
            <p:cNvCxnSpPr/>
            <p:nvPr/>
          </p:nvCxnSpPr>
          <p:spPr>
            <a:xfrm>
              <a:off x="7126397" y="2813639"/>
              <a:ext cx="291470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11227" y="680638"/>
            <a:ext cx="2560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Next year work plan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3961434" y="2134594"/>
            <a:ext cx="4239523" cy="4113758"/>
            <a:chOff x="3961434" y="2134594"/>
            <a:chExt cx="4239523" cy="4113758"/>
          </a:xfrm>
        </p:grpSpPr>
        <p:sp>
          <p:nvSpPr>
            <p:cNvPr id="8" name="Freeform 24"/>
            <p:cNvSpPr/>
            <p:nvPr/>
          </p:nvSpPr>
          <p:spPr bwMode="auto">
            <a:xfrm>
              <a:off x="6328536" y="2134594"/>
              <a:ext cx="1872420" cy="3289209"/>
            </a:xfrm>
            <a:custGeom>
              <a:avLst/>
              <a:gdLst>
                <a:gd name="T0" fmla="*/ 863 w 863"/>
                <a:gd name="T1" fmla="*/ 0 h 1516"/>
                <a:gd name="T2" fmla="*/ 0 w 863"/>
                <a:gd name="T3" fmla="*/ 0 h 1516"/>
                <a:gd name="T4" fmla="*/ 0 w 863"/>
                <a:gd name="T5" fmla="*/ 1516 h 1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3" h="1516">
                  <a:moveTo>
                    <a:pt x="863" y="0"/>
                  </a:moveTo>
                  <a:lnTo>
                    <a:pt x="0" y="0"/>
                  </a:lnTo>
                  <a:lnTo>
                    <a:pt x="0" y="1516"/>
                  </a:lnTo>
                </a:path>
              </a:pathLst>
            </a:custGeom>
            <a:noFill/>
            <a:ln w="6350" cap="flat" cmpd="sng">
              <a:solidFill>
                <a:srgbClr val="C0C0C0"/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25"/>
            <p:cNvSpPr/>
            <p:nvPr/>
          </p:nvSpPr>
          <p:spPr bwMode="auto">
            <a:xfrm>
              <a:off x="6788505" y="3258479"/>
              <a:ext cx="1412452" cy="2165324"/>
            </a:xfrm>
            <a:custGeom>
              <a:avLst/>
              <a:gdLst>
                <a:gd name="T0" fmla="*/ 651 w 651"/>
                <a:gd name="T1" fmla="*/ 0 h 998"/>
                <a:gd name="T2" fmla="*/ 0 w 651"/>
                <a:gd name="T3" fmla="*/ 0 h 998"/>
                <a:gd name="T4" fmla="*/ 0 w 651"/>
                <a:gd name="T5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1" h="998">
                  <a:moveTo>
                    <a:pt x="651" y="0"/>
                  </a:moveTo>
                  <a:lnTo>
                    <a:pt x="0" y="0"/>
                  </a:lnTo>
                  <a:lnTo>
                    <a:pt x="0" y="998"/>
                  </a:lnTo>
                </a:path>
              </a:pathLst>
            </a:custGeom>
            <a:noFill/>
            <a:ln w="6350" cap="flat" cmpd="sng">
              <a:solidFill>
                <a:srgbClr val="C0C0C0"/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26"/>
            <p:cNvSpPr/>
            <p:nvPr/>
          </p:nvSpPr>
          <p:spPr bwMode="auto">
            <a:xfrm>
              <a:off x="7265831" y="4382364"/>
              <a:ext cx="935126" cy="1041438"/>
            </a:xfrm>
            <a:custGeom>
              <a:avLst/>
              <a:gdLst>
                <a:gd name="T0" fmla="*/ 431 w 431"/>
                <a:gd name="T1" fmla="*/ 0 h 480"/>
                <a:gd name="T2" fmla="*/ 0 w 431"/>
                <a:gd name="T3" fmla="*/ 0 h 480"/>
                <a:gd name="T4" fmla="*/ 0 w 431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" h="480">
                  <a:moveTo>
                    <a:pt x="431" y="0"/>
                  </a:moveTo>
                  <a:lnTo>
                    <a:pt x="0" y="0"/>
                  </a:lnTo>
                  <a:lnTo>
                    <a:pt x="0" y="480"/>
                  </a:lnTo>
                </a:path>
              </a:pathLst>
            </a:custGeom>
            <a:noFill/>
            <a:ln w="6350" cap="flat" cmpd="sng">
              <a:solidFill>
                <a:srgbClr val="C0C0C0"/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3961434" y="2134594"/>
              <a:ext cx="1872419" cy="3289209"/>
            </a:xfrm>
            <a:custGeom>
              <a:avLst/>
              <a:gdLst>
                <a:gd name="T0" fmla="*/ 0 w 863"/>
                <a:gd name="T1" fmla="*/ 0 h 1516"/>
                <a:gd name="T2" fmla="*/ 863 w 863"/>
                <a:gd name="T3" fmla="*/ 0 h 1516"/>
                <a:gd name="T4" fmla="*/ 863 w 863"/>
                <a:gd name="T5" fmla="*/ 1516 h 1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3" h="1516">
                  <a:moveTo>
                    <a:pt x="0" y="0"/>
                  </a:moveTo>
                  <a:lnTo>
                    <a:pt x="863" y="0"/>
                  </a:lnTo>
                  <a:lnTo>
                    <a:pt x="863" y="1516"/>
                  </a:lnTo>
                </a:path>
              </a:pathLst>
            </a:custGeom>
            <a:noFill/>
            <a:ln w="6350" cap="flat" cmpd="sng">
              <a:solidFill>
                <a:srgbClr val="C0C0C0"/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3961434" y="3258479"/>
              <a:ext cx="1412450" cy="2165324"/>
            </a:xfrm>
            <a:custGeom>
              <a:avLst/>
              <a:gdLst>
                <a:gd name="T0" fmla="*/ 0 w 651"/>
                <a:gd name="T1" fmla="*/ 0 h 998"/>
                <a:gd name="T2" fmla="*/ 651 w 651"/>
                <a:gd name="T3" fmla="*/ 0 h 998"/>
                <a:gd name="T4" fmla="*/ 651 w 651"/>
                <a:gd name="T5" fmla="*/ 99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1" h="998">
                  <a:moveTo>
                    <a:pt x="0" y="0"/>
                  </a:moveTo>
                  <a:lnTo>
                    <a:pt x="651" y="0"/>
                  </a:lnTo>
                  <a:lnTo>
                    <a:pt x="651" y="998"/>
                  </a:lnTo>
                </a:path>
              </a:pathLst>
            </a:custGeom>
            <a:noFill/>
            <a:ln w="6350" cap="flat" cmpd="sng">
              <a:solidFill>
                <a:srgbClr val="C0C0C0"/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3961434" y="4382364"/>
              <a:ext cx="937295" cy="1041438"/>
            </a:xfrm>
            <a:custGeom>
              <a:avLst/>
              <a:gdLst>
                <a:gd name="T0" fmla="*/ 0 w 432"/>
                <a:gd name="T1" fmla="*/ 0 h 480"/>
                <a:gd name="T2" fmla="*/ 432 w 432"/>
                <a:gd name="T3" fmla="*/ 0 h 480"/>
                <a:gd name="T4" fmla="*/ 432 w 432"/>
                <a:gd name="T5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480">
                  <a:moveTo>
                    <a:pt x="0" y="0"/>
                  </a:moveTo>
                  <a:lnTo>
                    <a:pt x="432" y="0"/>
                  </a:lnTo>
                  <a:lnTo>
                    <a:pt x="432" y="480"/>
                  </a:lnTo>
                </a:path>
              </a:pathLst>
            </a:custGeom>
            <a:noFill/>
            <a:ln w="6350" cap="flat" cmpd="sng">
              <a:solidFill>
                <a:srgbClr val="C0C0C0"/>
              </a:solidFill>
              <a:prstDash val="dash"/>
              <a:round/>
              <a:head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3" name="Group 39"/>
            <p:cNvGrpSpPr/>
            <p:nvPr/>
          </p:nvGrpSpPr>
          <p:grpSpPr bwMode="auto">
            <a:xfrm>
              <a:off x="4258677" y="3792294"/>
              <a:ext cx="3645035" cy="2456058"/>
              <a:chOff x="0" y="0"/>
              <a:chExt cx="2724" cy="1835"/>
            </a:xfrm>
          </p:grpSpPr>
          <p:sp>
            <p:nvSpPr>
              <p:cNvPr id="24" name="Oval 40"/>
              <p:cNvSpPr>
                <a:spLocks noChangeArrowheads="1"/>
              </p:cNvSpPr>
              <p:nvPr/>
            </p:nvSpPr>
            <p:spPr bwMode="auto">
              <a:xfrm flipV="1">
                <a:off x="0" y="1755"/>
                <a:ext cx="2724" cy="80"/>
              </a:xfrm>
              <a:prstGeom prst="ellipse">
                <a:avLst/>
              </a:prstGeom>
              <a:gradFill rotWithShape="1">
                <a:gsLst>
                  <a:gs pos="0">
                    <a:schemeClr val="tx1">
                      <a:alpha val="20000"/>
                    </a:schemeClr>
                  </a:gs>
                  <a:gs pos="100000">
                    <a:schemeClr val="tx1">
                      <a:gamma/>
                      <a:shade val="46275"/>
                      <a:invGamma/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25" name="Group 41"/>
              <p:cNvGrpSpPr/>
              <p:nvPr/>
            </p:nvGrpSpPr>
            <p:grpSpPr bwMode="auto">
              <a:xfrm>
                <a:off x="240" y="0"/>
                <a:ext cx="2246" cy="1810"/>
                <a:chOff x="0" y="0"/>
                <a:chExt cx="2556" cy="1958"/>
              </a:xfrm>
            </p:grpSpPr>
            <p:pic>
              <p:nvPicPr>
                <p:cNvPr id="26" name="Picture 42" descr="apple icons"/>
                <p:cNvPicPr>
                  <a:picLocks noChangeAspect="1" noChangeArrowheads="1"/>
                </p:cNvPicPr>
                <p:nvPr/>
              </p:nvPicPr>
              <p:blipFill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56" cy="19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" name="Rectangle 43" descr="sy_77578179991"/>
                <p:cNvSpPr>
                  <a:spLocks noChangeArrowheads="1"/>
                </p:cNvSpPr>
                <p:nvPr/>
              </p:nvSpPr>
              <p:spPr bwMode="auto">
                <a:xfrm>
                  <a:off x="99" y="100"/>
                  <a:ext cx="2358" cy="1336"/>
                </a:xfrm>
                <a:prstGeom prst="rect">
                  <a:avLst/>
                </a:prstGeom>
                <a:blipFill dpi="0" rotWithShape="1">
                  <a:blip r:embed="rId2"/>
                  <a:srcRect/>
                  <a:stretch>
                    <a:fillRect b="-35460"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zh-CN" altLang="zh-CN"/>
                    <a:t> </a:t>
                  </a:r>
                  <a:endParaRPr lang="zh-CN" altLang="zh-CN"/>
                </a:p>
              </p:txBody>
            </p:sp>
          </p:grpSp>
        </p:grpSp>
      </p:grpSp>
      <p:grpSp>
        <p:nvGrpSpPr>
          <p:cNvPr id="50" name="组合 49"/>
          <p:cNvGrpSpPr/>
          <p:nvPr/>
        </p:nvGrpSpPr>
        <p:grpSpPr>
          <a:xfrm>
            <a:off x="8267632" y="1776600"/>
            <a:ext cx="3276668" cy="889640"/>
            <a:chOff x="8267632" y="1776600"/>
            <a:chExt cx="3276668" cy="889640"/>
          </a:xfrm>
        </p:grpSpPr>
        <p:sp>
          <p:nvSpPr>
            <p:cNvPr id="5" name="Freeform 21"/>
            <p:cNvSpPr/>
            <p:nvPr/>
          </p:nvSpPr>
          <p:spPr bwMode="auto">
            <a:xfrm>
              <a:off x="8267632" y="1776600"/>
              <a:ext cx="720328" cy="711649"/>
            </a:xfrm>
            <a:prstGeom prst="roundRect">
              <a:avLst/>
            </a:prstGeom>
            <a:solidFill>
              <a:srgbClr val="F3C72A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9" name="Freeform 35"/>
            <p:cNvSpPr>
              <a:spLocks noEditPoints="1"/>
            </p:cNvSpPr>
            <p:nvPr/>
          </p:nvSpPr>
          <p:spPr bwMode="auto">
            <a:xfrm>
              <a:off x="8464224" y="1939324"/>
              <a:ext cx="301584" cy="384031"/>
            </a:xfrm>
            <a:custGeom>
              <a:avLst/>
              <a:gdLst>
                <a:gd name="T0" fmla="*/ 99 w 111"/>
                <a:gd name="T1" fmla="*/ 127 h 142"/>
                <a:gd name="T2" fmla="*/ 90 w 111"/>
                <a:gd name="T3" fmla="*/ 134 h 142"/>
                <a:gd name="T4" fmla="*/ 62 w 111"/>
                <a:gd name="T5" fmla="*/ 141 h 142"/>
                <a:gd name="T6" fmla="*/ 35 w 111"/>
                <a:gd name="T7" fmla="*/ 129 h 142"/>
                <a:gd name="T8" fmla="*/ 35 w 111"/>
                <a:gd name="T9" fmla="*/ 129 h 142"/>
                <a:gd name="T10" fmla="*/ 35 w 111"/>
                <a:gd name="T11" fmla="*/ 129 h 142"/>
                <a:gd name="T12" fmla="*/ 28 w 111"/>
                <a:gd name="T13" fmla="*/ 120 h 142"/>
                <a:gd name="T14" fmla="*/ 13 w 111"/>
                <a:gd name="T15" fmla="*/ 95 h 142"/>
                <a:gd name="T16" fmla="*/ 13 w 111"/>
                <a:gd name="T17" fmla="*/ 95 h 142"/>
                <a:gd name="T18" fmla="*/ 5 w 111"/>
                <a:gd name="T19" fmla="*/ 80 h 142"/>
                <a:gd name="T20" fmla="*/ 15 w 111"/>
                <a:gd name="T21" fmla="*/ 60 h 142"/>
                <a:gd name="T22" fmla="*/ 28 w 111"/>
                <a:gd name="T23" fmla="*/ 66 h 142"/>
                <a:gd name="T24" fmla="*/ 29 w 111"/>
                <a:gd name="T25" fmla="*/ 67 h 142"/>
                <a:gd name="T26" fmla="*/ 30 w 111"/>
                <a:gd name="T27" fmla="*/ 69 h 142"/>
                <a:gd name="T28" fmla="*/ 30 w 111"/>
                <a:gd name="T29" fmla="*/ 22 h 142"/>
                <a:gd name="T30" fmla="*/ 49 w 111"/>
                <a:gd name="T31" fmla="*/ 11 h 142"/>
                <a:gd name="T32" fmla="*/ 73 w 111"/>
                <a:gd name="T33" fmla="*/ 11 h 142"/>
                <a:gd name="T34" fmla="*/ 92 w 111"/>
                <a:gd name="T35" fmla="*/ 22 h 142"/>
                <a:gd name="T36" fmla="*/ 92 w 111"/>
                <a:gd name="T37" fmla="*/ 22 h 142"/>
                <a:gd name="T38" fmla="*/ 93 w 111"/>
                <a:gd name="T39" fmla="*/ 22 h 142"/>
                <a:gd name="T40" fmla="*/ 111 w 111"/>
                <a:gd name="T41" fmla="*/ 34 h 142"/>
                <a:gd name="T42" fmla="*/ 111 w 111"/>
                <a:gd name="T43" fmla="*/ 97 h 142"/>
                <a:gd name="T44" fmla="*/ 108 w 111"/>
                <a:gd name="T45" fmla="*/ 113 h 142"/>
                <a:gd name="T46" fmla="*/ 99 w 111"/>
                <a:gd name="T47" fmla="*/ 127 h 142"/>
                <a:gd name="T48" fmla="*/ 85 w 111"/>
                <a:gd name="T49" fmla="*/ 126 h 142"/>
                <a:gd name="T50" fmla="*/ 85 w 111"/>
                <a:gd name="T51" fmla="*/ 126 h 142"/>
                <a:gd name="T52" fmla="*/ 92 w 111"/>
                <a:gd name="T53" fmla="*/ 120 h 142"/>
                <a:gd name="T54" fmla="*/ 98 w 111"/>
                <a:gd name="T55" fmla="*/ 109 h 142"/>
                <a:gd name="T56" fmla="*/ 101 w 111"/>
                <a:gd name="T57" fmla="*/ 97 h 142"/>
                <a:gd name="T58" fmla="*/ 101 w 111"/>
                <a:gd name="T59" fmla="*/ 34 h 142"/>
                <a:gd name="T60" fmla="*/ 95 w 111"/>
                <a:gd name="T61" fmla="*/ 34 h 142"/>
                <a:gd name="T62" fmla="*/ 95 w 111"/>
                <a:gd name="T63" fmla="*/ 64 h 142"/>
                <a:gd name="T64" fmla="*/ 82 w 111"/>
                <a:gd name="T65" fmla="*/ 64 h 142"/>
                <a:gd name="T66" fmla="*/ 82 w 111"/>
                <a:gd name="T67" fmla="*/ 22 h 142"/>
                <a:gd name="T68" fmla="*/ 77 w 111"/>
                <a:gd name="T69" fmla="*/ 22 h 142"/>
                <a:gd name="T70" fmla="*/ 77 w 111"/>
                <a:gd name="T71" fmla="*/ 64 h 142"/>
                <a:gd name="T72" fmla="*/ 64 w 111"/>
                <a:gd name="T73" fmla="*/ 64 h 142"/>
                <a:gd name="T74" fmla="*/ 64 w 111"/>
                <a:gd name="T75" fmla="*/ 15 h 142"/>
                <a:gd name="T76" fmla="*/ 58 w 111"/>
                <a:gd name="T77" fmla="*/ 15 h 142"/>
                <a:gd name="T78" fmla="*/ 58 w 111"/>
                <a:gd name="T79" fmla="*/ 64 h 142"/>
                <a:gd name="T80" fmla="*/ 45 w 111"/>
                <a:gd name="T81" fmla="*/ 64 h 142"/>
                <a:gd name="T82" fmla="*/ 45 w 111"/>
                <a:gd name="T83" fmla="*/ 22 h 142"/>
                <a:gd name="T84" fmla="*/ 40 w 111"/>
                <a:gd name="T85" fmla="*/ 22 h 142"/>
                <a:gd name="T86" fmla="*/ 40 w 111"/>
                <a:gd name="T87" fmla="*/ 80 h 142"/>
                <a:gd name="T88" fmla="*/ 27 w 111"/>
                <a:gd name="T89" fmla="*/ 84 h 142"/>
                <a:gd name="T90" fmla="*/ 20 w 111"/>
                <a:gd name="T91" fmla="*/ 72 h 142"/>
                <a:gd name="T92" fmla="*/ 13 w 111"/>
                <a:gd name="T93" fmla="*/ 75 h 142"/>
                <a:gd name="T94" fmla="*/ 22 w 111"/>
                <a:gd name="T95" fmla="*/ 90 h 142"/>
                <a:gd name="T96" fmla="*/ 22 w 111"/>
                <a:gd name="T97" fmla="*/ 90 h 142"/>
                <a:gd name="T98" fmla="*/ 36 w 111"/>
                <a:gd name="T99" fmla="*/ 115 h 142"/>
                <a:gd name="T100" fmla="*/ 42 w 111"/>
                <a:gd name="T101" fmla="*/ 122 h 142"/>
                <a:gd name="T102" fmla="*/ 42 w 111"/>
                <a:gd name="T103" fmla="*/ 122 h 142"/>
                <a:gd name="T104" fmla="*/ 63 w 111"/>
                <a:gd name="T105" fmla="*/ 131 h 142"/>
                <a:gd name="T106" fmla="*/ 85 w 111"/>
                <a:gd name="T107" fmla="*/ 12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1" h="142">
                  <a:moveTo>
                    <a:pt x="99" y="127"/>
                  </a:moveTo>
                  <a:cubicBezTo>
                    <a:pt x="97" y="130"/>
                    <a:pt x="94" y="132"/>
                    <a:pt x="90" y="134"/>
                  </a:cubicBezTo>
                  <a:cubicBezTo>
                    <a:pt x="82" y="139"/>
                    <a:pt x="72" y="142"/>
                    <a:pt x="62" y="141"/>
                  </a:cubicBezTo>
                  <a:cubicBezTo>
                    <a:pt x="52" y="140"/>
                    <a:pt x="43" y="136"/>
                    <a:pt x="35" y="129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3" y="127"/>
                    <a:pt x="30" y="124"/>
                    <a:pt x="28" y="120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0" y="72"/>
                    <a:pt x="5" y="61"/>
                    <a:pt x="15" y="60"/>
                  </a:cubicBezTo>
                  <a:cubicBezTo>
                    <a:pt x="19" y="60"/>
                    <a:pt x="25" y="61"/>
                    <a:pt x="28" y="66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12"/>
                    <a:pt x="41" y="6"/>
                    <a:pt x="49" y="11"/>
                  </a:cubicBezTo>
                  <a:cubicBezTo>
                    <a:pt x="52" y="0"/>
                    <a:pt x="70" y="0"/>
                    <a:pt x="73" y="11"/>
                  </a:cubicBezTo>
                  <a:cubicBezTo>
                    <a:pt x="81" y="6"/>
                    <a:pt x="92" y="12"/>
                    <a:pt x="92" y="22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101" y="19"/>
                    <a:pt x="111" y="24"/>
                    <a:pt x="111" y="34"/>
                  </a:cubicBezTo>
                  <a:cubicBezTo>
                    <a:pt x="111" y="97"/>
                    <a:pt x="111" y="97"/>
                    <a:pt x="111" y="97"/>
                  </a:cubicBezTo>
                  <a:cubicBezTo>
                    <a:pt x="111" y="102"/>
                    <a:pt x="110" y="108"/>
                    <a:pt x="108" y="113"/>
                  </a:cubicBezTo>
                  <a:cubicBezTo>
                    <a:pt x="106" y="118"/>
                    <a:pt x="103" y="122"/>
                    <a:pt x="99" y="127"/>
                  </a:cubicBezTo>
                  <a:close/>
                  <a:moveTo>
                    <a:pt x="85" y="126"/>
                  </a:moveTo>
                  <a:cubicBezTo>
                    <a:pt x="85" y="126"/>
                    <a:pt x="85" y="126"/>
                    <a:pt x="85" y="126"/>
                  </a:cubicBezTo>
                  <a:cubicBezTo>
                    <a:pt x="88" y="124"/>
                    <a:pt x="90" y="122"/>
                    <a:pt x="92" y="120"/>
                  </a:cubicBezTo>
                  <a:cubicBezTo>
                    <a:pt x="95" y="117"/>
                    <a:pt x="97" y="113"/>
                    <a:pt x="98" y="109"/>
                  </a:cubicBezTo>
                  <a:cubicBezTo>
                    <a:pt x="100" y="105"/>
                    <a:pt x="101" y="101"/>
                    <a:pt x="101" y="97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0"/>
                    <a:pt x="95" y="30"/>
                    <a:pt x="95" y="3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72"/>
                    <a:pt x="82" y="72"/>
                    <a:pt x="82" y="64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2" y="18"/>
                    <a:pt x="77" y="18"/>
                    <a:pt x="77" y="22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7" y="72"/>
                    <a:pt x="64" y="72"/>
                    <a:pt x="64" y="64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2"/>
                    <a:pt x="58" y="12"/>
                    <a:pt x="58" y="15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8" y="72"/>
                    <a:pt x="45" y="72"/>
                    <a:pt x="45" y="64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18"/>
                    <a:pt x="40" y="18"/>
                    <a:pt x="40" y="22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87"/>
                    <a:pt x="30" y="90"/>
                    <a:pt x="27" y="84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17" y="68"/>
                    <a:pt x="11" y="71"/>
                    <a:pt x="13" y="75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8" y="118"/>
                    <a:pt x="40" y="120"/>
                    <a:pt x="42" y="122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27"/>
                    <a:pt x="55" y="130"/>
                    <a:pt x="63" y="131"/>
                  </a:cubicBezTo>
                  <a:cubicBezTo>
                    <a:pt x="71" y="132"/>
                    <a:pt x="78" y="130"/>
                    <a:pt x="85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9175027" y="1776600"/>
              <a:ext cx="2369273" cy="889640"/>
              <a:chOff x="695324" y="3989791"/>
              <a:chExt cx="2651482" cy="889640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695324" y="3989791"/>
                <a:ext cx="2273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695324" y="4325433"/>
                <a:ext cx="265148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解释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性文字说明文字字体默认微软雅黑</a:t>
                </a:r>
                <a:endPara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8267632" y="2902654"/>
            <a:ext cx="3276668" cy="889640"/>
            <a:chOff x="8267632" y="2902654"/>
            <a:chExt cx="3276668" cy="889640"/>
          </a:xfrm>
        </p:grpSpPr>
        <p:sp>
          <p:nvSpPr>
            <p:cNvPr id="6" name="Freeform 22"/>
            <p:cNvSpPr/>
            <p:nvPr/>
          </p:nvSpPr>
          <p:spPr bwMode="auto">
            <a:xfrm>
              <a:off x="8267632" y="2902654"/>
              <a:ext cx="720328" cy="709480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" name="Freeform 34"/>
            <p:cNvSpPr>
              <a:spLocks noEditPoints="1"/>
            </p:cNvSpPr>
            <p:nvPr/>
          </p:nvSpPr>
          <p:spPr bwMode="auto">
            <a:xfrm>
              <a:off x="8501109" y="3091416"/>
              <a:ext cx="236493" cy="334128"/>
            </a:xfrm>
            <a:custGeom>
              <a:avLst/>
              <a:gdLst>
                <a:gd name="T0" fmla="*/ 77 w 88"/>
                <a:gd name="T1" fmla="*/ 33 h 124"/>
                <a:gd name="T2" fmla="*/ 67 w 88"/>
                <a:gd name="T3" fmla="*/ 57 h 124"/>
                <a:gd name="T4" fmla="*/ 67 w 88"/>
                <a:gd name="T5" fmla="*/ 57 h 124"/>
                <a:gd name="T6" fmla="*/ 85 w 88"/>
                <a:gd name="T7" fmla="*/ 79 h 124"/>
                <a:gd name="T8" fmla="*/ 88 w 88"/>
                <a:gd name="T9" fmla="*/ 104 h 124"/>
                <a:gd name="T10" fmla="*/ 79 w 88"/>
                <a:gd name="T11" fmla="*/ 115 h 124"/>
                <a:gd name="T12" fmla="*/ 69 w 88"/>
                <a:gd name="T13" fmla="*/ 115 h 124"/>
                <a:gd name="T14" fmla="*/ 64 w 88"/>
                <a:gd name="T15" fmla="*/ 124 h 124"/>
                <a:gd name="T16" fmla="*/ 23 w 88"/>
                <a:gd name="T17" fmla="*/ 124 h 124"/>
                <a:gd name="T18" fmla="*/ 19 w 88"/>
                <a:gd name="T19" fmla="*/ 119 h 124"/>
                <a:gd name="T20" fmla="*/ 9 w 88"/>
                <a:gd name="T21" fmla="*/ 115 h 124"/>
                <a:gd name="T22" fmla="*/ 2 w 88"/>
                <a:gd name="T23" fmla="*/ 111 h 124"/>
                <a:gd name="T24" fmla="*/ 0 w 88"/>
                <a:gd name="T25" fmla="*/ 93 h 124"/>
                <a:gd name="T26" fmla="*/ 20 w 88"/>
                <a:gd name="T27" fmla="*/ 57 h 124"/>
                <a:gd name="T28" fmla="*/ 20 w 88"/>
                <a:gd name="T29" fmla="*/ 57 h 124"/>
                <a:gd name="T30" fmla="*/ 44 w 88"/>
                <a:gd name="T31" fmla="*/ 0 h 124"/>
                <a:gd name="T32" fmla="*/ 22 w 88"/>
                <a:gd name="T33" fmla="*/ 105 h 124"/>
                <a:gd name="T34" fmla="*/ 25 w 88"/>
                <a:gd name="T35" fmla="*/ 89 h 124"/>
                <a:gd name="T36" fmla="*/ 28 w 88"/>
                <a:gd name="T37" fmla="*/ 109 h 124"/>
                <a:gd name="T38" fmla="*/ 28 w 88"/>
                <a:gd name="T39" fmla="*/ 114 h 124"/>
                <a:gd name="T40" fmla="*/ 59 w 88"/>
                <a:gd name="T41" fmla="*/ 110 h 124"/>
                <a:gd name="T42" fmla="*/ 59 w 88"/>
                <a:gd name="T43" fmla="*/ 109 h 124"/>
                <a:gd name="T44" fmla="*/ 62 w 88"/>
                <a:gd name="T45" fmla="*/ 89 h 124"/>
                <a:gd name="T46" fmla="*/ 65 w 88"/>
                <a:gd name="T47" fmla="*/ 105 h 124"/>
                <a:gd name="T48" fmla="*/ 78 w 88"/>
                <a:gd name="T49" fmla="*/ 104 h 124"/>
                <a:gd name="T50" fmla="*/ 76 w 88"/>
                <a:gd name="T51" fmla="*/ 83 h 124"/>
                <a:gd name="T52" fmla="*/ 59 w 88"/>
                <a:gd name="T53" fmla="*/ 63 h 124"/>
                <a:gd name="T54" fmla="*/ 28 w 88"/>
                <a:gd name="T55" fmla="*/ 63 h 124"/>
                <a:gd name="T56" fmla="*/ 10 w 88"/>
                <a:gd name="T57" fmla="*/ 93 h 124"/>
                <a:gd name="T58" fmla="*/ 10 w 88"/>
                <a:gd name="T59" fmla="*/ 105 h 124"/>
                <a:gd name="T60" fmla="*/ 44 w 88"/>
                <a:gd name="T61" fmla="*/ 9 h 124"/>
                <a:gd name="T62" fmla="*/ 20 w 88"/>
                <a:gd name="T63" fmla="*/ 33 h 124"/>
                <a:gd name="T64" fmla="*/ 68 w 88"/>
                <a:gd name="T65" fmla="*/ 3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8" h="124">
                  <a:moveTo>
                    <a:pt x="44" y="0"/>
                  </a:moveTo>
                  <a:cubicBezTo>
                    <a:pt x="62" y="0"/>
                    <a:pt x="77" y="15"/>
                    <a:pt x="77" y="33"/>
                  </a:cubicBezTo>
                  <a:cubicBezTo>
                    <a:pt x="77" y="43"/>
                    <a:pt x="74" y="51"/>
                    <a:pt x="68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67" y="57"/>
                    <a:pt x="67" y="57"/>
                    <a:pt x="67" y="57"/>
                  </a:cubicBezTo>
                  <a:cubicBezTo>
                    <a:pt x="74" y="64"/>
                    <a:pt x="81" y="70"/>
                    <a:pt x="85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83"/>
                    <a:pt x="88" y="88"/>
                    <a:pt x="88" y="9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8" y="106"/>
                    <a:pt x="87" y="109"/>
                    <a:pt x="85" y="111"/>
                  </a:cubicBezTo>
                  <a:cubicBezTo>
                    <a:pt x="84" y="113"/>
                    <a:pt x="82" y="114"/>
                    <a:pt x="79" y="115"/>
                  </a:cubicBezTo>
                  <a:cubicBezTo>
                    <a:pt x="79" y="115"/>
                    <a:pt x="79" y="115"/>
                    <a:pt x="78" y="115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9" y="122"/>
                    <a:pt x="66" y="124"/>
                    <a:pt x="64" y="124"/>
                  </a:cubicBezTo>
                  <a:cubicBezTo>
                    <a:pt x="64" y="124"/>
                    <a:pt x="64" y="124"/>
                    <a:pt x="64" y="124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21" y="124"/>
                    <a:pt x="19" y="122"/>
                    <a:pt x="19" y="119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5"/>
                    <a:pt x="8" y="115"/>
                    <a:pt x="8" y="115"/>
                  </a:cubicBezTo>
                  <a:cubicBezTo>
                    <a:pt x="5" y="114"/>
                    <a:pt x="3" y="113"/>
                    <a:pt x="2" y="111"/>
                  </a:cubicBezTo>
                  <a:cubicBezTo>
                    <a:pt x="0" y="109"/>
                    <a:pt x="0" y="106"/>
                    <a:pt x="0" y="104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88"/>
                    <a:pt x="1" y="83"/>
                    <a:pt x="2" y="79"/>
                  </a:cubicBezTo>
                  <a:cubicBezTo>
                    <a:pt x="6" y="70"/>
                    <a:pt x="13" y="6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3" y="51"/>
                    <a:pt x="10" y="42"/>
                    <a:pt x="10" y="33"/>
                  </a:cubicBezTo>
                  <a:cubicBezTo>
                    <a:pt x="10" y="15"/>
                    <a:pt x="25" y="0"/>
                    <a:pt x="44" y="0"/>
                  </a:cubicBezTo>
                  <a:close/>
                  <a:moveTo>
                    <a:pt x="22" y="105"/>
                  </a:moveTo>
                  <a:cubicBezTo>
                    <a:pt x="22" y="105"/>
                    <a:pt x="22" y="105"/>
                    <a:pt x="22" y="105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2" y="90"/>
                    <a:pt x="24" y="89"/>
                    <a:pt x="25" y="89"/>
                  </a:cubicBezTo>
                  <a:cubicBezTo>
                    <a:pt x="27" y="89"/>
                    <a:pt x="28" y="90"/>
                    <a:pt x="28" y="92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59" y="92"/>
                    <a:pt x="59" y="92"/>
                    <a:pt x="59" y="92"/>
                  </a:cubicBezTo>
                  <a:cubicBezTo>
                    <a:pt x="59" y="90"/>
                    <a:pt x="60" y="89"/>
                    <a:pt x="62" y="89"/>
                  </a:cubicBezTo>
                  <a:cubicBezTo>
                    <a:pt x="63" y="89"/>
                    <a:pt x="65" y="90"/>
                    <a:pt x="65" y="92"/>
                  </a:cubicBezTo>
                  <a:cubicBezTo>
                    <a:pt x="65" y="105"/>
                    <a:pt x="65" y="105"/>
                    <a:pt x="65" y="105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89"/>
                    <a:pt x="77" y="86"/>
                    <a:pt x="76" y="83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73" y="75"/>
                    <a:pt x="65" y="69"/>
                    <a:pt x="59" y="63"/>
                  </a:cubicBezTo>
                  <a:cubicBezTo>
                    <a:pt x="55" y="66"/>
                    <a:pt x="49" y="67"/>
                    <a:pt x="44" y="67"/>
                  </a:cubicBezTo>
                  <a:cubicBezTo>
                    <a:pt x="38" y="67"/>
                    <a:pt x="33" y="66"/>
                    <a:pt x="28" y="63"/>
                  </a:cubicBezTo>
                  <a:cubicBezTo>
                    <a:pt x="23" y="69"/>
                    <a:pt x="15" y="75"/>
                    <a:pt x="11" y="83"/>
                  </a:cubicBezTo>
                  <a:cubicBezTo>
                    <a:pt x="10" y="86"/>
                    <a:pt x="10" y="89"/>
                    <a:pt x="10" y="9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0" y="104"/>
                    <a:pt x="10" y="104"/>
                    <a:pt x="10" y="105"/>
                  </a:cubicBezTo>
                  <a:cubicBezTo>
                    <a:pt x="22" y="105"/>
                    <a:pt x="22" y="105"/>
                    <a:pt x="22" y="105"/>
                  </a:cubicBezTo>
                  <a:close/>
                  <a:moveTo>
                    <a:pt x="44" y="9"/>
                  </a:moveTo>
                  <a:cubicBezTo>
                    <a:pt x="44" y="9"/>
                    <a:pt x="44" y="9"/>
                    <a:pt x="44" y="9"/>
                  </a:cubicBezTo>
                  <a:cubicBezTo>
                    <a:pt x="30" y="9"/>
                    <a:pt x="20" y="20"/>
                    <a:pt x="20" y="33"/>
                  </a:cubicBezTo>
                  <a:cubicBezTo>
                    <a:pt x="20" y="47"/>
                    <a:pt x="31" y="57"/>
                    <a:pt x="44" y="57"/>
                  </a:cubicBezTo>
                  <a:cubicBezTo>
                    <a:pt x="57" y="57"/>
                    <a:pt x="68" y="47"/>
                    <a:pt x="68" y="33"/>
                  </a:cubicBezTo>
                  <a:cubicBezTo>
                    <a:pt x="68" y="20"/>
                    <a:pt x="57" y="9"/>
                    <a:pt x="4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9175027" y="2902654"/>
              <a:ext cx="2369273" cy="889640"/>
              <a:chOff x="695324" y="3989791"/>
              <a:chExt cx="2651482" cy="889640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695324" y="3989791"/>
                <a:ext cx="2273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695324" y="4325433"/>
                <a:ext cx="265148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解释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性文字说明文字字体默认微软雅黑</a:t>
                </a:r>
                <a:endPara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8267632" y="4026540"/>
            <a:ext cx="3276668" cy="889640"/>
            <a:chOff x="8267632" y="4026540"/>
            <a:chExt cx="3276668" cy="889640"/>
          </a:xfrm>
        </p:grpSpPr>
        <p:sp>
          <p:nvSpPr>
            <p:cNvPr id="7" name="Freeform 23"/>
            <p:cNvSpPr/>
            <p:nvPr/>
          </p:nvSpPr>
          <p:spPr bwMode="auto">
            <a:xfrm>
              <a:off x="8267632" y="4026540"/>
              <a:ext cx="720328" cy="711649"/>
            </a:xfrm>
            <a:prstGeom prst="roundRect">
              <a:avLst/>
            </a:prstGeom>
            <a:solidFill>
              <a:srgbClr val="7F7F7F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0" name="Freeform 36"/>
            <p:cNvSpPr>
              <a:spLocks noEditPoints="1"/>
            </p:cNvSpPr>
            <p:nvPr/>
          </p:nvSpPr>
          <p:spPr bwMode="auto">
            <a:xfrm>
              <a:off x="8490260" y="4210962"/>
              <a:ext cx="256020" cy="344976"/>
            </a:xfrm>
            <a:custGeom>
              <a:avLst/>
              <a:gdLst>
                <a:gd name="T0" fmla="*/ 70 w 95"/>
                <a:gd name="T1" fmla="*/ 9 h 128"/>
                <a:gd name="T2" fmla="*/ 79 w 95"/>
                <a:gd name="T3" fmla="*/ 59 h 128"/>
                <a:gd name="T4" fmla="*/ 70 w 95"/>
                <a:gd name="T5" fmla="*/ 81 h 128"/>
                <a:gd name="T6" fmla="*/ 26 w 95"/>
                <a:gd name="T7" fmla="*/ 81 h 128"/>
                <a:gd name="T8" fmla="*/ 17 w 95"/>
                <a:gd name="T9" fmla="*/ 59 h 128"/>
                <a:gd name="T10" fmla="*/ 26 w 95"/>
                <a:gd name="T11" fmla="*/ 9 h 128"/>
                <a:gd name="T12" fmla="*/ 27 w 95"/>
                <a:gd name="T13" fmla="*/ 42 h 128"/>
                <a:gd name="T14" fmla="*/ 69 w 95"/>
                <a:gd name="T15" fmla="*/ 42 h 128"/>
                <a:gd name="T16" fmla="*/ 63 w 95"/>
                <a:gd name="T17" fmla="*/ 16 h 128"/>
                <a:gd name="T18" fmla="*/ 33 w 95"/>
                <a:gd name="T19" fmla="*/ 16 h 128"/>
                <a:gd name="T20" fmla="*/ 27 w 95"/>
                <a:gd name="T21" fmla="*/ 42 h 128"/>
                <a:gd name="T22" fmla="*/ 69 w 95"/>
                <a:gd name="T23" fmla="*/ 48 h 128"/>
                <a:gd name="T24" fmla="*/ 27 w 95"/>
                <a:gd name="T25" fmla="*/ 59 h 128"/>
                <a:gd name="T26" fmla="*/ 33 w 95"/>
                <a:gd name="T27" fmla="*/ 74 h 128"/>
                <a:gd name="T28" fmla="*/ 63 w 95"/>
                <a:gd name="T29" fmla="*/ 74 h 128"/>
                <a:gd name="T30" fmla="*/ 69 w 95"/>
                <a:gd name="T31" fmla="*/ 48 h 128"/>
                <a:gd name="T32" fmla="*/ 18 w 95"/>
                <a:gd name="T33" fmla="*/ 128 h 128"/>
                <a:gd name="T34" fmla="*/ 48 w 95"/>
                <a:gd name="T35" fmla="*/ 128 h 128"/>
                <a:gd name="T36" fmla="*/ 77 w 95"/>
                <a:gd name="T37" fmla="*/ 128 h 128"/>
                <a:gd name="T38" fmla="*/ 77 w 95"/>
                <a:gd name="T39" fmla="*/ 118 h 128"/>
                <a:gd name="T40" fmla="*/ 53 w 95"/>
                <a:gd name="T41" fmla="*/ 106 h 128"/>
                <a:gd name="T42" fmla="*/ 91 w 95"/>
                <a:gd name="T43" fmla="*/ 77 h 128"/>
                <a:gd name="T44" fmla="*/ 95 w 95"/>
                <a:gd name="T45" fmla="*/ 45 h 128"/>
                <a:gd name="T46" fmla="*/ 85 w 95"/>
                <a:gd name="T47" fmla="*/ 45 h 128"/>
                <a:gd name="T48" fmla="*/ 82 w 95"/>
                <a:gd name="T49" fmla="*/ 73 h 128"/>
                <a:gd name="T50" fmla="*/ 48 w 95"/>
                <a:gd name="T51" fmla="*/ 97 h 128"/>
                <a:gd name="T52" fmla="*/ 21 w 95"/>
                <a:gd name="T53" fmla="*/ 86 h 128"/>
                <a:gd name="T54" fmla="*/ 10 w 95"/>
                <a:gd name="T55" fmla="*/ 59 h 128"/>
                <a:gd name="T56" fmla="*/ 5 w 95"/>
                <a:gd name="T57" fmla="*/ 40 h 128"/>
                <a:gd name="T58" fmla="*/ 0 w 95"/>
                <a:gd name="T59" fmla="*/ 59 h 128"/>
                <a:gd name="T60" fmla="*/ 14 w 95"/>
                <a:gd name="T61" fmla="*/ 92 h 128"/>
                <a:gd name="T62" fmla="*/ 43 w 95"/>
                <a:gd name="T63" fmla="*/ 106 h 128"/>
                <a:gd name="T64" fmla="*/ 18 w 95"/>
                <a:gd name="T65" fmla="*/ 118 h 128"/>
                <a:gd name="T66" fmla="*/ 18 w 95"/>
                <a:gd name="T6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5" h="128">
                  <a:moveTo>
                    <a:pt x="48" y="0"/>
                  </a:moveTo>
                  <a:cubicBezTo>
                    <a:pt x="56" y="0"/>
                    <a:pt x="64" y="3"/>
                    <a:pt x="70" y="9"/>
                  </a:cubicBezTo>
                  <a:cubicBezTo>
                    <a:pt x="75" y="14"/>
                    <a:pt x="79" y="22"/>
                    <a:pt x="79" y="31"/>
                  </a:cubicBezTo>
                  <a:cubicBezTo>
                    <a:pt x="79" y="59"/>
                    <a:pt x="79" y="59"/>
                    <a:pt x="79" y="59"/>
                  </a:cubicBezTo>
                  <a:cubicBezTo>
                    <a:pt x="79" y="67"/>
                    <a:pt x="75" y="75"/>
                    <a:pt x="70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64" y="86"/>
                    <a:pt x="56" y="90"/>
                    <a:pt x="48" y="90"/>
                  </a:cubicBezTo>
                  <a:cubicBezTo>
                    <a:pt x="39" y="90"/>
                    <a:pt x="31" y="86"/>
                    <a:pt x="26" y="81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20" y="75"/>
                    <a:pt x="17" y="67"/>
                    <a:pt x="17" y="59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22"/>
                    <a:pt x="20" y="14"/>
                    <a:pt x="26" y="9"/>
                  </a:cubicBezTo>
                  <a:cubicBezTo>
                    <a:pt x="31" y="3"/>
                    <a:pt x="39" y="0"/>
                    <a:pt x="48" y="0"/>
                  </a:cubicBezTo>
                  <a:close/>
                  <a:moveTo>
                    <a:pt x="27" y="42"/>
                  </a:moveTo>
                  <a:cubicBezTo>
                    <a:pt x="27" y="42"/>
                    <a:pt x="27" y="42"/>
                    <a:pt x="27" y="42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69" y="25"/>
                    <a:pt x="66" y="20"/>
                    <a:pt x="63" y="16"/>
                  </a:cubicBezTo>
                  <a:cubicBezTo>
                    <a:pt x="59" y="12"/>
                    <a:pt x="53" y="10"/>
                    <a:pt x="48" y="10"/>
                  </a:cubicBezTo>
                  <a:cubicBezTo>
                    <a:pt x="42" y="10"/>
                    <a:pt x="37" y="12"/>
                    <a:pt x="33" y="16"/>
                  </a:cubicBezTo>
                  <a:cubicBezTo>
                    <a:pt x="29" y="20"/>
                    <a:pt x="27" y="25"/>
                    <a:pt x="27" y="31"/>
                  </a:cubicBezTo>
                  <a:cubicBezTo>
                    <a:pt x="27" y="42"/>
                    <a:pt x="27" y="42"/>
                    <a:pt x="27" y="42"/>
                  </a:cubicBezTo>
                  <a:close/>
                  <a:moveTo>
                    <a:pt x="69" y="48"/>
                  </a:moveTo>
                  <a:cubicBezTo>
                    <a:pt x="69" y="48"/>
                    <a:pt x="69" y="48"/>
                    <a:pt x="69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65"/>
                    <a:pt x="29" y="70"/>
                    <a:pt x="33" y="74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7" y="78"/>
                    <a:pt x="42" y="80"/>
                    <a:pt x="48" y="80"/>
                  </a:cubicBezTo>
                  <a:cubicBezTo>
                    <a:pt x="53" y="80"/>
                    <a:pt x="59" y="78"/>
                    <a:pt x="63" y="74"/>
                  </a:cubicBezTo>
                  <a:cubicBezTo>
                    <a:pt x="66" y="70"/>
                    <a:pt x="69" y="65"/>
                    <a:pt x="69" y="59"/>
                  </a:cubicBezTo>
                  <a:cubicBezTo>
                    <a:pt x="69" y="48"/>
                    <a:pt x="69" y="48"/>
                    <a:pt x="69" y="48"/>
                  </a:cubicBezTo>
                  <a:close/>
                  <a:moveTo>
                    <a:pt x="18" y="128"/>
                  </a:moveTo>
                  <a:cubicBezTo>
                    <a:pt x="18" y="128"/>
                    <a:pt x="18" y="128"/>
                    <a:pt x="18" y="128"/>
                  </a:cubicBezTo>
                  <a:cubicBezTo>
                    <a:pt x="47" y="128"/>
                    <a:pt x="47" y="128"/>
                    <a:pt x="47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77" y="128"/>
                    <a:pt x="77" y="128"/>
                    <a:pt x="77" y="128"/>
                  </a:cubicBezTo>
                  <a:cubicBezTo>
                    <a:pt x="80" y="128"/>
                    <a:pt x="82" y="126"/>
                    <a:pt x="82" y="123"/>
                  </a:cubicBezTo>
                  <a:cubicBezTo>
                    <a:pt x="82" y="120"/>
                    <a:pt x="80" y="118"/>
                    <a:pt x="77" y="118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3" y="106"/>
                    <a:pt x="53" y="106"/>
                    <a:pt x="53" y="106"/>
                  </a:cubicBezTo>
                  <a:cubicBezTo>
                    <a:pt x="64" y="105"/>
                    <a:pt x="74" y="100"/>
                    <a:pt x="81" y="92"/>
                  </a:cubicBezTo>
                  <a:cubicBezTo>
                    <a:pt x="86" y="88"/>
                    <a:pt x="89" y="83"/>
                    <a:pt x="91" y="77"/>
                  </a:cubicBezTo>
                  <a:cubicBezTo>
                    <a:pt x="94" y="71"/>
                    <a:pt x="95" y="65"/>
                    <a:pt x="95" y="59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2"/>
                    <a:pt x="93" y="40"/>
                    <a:pt x="90" y="40"/>
                  </a:cubicBezTo>
                  <a:cubicBezTo>
                    <a:pt x="87" y="40"/>
                    <a:pt x="85" y="42"/>
                    <a:pt x="85" y="45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64"/>
                    <a:pt x="84" y="69"/>
                    <a:pt x="82" y="73"/>
                  </a:cubicBezTo>
                  <a:cubicBezTo>
                    <a:pt x="80" y="78"/>
                    <a:pt x="78" y="82"/>
                    <a:pt x="74" y="86"/>
                  </a:cubicBezTo>
                  <a:cubicBezTo>
                    <a:pt x="67" y="92"/>
                    <a:pt x="58" y="97"/>
                    <a:pt x="48" y="97"/>
                  </a:cubicBezTo>
                  <a:cubicBezTo>
                    <a:pt x="43" y="97"/>
                    <a:pt x="38" y="96"/>
                    <a:pt x="33" y="94"/>
                  </a:cubicBezTo>
                  <a:cubicBezTo>
                    <a:pt x="29" y="92"/>
                    <a:pt x="25" y="89"/>
                    <a:pt x="21" y="86"/>
                  </a:cubicBezTo>
                  <a:cubicBezTo>
                    <a:pt x="18" y="82"/>
                    <a:pt x="15" y="78"/>
                    <a:pt x="13" y="73"/>
                  </a:cubicBezTo>
                  <a:cubicBezTo>
                    <a:pt x="11" y="69"/>
                    <a:pt x="10" y="64"/>
                    <a:pt x="10" y="59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2"/>
                    <a:pt x="8" y="40"/>
                    <a:pt x="5" y="40"/>
                  </a:cubicBezTo>
                  <a:cubicBezTo>
                    <a:pt x="2" y="40"/>
                    <a:pt x="0" y="42"/>
                    <a:pt x="0" y="45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5"/>
                    <a:pt x="2" y="71"/>
                    <a:pt x="4" y="77"/>
                  </a:cubicBezTo>
                  <a:cubicBezTo>
                    <a:pt x="6" y="83"/>
                    <a:pt x="10" y="88"/>
                    <a:pt x="14" y="92"/>
                  </a:cubicBezTo>
                  <a:cubicBezTo>
                    <a:pt x="19" y="97"/>
                    <a:pt x="24" y="100"/>
                    <a:pt x="30" y="103"/>
                  </a:cubicBezTo>
                  <a:cubicBezTo>
                    <a:pt x="34" y="104"/>
                    <a:pt x="38" y="106"/>
                    <a:pt x="43" y="106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18" y="118"/>
                    <a:pt x="18" y="118"/>
                    <a:pt x="18" y="118"/>
                  </a:cubicBezTo>
                  <a:cubicBezTo>
                    <a:pt x="16" y="118"/>
                    <a:pt x="14" y="120"/>
                    <a:pt x="14" y="123"/>
                  </a:cubicBezTo>
                  <a:cubicBezTo>
                    <a:pt x="14" y="126"/>
                    <a:pt x="16" y="128"/>
                    <a:pt x="18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9175027" y="4026540"/>
              <a:ext cx="2369273" cy="889640"/>
              <a:chOff x="695324" y="3989791"/>
              <a:chExt cx="2651482" cy="889640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695324" y="3989791"/>
                <a:ext cx="2273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695324" y="4325433"/>
                <a:ext cx="265148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解释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性文字说明文字字体默认微软雅黑</a:t>
                </a:r>
                <a:endPara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29312" y="1776600"/>
            <a:ext cx="3265447" cy="889640"/>
            <a:chOff x="629312" y="1776600"/>
            <a:chExt cx="3265447" cy="889640"/>
          </a:xfrm>
        </p:grpSpPr>
        <p:sp>
          <p:nvSpPr>
            <p:cNvPr id="11" name="Freeform 27"/>
            <p:cNvSpPr/>
            <p:nvPr/>
          </p:nvSpPr>
          <p:spPr bwMode="auto">
            <a:xfrm>
              <a:off x="3174431" y="1776600"/>
              <a:ext cx="720328" cy="711649"/>
            </a:xfrm>
            <a:prstGeom prst="roundRect">
              <a:avLst/>
            </a:prstGeom>
            <a:solidFill>
              <a:srgbClr val="0EA9B2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Freeform 33"/>
            <p:cNvSpPr>
              <a:spLocks noEditPoints="1"/>
            </p:cNvSpPr>
            <p:nvPr/>
          </p:nvSpPr>
          <p:spPr bwMode="auto">
            <a:xfrm>
              <a:off x="3361022" y="1971870"/>
              <a:ext cx="347146" cy="321110"/>
            </a:xfrm>
            <a:custGeom>
              <a:avLst/>
              <a:gdLst>
                <a:gd name="T0" fmla="*/ 100 w 129"/>
                <a:gd name="T1" fmla="*/ 66 h 119"/>
                <a:gd name="T2" fmla="*/ 105 w 129"/>
                <a:gd name="T3" fmla="*/ 61 h 119"/>
                <a:gd name="T4" fmla="*/ 110 w 129"/>
                <a:gd name="T5" fmla="*/ 66 h 119"/>
                <a:gd name="T6" fmla="*/ 110 w 129"/>
                <a:gd name="T7" fmla="*/ 115 h 119"/>
                <a:gd name="T8" fmla="*/ 105 w 129"/>
                <a:gd name="T9" fmla="*/ 119 h 119"/>
                <a:gd name="T10" fmla="*/ 105 w 129"/>
                <a:gd name="T11" fmla="*/ 119 h 119"/>
                <a:gd name="T12" fmla="*/ 24 w 129"/>
                <a:gd name="T13" fmla="*/ 119 h 119"/>
                <a:gd name="T14" fmla="*/ 19 w 129"/>
                <a:gd name="T15" fmla="*/ 115 h 119"/>
                <a:gd name="T16" fmla="*/ 19 w 129"/>
                <a:gd name="T17" fmla="*/ 114 h 119"/>
                <a:gd name="T18" fmla="*/ 19 w 129"/>
                <a:gd name="T19" fmla="*/ 66 h 119"/>
                <a:gd name="T20" fmla="*/ 24 w 129"/>
                <a:gd name="T21" fmla="*/ 61 h 119"/>
                <a:gd name="T22" fmla="*/ 29 w 129"/>
                <a:gd name="T23" fmla="*/ 66 h 119"/>
                <a:gd name="T24" fmla="*/ 29 w 129"/>
                <a:gd name="T25" fmla="*/ 110 h 119"/>
                <a:gd name="T26" fmla="*/ 45 w 129"/>
                <a:gd name="T27" fmla="*/ 110 h 119"/>
                <a:gd name="T28" fmla="*/ 45 w 129"/>
                <a:gd name="T29" fmla="*/ 61 h 119"/>
                <a:gd name="T30" fmla="*/ 48 w 129"/>
                <a:gd name="T31" fmla="*/ 58 h 119"/>
                <a:gd name="T32" fmla="*/ 48 w 129"/>
                <a:gd name="T33" fmla="*/ 58 h 119"/>
                <a:gd name="T34" fmla="*/ 81 w 129"/>
                <a:gd name="T35" fmla="*/ 58 h 119"/>
                <a:gd name="T36" fmla="*/ 85 w 129"/>
                <a:gd name="T37" fmla="*/ 61 h 119"/>
                <a:gd name="T38" fmla="*/ 85 w 129"/>
                <a:gd name="T39" fmla="*/ 61 h 119"/>
                <a:gd name="T40" fmla="*/ 85 w 129"/>
                <a:gd name="T41" fmla="*/ 110 h 119"/>
                <a:gd name="T42" fmla="*/ 100 w 129"/>
                <a:gd name="T43" fmla="*/ 110 h 119"/>
                <a:gd name="T44" fmla="*/ 100 w 129"/>
                <a:gd name="T45" fmla="*/ 66 h 119"/>
                <a:gd name="T46" fmla="*/ 51 w 129"/>
                <a:gd name="T47" fmla="*/ 110 h 119"/>
                <a:gd name="T48" fmla="*/ 51 w 129"/>
                <a:gd name="T49" fmla="*/ 110 h 119"/>
                <a:gd name="T50" fmla="*/ 79 w 129"/>
                <a:gd name="T51" fmla="*/ 110 h 119"/>
                <a:gd name="T52" fmla="*/ 79 w 129"/>
                <a:gd name="T53" fmla="*/ 64 h 119"/>
                <a:gd name="T54" fmla="*/ 51 w 129"/>
                <a:gd name="T55" fmla="*/ 64 h 119"/>
                <a:gd name="T56" fmla="*/ 51 w 129"/>
                <a:gd name="T57" fmla="*/ 110 h 119"/>
                <a:gd name="T58" fmla="*/ 9 w 129"/>
                <a:gd name="T59" fmla="*/ 68 h 119"/>
                <a:gd name="T60" fmla="*/ 9 w 129"/>
                <a:gd name="T61" fmla="*/ 68 h 119"/>
                <a:gd name="T62" fmla="*/ 65 w 129"/>
                <a:gd name="T63" fmla="*/ 12 h 119"/>
                <a:gd name="T64" fmla="*/ 120 w 129"/>
                <a:gd name="T65" fmla="*/ 68 h 119"/>
                <a:gd name="T66" fmla="*/ 127 w 129"/>
                <a:gd name="T67" fmla="*/ 68 h 119"/>
                <a:gd name="T68" fmla="*/ 127 w 129"/>
                <a:gd name="T69" fmla="*/ 61 h 119"/>
                <a:gd name="T70" fmla="*/ 68 w 129"/>
                <a:gd name="T71" fmla="*/ 2 h 119"/>
                <a:gd name="T72" fmla="*/ 68 w 129"/>
                <a:gd name="T73" fmla="*/ 2 h 119"/>
                <a:gd name="T74" fmla="*/ 61 w 129"/>
                <a:gd name="T75" fmla="*/ 2 h 119"/>
                <a:gd name="T76" fmla="*/ 2 w 129"/>
                <a:gd name="T77" fmla="*/ 61 h 119"/>
                <a:gd name="T78" fmla="*/ 2 w 129"/>
                <a:gd name="T79" fmla="*/ 68 h 119"/>
                <a:gd name="T80" fmla="*/ 9 w 129"/>
                <a:gd name="T81" fmla="*/ 6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" h="119">
                  <a:moveTo>
                    <a:pt x="100" y="66"/>
                  </a:moveTo>
                  <a:cubicBezTo>
                    <a:pt x="100" y="64"/>
                    <a:pt x="103" y="61"/>
                    <a:pt x="105" y="61"/>
                  </a:cubicBezTo>
                  <a:cubicBezTo>
                    <a:pt x="108" y="61"/>
                    <a:pt x="110" y="64"/>
                    <a:pt x="110" y="66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0" y="117"/>
                    <a:pt x="108" y="119"/>
                    <a:pt x="105" y="119"/>
                  </a:cubicBezTo>
                  <a:cubicBezTo>
                    <a:pt x="105" y="119"/>
                    <a:pt x="105" y="119"/>
                    <a:pt x="105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1" y="119"/>
                    <a:pt x="19" y="117"/>
                    <a:pt x="19" y="115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9" y="64"/>
                    <a:pt x="21" y="61"/>
                    <a:pt x="24" y="61"/>
                  </a:cubicBezTo>
                  <a:cubicBezTo>
                    <a:pt x="27" y="61"/>
                    <a:pt x="29" y="64"/>
                    <a:pt x="29" y="66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59"/>
                    <a:pt x="46" y="58"/>
                    <a:pt x="48" y="58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3" y="58"/>
                    <a:pt x="85" y="59"/>
                    <a:pt x="85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100" y="110"/>
                    <a:pt x="100" y="110"/>
                    <a:pt x="100" y="110"/>
                  </a:cubicBezTo>
                  <a:cubicBezTo>
                    <a:pt x="100" y="66"/>
                    <a:pt x="100" y="66"/>
                    <a:pt x="100" y="66"/>
                  </a:cubicBezTo>
                  <a:close/>
                  <a:moveTo>
                    <a:pt x="51" y="110"/>
                  </a:moveTo>
                  <a:cubicBezTo>
                    <a:pt x="51" y="110"/>
                    <a:pt x="51" y="110"/>
                    <a:pt x="51" y="110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51" y="110"/>
                    <a:pt x="51" y="110"/>
                    <a:pt x="51" y="110"/>
                  </a:cubicBezTo>
                  <a:close/>
                  <a:moveTo>
                    <a:pt x="9" y="68"/>
                  </a:moveTo>
                  <a:cubicBezTo>
                    <a:pt x="9" y="68"/>
                    <a:pt x="9" y="68"/>
                    <a:pt x="9" y="68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22" y="70"/>
                    <a:pt x="125" y="70"/>
                    <a:pt x="127" y="68"/>
                  </a:cubicBezTo>
                  <a:cubicBezTo>
                    <a:pt x="129" y="66"/>
                    <a:pt x="129" y="63"/>
                    <a:pt x="127" y="61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6" y="0"/>
                    <a:pt x="63" y="0"/>
                    <a:pt x="61" y="2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0" y="63"/>
                    <a:pt x="0" y="66"/>
                    <a:pt x="2" y="68"/>
                  </a:cubicBezTo>
                  <a:cubicBezTo>
                    <a:pt x="4" y="70"/>
                    <a:pt x="7" y="70"/>
                    <a:pt x="9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29312" y="1776600"/>
              <a:ext cx="2369273" cy="889640"/>
              <a:chOff x="695324" y="3989791"/>
              <a:chExt cx="2651482" cy="889640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1073526" y="3989791"/>
                <a:ext cx="2273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CN" altLang="en-US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695324" y="4325433"/>
                <a:ext cx="265148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解释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性文字说明文字字体默认微软雅黑</a:t>
                </a:r>
                <a:endPara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629312" y="2902654"/>
            <a:ext cx="3265447" cy="889640"/>
            <a:chOff x="629312" y="2902654"/>
            <a:chExt cx="3265447" cy="889640"/>
          </a:xfrm>
        </p:grpSpPr>
        <p:sp>
          <p:nvSpPr>
            <p:cNvPr id="12" name="Freeform 28"/>
            <p:cNvSpPr/>
            <p:nvPr/>
          </p:nvSpPr>
          <p:spPr bwMode="auto">
            <a:xfrm>
              <a:off x="3174431" y="2902654"/>
              <a:ext cx="720328" cy="709480"/>
            </a:xfrm>
            <a:prstGeom prst="roundRect">
              <a:avLst/>
            </a:prstGeom>
            <a:solidFill>
              <a:srgbClr val="FE9B39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Freeform 37"/>
            <p:cNvSpPr>
              <a:spLocks noEditPoints="1"/>
            </p:cNvSpPr>
            <p:nvPr/>
          </p:nvSpPr>
          <p:spPr bwMode="auto">
            <a:xfrm>
              <a:off x="3384888" y="3084906"/>
              <a:ext cx="301584" cy="347146"/>
            </a:xfrm>
            <a:custGeom>
              <a:avLst/>
              <a:gdLst>
                <a:gd name="T0" fmla="*/ 27 w 112"/>
                <a:gd name="T1" fmla="*/ 92 h 128"/>
                <a:gd name="T2" fmla="*/ 27 w 112"/>
                <a:gd name="T3" fmla="*/ 98 h 128"/>
                <a:gd name="T4" fmla="*/ 87 w 112"/>
                <a:gd name="T5" fmla="*/ 95 h 128"/>
                <a:gd name="T6" fmla="*/ 24 w 112"/>
                <a:gd name="T7" fmla="*/ 53 h 128"/>
                <a:gd name="T8" fmla="*/ 27 w 112"/>
                <a:gd name="T9" fmla="*/ 56 h 128"/>
                <a:gd name="T10" fmla="*/ 87 w 112"/>
                <a:gd name="T11" fmla="*/ 53 h 128"/>
                <a:gd name="T12" fmla="*/ 27 w 112"/>
                <a:gd name="T13" fmla="*/ 50 h 128"/>
                <a:gd name="T14" fmla="*/ 110 w 112"/>
                <a:gd name="T15" fmla="*/ 37 h 128"/>
                <a:gd name="T16" fmla="*/ 75 w 112"/>
                <a:gd name="T17" fmla="*/ 1 h 128"/>
                <a:gd name="T18" fmla="*/ 13 w 112"/>
                <a:gd name="T19" fmla="*/ 0 h 128"/>
                <a:gd name="T20" fmla="*/ 0 w 112"/>
                <a:gd name="T21" fmla="*/ 13 h 128"/>
                <a:gd name="T22" fmla="*/ 3 w 112"/>
                <a:gd name="T23" fmla="*/ 124 h 128"/>
                <a:gd name="T24" fmla="*/ 13 w 112"/>
                <a:gd name="T25" fmla="*/ 128 h 128"/>
                <a:gd name="T26" fmla="*/ 108 w 112"/>
                <a:gd name="T27" fmla="*/ 124 h 128"/>
                <a:gd name="T28" fmla="*/ 112 w 112"/>
                <a:gd name="T29" fmla="*/ 115 h 128"/>
                <a:gd name="T30" fmla="*/ 110 w 112"/>
                <a:gd name="T31" fmla="*/ 37 h 128"/>
                <a:gd name="T32" fmla="*/ 74 w 112"/>
                <a:gd name="T33" fmla="*/ 15 h 128"/>
                <a:gd name="T34" fmla="*/ 79 w 112"/>
                <a:gd name="T35" fmla="*/ 37 h 128"/>
                <a:gd name="T36" fmla="*/ 76 w 112"/>
                <a:gd name="T37" fmla="*/ 36 h 128"/>
                <a:gd name="T38" fmla="*/ 74 w 112"/>
                <a:gd name="T39" fmla="*/ 15 h 128"/>
                <a:gd name="T40" fmla="*/ 102 w 112"/>
                <a:gd name="T41" fmla="*/ 115 h 128"/>
                <a:gd name="T42" fmla="*/ 101 w 112"/>
                <a:gd name="T43" fmla="*/ 117 h 128"/>
                <a:gd name="T44" fmla="*/ 13 w 112"/>
                <a:gd name="T45" fmla="*/ 118 h 128"/>
                <a:gd name="T46" fmla="*/ 9 w 112"/>
                <a:gd name="T47" fmla="*/ 115 h 128"/>
                <a:gd name="T48" fmla="*/ 10 w 112"/>
                <a:gd name="T49" fmla="*/ 11 h 128"/>
                <a:gd name="T50" fmla="*/ 68 w 112"/>
                <a:gd name="T51" fmla="*/ 10 h 128"/>
                <a:gd name="T52" fmla="*/ 71 w 112"/>
                <a:gd name="T53" fmla="*/ 40 h 128"/>
                <a:gd name="T54" fmla="*/ 79 w 112"/>
                <a:gd name="T55" fmla="*/ 43 h 128"/>
                <a:gd name="T56" fmla="*/ 102 w 112"/>
                <a:gd name="T57" fmla="*/ 115 h 128"/>
                <a:gd name="T58" fmla="*/ 84 w 112"/>
                <a:gd name="T59" fmla="*/ 71 h 128"/>
                <a:gd name="T60" fmla="*/ 24 w 112"/>
                <a:gd name="T61" fmla="*/ 74 h 128"/>
                <a:gd name="T62" fmla="*/ 84 w 112"/>
                <a:gd name="T63" fmla="*/ 77 h 128"/>
                <a:gd name="T64" fmla="*/ 84 w 112"/>
                <a:gd name="T65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28">
                  <a:moveTo>
                    <a:pt x="84" y="92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5" y="92"/>
                    <a:pt x="24" y="93"/>
                    <a:pt x="24" y="95"/>
                  </a:cubicBezTo>
                  <a:cubicBezTo>
                    <a:pt x="24" y="96"/>
                    <a:pt x="25" y="98"/>
                    <a:pt x="27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6" y="98"/>
                    <a:pt x="87" y="96"/>
                    <a:pt x="87" y="95"/>
                  </a:cubicBezTo>
                  <a:cubicBezTo>
                    <a:pt x="87" y="93"/>
                    <a:pt x="86" y="92"/>
                    <a:pt x="84" y="92"/>
                  </a:cubicBezTo>
                  <a:close/>
                  <a:moveTo>
                    <a:pt x="24" y="53"/>
                  </a:moveTo>
                  <a:cubicBezTo>
                    <a:pt x="24" y="53"/>
                    <a:pt x="24" y="53"/>
                    <a:pt x="24" y="53"/>
                  </a:cubicBezTo>
                  <a:cubicBezTo>
                    <a:pt x="24" y="55"/>
                    <a:pt x="25" y="56"/>
                    <a:pt x="27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6" y="56"/>
                    <a:pt x="87" y="55"/>
                    <a:pt x="87" y="53"/>
                  </a:cubicBezTo>
                  <a:cubicBezTo>
                    <a:pt x="87" y="52"/>
                    <a:pt x="86" y="50"/>
                    <a:pt x="84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5" y="50"/>
                    <a:pt x="24" y="52"/>
                    <a:pt x="24" y="53"/>
                  </a:cubicBezTo>
                  <a:close/>
                  <a:moveTo>
                    <a:pt x="110" y="37"/>
                  </a:moveTo>
                  <a:cubicBezTo>
                    <a:pt x="110" y="37"/>
                    <a:pt x="110" y="37"/>
                    <a:pt x="110" y="37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4" y="0"/>
                    <a:pt x="73" y="0"/>
                    <a:pt x="7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0"/>
                    <a:pt x="6" y="1"/>
                    <a:pt x="3" y="4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8"/>
                    <a:pt x="1" y="122"/>
                    <a:pt x="3" y="124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6" y="126"/>
                    <a:pt x="9" y="128"/>
                    <a:pt x="13" y="128"/>
                  </a:cubicBezTo>
                  <a:cubicBezTo>
                    <a:pt x="99" y="128"/>
                    <a:pt x="99" y="128"/>
                    <a:pt x="99" y="128"/>
                  </a:cubicBezTo>
                  <a:cubicBezTo>
                    <a:pt x="102" y="128"/>
                    <a:pt x="105" y="126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2"/>
                    <a:pt x="112" y="118"/>
                    <a:pt x="112" y="115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12" y="39"/>
                    <a:pt x="111" y="38"/>
                    <a:pt x="110" y="37"/>
                  </a:cubicBezTo>
                  <a:close/>
                  <a:moveTo>
                    <a:pt x="74" y="15"/>
                  </a:moveTo>
                  <a:cubicBezTo>
                    <a:pt x="74" y="15"/>
                    <a:pt x="74" y="15"/>
                    <a:pt x="74" y="15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78" y="37"/>
                    <a:pt x="77" y="37"/>
                    <a:pt x="76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5" y="35"/>
                    <a:pt x="74" y="33"/>
                    <a:pt x="74" y="32"/>
                  </a:cubicBezTo>
                  <a:cubicBezTo>
                    <a:pt x="74" y="15"/>
                    <a:pt x="74" y="15"/>
                    <a:pt x="74" y="15"/>
                  </a:cubicBezTo>
                  <a:close/>
                  <a:moveTo>
                    <a:pt x="102" y="115"/>
                  </a:moveTo>
                  <a:cubicBezTo>
                    <a:pt x="102" y="115"/>
                    <a:pt x="102" y="115"/>
                    <a:pt x="102" y="115"/>
                  </a:cubicBezTo>
                  <a:cubicBezTo>
                    <a:pt x="102" y="116"/>
                    <a:pt x="101" y="116"/>
                    <a:pt x="101" y="117"/>
                  </a:cubicBezTo>
                  <a:cubicBezTo>
                    <a:pt x="101" y="117"/>
                    <a:pt x="101" y="117"/>
                    <a:pt x="101" y="117"/>
                  </a:cubicBezTo>
                  <a:cubicBezTo>
                    <a:pt x="100" y="118"/>
                    <a:pt x="99" y="118"/>
                    <a:pt x="99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2" y="118"/>
                    <a:pt x="11" y="118"/>
                    <a:pt x="10" y="117"/>
                  </a:cubicBezTo>
                  <a:cubicBezTo>
                    <a:pt x="10" y="116"/>
                    <a:pt x="9" y="116"/>
                    <a:pt x="9" y="115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10" y="11"/>
                    <a:pt x="10" y="11"/>
                  </a:cubicBezTo>
                  <a:cubicBezTo>
                    <a:pt x="11" y="10"/>
                    <a:pt x="12" y="10"/>
                    <a:pt x="13" y="1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8" y="35"/>
                    <a:pt x="69" y="38"/>
                    <a:pt x="71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3" y="42"/>
                    <a:pt x="76" y="43"/>
                    <a:pt x="79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115"/>
                    <a:pt x="102" y="115"/>
                    <a:pt x="102" y="115"/>
                  </a:cubicBezTo>
                  <a:close/>
                  <a:moveTo>
                    <a:pt x="84" y="71"/>
                  </a:moveTo>
                  <a:cubicBezTo>
                    <a:pt x="84" y="71"/>
                    <a:pt x="84" y="71"/>
                    <a:pt x="84" y="71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5" y="71"/>
                    <a:pt x="24" y="72"/>
                    <a:pt x="24" y="74"/>
                  </a:cubicBezTo>
                  <a:cubicBezTo>
                    <a:pt x="24" y="76"/>
                    <a:pt x="25" y="77"/>
                    <a:pt x="27" y="77"/>
                  </a:cubicBezTo>
                  <a:cubicBezTo>
                    <a:pt x="84" y="77"/>
                    <a:pt x="84" y="77"/>
                    <a:pt x="84" y="77"/>
                  </a:cubicBezTo>
                  <a:cubicBezTo>
                    <a:pt x="86" y="77"/>
                    <a:pt x="87" y="76"/>
                    <a:pt x="87" y="74"/>
                  </a:cubicBezTo>
                  <a:cubicBezTo>
                    <a:pt x="87" y="72"/>
                    <a:pt x="86" y="71"/>
                    <a:pt x="84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629312" y="2902654"/>
              <a:ext cx="2369273" cy="889640"/>
              <a:chOff x="695324" y="3989791"/>
              <a:chExt cx="2651482" cy="889640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1073526" y="3989791"/>
                <a:ext cx="2273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CN" altLang="en-US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695324" y="4325433"/>
                <a:ext cx="265148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解释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性文字说明文字字体默认微软雅黑</a:t>
                </a:r>
                <a:endPara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629312" y="4026540"/>
            <a:ext cx="3265447" cy="889640"/>
            <a:chOff x="629312" y="4026540"/>
            <a:chExt cx="3265447" cy="889640"/>
          </a:xfrm>
        </p:grpSpPr>
        <p:sp>
          <p:nvSpPr>
            <p:cNvPr id="13" name="Freeform 29"/>
            <p:cNvSpPr/>
            <p:nvPr/>
          </p:nvSpPr>
          <p:spPr bwMode="auto">
            <a:xfrm>
              <a:off x="3174431" y="4026540"/>
              <a:ext cx="720328" cy="711649"/>
            </a:xfrm>
            <a:prstGeom prst="roundRect">
              <a:avLst/>
            </a:prstGeom>
            <a:solidFill>
              <a:srgbClr val="C4D644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" name="Freeform 38"/>
            <p:cNvSpPr>
              <a:spLocks noEditPoints="1"/>
            </p:cNvSpPr>
            <p:nvPr/>
          </p:nvSpPr>
          <p:spPr bwMode="auto">
            <a:xfrm>
              <a:off x="3393566" y="4213131"/>
              <a:ext cx="284227" cy="338467"/>
            </a:xfrm>
            <a:custGeom>
              <a:avLst/>
              <a:gdLst>
                <a:gd name="T0" fmla="*/ 93 w 105"/>
                <a:gd name="T1" fmla="*/ 2 h 125"/>
                <a:gd name="T2" fmla="*/ 90 w 105"/>
                <a:gd name="T3" fmla="*/ 9 h 125"/>
                <a:gd name="T4" fmla="*/ 105 w 105"/>
                <a:gd name="T5" fmla="*/ 47 h 125"/>
                <a:gd name="T6" fmla="*/ 88 w 105"/>
                <a:gd name="T7" fmla="*/ 89 h 125"/>
                <a:gd name="T8" fmla="*/ 69 w 105"/>
                <a:gd name="T9" fmla="*/ 101 h 125"/>
                <a:gd name="T10" fmla="*/ 52 w 105"/>
                <a:gd name="T11" fmla="*/ 105 h 125"/>
                <a:gd name="T12" fmla="*/ 52 w 105"/>
                <a:gd name="T13" fmla="*/ 115 h 125"/>
                <a:gd name="T14" fmla="*/ 76 w 105"/>
                <a:gd name="T15" fmla="*/ 120 h 125"/>
                <a:gd name="T16" fmla="*/ 47 w 105"/>
                <a:gd name="T17" fmla="*/ 125 h 125"/>
                <a:gd name="T18" fmla="*/ 47 w 105"/>
                <a:gd name="T19" fmla="*/ 125 h 125"/>
                <a:gd name="T20" fmla="*/ 19 w 105"/>
                <a:gd name="T21" fmla="*/ 120 h 125"/>
                <a:gd name="T22" fmla="*/ 42 w 105"/>
                <a:gd name="T23" fmla="*/ 115 h 125"/>
                <a:gd name="T24" fmla="*/ 42 w 105"/>
                <a:gd name="T25" fmla="*/ 105 h 125"/>
                <a:gd name="T26" fmla="*/ 8 w 105"/>
                <a:gd name="T27" fmla="*/ 91 h 125"/>
                <a:gd name="T28" fmla="*/ 1 w 105"/>
                <a:gd name="T29" fmla="*/ 94 h 125"/>
                <a:gd name="T30" fmla="*/ 12 w 105"/>
                <a:gd name="T31" fmla="*/ 79 h 125"/>
                <a:gd name="T32" fmla="*/ 14 w 105"/>
                <a:gd name="T33" fmla="*/ 14 h 125"/>
                <a:gd name="T34" fmla="*/ 78 w 105"/>
                <a:gd name="T35" fmla="*/ 12 h 125"/>
                <a:gd name="T36" fmla="*/ 84 w 105"/>
                <a:gd name="T37" fmla="*/ 7 h 125"/>
                <a:gd name="T38" fmla="*/ 84 w 105"/>
                <a:gd name="T39" fmla="*/ 7 h 125"/>
                <a:gd name="T40" fmla="*/ 86 w 105"/>
                <a:gd name="T41" fmla="*/ 13 h 125"/>
                <a:gd name="T42" fmla="*/ 82 w 105"/>
                <a:gd name="T43" fmla="*/ 16 h 125"/>
                <a:gd name="T44" fmla="*/ 80 w 105"/>
                <a:gd name="T45" fmla="*/ 81 h 125"/>
                <a:gd name="T46" fmla="*/ 47 w 105"/>
                <a:gd name="T47" fmla="*/ 95 h 125"/>
                <a:gd name="T48" fmla="*/ 13 w 105"/>
                <a:gd name="T49" fmla="*/ 86 h 125"/>
                <a:gd name="T50" fmla="*/ 47 w 105"/>
                <a:gd name="T51" fmla="*/ 100 h 125"/>
                <a:gd name="T52" fmla="*/ 67 w 105"/>
                <a:gd name="T53" fmla="*/ 96 h 125"/>
                <a:gd name="T54" fmla="*/ 84 w 105"/>
                <a:gd name="T55" fmla="*/ 84 h 125"/>
                <a:gd name="T56" fmla="*/ 95 w 105"/>
                <a:gd name="T57" fmla="*/ 67 h 125"/>
                <a:gd name="T58" fmla="*/ 95 w 105"/>
                <a:gd name="T59" fmla="*/ 28 h 125"/>
                <a:gd name="T60" fmla="*/ 74 w 105"/>
                <a:gd name="T61" fmla="*/ 21 h 125"/>
                <a:gd name="T62" fmla="*/ 47 w 105"/>
                <a:gd name="T63" fmla="*/ 10 h 125"/>
                <a:gd name="T64" fmla="*/ 10 w 105"/>
                <a:gd name="T65" fmla="*/ 47 h 125"/>
                <a:gd name="T66" fmla="*/ 47 w 105"/>
                <a:gd name="T67" fmla="*/ 85 h 125"/>
                <a:gd name="T68" fmla="*/ 74 w 105"/>
                <a:gd name="T69" fmla="*/ 74 h 125"/>
                <a:gd name="T70" fmla="*/ 74 w 105"/>
                <a:gd name="T71" fmla="*/ 21 h 125"/>
                <a:gd name="T72" fmla="*/ 80 w 105"/>
                <a:gd name="T73" fmla="*/ 81 h 125"/>
                <a:gd name="T74" fmla="*/ 74 w 105"/>
                <a:gd name="T75" fmla="*/ 8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125">
                  <a:moveTo>
                    <a:pt x="89" y="2"/>
                  </a:moveTo>
                  <a:cubicBezTo>
                    <a:pt x="90" y="0"/>
                    <a:pt x="92" y="0"/>
                    <a:pt x="93" y="2"/>
                  </a:cubicBezTo>
                  <a:cubicBezTo>
                    <a:pt x="94" y="3"/>
                    <a:pt x="94" y="5"/>
                    <a:pt x="93" y="6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5" y="14"/>
                    <a:pt x="98" y="19"/>
                    <a:pt x="101" y="25"/>
                  </a:cubicBezTo>
                  <a:cubicBezTo>
                    <a:pt x="104" y="32"/>
                    <a:pt x="105" y="40"/>
                    <a:pt x="105" y="47"/>
                  </a:cubicBezTo>
                  <a:cubicBezTo>
                    <a:pt x="105" y="55"/>
                    <a:pt x="104" y="63"/>
                    <a:pt x="101" y="70"/>
                  </a:cubicBezTo>
                  <a:cubicBezTo>
                    <a:pt x="98" y="77"/>
                    <a:pt x="94" y="83"/>
                    <a:pt x="88" y="89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3" y="94"/>
                    <a:pt x="76" y="98"/>
                    <a:pt x="69" y="101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64" y="103"/>
                    <a:pt x="58" y="105"/>
                    <a:pt x="52" y="105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74" y="115"/>
                    <a:pt x="76" y="117"/>
                    <a:pt x="76" y="120"/>
                  </a:cubicBezTo>
                  <a:cubicBezTo>
                    <a:pt x="76" y="123"/>
                    <a:pt x="74" y="125"/>
                    <a:pt x="71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1" y="125"/>
                    <a:pt x="19" y="123"/>
                    <a:pt x="19" y="120"/>
                  </a:cubicBezTo>
                  <a:cubicBezTo>
                    <a:pt x="19" y="117"/>
                    <a:pt x="21" y="115"/>
                    <a:pt x="23" y="115"/>
                  </a:cubicBezTo>
                  <a:cubicBezTo>
                    <a:pt x="42" y="115"/>
                    <a:pt x="42" y="115"/>
                    <a:pt x="42" y="11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2" y="106"/>
                    <a:pt x="42" y="106"/>
                    <a:pt x="42" y="105"/>
                  </a:cubicBezTo>
                  <a:cubicBezTo>
                    <a:pt x="36" y="105"/>
                    <a:pt x="30" y="103"/>
                    <a:pt x="25" y="101"/>
                  </a:cubicBezTo>
                  <a:cubicBezTo>
                    <a:pt x="19" y="99"/>
                    <a:pt x="13" y="95"/>
                    <a:pt x="8" y="91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4" y="95"/>
                    <a:pt x="2" y="95"/>
                    <a:pt x="1" y="94"/>
                  </a:cubicBezTo>
                  <a:cubicBezTo>
                    <a:pt x="0" y="92"/>
                    <a:pt x="0" y="91"/>
                    <a:pt x="1" y="8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5" y="70"/>
                    <a:pt x="0" y="60"/>
                    <a:pt x="0" y="47"/>
                  </a:cubicBezTo>
                  <a:cubicBezTo>
                    <a:pt x="0" y="35"/>
                    <a:pt x="5" y="23"/>
                    <a:pt x="14" y="14"/>
                  </a:cubicBezTo>
                  <a:cubicBezTo>
                    <a:pt x="23" y="6"/>
                    <a:pt x="34" y="0"/>
                    <a:pt x="47" y="0"/>
                  </a:cubicBezTo>
                  <a:cubicBezTo>
                    <a:pt x="59" y="0"/>
                    <a:pt x="70" y="5"/>
                    <a:pt x="78" y="12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9" y="2"/>
                    <a:pt x="89" y="2"/>
                    <a:pt x="89" y="2"/>
                  </a:cubicBezTo>
                  <a:close/>
                  <a:moveTo>
                    <a:pt x="86" y="13"/>
                  </a:moveTo>
                  <a:cubicBezTo>
                    <a:pt x="86" y="13"/>
                    <a:pt x="86" y="13"/>
                    <a:pt x="86" y="13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90" y="25"/>
                    <a:pt x="94" y="36"/>
                    <a:pt x="94" y="47"/>
                  </a:cubicBezTo>
                  <a:cubicBezTo>
                    <a:pt x="94" y="61"/>
                    <a:pt x="89" y="72"/>
                    <a:pt x="80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72" y="89"/>
                    <a:pt x="60" y="95"/>
                    <a:pt x="47" y="95"/>
                  </a:cubicBezTo>
                  <a:cubicBezTo>
                    <a:pt x="35" y="95"/>
                    <a:pt x="24" y="90"/>
                    <a:pt x="16" y="83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7" y="90"/>
                    <a:pt x="22" y="93"/>
                    <a:pt x="27" y="96"/>
                  </a:cubicBezTo>
                  <a:cubicBezTo>
                    <a:pt x="33" y="98"/>
                    <a:pt x="40" y="100"/>
                    <a:pt x="47" y="100"/>
                  </a:cubicBezTo>
                  <a:cubicBezTo>
                    <a:pt x="54" y="100"/>
                    <a:pt x="61" y="98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73" y="93"/>
                    <a:pt x="79" y="89"/>
                    <a:pt x="84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9" y="80"/>
                    <a:pt x="93" y="74"/>
                    <a:pt x="95" y="67"/>
                  </a:cubicBezTo>
                  <a:cubicBezTo>
                    <a:pt x="98" y="61"/>
                    <a:pt x="99" y="55"/>
                    <a:pt x="99" y="47"/>
                  </a:cubicBezTo>
                  <a:cubicBezTo>
                    <a:pt x="99" y="40"/>
                    <a:pt x="98" y="34"/>
                    <a:pt x="95" y="28"/>
                  </a:cubicBezTo>
                  <a:cubicBezTo>
                    <a:pt x="93" y="22"/>
                    <a:pt x="90" y="17"/>
                    <a:pt x="86" y="13"/>
                  </a:cubicBezTo>
                  <a:close/>
                  <a:moveTo>
                    <a:pt x="74" y="21"/>
                  </a:moveTo>
                  <a:cubicBezTo>
                    <a:pt x="74" y="21"/>
                    <a:pt x="74" y="21"/>
                    <a:pt x="74" y="21"/>
                  </a:cubicBezTo>
                  <a:cubicBezTo>
                    <a:pt x="67" y="15"/>
                    <a:pt x="58" y="10"/>
                    <a:pt x="47" y="10"/>
                  </a:cubicBezTo>
                  <a:cubicBezTo>
                    <a:pt x="37" y="10"/>
                    <a:pt x="28" y="15"/>
                    <a:pt x="21" y="21"/>
                  </a:cubicBezTo>
                  <a:cubicBezTo>
                    <a:pt x="14" y="28"/>
                    <a:pt x="10" y="37"/>
                    <a:pt x="10" y="47"/>
                  </a:cubicBezTo>
                  <a:cubicBezTo>
                    <a:pt x="10" y="58"/>
                    <a:pt x="14" y="67"/>
                    <a:pt x="21" y="74"/>
                  </a:cubicBezTo>
                  <a:cubicBezTo>
                    <a:pt x="28" y="81"/>
                    <a:pt x="37" y="85"/>
                    <a:pt x="47" y="85"/>
                  </a:cubicBezTo>
                  <a:cubicBezTo>
                    <a:pt x="57" y="85"/>
                    <a:pt x="67" y="81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80" y="67"/>
                    <a:pt x="84" y="58"/>
                    <a:pt x="84" y="47"/>
                  </a:cubicBezTo>
                  <a:cubicBezTo>
                    <a:pt x="84" y="37"/>
                    <a:pt x="80" y="28"/>
                    <a:pt x="74" y="21"/>
                  </a:cubicBezTo>
                  <a:cubicBezTo>
                    <a:pt x="74" y="21"/>
                    <a:pt x="74" y="21"/>
                    <a:pt x="74" y="21"/>
                  </a:cubicBezTo>
                  <a:close/>
                  <a:moveTo>
                    <a:pt x="80" y="81"/>
                  </a:moveTo>
                  <a:cubicBezTo>
                    <a:pt x="80" y="81"/>
                    <a:pt x="80" y="81"/>
                    <a:pt x="80" y="81"/>
                  </a:cubicBezTo>
                  <a:cubicBezTo>
                    <a:pt x="78" y="83"/>
                    <a:pt x="75" y="83"/>
                    <a:pt x="74" y="81"/>
                  </a:cubicBezTo>
                  <a:cubicBezTo>
                    <a:pt x="80" y="81"/>
                    <a:pt x="80" y="81"/>
                    <a:pt x="80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629312" y="4026540"/>
              <a:ext cx="2369273" cy="889640"/>
              <a:chOff x="695324" y="3989791"/>
              <a:chExt cx="2651482" cy="889640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073526" y="3989791"/>
                <a:ext cx="2273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zh-CN" altLang="en-US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单击此处添加标题</a:t>
                </a:r>
                <a:endParaRPr lang="zh-CN" alt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695324" y="4325433"/>
                <a:ext cx="265148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</a:t>
                </a:r>
                <a:r>
                  <a:rPr lang="zh-CN" alt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解释</a:t>
                </a:r>
                <a:r>
                  <a:rPr lang="zh-CN" altLang="en-US" sz="1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性文字说明文字字体默认微软雅黑</a:t>
                </a:r>
                <a:endPara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3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11227" y="680638"/>
            <a:ext cx="2560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Next year work plan</a:t>
            </a:r>
            <a:endParaRPr lang="en-US" altLang="zh-CN" sz="12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TextBox 10"/>
          <p:cNvSpPr txBox="1"/>
          <p:nvPr/>
        </p:nvSpPr>
        <p:spPr>
          <a:xfrm>
            <a:off x="464544" y="5120924"/>
            <a:ext cx="646331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10%</a:t>
            </a:r>
            <a:endParaRPr lang="en-GB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TextBox 11"/>
          <p:cNvSpPr txBox="1"/>
          <p:nvPr/>
        </p:nvSpPr>
        <p:spPr>
          <a:xfrm>
            <a:off x="1787022" y="5115787"/>
            <a:ext cx="646331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20%</a:t>
            </a:r>
            <a:endParaRPr lang="en-GB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TextBox 12"/>
          <p:cNvSpPr txBox="1"/>
          <p:nvPr/>
        </p:nvSpPr>
        <p:spPr>
          <a:xfrm>
            <a:off x="3109500" y="5120924"/>
            <a:ext cx="646331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30%</a:t>
            </a:r>
            <a:endParaRPr lang="en-GB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TextBox 13"/>
          <p:cNvSpPr txBox="1"/>
          <p:nvPr/>
        </p:nvSpPr>
        <p:spPr>
          <a:xfrm>
            <a:off x="4431978" y="5119719"/>
            <a:ext cx="646331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40%</a:t>
            </a:r>
            <a:endParaRPr lang="en-GB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TextBox 14"/>
          <p:cNvSpPr txBox="1"/>
          <p:nvPr/>
        </p:nvSpPr>
        <p:spPr>
          <a:xfrm>
            <a:off x="5754456" y="5120924"/>
            <a:ext cx="646331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50%</a:t>
            </a:r>
            <a:endParaRPr lang="en-GB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TextBox 15"/>
          <p:cNvSpPr txBox="1"/>
          <p:nvPr/>
        </p:nvSpPr>
        <p:spPr>
          <a:xfrm>
            <a:off x="7076934" y="5115787"/>
            <a:ext cx="646331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60%</a:t>
            </a:r>
            <a:endParaRPr lang="en-GB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TextBox 16"/>
          <p:cNvSpPr txBox="1"/>
          <p:nvPr/>
        </p:nvSpPr>
        <p:spPr>
          <a:xfrm>
            <a:off x="8399412" y="5115787"/>
            <a:ext cx="646331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70%</a:t>
            </a:r>
            <a:endParaRPr lang="en-GB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0" name="TextBox 17"/>
          <p:cNvSpPr txBox="1"/>
          <p:nvPr/>
        </p:nvSpPr>
        <p:spPr>
          <a:xfrm>
            <a:off x="9721890" y="5115787"/>
            <a:ext cx="646331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80%</a:t>
            </a:r>
            <a:endParaRPr lang="en-GB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TextBox 18"/>
          <p:cNvSpPr txBox="1"/>
          <p:nvPr/>
        </p:nvSpPr>
        <p:spPr>
          <a:xfrm>
            <a:off x="11044372" y="5115787"/>
            <a:ext cx="646331" cy="394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90%</a:t>
            </a:r>
            <a:endParaRPr lang="en-GB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Rectangle 19"/>
          <p:cNvSpPr/>
          <p:nvPr/>
        </p:nvSpPr>
        <p:spPr>
          <a:xfrm>
            <a:off x="665473" y="4442265"/>
            <a:ext cx="2225309" cy="578581"/>
          </a:xfrm>
          <a:prstGeom prst="rect">
            <a:avLst/>
          </a:prstGeom>
          <a:solidFill>
            <a:srgbClr val="C4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20XX</a:t>
            </a:r>
            <a:endParaRPr lang="en-GB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3" name="Rectangle 20"/>
          <p:cNvSpPr/>
          <p:nvPr/>
        </p:nvSpPr>
        <p:spPr>
          <a:xfrm>
            <a:off x="2890781" y="4442265"/>
            <a:ext cx="3619836" cy="578581"/>
          </a:xfrm>
          <a:prstGeom prst="rect">
            <a:avLst/>
          </a:prstGeom>
          <a:solidFill>
            <a:srgbClr val="0EA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20XX</a:t>
            </a:r>
            <a:endParaRPr lang="en-GB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Rectangle 21"/>
          <p:cNvSpPr/>
          <p:nvPr/>
        </p:nvSpPr>
        <p:spPr>
          <a:xfrm>
            <a:off x="6510618" y="4442265"/>
            <a:ext cx="5044032" cy="578581"/>
          </a:xfrm>
          <a:prstGeom prst="rect">
            <a:avLst/>
          </a:prstGeom>
          <a:solidFill>
            <a:srgbClr val="FE9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20XX</a:t>
            </a:r>
            <a:endParaRPr lang="en-GB" sz="20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Freeform 22"/>
          <p:cNvSpPr>
            <a:spLocks noEditPoints="1"/>
          </p:cNvSpPr>
          <p:nvPr/>
        </p:nvSpPr>
        <p:spPr bwMode="auto">
          <a:xfrm>
            <a:off x="9466810" y="2040375"/>
            <a:ext cx="565710" cy="601066"/>
          </a:xfrm>
          <a:custGeom>
            <a:avLst/>
            <a:gdLst>
              <a:gd name="T0" fmla="*/ 75 w 89"/>
              <a:gd name="T1" fmla="*/ 22 h 95"/>
              <a:gd name="T2" fmla="*/ 89 w 89"/>
              <a:gd name="T3" fmla="*/ 53 h 95"/>
              <a:gd name="T4" fmla="*/ 78 w 89"/>
              <a:gd name="T5" fmla="*/ 80 h 95"/>
              <a:gd name="T6" fmla="*/ 47 w 89"/>
              <a:gd name="T7" fmla="*/ 53 h 95"/>
              <a:gd name="T8" fmla="*/ 75 w 89"/>
              <a:gd name="T9" fmla="*/ 22 h 95"/>
              <a:gd name="T10" fmla="*/ 76 w 89"/>
              <a:gd name="T11" fmla="*/ 83 h 95"/>
              <a:gd name="T12" fmla="*/ 69 w 89"/>
              <a:gd name="T13" fmla="*/ 88 h 95"/>
              <a:gd name="T14" fmla="*/ 74 w 89"/>
              <a:gd name="T15" fmla="*/ 81 h 95"/>
              <a:gd name="T16" fmla="*/ 76 w 89"/>
              <a:gd name="T17" fmla="*/ 83 h 95"/>
              <a:gd name="T18" fmla="*/ 64 w 89"/>
              <a:gd name="T19" fmla="*/ 92 h 95"/>
              <a:gd name="T20" fmla="*/ 72 w 89"/>
              <a:gd name="T21" fmla="*/ 79 h 95"/>
              <a:gd name="T22" fmla="*/ 70 w 89"/>
              <a:gd name="T23" fmla="*/ 77 h 95"/>
              <a:gd name="T24" fmla="*/ 60 w 89"/>
              <a:gd name="T25" fmla="*/ 94 h 95"/>
              <a:gd name="T26" fmla="*/ 64 w 89"/>
              <a:gd name="T27" fmla="*/ 92 h 95"/>
              <a:gd name="T28" fmla="*/ 58 w 89"/>
              <a:gd name="T29" fmla="*/ 91 h 95"/>
              <a:gd name="T30" fmla="*/ 67 w 89"/>
              <a:gd name="T31" fmla="*/ 75 h 95"/>
              <a:gd name="T32" fmla="*/ 65 w 89"/>
              <a:gd name="T33" fmla="*/ 74 h 95"/>
              <a:gd name="T34" fmla="*/ 57 w 89"/>
              <a:gd name="T35" fmla="*/ 88 h 95"/>
              <a:gd name="T36" fmla="*/ 58 w 89"/>
              <a:gd name="T37" fmla="*/ 91 h 95"/>
              <a:gd name="T38" fmla="*/ 56 w 89"/>
              <a:gd name="T39" fmla="*/ 84 h 95"/>
              <a:gd name="T40" fmla="*/ 63 w 89"/>
              <a:gd name="T41" fmla="*/ 72 h 95"/>
              <a:gd name="T42" fmla="*/ 61 w 89"/>
              <a:gd name="T43" fmla="*/ 70 h 95"/>
              <a:gd name="T44" fmla="*/ 55 w 89"/>
              <a:gd name="T45" fmla="*/ 81 h 95"/>
              <a:gd name="T46" fmla="*/ 56 w 89"/>
              <a:gd name="T47" fmla="*/ 84 h 95"/>
              <a:gd name="T48" fmla="*/ 53 w 89"/>
              <a:gd name="T49" fmla="*/ 78 h 95"/>
              <a:gd name="T50" fmla="*/ 59 w 89"/>
              <a:gd name="T51" fmla="*/ 68 h 95"/>
              <a:gd name="T52" fmla="*/ 57 w 89"/>
              <a:gd name="T53" fmla="*/ 66 h 95"/>
              <a:gd name="T54" fmla="*/ 52 w 89"/>
              <a:gd name="T55" fmla="*/ 75 h 95"/>
              <a:gd name="T56" fmla="*/ 53 w 89"/>
              <a:gd name="T57" fmla="*/ 78 h 95"/>
              <a:gd name="T58" fmla="*/ 51 w 89"/>
              <a:gd name="T59" fmla="*/ 71 h 95"/>
              <a:gd name="T60" fmla="*/ 55 w 89"/>
              <a:gd name="T61" fmla="*/ 64 h 95"/>
              <a:gd name="T62" fmla="*/ 53 w 89"/>
              <a:gd name="T63" fmla="*/ 62 h 95"/>
              <a:gd name="T64" fmla="*/ 50 w 89"/>
              <a:gd name="T65" fmla="*/ 68 h 95"/>
              <a:gd name="T66" fmla="*/ 51 w 89"/>
              <a:gd name="T67" fmla="*/ 71 h 95"/>
              <a:gd name="T68" fmla="*/ 48 w 89"/>
              <a:gd name="T69" fmla="*/ 65 h 95"/>
              <a:gd name="T70" fmla="*/ 51 w 89"/>
              <a:gd name="T71" fmla="*/ 61 h 95"/>
              <a:gd name="T72" fmla="*/ 49 w 89"/>
              <a:gd name="T73" fmla="*/ 59 h 95"/>
              <a:gd name="T74" fmla="*/ 47 w 89"/>
              <a:gd name="T75" fmla="*/ 61 h 95"/>
              <a:gd name="T76" fmla="*/ 48 w 89"/>
              <a:gd name="T77" fmla="*/ 65 h 95"/>
              <a:gd name="T78" fmla="*/ 46 w 89"/>
              <a:gd name="T79" fmla="*/ 58 h 95"/>
              <a:gd name="T80" fmla="*/ 45 w 89"/>
              <a:gd name="T81" fmla="*/ 55 h 95"/>
              <a:gd name="T82" fmla="*/ 47 w 89"/>
              <a:gd name="T83" fmla="*/ 57 h 95"/>
              <a:gd name="T84" fmla="*/ 46 w 89"/>
              <a:gd name="T85" fmla="*/ 58 h 95"/>
              <a:gd name="T86" fmla="*/ 59 w 89"/>
              <a:gd name="T87" fmla="*/ 17 h 95"/>
              <a:gd name="T88" fmla="*/ 41 w 89"/>
              <a:gd name="T89" fmla="*/ 54 h 95"/>
              <a:gd name="T90" fmla="*/ 36 w 89"/>
              <a:gd name="T91" fmla="*/ 13 h 95"/>
              <a:gd name="T92" fmla="*/ 0 w 89"/>
              <a:gd name="T93" fmla="*/ 54 h 95"/>
              <a:gd name="T94" fmla="*/ 41 w 89"/>
              <a:gd name="T95" fmla="*/ 95 h 95"/>
              <a:gd name="T96" fmla="*/ 55 w 89"/>
              <a:gd name="T97" fmla="*/ 93 h 95"/>
              <a:gd name="T98" fmla="*/ 41 w 89"/>
              <a:gd name="T99" fmla="*/ 54 h 95"/>
              <a:gd name="T100" fmla="*/ 68 w 89"/>
              <a:gd name="T101" fmla="*/ 23 h 95"/>
              <a:gd name="T102" fmla="*/ 59 w 89"/>
              <a:gd name="T103" fmla="*/ 17 h 95"/>
              <a:gd name="T104" fmla="*/ 43 w 89"/>
              <a:gd name="T105" fmla="*/ 0 h 95"/>
              <a:gd name="T106" fmla="*/ 38 w 89"/>
              <a:gd name="T107" fmla="*/ 0 h 95"/>
              <a:gd name="T108" fmla="*/ 43 w 89"/>
              <a:gd name="T109" fmla="*/ 41 h 95"/>
              <a:gd name="T110" fmla="*/ 61 w 89"/>
              <a:gd name="T111" fmla="*/ 4 h 95"/>
              <a:gd name="T112" fmla="*/ 43 w 89"/>
              <a:gd name="T113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9" h="95">
                <a:moveTo>
                  <a:pt x="75" y="22"/>
                </a:moveTo>
                <a:cubicBezTo>
                  <a:pt x="83" y="29"/>
                  <a:pt x="89" y="40"/>
                  <a:pt x="89" y="53"/>
                </a:cubicBezTo>
                <a:cubicBezTo>
                  <a:pt x="89" y="63"/>
                  <a:pt x="85" y="73"/>
                  <a:pt x="78" y="80"/>
                </a:cubicBezTo>
                <a:cubicBezTo>
                  <a:pt x="47" y="53"/>
                  <a:pt x="47" y="53"/>
                  <a:pt x="47" y="53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6" y="83"/>
                </a:moveTo>
                <a:cubicBezTo>
                  <a:pt x="74" y="85"/>
                  <a:pt x="72" y="87"/>
                  <a:pt x="69" y="88"/>
                </a:cubicBezTo>
                <a:cubicBezTo>
                  <a:pt x="74" y="81"/>
                  <a:pt x="74" y="81"/>
                  <a:pt x="74" y="81"/>
                </a:cubicBezTo>
                <a:cubicBezTo>
                  <a:pt x="76" y="83"/>
                  <a:pt x="76" y="83"/>
                  <a:pt x="76" y="83"/>
                </a:cubicBezTo>
                <a:close/>
                <a:moveTo>
                  <a:pt x="64" y="92"/>
                </a:moveTo>
                <a:cubicBezTo>
                  <a:pt x="72" y="79"/>
                  <a:pt x="72" y="79"/>
                  <a:pt x="72" y="79"/>
                </a:cubicBezTo>
                <a:cubicBezTo>
                  <a:pt x="70" y="77"/>
                  <a:pt x="70" y="77"/>
                  <a:pt x="70" y="77"/>
                </a:cubicBezTo>
                <a:cubicBezTo>
                  <a:pt x="60" y="94"/>
                  <a:pt x="60" y="94"/>
                  <a:pt x="60" y="94"/>
                </a:cubicBezTo>
                <a:cubicBezTo>
                  <a:pt x="61" y="93"/>
                  <a:pt x="63" y="92"/>
                  <a:pt x="64" y="92"/>
                </a:cubicBezTo>
                <a:close/>
                <a:moveTo>
                  <a:pt x="58" y="91"/>
                </a:moveTo>
                <a:cubicBezTo>
                  <a:pt x="67" y="75"/>
                  <a:pt x="67" y="75"/>
                  <a:pt x="67" y="75"/>
                </a:cubicBezTo>
                <a:cubicBezTo>
                  <a:pt x="65" y="74"/>
                  <a:pt x="65" y="74"/>
                  <a:pt x="65" y="74"/>
                </a:cubicBezTo>
                <a:cubicBezTo>
                  <a:pt x="57" y="88"/>
                  <a:pt x="57" y="88"/>
                  <a:pt x="57" y="88"/>
                </a:cubicBezTo>
                <a:cubicBezTo>
                  <a:pt x="58" y="91"/>
                  <a:pt x="58" y="91"/>
                  <a:pt x="58" y="91"/>
                </a:cubicBezTo>
                <a:close/>
                <a:moveTo>
                  <a:pt x="56" y="84"/>
                </a:moveTo>
                <a:cubicBezTo>
                  <a:pt x="63" y="72"/>
                  <a:pt x="63" y="72"/>
                  <a:pt x="63" y="72"/>
                </a:cubicBezTo>
                <a:cubicBezTo>
                  <a:pt x="61" y="70"/>
                  <a:pt x="61" y="70"/>
                  <a:pt x="61" y="70"/>
                </a:cubicBezTo>
                <a:cubicBezTo>
                  <a:pt x="55" y="81"/>
                  <a:pt x="55" y="81"/>
                  <a:pt x="55" y="81"/>
                </a:cubicBezTo>
                <a:cubicBezTo>
                  <a:pt x="56" y="84"/>
                  <a:pt x="56" y="84"/>
                  <a:pt x="56" y="84"/>
                </a:cubicBezTo>
                <a:close/>
                <a:moveTo>
                  <a:pt x="53" y="78"/>
                </a:moveTo>
                <a:cubicBezTo>
                  <a:pt x="59" y="68"/>
                  <a:pt x="59" y="68"/>
                  <a:pt x="59" y="68"/>
                </a:cubicBezTo>
                <a:cubicBezTo>
                  <a:pt x="57" y="66"/>
                  <a:pt x="57" y="66"/>
                  <a:pt x="57" y="66"/>
                </a:cubicBezTo>
                <a:cubicBezTo>
                  <a:pt x="52" y="75"/>
                  <a:pt x="52" y="75"/>
                  <a:pt x="52" y="75"/>
                </a:cubicBezTo>
                <a:cubicBezTo>
                  <a:pt x="53" y="78"/>
                  <a:pt x="53" y="78"/>
                  <a:pt x="53" y="78"/>
                </a:cubicBezTo>
                <a:close/>
                <a:moveTo>
                  <a:pt x="51" y="71"/>
                </a:moveTo>
                <a:cubicBezTo>
                  <a:pt x="55" y="64"/>
                  <a:pt x="55" y="64"/>
                  <a:pt x="55" y="64"/>
                </a:cubicBezTo>
                <a:cubicBezTo>
                  <a:pt x="53" y="62"/>
                  <a:pt x="53" y="62"/>
                  <a:pt x="53" y="62"/>
                </a:cubicBezTo>
                <a:cubicBezTo>
                  <a:pt x="50" y="68"/>
                  <a:pt x="50" y="68"/>
                  <a:pt x="50" y="68"/>
                </a:cubicBezTo>
                <a:cubicBezTo>
                  <a:pt x="51" y="71"/>
                  <a:pt x="51" y="71"/>
                  <a:pt x="51" y="71"/>
                </a:cubicBezTo>
                <a:close/>
                <a:moveTo>
                  <a:pt x="48" y="65"/>
                </a:moveTo>
                <a:cubicBezTo>
                  <a:pt x="51" y="61"/>
                  <a:pt x="51" y="61"/>
                  <a:pt x="51" y="61"/>
                </a:cubicBezTo>
                <a:cubicBezTo>
                  <a:pt x="49" y="59"/>
                  <a:pt x="49" y="59"/>
                  <a:pt x="49" y="59"/>
                </a:cubicBezTo>
                <a:cubicBezTo>
                  <a:pt x="47" y="61"/>
                  <a:pt x="47" y="61"/>
                  <a:pt x="47" y="61"/>
                </a:cubicBezTo>
                <a:cubicBezTo>
                  <a:pt x="48" y="65"/>
                  <a:pt x="48" y="65"/>
                  <a:pt x="48" y="65"/>
                </a:cubicBezTo>
                <a:close/>
                <a:moveTo>
                  <a:pt x="46" y="58"/>
                </a:moveTo>
                <a:cubicBezTo>
                  <a:pt x="45" y="55"/>
                  <a:pt x="45" y="55"/>
                  <a:pt x="45" y="55"/>
                </a:cubicBezTo>
                <a:cubicBezTo>
                  <a:pt x="47" y="57"/>
                  <a:pt x="47" y="57"/>
                  <a:pt x="47" y="57"/>
                </a:cubicBezTo>
                <a:cubicBezTo>
                  <a:pt x="46" y="58"/>
                  <a:pt x="46" y="58"/>
                  <a:pt x="46" y="58"/>
                </a:cubicBezTo>
                <a:close/>
                <a:moveTo>
                  <a:pt x="59" y="17"/>
                </a:move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38" y="28"/>
                  <a:pt x="36" y="13"/>
                </a:cubicBezTo>
                <a:cubicBezTo>
                  <a:pt x="16" y="15"/>
                  <a:pt x="0" y="33"/>
                  <a:pt x="0" y="54"/>
                </a:cubicBezTo>
                <a:cubicBezTo>
                  <a:pt x="0" y="77"/>
                  <a:pt x="18" y="95"/>
                  <a:pt x="41" y="95"/>
                </a:cubicBezTo>
                <a:cubicBezTo>
                  <a:pt x="46" y="95"/>
                  <a:pt x="51" y="94"/>
                  <a:pt x="55" y="93"/>
                </a:cubicBezTo>
                <a:cubicBezTo>
                  <a:pt x="41" y="54"/>
                  <a:pt x="41" y="54"/>
                  <a:pt x="41" y="54"/>
                </a:cubicBezTo>
                <a:cubicBezTo>
                  <a:pt x="68" y="23"/>
                  <a:pt x="68" y="23"/>
                  <a:pt x="68" y="23"/>
                </a:cubicBezTo>
                <a:cubicBezTo>
                  <a:pt x="66" y="20"/>
                  <a:pt x="63" y="18"/>
                  <a:pt x="59" y="17"/>
                </a:cubicBezTo>
                <a:close/>
                <a:moveTo>
                  <a:pt x="43" y="0"/>
                </a:moveTo>
                <a:cubicBezTo>
                  <a:pt x="41" y="0"/>
                  <a:pt x="40" y="0"/>
                  <a:pt x="38" y="0"/>
                </a:cubicBezTo>
                <a:cubicBezTo>
                  <a:pt x="40" y="15"/>
                  <a:pt x="43" y="41"/>
                  <a:pt x="43" y="41"/>
                </a:cubicBezTo>
                <a:cubicBezTo>
                  <a:pt x="61" y="4"/>
                  <a:pt x="61" y="4"/>
                  <a:pt x="61" y="4"/>
                </a:cubicBezTo>
                <a:cubicBezTo>
                  <a:pt x="56" y="1"/>
                  <a:pt x="49" y="0"/>
                  <a:pt x="43" y="0"/>
                </a:cubicBezTo>
                <a:close/>
              </a:path>
            </a:pathLst>
          </a:custGeom>
          <a:solidFill>
            <a:srgbClr val="FE9B39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95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Freeform 23"/>
          <p:cNvSpPr>
            <a:spLocks noEditPoints="1"/>
          </p:cNvSpPr>
          <p:nvPr/>
        </p:nvSpPr>
        <p:spPr bwMode="auto">
          <a:xfrm>
            <a:off x="5763859" y="2061000"/>
            <a:ext cx="692404" cy="559817"/>
          </a:xfrm>
          <a:custGeom>
            <a:avLst/>
            <a:gdLst>
              <a:gd name="T0" fmla="*/ 86 w 109"/>
              <a:gd name="T1" fmla="*/ 88 h 88"/>
              <a:gd name="T2" fmla="*/ 84 w 109"/>
              <a:gd name="T3" fmla="*/ 44 h 88"/>
              <a:gd name="T4" fmla="*/ 80 w 109"/>
              <a:gd name="T5" fmla="*/ 71 h 88"/>
              <a:gd name="T6" fmla="*/ 109 w 109"/>
              <a:gd name="T7" fmla="*/ 0 h 88"/>
              <a:gd name="T8" fmla="*/ 92 w 109"/>
              <a:gd name="T9" fmla="*/ 33 h 88"/>
              <a:gd name="T10" fmla="*/ 80 w 109"/>
              <a:gd name="T11" fmla="*/ 25 h 88"/>
              <a:gd name="T12" fmla="*/ 67 w 109"/>
              <a:gd name="T13" fmla="*/ 68 h 88"/>
              <a:gd name="T14" fmla="*/ 37 w 109"/>
              <a:gd name="T15" fmla="*/ 73 h 88"/>
              <a:gd name="T16" fmla="*/ 19 w 109"/>
              <a:gd name="T17" fmla="*/ 63 h 88"/>
              <a:gd name="T18" fmla="*/ 0 w 109"/>
              <a:gd name="T19" fmla="*/ 56 h 88"/>
              <a:gd name="T20" fmla="*/ 25 w 109"/>
              <a:gd name="T21" fmla="*/ 48 h 88"/>
              <a:gd name="T22" fmla="*/ 30 w 109"/>
              <a:gd name="T23" fmla="*/ 57 h 88"/>
              <a:gd name="T24" fmla="*/ 44 w 109"/>
              <a:gd name="T25" fmla="*/ 29 h 88"/>
              <a:gd name="T26" fmla="*/ 66 w 109"/>
              <a:gd name="T27" fmla="*/ 50 h 88"/>
              <a:gd name="T28" fmla="*/ 68 w 109"/>
              <a:gd name="T29" fmla="*/ 18 h 88"/>
              <a:gd name="T30" fmla="*/ 78 w 109"/>
              <a:gd name="T31" fmla="*/ 12 h 88"/>
              <a:gd name="T32" fmla="*/ 90 w 109"/>
              <a:gd name="T33" fmla="*/ 1 h 88"/>
              <a:gd name="T34" fmla="*/ 22 w 109"/>
              <a:gd name="T35" fmla="*/ 88 h 88"/>
              <a:gd name="T36" fmla="*/ 29 w 109"/>
              <a:gd name="T37" fmla="*/ 80 h 88"/>
              <a:gd name="T38" fmla="*/ 22 w 109"/>
              <a:gd name="T39" fmla="*/ 79 h 88"/>
              <a:gd name="T40" fmla="*/ 11 w 109"/>
              <a:gd name="T41" fmla="*/ 88 h 88"/>
              <a:gd name="T42" fmla="*/ 17 w 109"/>
              <a:gd name="T43" fmla="*/ 71 h 88"/>
              <a:gd name="T44" fmla="*/ 11 w 109"/>
              <a:gd name="T45" fmla="*/ 73 h 88"/>
              <a:gd name="T46" fmla="*/ 34 w 109"/>
              <a:gd name="T47" fmla="*/ 88 h 88"/>
              <a:gd name="T48" fmla="*/ 40 w 109"/>
              <a:gd name="T49" fmla="*/ 79 h 88"/>
              <a:gd name="T50" fmla="*/ 34 w 109"/>
              <a:gd name="T51" fmla="*/ 80 h 88"/>
              <a:gd name="T52" fmla="*/ 45 w 109"/>
              <a:gd name="T53" fmla="*/ 88 h 88"/>
              <a:gd name="T54" fmla="*/ 52 w 109"/>
              <a:gd name="T55" fmla="*/ 63 h 88"/>
              <a:gd name="T56" fmla="*/ 45 w 109"/>
              <a:gd name="T57" fmla="*/ 69 h 88"/>
              <a:gd name="T58" fmla="*/ 57 w 109"/>
              <a:gd name="T59" fmla="*/ 88 h 88"/>
              <a:gd name="T60" fmla="*/ 63 w 109"/>
              <a:gd name="T61" fmla="*/ 73 h 88"/>
              <a:gd name="T62" fmla="*/ 57 w 109"/>
              <a:gd name="T63" fmla="*/ 88 h 88"/>
              <a:gd name="T64" fmla="*/ 75 w 109"/>
              <a:gd name="T65" fmla="*/ 88 h 88"/>
              <a:gd name="T66" fmla="*/ 68 w 109"/>
              <a:gd name="T67" fmla="*/ 75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9" h="88">
                <a:moveTo>
                  <a:pt x="80" y="88"/>
                </a:moveTo>
                <a:cubicBezTo>
                  <a:pt x="86" y="88"/>
                  <a:pt x="86" y="88"/>
                  <a:pt x="86" y="88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2" y="70"/>
                  <a:pt x="82" y="70"/>
                  <a:pt x="82" y="70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88"/>
                  <a:pt x="80" y="88"/>
                  <a:pt x="80" y="88"/>
                </a:cubicBezTo>
                <a:close/>
                <a:moveTo>
                  <a:pt x="109" y="0"/>
                </a:moveTo>
                <a:cubicBezTo>
                  <a:pt x="100" y="17"/>
                  <a:pt x="100" y="17"/>
                  <a:pt x="100" y="17"/>
                </a:cubicBezTo>
                <a:cubicBezTo>
                  <a:pt x="92" y="33"/>
                  <a:pt x="92" y="33"/>
                  <a:pt x="92" y="33"/>
                </a:cubicBezTo>
                <a:cubicBezTo>
                  <a:pt x="84" y="22"/>
                  <a:pt x="84" y="22"/>
                  <a:pt x="84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77" y="64"/>
                  <a:pt x="77" y="64"/>
                  <a:pt x="77" y="64"/>
                </a:cubicBezTo>
                <a:cubicBezTo>
                  <a:pt x="67" y="68"/>
                  <a:pt x="67" y="68"/>
                  <a:pt x="67" y="68"/>
                </a:cubicBezTo>
                <a:cubicBezTo>
                  <a:pt x="48" y="50"/>
                  <a:pt x="48" y="50"/>
                  <a:pt x="48" y="50"/>
                </a:cubicBezTo>
                <a:cubicBezTo>
                  <a:pt x="37" y="73"/>
                  <a:pt x="37" y="73"/>
                  <a:pt x="37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19" y="63"/>
                  <a:pt x="19" y="63"/>
                  <a:pt x="19" y="63"/>
                </a:cubicBezTo>
                <a:cubicBezTo>
                  <a:pt x="4" y="67"/>
                  <a:pt x="4" y="67"/>
                  <a:pt x="4" y="67"/>
                </a:cubicBezTo>
                <a:cubicBezTo>
                  <a:pt x="0" y="56"/>
                  <a:pt x="0" y="56"/>
                  <a:pt x="0" y="56"/>
                </a:cubicBezTo>
                <a:cubicBezTo>
                  <a:pt x="20" y="50"/>
                  <a:pt x="20" y="50"/>
                  <a:pt x="20" y="50"/>
                </a:cubicBezTo>
                <a:cubicBezTo>
                  <a:pt x="25" y="48"/>
                  <a:pt x="25" y="48"/>
                  <a:pt x="25" y="48"/>
                </a:cubicBezTo>
                <a:cubicBezTo>
                  <a:pt x="27" y="52"/>
                  <a:pt x="27" y="52"/>
                  <a:pt x="27" y="52"/>
                </a:cubicBezTo>
                <a:cubicBezTo>
                  <a:pt x="30" y="57"/>
                  <a:pt x="30" y="57"/>
                  <a:pt x="30" y="57"/>
                </a:cubicBezTo>
                <a:cubicBezTo>
                  <a:pt x="40" y="37"/>
                  <a:pt x="40" y="37"/>
                  <a:pt x="40" y="37"/>
                </a:cubicBezTo>
                <a:cubicBezTo>
                  <a:pt x="44" y="29"/>
                  <a:pt x="44" y="29"/>
                  <a:pt x="44" y="29"/>
                </a:cubicBezTo>
                <a:cubicBezTo>
                  <a:pt x="50" y="35"/>
                  <a:pt x="50" y="35"/>
                  <a:pt x="50" y="35"/>
                </a:cubicBezTo>
                <a:cubicBezTo>
                  <a:pt x="66" y="50"/>
                  <a:pt x="66" y="50"/>
                  <a:pt x="66" y="50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6"/>
                  <a:pt x="71" y="16"/>
                  <a:pt x="71" y="16"/>
                </a:cubicBezTo>
                <a:cubicBezTo>
                  <a:pt x="78" y="12"/>
                  <a:pt x="78" y="12"/>
                  <a:pt x="78" y="12"/>
                </a:cubicBezTo>
                <a:cubicBezTo>
                  <a:pt x="72" y="2"/>
                  <a:pt x="72" y="2"/>
                  <a:pt x="72" y="2"/>
                </a:cubicBezTo>
                <a:cubicBezTo>
                  <a:pt x="90" y="1"/>
                  <a:pt x="90" y="1"/>
                  <a:pt x="90" y="1"/>
                </a:cubicBezTo>
                <a:cubicBezTo>
                  <a:pt x="109" y="0"/>
                  <a:pt x="109" y="0"/>
                  <a:pt x="109" y="0"/>
                </a:cubicBezTo>
                <a:close/>
                <a:moveTo>
                  <a:pt x="22" y="88"/>
                </a:moveTo>
                <a:cubicBezTo>
                  <a:pt x="24" y="88"/>
                  <a:pt x="27" y="88"/>
                  <a:pt x="29" y="88"/>
                </a:cubicBezTo>
                <a:cubicBezTo>
                  <a:pt x="29" y="80"/>
                  <a:pt x="29" y="80"/>
                  <a:pt x="29" y="80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88"/>
                  <a:pt x="22" y="88"/>
                  <a:pt x="22" y="88"/>
                </a:cubicBezTo>
                <a:close/>
                <a:moveTo>
                  <a:pt x="11" y="88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1" y="73"/>
                  <a:pt x="11" y="73"/>
                  <a:pt x="11" y="73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34" y="88"/>
                </a:moveTo>
                <a:cubicBezTo>
                  <a:pt x="36" y="88"/>
                  <a:pt x="38" y="88"/>
                  <a:pt x="40" y="8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80"/>
                  <a:pt x="40" y="80"/>
                  <a:pt x="40" y="80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lose/>
                <a:moveTo>
                  <a:pt x="45" y="88"/>
                </a:moveTo>
                <a:cubicBezTo>
                  <a:pt x="47" y="88"/>
                  <a:pt x="50" y="88"/>
                  <a:pt x="52" y="88"/>
                </a:cubicBezTo>
                <a:cubicBezTo>
                  <a:pt x="52" y="63"/>
                  <a:pt x="52" y="63"/>
                  <a:pt x="52" y="63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88"/>
                  <a:pt x="45" y="88"/>
                  <a:pt x="45" y="88"/>
                </a:cubicBezTo>
                <a:close/>
                <a:moveTo>
                  <a:pt x="57" y="88"/>
                </a:moveTo>
                <a:cubicBezTo>
                  <a:pt x="59" y="88"/>
                  <a:pt x="61" y="88"/>
                  <a:pt x="63" y="88"/>
                </a:cubicBezTo>
                <a:cubicBezTo>
                  <a:pt x="63" y="73"/>
                  <a:pt x="63" y="73"/>
                  <a:pt x="63" y="73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8" y="88"/>
                </a:moveTo>
                <a:cubicBezTo>
                  <a:pt x="70" y="88"/>
                  <a:pt x="73" y="88"/>
                  <a:pt x="75" y="88"/>
                </a:cubicBezTo>
                <a:cubicBezTo>
                  <a:pt x="75" y="72"/>
                  <a:pt x="75" y="72"/>
                  <a:pt x="75" y="72"/>
                </a:cubicBezTo>
                <a:cubicBezTo>
                  <a:pt x="68" y="75"/>
                  <a:pt x="68" y="75"/>
                  <a:pt x="68" y="75"/>
                </a:cubicBezTo>
                <a:lnTo>
                  <a:pt x="68" y="88"/>
                </a:lnTo>
                <a:close/>
              </a:path>
            </a:pathLst>
          </a:custGeom>
          <a:solidFill>
            <a:srgbClr val="0EA9B2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95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Freeform 24"/>
          <p:cNvSpPr>
            <a:spLocks noEditPoints="1"/>
          </p:cNvSpPr>
          <p:nvPr/>
        </p:nvSpPr>
        <p:spPr bwMode="auto">
          <a:xfrm>
            <a:off x="2233781" y="2002072"/>
            <a:ext cx="462585" cy="677673"/>
          </a:xfrm>
          <a:custGeom>
            <a:avLst/>
            <a:gdLst>
              <a:gd name="T0" fmla="*/ 16 w 73"/>
              <a:gd name="T1" fmla="*/ 77 h 107"/>
              <a:gd name="T2" fmla="*/ 57 w 73"/>
              <a:gd name="T3" fmla="*/ 77 h 107"/>
              <a:gd name="T4" fmla="*/ 52 w 73"/>
              <a:gd name="T5" fmla="*/ 101 h 107"/>
              <a:gd name="T6" fmla="*/ 45 w 73"/>
              <a:gd name="T7" fmla="*/ 101 h 107"/>
              <a:gd name="T8" fmla="*/ 37 w 73"/>
              <a:gd name="T9" fmla="*/ 107 h 107"/>
              <a:gd name="T10" fmla="*/ 29 w 73"/>
              <a:gd name="T11" fmla="*/ 101 h 107"/>
              <a:gd name="T12" fmla="*/ 21 w 73"/>
              <a:gd name="T13" fmla="*/ 101 h 107"/>
              <a:gd name="T14" fmla="*/ 16 w 73"/>
              <a:gd name="T15" fmla="*/ 77 h 107"/>
              <a:gd name="T16" fmla="*/ 51 w 73"/>
              <a:gd name="T17" fmla="*/ 29 h 107"/>
              <a:gd name="T18" fmla="*/ 52 w 73"/>
              <a:gd name="T19" fmla="*/ 35 h 107"/>
              <a:gd name="T20" fmla="*/ 51 w 73"/>
              <a:gd name="T21" fmla="*/ 37 h 107"/>
              <a:gd name="T22" fmla="*/ 53 w 73"/>
              <a:gd name="T23" fmla="*/ 38 h 107"/>
              <a:gd name="T24" fmla="*/ 52 w 73"/>
              <a:gd name="T25" fmla="*/ 42 h 107"/>
              <a:gd name="T26" fmla="*/ 50 w 73"/>
              <a:gd name="T27" fmla="*/ 42 h 107"/>
              <a:gd name="T28" fmla="*/ 52 w 73"/>
              <a:gd name="T29" fmla="*/ 44 h 107"/>
              <a:gd name="T30" fmla="*/ 51 w 73"/>
              <a:gd name="T31" fmla="*/ 47 h 107"/>
              <a:gd name="T32" fmla="*/ 50 w 73"/>
              <a:gd name="T33" fmla="*/ 48 h 107"/>
              <a:gd name="T34" fmla="*/ 51 w 73"/>
              <a:gd name="T35" fmla="*/ 49 h 107"/>
              <a:gd name="T36" fmla="*/ 50 w 73"/>
              <a:gd name="T37" fmla="*/ 53 h 107"/>
              <a:gd name="T38" fmla="*/ 47 w 73"/>
              <a:gd name="T39" fmla="*/ 54 h 107"/>
              <a:gd name="T40" fmla="*/ 29 w 73"/>
              <a:gd name="T41" fmla="*/ 49 h 107"/>
              <a:gd name="T42" fmla="*/ 21 w 73"/>
              <a:gd name="T43" fmla="*/ 49 h 107"/>
              <a:gd name="T44" fmla="*/ 21 w 73"/>
              <a:gd name="T45" fmla="*/ 32 h 107"/>
              <a:gd name="T46" fmla="*/ 28 w 73"/>
              <a:gd name="T47" fmla="*/ 31 h 107"/>
              <a:gd name="T48" fmla="*/ 42 w 73"/>
              <a:gd name="T49" fmla="*/ 16 h 107"/>
              <a:gd name="T50" fmla="*/ 38 w 73"/>
              <a:gd name="T51" fmla="*/ 30 h 107"/>
              <a:gd name="T52" fmla="*/ 51 w 73"/>
              <a:gd name="T53" fmla="*/ 29 h 107"/>
              <a:gd name="T54" fmla="*/ 15 w 73"/>
              <a:gd name="T55" fmla="*/ 71 h 107"/>
              <a:gd name="T56" fmla="*/ 25 w 73"/>
              <a:gd name="T57" fmla="*/ 71 h 107"/>
              <a:gd name="T58" fmla="*/ 17 w 73"/>
              <a:gd name="T59" fmla="*/ 48 h 107"/>
              <a:gd name="T60" fmla="*/ 11 w 73"/>
              <a:gd name="T61" fmla="*/ 29 h 107"/>
              <a:gd name="T62" fmla="*/ 23 w 73"/>
              <a:gd name="T63" fmla="*/ 13 h 107"/>
              <a:gd name="T64" fmla="*/ 37 w 73"/>
              <a:gd name="T65" fmla="*/ 11 h 107"/>
              <a:gd name="T66" fmla="*/ 50 w 73"/>
              <a:gd name="T67" fmla="*/ 14 h 107"/>
              <a:gd name="T68" fmla="*/ 62 w 73"/>
              <a:gd name="T69" fmla="*/ 29 h 107"/>
              <a:gd name="T70" fmla="*/ 56 w 73"/>
              <a:gd name="T71" fmla="*/ 48 h 107"/>
              <a:gd name="T72" fmla="*/ 48 w 73"/>
              <a:gd name="T73" fmla="*/ 71 h 107"/>
              <a:gd name="T74" fmla="*/ 58 w 73"/>
              <a:gd name="T75" fmla="*/ 71 h 107"/>
              <a:gd name="T76" fmla="*/ 65 w 73"/>
              <a:gd name="T77" fmla="*/ 52 h 107"/>
              <a:gd name="T78" fmla="*/ 71 w 73"/>
              <a:gd name="T79" fmla="*/ 27 h 107"/>
              <a:gd name="T80" fmla="*/ 55 w 73"/>
              <a:gd name="T81" fmla="*/ 5 h 107"/>
              <a:gd name="T82" fmla="*/ 37 w 73"/>
              <a:gd name="T83" fmla="*/ 1 h 107"/>
              <a:gd name="T84" fmla="*/ 19 w 73"/>
              <a:gd name="T85" fmla="*/ 5 h 107"/>
              <a:gd name="T86" fmla="*/ 2 w 73"/>
              <a:gd name="T87" fmla="*/ 27 h 107"/>
              <a:gd name="T88" fmla="*/ 8 w 73"/>
              <a:gd name="T89" fmla="*/ 53 h 107"/>
              <a:gd name="T90" fmla="*/ 15 w 73"/>
              <a:gd name="T91" fmla="*/ 71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3" h="107">
                <a:moveTo>
                  <a:pt x="16" y="77"/>
                </a:moveTo>
                <a:cubicBezTo>
                  <a:pt x="57" y="77"/>
                  <a:pt x="57" y="77"/>
                  <a:pt x="57" y="77"/>
                </a:cubicBezTo>
                <a:cubicBezTo>
                  <a:pt x="52" y="101"/>
                  <a:pt x="52" y="101"/>
                  <a:pt x="52" y="101"/>
                </a:cubicBezTo>
                <a:cubicBezTo>
                  <a:pt x="45" y="101"/>
                  <a:pt x="45" y="101"/>
                  <a:pt x="45" y="101"/>
                </a:cubicBezTo>
                <a:cubicBezTo>
                  <a:pt x="44" y="104"/>
                  <a:pt x="41" y="107"/>
                  <a:pt x="37" y="107"/>
                </a:cubicBezTo>
                <a:cubicBezTo>
                  <a:pt x="33" y="107"/>
                  <a:pt x="30" y="104"/>
                  <a:pt x="29" y="101"/>
                </a:cubicBezTo>
                <a:cubicBezTo>
                  <a:pt x="21" y="101"/>
                  <a:pt x="21" y="101"/>
                  <a:pt x="21" y="101"/>
                </a:cubicBezTo>
                <a:cubicBezTo>
                  <a:pt x="16" y="77"/>
                  <a:pt x="16" y="77"/>
                  <a:pt x="16" y="77"/>
                </a:cubicBezTo>
                <a:close/>
                <a:moveTo>
                  <a:pt x="51" y="29"/>
                </a:moveTo>
                <a:cubicBezTo>
                  <a:pt x="52" y="35"/>
                  <a:pt x="52" y="35"/>
                  <a:pt x="52" y="35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8"/>
                  <a:pt x="53" y="38"/>
                  <a:pt x="53" y="38"/>
                </a:cubicBezTo>
                <a:cubicBezTo>
                  <a:pt x="52" y="42"/>
                  <a:pt x="52" y="42"/>
                  <a:pt x="52" y="42"/>
                </a:cubicBezTo>
                <a:cubicBezTo>
                  <a:pt x="50" y="42"/>
                  <a:pt x="50" y="42"/>
                  <a:pt x="50" y="42"/>
                </a:cubicBezTo>
                <a:cubicBezTo>
                  <a:pt x="52" y="44"/>
                  <a:pt x="52" y="44"/>
                  <a:pt x="52" y="44"/>
                </a:cubicBezTo>
                <a:cubicBezTo>
                  <a:pt x="51" y="47"/>
                  <a:pt x="51" y="47"/>
                  <a:pt x="51" y="47"/>
                </a:cubicBezTo>
                <a:cubicBezTo>
                  <a:pt x="50" y="48"/>
                  <a:pt x="50" y="48"/>
                  <a:pt x="50" y="48"/>
                </a:cubicBezTo>
                <a:cubicBezTo>
                  <a:pt x="51" y="49"/>
                  <a:pt x="51" y="49"/>
                  <a:pt x="51" y="49"/>
                </a:cubicBezTo>
                <a:cubicBezTo>
                  <a:pt x="50" y="53"/>
                  <a:pt x="50" y="53"/>
                  <a:pt x="50" y="53"/>
                </a:cubicBezTo>
                <a:cubicBezTo>
                  <a:pt x="47" y="54"/>
                  <a:pt x="47" y="54"/>
                  <a:pt x="47" y="54"/>
                </a:cubicBezTo>
                <a:cubicBezTo>
                  <a:pt x="29" y="49"/>
                  <a:pt x="29" y="49"/>
                  <a:pt x="29" y="49"/>
                </a:cubicBezTo>
                <a:cubicBezTo>
                  <a:pt x="21" y="49"/>
                  <a:pt x="21" y="49"/>
                  <a:pt x="21" y="49"/>
                </a:cubicBezTo>
                <a:cubicBezTo>
                  <a:pt x="21" y="32"/>
                  <a:pt x="21" y="32"/>
                  <a:pt x="21" y="32"/>
                </a:cubicBezTo>
                <a:cubicBezTo>
                  <a:pt x="28" y="31"/>
                  <a:pt x="28" y="31"/>
                  <a:pt x="28" y="31"/>
                </a:cubicBezTo>
                <a:cubicBezTo>
                  <a:pt x="42" y="16"/>
                  <a:pt x="42" y="16"/>
                  <a:pt x="42" y="16"/>
                </a:cubicBezTo>
                <a:cubicBezTo>
                  <a:pt x="50" y="21"/>
                  <a:pt x="43" y="27"/>
                  <a:pt x="38" y="30"/>
                </a:cubicBezTo>
                <a:cubicBezTo>
                  <a:pt x="51" y="29"/>
                  <a:pt x="51" y="29"/>
                  <a:pt x="51" y="29"/>
                </a:cubicBezTo>
                <a:close/>
                <a:moveTo>
                  <a:pt x="15" y="71"/>
                </a:moveTo>
                <a:cubicBezTo>
                  <a:pt x="25" y="71"/>
                  <a:pt x="25" y="71"/>
                  <a:pt x="25" y="71"/>
                </a:cubicBezTo>
                <a:cubicBezTo>
                  <a:pt x="24" y="62"/>
                  <a:pt x="20" y="55"/>
                  <a:pt x="17" y="48"/>
                </a:cubicBezTo>
                <a:cubicBezTo>
                  <a:pt x="13" y="41"/>
                  <a:pt x="10" y="34"/>
                  <a:pt x="11" y="29"/>
                </a:cubicBezTo>
                <a:cubicBezTo>
                  <a:pt x="13" y="21"/>
                  <a:pt x="17" y="16"/>
                  <a:pt x="23" y="13"/>
                </a:cubicBezTo>
                <a:cubicBezTo>
                  <a:pt x="27" y="11"/>
                  <a:pt x="32" y="10"/>
                  <a:pt x="37" y="11"/>
                </a:cubicBezTo>
                <a:cubicBezTo>
                  <a:pt x="42" y="11"/>
                  <a:pt x="46" y="12"/>
                  <a:pt x="50" y="14"/>
                </a:cubicBezTo>
                <a:cubicBezTo>
                  <a:pt x="56" y="17"/>
                  <a:pt x="60" y="22"/>
                  <a:pt x="62" y="29"/>
                </a:cubicBezTo>
                <a:cubicBezTo>
                  <a:pt x="63" y="34"/>
                  <a:pt x="59" y="41"/>
                  <a:pt x="56" y="48"/>
                </a:cubicBezTo>
                <a:cubicBezTo>
                  <a:pt x="53" y="55"/>
                  <a:pt x="49" y="62"/>
                  <a:pt x="48" y="71"/>
                </a:cubicBezTo>
                <a:cubicBezTo>
                  <a:pt x="58" y="71"/>
                  <a:pt x="58" y="71"/>
                  <a:pt x="58" y="71"/>
                </a:cubicBezTo>
                <a:cubicBezTo>
                  <a:pt x="59" y="64"/>
                  <a:pt x="62" y="58"/>
                  <a:pt x="65" y="52"/>
                </a:cubicBezTo>
                <a:cubicBezTo>
                  <a:pt x="69" y="44"/>
                  <a:pt x="73" y="36"/>
                  <a:pt x="71" y="27"/>
                </a:cubicBezTo>
                <a:cubicBezTo>
                  <a:pt x="70" y="17"/>
                  <a:pt x="63" y="9"/>
                  <a:pt x="55" y="5"/>
                </a:cubicBezTo>
                <a:cubicBezTo>
                  <a:pt x="49" y="2"/>
                  <a:pt x="43" y="1"/>
                  <a:pt x="37" y="1"/>
                </a:cubicBezTo>
                <a:cubicBezTo>
                  <a:pt x="31" y="0"/>
                  <a:pt x="24" y="2"/>
                  <a:pt x="19" y="5"/>
                </a:cubicBezTo>
                <a:cubicBezTo>
                  <a:pt x="10" y="9"/>
                  <a:pt x="4" y="16"/>
                  <a:pt x="2" y="27"/>
                </a:cubicBezTo>
                <a:cubicBezTo>
                  <a:pt x="0" y="36"/>
                  <a:pt x="4" y="44"/>
                  <a:pt x="8" y="53"/>
                </a:cubicBezTo>
                <a:cubicBezTo>
                  <a:pt x="11" y="58"/>
                  <a:pt x="13" y="64"/>
                  <a:pt x="15" y="71"/>
                </a:cubicBezTo>
                <a:close/>
              </a:path>
            </a:pathLst>
          </a:custGeom>
          <a:solidFill>
            <a:srgbClr val="C4D644"/>
          </a:solidFill>
          <a:ln>
            <a:noFill/>
          </a:ln>
        </p:spPr>
        <p:txBody>
          <a:bodyPr vert="horz" wrap="square" lIns="96430" tIns="48216" rIns="96430" bIns="48216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endParaRPr lang="zh-CN" altLang="en-US" sz="95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8" name="Group 3"/>
          <p:cNvGrpSpPr/>
          <p:nvPr/>
        </p:nvGrpSpPr>
        <p:grpSpPr>
          <a:xfrm>
            <a:off x="1305382" y="2874210"/>
            <a:ext cx="2319384" cy="936646"/>
            <a:chOff x="1469669" y="2631524"/>
            <a:chExt cx="2339926" cy="968462"/>
          </a:xfrm>
        </p:grpSpPr>
        <p:sp>
          <p:nvSpPr>
            <p:cNvPr id="69" name="TextBox 25"/>
            <p:cNvSpPr txBox="1"/>
            <p:nvPr/>
          </p:nvSpPr>
          <p:spPr>
            <a:xfrm>
              <a:off x="1731410" y="2631524"/>
              <a:ext cx="1816439" cy="409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Rectangle 26"/>
            <p:cNvSpPr/>
            <p:nvPr/>
          </p:nvSpPr>
          <p:spPr>
            <a:xfrm>
              <a:off x="1469669" y="2931701"/>
              <a:ext cx="2339926" cy="668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0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</a:t>
              </a:r>
              <a:endParaRPr lang="en-GB" altLang="zh-CN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1" name="Group 4"/>
          <p:cNvGrpSpPr/>
          <p:nvPr/>
        </p:nvGrpSpPr>
        <p:grpSpPr>
          <a:xfrm>
            <a:off x="4950371" y="2874211"/>
            <a:ext cx="2319384" cy="936646"/>
            <a:chOff x="4926037" y="2631524"/>
            <a:chExt cx="2339926" cy="968462"/>
          </a:xfrm>
        </p:grpSpPr>
        <p:sp>
          <p:nvSpPr>
            <p:cNvPr id="72" name="TextBox 27"/>
            <p:cNvSpPr txBox="1"/>
            <p:nvPr/>
          </p:nvSpPr>
          <p:spPr>
            <a:xfrm>
              <a:off x="5187778" y="2631524"/>
              <a:ext cx="1816439" cy="439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Rectangle 28"/>
            <p:cNvSpPr/>
            <p:nvPr/>
          </p:nvSpPr>
          <p:spPr>
            <a:xfrm>
              <a:off x="4926037" y="2931701"/>
              <a:ext cx="2339926" cy="668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0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</a:t>
              </a:r>
              <a:endParaRPr lang="en-GB" altLang="zh-CN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Group 5"/>
          <p:cNvGrpSpPr/>
          <p:nvPr/>
        </p:nvGrpSpPr>
        <p:grpSpPr>
          <a:xfrm>
            <a:off x="8595359" y="2874211"/>
            <a:ext cx="2319384" cy="936646"/>
            <a:chOff x="8382405" y="2631524"/>
            <a:chExt cx="2339926" cy="968462"/>
          </a:xfrm>
        </p:grpSpPr>
        <p:sp>
          <p:nvSpPr>
            <p:cNvPr id="75" name="TextBox 31"/>
            <p:cNvSpPr txBox="1"/>
            <p:nvPr/>
          </p:nvSpPr>
          <p:spPr>
            <a:xfrm>
              <a:off x="8644146" y="2631524"/>
              <a:ext cx="1816439" cy="439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Rectangle 32"/>
            <p:cNvSpPr/>
            <p:nvPr/>
          </p:nvSpPr>
          <p:spPr>
            <a:xfrm>
              <a:off x="8382405" y="2931701"/>
              <a:ext cx="2339926" cy="668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0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</a:t>
              </a:r>
              <a:endParaRPr lang="en-GB" altLang="zh-CN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8467931" y="2113334"/>
            <a:ext cx="279851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解释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性文字说明文字字体默认微软雅黑复制自己的文字粘贴此处即可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84381" y="4080323"/>
            <a:ext cx="281229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解释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性文字说明文字字体默认微软雅黑复制自己的文字粘贴此处即可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93170" y="4608156"/>
            <a:ext cx="278652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解释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性文字说明文字字体默认微软雅黑复制自己的文字粘贴此处即可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2870" y="2444349"/>
            <a:ext cx="279236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解释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性文字说明文字字体默认微软雅黑复制自己的文字粘贴此处即可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680965" y="1360379"/>
            <a:ext cx="4955689" cy="4735161"/>
            <a:chOff x="3680965" y="1360379"/>
            <a:chExt cx="4955689" cy="4735161"/>
          </a:xfrm>
        </p:grpSpPr>
        <p:sp>
          <p:nvSpPr>
            <p:cNvPr id="19" name="文本框 18"/>
            <p:cNvSpPr txBox="1"/>
            <p:nvPr/>
          </p:nvSpPr>
          <p:spPr>
            <a:xfrm>
              <a:off x="3680965" y="2462059"/>
              <a:ext cx="687043" cy="651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5000"/>
                </a:lnSpc>
              </a:pPr>
              <a:r>
                <a:rPr lang="en-US" altLang="zh-CN" sz="3200" b="1" dirty="0" smtClean="0">
                  <a:solidFill>
                    <a:srgbClr val="0EA9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b="1" dirty="0">
                <a:solidFill>
                  <a:srgbClr val="0EA9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3769192" y="1360379"/>
              <a:ext cx="4867462" cy="4735161"/>
              <a:chOff x="3769192" y="1360379"/>
              <a:chExt cx="4867462" cy="4735161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3769192" y="1360379"/>
                <a:ext cx="4748212" cy="4735161"/>
                <a:chOff x="2795588" y="1058863"/>
                <a:chExt cx="3465512" cy="3455987"/>
              </a:xfrm>
            </p:grpSpPr>
            <p:sp>
              <p:nvSpPr>
                <p:cNvPr id="3" name="Freeform 21"/>
                <p:cNvSpPr/>
                <p:nvPr/>
              </p:nvSpPr>
              <p:spPr bwMode="auto">
                <a:xfrm>
                  <a:off x="3994150" y="1058863"/>
                  <a:ext cx="1601788" cy="1608137"/>
                </a:xfrm>
                <a:custGeom>
                  <a:avLst/>
                  <a:gdLst>
                    <a:gd name="T0" fmla="*/ 378 w 914"/>
                    <a:gd name="T1" fmla="*/ 299 h 915"/>
                    <a:gd name="T2" fmla="*/ 304 w 914"/>
                    <a:gd name="T3" fmla="*/ 270 h 915"/>
                    <a:gd name="T4" fmla="*/ 276 w 914"/>
                    <a:gd name="T5" fmla="*/ 197 h 915"/>
                    <a:gd name="T6" fmla="*/ 276 w 914"/>
                    <a:gd name="T7" fmla="*/ 46 h 915"/>
                    <a:gd name="T8" fmla="*/ 230 w 914"/>
                    <a:gd name="T9" fmla="*/ 0 h 915"/>
                    <a:gd name="T10" fmla="*/ 45 w 914"/>
                    <a:gd name="T11" fmla="*/ 0 h 915"/>
                    <a:gd name="T12" fmla="*/ 0 w 914"/>
                    <a:gd name="T13" fmla="*/ 46 h 915"/>
                    <a:gd name="T14" fmla="*/ 0 w 914"/>
                    <a:gd name="T15" fmla="*/ 231 h 915"/>
                    <a:gd name="T16" fmla="*/ 45 w 914"/>
                    <a:gd name="T17" fmla="*/ 276 h 915"/>
                    <a:gd name="T18" fmla="*/ 196 w 914"/>
                    <a:gd name="T19" fmla="*/ 276 h 915"/>
                    <a:gd name="T20" fmla="*/ 270 w 914"/>
                    <a:gd name="T21" fmla="*/ 305 h 915"/>
                    <a:gd name="T22" fmla="*/ 298 w 914"/>
                    <a:gd name="T23" fmla="*/ 379 h 915"/>
                    <a:gd name="T24" fmla="*/ 298 w 914"/>
                    <a:gd name="T25" fmla="*/ 869 h 915"/>
                    <a:gd name="T26" fmla="*/ 343 w 914"/>
                    <a:gd name="T27" fmla="*/ 915 h 915"/>
                    <a:gd name="T28" fmla="*/ 869 w 914"/>
                    <a:gd name="T29" fmla="*/ 915 h 915"/>
                    <a:gd name="T30" fmla="*/ 914 w 914"/>
                    <a:gd name="T31" fmla="*/ 869 h 915"/>
                    <a:gd name="T32" fmla="*/ 914 w 914"/>
                    <a:gd name="T33" fmla="*/ 344 h 915"/>
                    <a:gd name="T34" fmla="*/ 869 w 914"/>
                    <a:gd name="T35" fmla="*/ 299 h 915"/>
                    <a:gd name="T36" fmla="*/ 378 w 914"/>
                    <a:gd name="T37" fmla="*/ 299 h 9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14" h="915">
                      <a:moveTo>
                        <a:pt x="378" y="299"/>
                      </a:moveTo>
                      <a:cubicBezTo>
                        <a:pt x="353" y="299"/>
                        <a:pt x="320" y="286"/>
                        <a:pt x="304" y="270"/>
                      </a:cubicBezTo>
                      <a:cubicBezTo>
                        <a:pt x="288" y="255"/>
                        <a:pt x="276" y="222"/>
                        <a:pt x="276" y="197"/>
                      </a:cubicBezTo>
                      <a:cubicBezTo>
                        <a:pt x="276" y="46"/>
                        <a:pt x="276" y="46"/>
                        <a:pt x="276" y="46"/>
                      </a:cubicBezTo>
                      <a:cubicBezTo>
                        <a:pt x="276" y="21"/>
                        <a:pt x="255" y="0"/>
                        <a:pt x="2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1"/>
                        <a:pt x="0" y="46"/>
                      </a:cubicBezTo>
                      <a:cubicBezTo>
                        <a:pt x="0" y="231"/>
                        <a:pt x="0" y="231"/>
                        <a:pt x="0" y="231"/>
                      </a:cubicBezTo>
                      <a:cubicBezTo>
                        <a:pt x="0" y="256"/>
                        <a:pt x="20" y="276"/>
                        <a:pt x="45" y="276"/>
                      </a:cubicBezTo>
                      <a:cubicBezTo>
                        <a:pt x="196" y="276"/>
                        <a:pt x="196" y="276"/>
                        <a:pt x="196" y="276"/>
                      </a:cubicBezTo>
                      <a:cubicBezTo>
                        <a:pt x="221" y="276"/>
                        <a:pt x="254" y="289"/>
                        <a:pt x="270" y="305"/>
                      </a:cubicBezTo>
                      <a:cubicBezTo>
                        <a:pt x="285" y="320"/>
                        <a:pt x="298" y="354"/>
                        <a:pt x="298" y="379"/>
                      </a:cubicBezTo>
                      <a:cubicBezTo>
                        <a:pt x="298" y="869"/>
                        <a:pt x="298" y="869"/>
                        <a:pt x="298" y="869"/>
                      </a:cubicBezTo>
                      <a:cubicBezTo>
                        <a:pt x="298" y="894"/>
                        <a:pt x="318" y="915"/>
                        <a:pt x="343" y="915"/>
                      </a:cubicBezTo>
                      <a:cubicBezTo>
                        <a:pt x="869" y="915"/>
                        <a:pt x="869" y="915"/>
                        <a:pt x="869" y="915"/>
                      </a:cubicBezTo>
                      <a:cubicBezTo>
                        <a:pt x="894" y="915"/>
                        <a:pt x="914" y="894"/>
                        <a:pt x="914" y="869"/>
                      </a:cubicBezTo>
                      <a:cubicBezTo>
                        <a:pt x="914" y="344"/>
                        <a:pt x="914" y="344"/>
                        <a:pt x="914" y="344"/>
                      </a:cubicBezTo>
                      <a:cubicBezTo>
                        <a:pt x="914" y="319"/>
                        <a:pt x="894" y="299"/>
                        <a:pt x="869" y="299"/>
                      </a:cubicBezTo>
                      <a:lnTo>
                        <a:pt x="378" y="299"/>
                      </a:lnTo>
                      <a:close/>
                    </a:path>
                  </a:pathLst>
                </a:custGeom>
                <a:solidFill>
                  <a:srgbClr val="FE9B39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" name="Freeform 22"/>
                <p:cNvSpPr/>
                <p:nvPr/>
              </p:nvSpPr>
              <p:spPr bwMode="auto">
                <a:xfrm>
                  <a:off x="2795588" y="1727200"/>
                  <a:ext cx="1603375" cy="1606550"/>
                </a:xfrm>
                <a:custGeom>
                  <a:avLst/>
                  <a:gdLst>
                    <a:gd name="T0" fmla="*/ 298 w 914"/>
                    <a:gd name="T1" fmla="*/ 537 h 915"/>
                    <a:gd name="T2" fmla="*/ 270 w 914"/>
                    <a:gd name="T3" fmla="*/ 610 h 915"/>
                    <a:gd name="T4" fmla="*/ 196 w 914"/>
                    <a:gd name="T5" fmla="*/ 639 h 915"/>
                    <a:gd name="T6" fmla="*/ 45 w 914"/>
                    <a:gd name="T7" fmla="*/ 639 h 915"/>
                    <a:gd name="T8" fmla="*/ 0 w 914"/>
                    <a:gd name="T9" fmla="*/ 684 h 915"/>
                    <a:gd name="T10" fmla="*/ 0 w 914"/>
                    <a:gd name="T11" fmla="*/ 869 h 915"/>
                    <a:gd name="T12" fmla="*/ 45 w 914"/>
                    <a:gd name="T13" fmla="*/ 915 h 915"/>
                    <a:gd name="T14" fmla="*/ 230 w 914"/>
                    <a:gd name="T15" fmla="*/ 915 h 915"/>
                    <a:gd name="T16" fmla="*/ 276 w 914"/>
                    <a:gd name="T17" fmla="*/ 869 h 915"/>
                    <a:gd name="T18" fmla="*/ 276 w 914"/>
                    <a:gd name="T19" fmla="*/ 718 h 915"/>
                    <a:gd name="T20" fmla="*/ 304 w 914"/>
                    <a:gd name="T21" fmla="*/ 645 h 915"/>
                    <a:gd name="T22" fmla="*/ 378 w 914"/>
                    <a:gd name="T23" fmla="*/ 616 h 915"/>
                    <a:gd name="T24" fmla="*/ 869 w 914"/>
                    <a:gd name="T25" fmla="*/ 616 h 915"/>
                    <a:gd name="T26" fmla="*/ 914 w 914"/>
                    <a:gd name="T27" fmla="*/ 571 h 915"/>
                    <a:gd name="T28" fmla="*/ 914 w 914"/>
                    <a:gd name="T29" fmla="*/ 46 h 915"/>
                    <a:gd name="T30" fmla="*/ 869 w 914"/>
                    <a:gd name="T31" fmla="*/ 0 h 915"/>
                    <a:gd name="T32" fmla="*/ 343 w 914"/>
                    <a:gd name="T33" fmla="*/ 0 h 915"/>
                    <a:gd name="T34" fmla="*/ 298 w 914"/>
                    <a:gd name="T35" fmla="*/ 46 h 915"/>
                    <a:gd name="T36" fmla="*/ 298 w 914"/>
                    <a:gd name="T37" fmla="*/ 537 h 9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14" h="915">
                      <a:moveTo>
                        <a:pt x="298" y="537"/>
                      </a:moveTo>
                      <a:cubicBezTo>
                        <a:pt x="298" y="561"/>
                        <a:pt x="285" y="595"/>
                        <a:pt x="270" y="610"/>
                      </a:cubicBezTo>
                      <a:cubicBezTo>
                        <a:pt x="254" y="626"/>
                        <a:pt x="221" y="639"/>
                        <a:pt x="196" y="639"/>
                      </a:cubicBezTo>
                      <a:cubicBezTo>
                        <a:pt x="45" y="639"/>
                        <a:pt x="45" y="639"/>
                        <a:pt x="45" y="639"/>
                      </a:cubicBezTo>
                      <a:cubicBezTo>
                        <a:pt x="20" y="639"/>
                        <a:pt x="0" y="659"/>
                        <a:pt x="0" y="684"/>
                      </a:cubicBezTo>
                      <a:cubicBezTo>
                        <a:pt x="0" y="869"/>
                        <a:pt x="0" y="869"/>
                        <a:pt x="0" y="869"/>
                      </a:cubicBezTo>
                      <a:cubicBezTo>
                        <a:pt x="0" y="894"/>
                        <a:pt x="20" y="915"/>
                        <a:pt x="45" y="915"/>
                      </a:cubicBezTo>
                      <a:cubicBezTo>
                        <a:pt x="230" y="915"/>
                        <a:pt x="230" y="915"/>
                        <a:pt x="230" y="915"/>
                      </a:cubicBezTo>
                      <a:cubicBezTo>
                        <a:pt x="255" y="915"/>
                        <a:pt x="276" y="894"/>
                        <a:pt x="276" y="869"/>
                      </a:cubicBezTo>
                      <a:cubicBezTo>
                        <a:pt x="276" y="718"/>
                        <a:pt x="276" y="718"/>
                        <a:pt x="276" y="718"/>
                      </a:cubicBezTo>
                      <a:cubicBezTo>
                        <a:pt x="276" y="693"/>
                        <a:pt x="288" y="660"/>
                        <a:pt x="304" y="645"/>
                      </a:cubicBezTo>
                      <a:cubicBezTo>
                        <a:pt x="320" y="629"/>
                        <a:pt x="353" y="616"/>
                        <a:pt x="378" y="616"/>
                      </a:cubicBezTo>
                      <a:cubicBezTo>
                        <a:pt x="869" y="616"/>
                        <a:pt x="869" y="616"/>
                        <a:pt x="869" y="616"/>
                      </a:cubicBezTo>
                      <a:cubicBezTo>
                        <a:pt x="894" y="616"/>
                        <a:pt x="914" y="596"/>
                        <a:pt x="914" y="571"/>
                      </a:cubicBezTo>
                      <a:cubicBezTo>
                        <a:pt x="914" y="46"/>
                        <a:pt x="914" y="46"/>
                        <a:pt x="914" y="46"/>
                      </a:cubicBezTo>
                      <a:cubicBezTo>
                        <a:pt x="914" y="21"/>
                        <a:pt x="894" y="0"/>
                        <a:pt x="869" y="0"/>
                      </a:cubicBezTo>
                      <a:cubicBezTo>
                        <a:pt x="343" y="0"/>
                        <a:pt x="343" y="0"/>
                        <a:pt x="343" y="0"/>
                      </a:cubicBezTo>
                      <a:cubicBezTo>
                        <a:pt x="318" y="0"/>
                        <a:pt x="298" y="21"/>
                        <a:pt x="298" y="46"/>
                      </a:cubicBezTo>
                      <a:lnTo>
                        <a:pt x="298" y="537"/>
                      </a:lnTo>
                      <a:close/>
                    </a:path>
                  </a:pathLst>
                </a:custGeom>
                <a:solidFill>
                  <a:srgbClr val="0EA9B2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5" name="Freeform 23"/>
                <p:cNvSpPr/>
                <p:nvPr/>
              </p:nvSpPr>
              <p:spPr bwMode="auto">
                <a:xfrm>
                  <a:off x="3459163" y="2908300"/>
                  <a:ext cx="1603375" cy="1606550"/>
                </a:xfrm>
                <a:custGeom>
                  <a:avLst/>
                  <a:gdLst>
                    <a:gd name="T0" fmla="*/ 537 w 915"/>
                    <a:gd name="T1" fmla="*/ 616 h 914"/>
                    <a:gd name="T2" fmla="*/ 610 w 915"/>
                    <a:gd name="T3" fmla="*/ 644 h 914"/>
                    <a:gd name="T4" fmla="*/ 639 w 915"/>
                    <a:gd name="T5" fmla="*/ 718 h 914"/>
                    <a:gd name="T6" fmla="*/ 639 w 915"/>
                    <a:gd name="T7" fmla="*/ 869 h 914"/>
                    <a:gd name="T8" fmla="*/ 684 w 915"/>
                    <a:gd name="T9" fmla="*/ 914 h 914"/>
                    <a:gd name="T10" fmla="*/ 869 w 915"/>
                    <a:gd name="T11" fmla="*/ 914 h 914"/>
                    <a:gd name="T12" fmla="*/ 915 w 915"/>
                    <a:gd name="T13" fmla="*/ 869 h 914"/>
                    <a:gd name="T14" fmla="*/ 915 w 915"/>
                    <a:gd name="T15" fmla="*/ 684 h 914"/>
                    <a:gd name="T16" fmla="*/ 869 w 915"/>
                    <a:gd name="T17" fmla="*/ 638 h 914"/>
                    <a:gd name="T18" fmla="*/ 718 w 915"/>
                    <a:gd name="T19" fmla="*/ 638 h 914"/>
                    <a:gd name="T20" fmla="*/ 645 w 915"/>
                    <a:gd name="T21" fmla="*/ 610 h 914"/>
                    <a:gd name="T22" fmla="*/ 616 w 915"/>
                    <a:gd name="T23" fmla="*/ 536 h 914"/>
                    <a:gd name="T24" fmla="*/ 616 w 915"/>
                    <a:gd name="T25" fmla="*/ 45 h 914"/>
                    <a:gd name="T26" fmla="*/ 571 w 915"/>
                    <a:gd name="T27" fmla="*/ 0 h 914"/>
                    <a:gd name="T28" fmla="*/ 46 w 915"/>
                    <a:gd name="T29" fmla="*/ 0 h 914"/>
                    <a:gd name="T30" fmla="*/ 0 w 915"/>
                    <a:gd name="T31" fmla="*/ 45 h 914"/>
                    <a:gd name="T32" fmla="*/ 0 w 915"/>
                    <a:gd name="T33" fmla="*/ 571 h 914"/>
                    <a:gd name="T34" fmla="*/ 46 w 915"/>
                    <a:gd name="T35" fmla="*/ 616 h 914"/>
                    <a:gd name="T36" fmla="*/ 537 w 915"/>
                    <a:gd name="T37" fmla="*/ 616 h 9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15" h="914">
                      <a:moveTo>
                        <a:pt x="537" y="616"/>
                      </a:moveTo>
                      <a:cubicBezTo>
                        <a:pt x="562" y="616"/>
                        <a:pt x="595" y="629"/>
                        <a:pt x="610" y="644"/>
                      </a:cubicBezTo>
                      <a:cubicBezTo>
                        <a:pt x="626" y="660"/>
                        <a:pt x="639" y="693"/>
                        <a:pt x="639" y="718"/>
                      </a:cubicBezTo>
                      <a:cubicBezTo>
                        <a:pt x="639" y="869"/>
                        <a:pt x="639" y="869"/>
                        <a:pt x="639" y="869"/>
                      </a:cubicBezTo>
                      <a:cubicBezTo>
                        <a:pt x="639" y="894"/>
                        <a:pt x="659" y="914"/>
                        <a:pt x="684" y="914"/>
                      </a:cubicBezTo>
                      <a:cubicBezTo>
                        <a:pt x="869" y="914"/>
                        <a:pt x="869" y="914"/>
                        <a:pt x="869" y="914"/>
                      </a:cubicBezTo>
                      <a:cubicBezTo>
                        <a:pt x="894" y="914"/>
                        <a:pt x="915" y="894"/>
                        <a:pt x="915" y="869"/>
                      </a:cubicBezTo>
                      <a:cubicBezTo>
                        <a:pt x="915" y="684"/>
                        <a:pt x="915" y="684"/>
                        <a:pt x="915" y="684"/>
                      </a:cubicBezTo>
                      <a:cubicBezTo>
                        <a:pt x="915" y="659"/>
                        <a:pt x="894" y="638"/>
                        <a:pt x="869" y="638"/>
                      </a:cubicBezTo>
                      <a:cubicBezTo>
                        <a:pt x="718" y="638"/>
                        <a:pt x="718" y="638"/>
                        <a:pt x="718" y="638"/>
                      </a:cubicBezTo>
                      <a:cubicBezTo>
                        <a:pt x="693" y="638"/>
                        <a:pt x="660" y="625"/>
                        <a:pt x="645" y="610"/>
                      </a:cubicBezTo>
                      <a:cubicBezTo>
                        <a:pt x="629" y="594"/>
                        <a:pt x="616" y="561"/>
                        <a:pt x="616" y="536"/>
                      </a:cubicBezTo>
                      <a:cubicBezTo>
                        <a:pt x="616" y="45"/>
                        <a:pt x="616" y="45"/>
                        <a:pt x="616" y="45"/>
                      </a:cubicBezTo>
                      <a:cubicBezTo>
                        <a:pt x="616" y="20"/>
                        <a:pt x="596" y="0"/>
                        <a:pt x="571" y="0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21" y="0"/>
                        <a:pt x="0" y="20"/>
                        <a:pt x="0" y="45"/>
                      </a:cubicBezTo>
                      <a:cubicBezTo>
                        <a:pt x="0" y="571"/>
                        <a:pt x="0" y="571"/>
                        <a:pt x="0" y="571"/>
                      </a:cubicBezTo>
                      <a:cubicBezTo>
                        <a:pt x="0" y="596"/>
                        <a:pt x="21" y="616"/>
                        <a:pt x="46" y="616"/>
                      </a:cubicBezTo>
                      <a:lnTo>
                        <a:pt x="537" y="616"/>
                      </a:lnTo>
                      <a:close/>
                    </a:path>
                  </a:pathLst>
                </a:custGeom>
                <a:solidFill>
                  <a:srgbClr val="C4D644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6" name="Freeform 24"/>
                <p:cNvSpPr/>
                <p:nvPr/>
              </p:nvSpPr>
              <p:spPr bwMode="auto">
                <a:xfrm>
                  <a:off x="4656138" y="2241550"/>
                  <a:ext cx="1604962" cy="1604963"/>
                </a:xfrm>
                <a:custGeom>
                  <a:avLst/>
                  <a:gdLst>
                    <a:gd name="T0" fmla="*/ 616 w 915"/>
                    <a:gd name="T1" fmla="*/ 378 h 914"/>
                    <a:gd name="T2" fmla="*/ 645 w 915"/>
                    <a:gd name="T3" fmla="*/ 304 h 914"/>
                    <a:gd name="T4" fmla="*/ 718 w 915"/>
                    <a:gd name="T5" fmla="*/ 276 h 914"/>
                    <a:gd name="T6" fmla="*/ 869 w 915"/>
                    <a:gd name="T7" fmla="*/ 276 h 914"/>
                    <a:gd name="T8" fmla="*/ 915 w 915"/>
                    <a:gd name="T9" fmla="*/ 231 h 914"/>
                    <a:gd name="T10" fmla="*/ 915 w 915"/>
                    <a:gd name="T11" fmla="*/ 45 h 914"/>
                    <a:gd name="T12" fmla="*/ 869 w 915"/>
                    <a:gd name="T13" fmla="*/ 0 h 914"/>
                    <a:gd name="T14" fmla="*/ 684 w 915"/>
                    <a:gd name="T15" fmla="*/ 0 h 914"/>
                    <a:gd name="T16" fmla="*/ 639 w 915"/>
                    <a:gd name="T17" fmla="*/ 45 h 914"/>
                    <a:gd name="T18" fmla="*/ 639 w 915"/>
                    <a:gd name="T19" fmla="*/ 196 h 914"/>
                    <a:gd name="T20" fmla="*/ 610 w 915"/>
                    <a:gd name="T21" fmla="*/ 270 h 914"/>
                    <a:gd name="T22" fmla="*/ 537 w 915"/>
                    <a:gd name="T23" fmla="*/ 298 h 914"/>
                    <a:gd name="T24" fmla="*/ 46 w 915"/>
                    <a:gd name="T25" fmla="*/ 298 h 914"/>
                    <a:gd name="T26" fmla="*/ 0 w 915"/>
                    <a:gd name="T27" fmla="*/ 344 h 914"/>
                    <a:gd name="T28" fmla="*/ 0 w 915"/>
                    <a:gd name="T29" fmla="*/ 869 h 914"/>
                    <a:gd name="T30" fmla="*/ 46 w 915"/>
                    <a:gd name="T31" fmla="*/ 914 h 914"/>
                    <a:gd name="T32" fmla="*/ 571 w 915"/>
                    <a:gd name="T33" fmla="*/ 914 h 914"/>
                    <a:gd name="T34" fmla="*/ 616 w 915"/>
                    <a:gd name="T35" fmla="*/ 869 h 914"/>
                    <a:gd name="T36" fmla="*/ 616 w 915"/>
                    <a:gd name="T37" fmla="*/ 378 h 9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15" h="914">
                      <a:moveTo>
                        <a:pt x="616" y="378"/>
                      </a:moveTo>
                      <a:cubicBezTo>
                        <a:pt x="616" y="353"/>
                        <a:pt x="629" y="320"/>
                        <a:pt x="645" y="304"/>
                      </a:cubicBezTo>
                      <a:cubicBezTo>
                        <a:pt x="660" y="289"/>
                        <a:pt x="693" y="276"/>
                        <a:pt x="718" y="276"/>
                      </a:cubicBezTo>
                      <a:cubicBezTo>
                        <a:pt x="869" y="276"/>
                        <a:pt x="869" y="276"/>
                        <a:pt x="869" y="276"/>
                      </a:cubicBezTo>
                      <a:cubicBezTo>
                        <a:pt x="894" y="276"/>
                        <a:pt x="915" y="256"/>
                        <a:pt x="915" y="231"/>
                      </a:cubicBezTo>
                      <a:cubicBezTo>
                        <a:pt x="915" y="45"/>
                        <a:pt x="915" y="45"/>
                        <a:pt x="915" y="45"/>
                      </a:cubicBezTo>
                      <a:cubicBezTo>
                        <a:pt x="915" y="21"/>
                        <a:pt x="894" y="0"/>
                        <a:pt x="869" y="0"/>
                      </a:cubicBezTo>
                      <a:cubicBezTo>
                        <a:pt x="684" y="0"/>
                        <a:pt x="684" y="0"/>
                        <a:pt x="684" y="0"/>
                      </a:cubicBezTo>
                      <a:cubicBezTo>
                        <a:pt x="659" y="0"/>
                        <a:pt x="639" y="21"/>
                        <a:pt x="639" y="45"/>
                      </a:cubicBezTo>
                      <a:cubicBezTo>
                        <a:pt x="639" y="196"/>
                        <a:pt x="639" y="196"/>
                        <a:pt x="639" y="196"/>
                      </a:cubicBezTo>
                      <a:cubicBezTo>
                        <a:pt x="639" y="221"/>
                        <a:pt x="626" y="254"/>
                        <a:pt x="610" y="270"/>
                      </a:cubicBezTo>
                      <a:cubicBezTo>
                        <a:pt x="595" y="286"/>
                        <a:pt x="562" y="298"/>
                        <a:pt x="537" y="298"/>
                      </a:cubicBezTo>
                      <a:cubicBezTo>
                        <a:pt x="46" y="298"/>
                        <a:pt x="46" y="298"/>
                        <a:pt x="46" y="298"/>
                      </a:cubicBezTo>
                      <a:cubicBezTo>
                        <a:pt x="21" y="298"/>
                        <a:pt x="0" y="319"/>
                        <a:pt x="0" y="344"/>
                      </a:cubicBezTo>
                      <a:cubicBezTo>
                        <a:pt x="0" y="869"/>
                        <a:pt x="0" y="869"/>
                        <a:pt x="0" y="869"/>
                      </a:cubicBezTo>
                      <a:cubicBezTo>
                        <a:pt x="0" y="894"/>
                        <a:pt x="21" y="914"/>
                        <a:pt x="46" y="914"/>
                      </a:cubicBezTo>
                      <a:cubicBezTo>
                        <a:pt x="571" y="914"/>
                        <a:pt x="571" y="914"/>
                        <a:pt x="571" y="914"/>
                      </a:cubicBezTo>
                      <a:cubicBezTo>
                        <a:pt x="596" y="914"/>
                        <a:pt x="616" y="894"/>
                        <a:pt x="616" y="869"/>
                      </a:cubicBezTo>
                      <a:lnTo>
                        <a:pt x="616" y="378"/>
                      </a:lnTo>
                      <a:close/>
                    </a:path>
                  </a:pathLst>
                </a:custGeom>
                <a:solidFill>
                  <a:srgbClr val="F3C72A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7" name="Freeform 25"/>
                <p:cNvSpPr>
                  <a:spLocks noEditPoints="1"/>
                </p:cNvSpPr>
                <p:nvPr/>
              </p:nvSpPr>
              <p:spPr bwMode="auto">
                <a:xfrm>
                  <a:off x="4119563" y="1168400"/>
                  <a:ext cx="230187" cy="258763"/>
                </a:xfrm>
                <a:custGeom>
                  <a:avLst/>
                  <a:gdLst>
                    <a:gd name="T0" fmla="*/ 28 w 131"/>
                    <a:gd name="T1" fmla="*/ 16 h 147"/>
                    <a:gd name="T2" fmla="*/ 103 w 131"/>
                    <a:gd name="T3" fmla="*/ 16 h 147"/>
                    <a:gd name="T4" fmla="*/ 118 w 131"/>
                    <a:gd name="T5" fmla="*/ 61 h 147"/>
                    <a:gd name="T6" fmla="*/ 127 w 131"/>
                    <a:gd name="T7" fmla="*/ 65 h 147"/>
                    <a:gd name="T8" fmla="*/ 131 w 131"/>
                    <a:gd name="T9" fmla="*/ 74 h 147"/>
                    <a:gd name="T10" fmla="*/ 130 w 131"/>
                    <a:gd name="T11" fmla="*/ 101 h 147"/>
                    <a:gd name="T12" fmla="*/ 123 w 131"/>
                    <a:gd name="T13" fmla="*/ 108 h 147"/>
                    <a:gd name="T14" fmla="*/ 116 w 131"/>
                    <a:gd name="T15" fmla="*/ 109 h 147"/>
                    <a:gd name="T16" fmla="*/ 65 w 131"/>
                    <a:gd name="T17" fmla="*/ 147 h 147"/>
                    <a:gd name="T18" fmla="*/ 76 w 131"/>
                    <a:gd name="T19" fmla="*/ 132 h 147"/>
                    <a:gd name="T20" fmla="*/ 107 w 131"/>
                    <a:gd name="T21" fmla="*/ 109 h 147"/>
                    <a:gd name="T22" fmla="*/ 98 w 131"/>
                    <a:gd name="T23" fmla="*/ 105 h 147"/>
                    <a:gd name="T24" fmla="*/ 95 w 131"/>
                    <a:gd name="T25" fmla="*/ 74 h 147"/>
                    <a:gd name="T26" fmla="*/ 96 w 131"/>
                    <a:gd name="T27" fmla="*/ 69 h 147"/>
                    <a:gd name="T28" fmla="*/ 107 w 131"/>
                    <a:gd name="T29" fmla="*/ 56 h 147"/>
                    <a:gd name="T30" fmla="*/ 35 w 131"/>
                    <a:gd name="T31" fmla="*/ 38 h 147"/>
                    <a:gd name="T32" fmla="*/ 28 w 131"/>
                    <a:gd name="T33" fmla="*/ 62 h 147"/>
                    <a:gd name="T34" fmla="*/ 35 w 131"/>
                    <a:gd name="T35" fmla="*/ 69 h 147"/>
                    <a:gd name="T36" fmla="*/ 36 w 131"/>
                    <a:gd name="T37" fmla="*/ 96 h 147"/>
                    <a:gd name="T38" fmla="*/ 32 w 131"/>
                    <a:gd name="T39" fmla="*/ 105 h 147"/>
                    <a:gd name="T40" fmla="*/ 24 w 131"/>
                    <a:gd name="T41" fmla="*/ 109 h 147"/>
                    <a:gd name="T42" fmla="*/ 8 w 131"/>
                    <a:gd name="T43" fmla="*/ 108 h 147"/>
                    <a:gd name="T44" fmla="*/ 0 w 131"/>
                    <a:gd name="T45" fmla="*/ 96 h 147"/>
                    <a:gd name="T46" fmla="*/ 1 w 131"/>
                    <a:gd name="T47" fmla="*/ 69 h 147"/>
                    <a:gd name="T48" fmla="*/ 13 w 131"/>
                    <a:gd name="T49" fmla="*/ 61 h 147"/>
                    <a:gd name="T50" fmla="*/ 61 w 131"/>
                    <a:gd name="T51" fmla="*/ 135 h 147"/>
                    <a:gd name="T52" fmla="*/ 65 w 131"/>
                    <a:gd name="T53" fmla="*/ 131 h 147"/>
                    <a:gd name="T54" fmla="*/ 13 w 131"/>
                    <a:gd name="T55" fmla="*/ 73 h 147"/>
                    <a:gd name="T56" fmla="*/ 12 w 131"/>
                    <a:gd name="T57" fmla="*/ 74 h 147"/>
                    <a:gd name="T58" fmla="*/ 12 w 131"/>
                    <a:gd name="T59" fmla="*/ 97 h 147"/>
                    <a:gd name="T60" fmla="*/ 18 w 131"/>
                    <a:gd name="T61" fmla="*/ 97 h 147"/>
                    <a:gd name="T62" fmla="*/ 24 w 131"/>
                    <a:gd name="T63" fmla="*/ 97 h 147"/>
                    <a:gd name="T64" fmla="*/ 25 w 131"/>
                    <a:gd name="T65" fmla="*/ 96 h 147"/>
                    <a:gd name="T66" fmla="*/ 25 w 131"/>
                    <a:gd name="T67" fmla="*/ 74 h 147"/>
                    <a:gd name="T68" fmla="*/ 24 w 131"/>
                    <a:gd name="T69" fmla="*/ 73 h 147"/>
                    <a:gd name="T70" fmla="*/ 18 w 131"/>
                    <a:gd name="T71" fmla="*/ 73 h 147"/>
                    <a:gd name="T72" fmla="*/ 107 w 131"/>
                    <a:gd name="T73" fmla="*/ 73 h 147"/>
                    <a:gd name="T74" fmla="*/ 106 w 131"/>
                    <a:gd name="T75" fmla="*/ 74 h 147"/>
                    <a:gd name="T76" fmla="*/ 106 w 131"/>
                    <a:gd name="T77" fmla="*/ 97 h 147"/>
                    <a:gd name="T78" fmla="*/ 113 w 131"/>
                    <a:gd name="T79" fmla="*/ 97 h 147"/>
                    <a:gd name="T80" fmla="*/ 118 w 131"/>
                    <a:gd name="T81" fmla="*/ 97 h 147"/>
                    <a:gd name="T82" fmla="*/ 119 w 131"/>
                    <a:gd name="T83" fmla="*/ 96 h 147"/>
                    <a:gd name="T84" fmla="*/ 119 w 131"/>
                    <a:gd name="T85" fmla="*/ 74 h 147"/>
                    <a:gd name="T86" fmla="*/ 118 w 131"/>
                    <a:gd name="T87" fmla="*/ 73 h 147"/>
                    <a:gd name="T88" fmla="*/ 113 w 131"/>
                    <a:gd name="T89" fmla="*/ 73 h 147"/>
                    <a:gd name="T90" fmla="*/ 95 w 131"/>
                    <a:gd name="T91" fmla="*/ 24 h 147"/>
                    <a:gd name="T92" fmla="*/ 36 w 131"/>
                    <a:gd name="T93" fmla="*/ 24 h 147"/>
                    <a:gd name="T94" fmla="*/ 65 w 131"/>
                    <a:gd name="T95" fmla="*/ 19 h 147"/>
                    <a:gd name="T96" fmla="*/ 103 w 131"/>
                    <a:gd name="T97" fmla="*/ 36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31" h="147">
                      <a:moveTo>
                        <a:pt x="13" y="61"/>
                      </a:moveTo>
                      <a:cubicBezTo>
                        <a:pt x="13" y="53"/>
                        <a:pt x="13" y="53"/>
                        <a:pt x="13" y="53"/>
                      </a:cubicBezTo>
                      <a:cubicBezTo>
                        <a:pt x="13" y="38"/>
                        <a:pt x="19" y="25"/>
                        <a:pt x="28" y="16"/>
                      </a:cubicBezTo>
                      <a:cubicBezTo>
                        <a:pt x="28" y="15"/>
                        <a:pt x="28" y="15"/>
                        <a:pt x="28" y="15"/>
                      </a:cubicBezTo>
                      <a:cubicBezTo>
                        <a:pt x="38" y="6"/>
                        <a:pt x="51" y="0"/>
                        <a:pt x="65" y="0"/>
                      </a:cubicBezTo>
                      <a:cubicBezTo>
                        <a:pt x="80" y="0"/>
                        <a:pt x="93" y="6"/>
                        <a:pt x="103" y="16"/>
                      </a:cubicBezTo>
                      <a:cubicBezTo>
                        <a:pt x="103" y="16"/>
                        <a:pt x="103" y="16"/>
                        <a:pt x="103" y="16"/>
                      </a:cubicBezTo>
                      <a:cubicBezTo>
                        <a:pt x="112" y="25"/>
                        <a:pt x="118" y="38"/>
                        <a:pt x="118" y="53"/>
                      </a:cubicBezTo>
                      <a:cubicBezTo>
                        <a:pt x="118" y="61"/>
                        <a:pt x="118" y="61"/>
                        <a:pt x="118" y="61"/>
                      </a:cubicBezTo>
                      <a:cubicBezTo>
                        <a:pt x="120" y="61"/>
                        <a:pt x="121" y="62"/>
                        <a:pt x="123" y="62"/>
                      </a:cubicBezTo>
                      <a:cubicBezTo>
                        <a:pt x="123" y="62"/>
                        <a:pt x="123" y="62"/>
                        <a:pt x="123" y="62"/>
                      </a:cubicBezTo>
                      <a:cubicBezTo>
                        <a:pt x="124" y="63"/>
                        <a:pt x="126" y="64"/>
                        <a:pt x="127" y="65"/>
                      </a:cubicBezTo>
                      <a:cubicBezTo>
                        <a:pt x="128" y="66"/>
                        <a:pt x="129" y="67"/>
                        <a:pt x="130" y="69"/>
                      </a:cubicBezTo>
                      <a:cubicBezTo>
                        <a:pt x="130" y="69"/>
                        <a:pt x="130" y="69"/>
                        <a:pt x="130" y="69"/>
                      </a:cubicBezTo>
                      <a:cubicBezTo>
                        <a:pt x="130" y="71"/>
                        <a:pt x="131" y="72"/>
                        <a:pt x="131" y="74"/>
                      </a:cubicBezTo>
                      <a:cubicBezTo>
                        <a:pt x="131" y="85"/>
                        <a:pt x="131" y="85"/>
                        <a:pt x="131" y="85"/>
                      </a:cubicBezTo>
                      <a:cubicBezTo>
                        <a:pt x="131" y="96"/>
                        <a:pt x="131" y="96"/>
                        <a:pt x="131" y="96"/>
                      </a:cubicBezTo>
                      <a:cubicBezTo>
                        <a:pt x="131" y="98"/>
                        <a:pt x="130" y="99"/>
                        <a:pt x="130" y="101"/>
                      </a:cubicBezTo>
                      <a:cubicBezTo>
                        <a:pt x="130" y="101"/>
                        <a:pt x="130" y="101"/>
                        <a:pt x="130" y="101"/>
                      </a:cubicBezTo>
                      <a:cubicBezTo>
                        <a:pt x="129" y="103"/>
                        <a:pt x="128" y="104"/>
                        <a:pt x="127" y="105"/>
                      </a:cubicBezTo>
                      <a:cubicBezTo>
                        <a:pt x="126" y="106"/>
                        <a:pt x="124" y="107"/>
                        <a:pt x="123" y="108"/>
                      </a:cubicBezTo>
                      <a:cubicBezTo>
                        <a:pt x="122" y="108"/>
                        <a:pt x="122" y="108"/>
                        <a:pt x="122" y="108"/>
                      </a:cubicBezTo>
                      <a:cubicBezTo>
                        <a:pt x="121" y="108"/>
                        <a:pt x="120" y="109"/>
                        <a:pt x="118" y="109"/>
                      </a:cubicBezTo>
                      <a:cubicBezTo>
                        <a:pt x="116" y="109"/>
                        <a:pt x="116" y="109"/>
                        <a:pt x="116" y="109"/>
                      </a:cubicBezTo>
                      <a:cubicBezTo>
                        <a:pt x="115" y="116"/>
                        <a:pt x="111" y="122"/>
                        <a:pt x="104" y="128"/>
                      </a:cubicBezTo>
                      <a:cubicBezTo>
                        <a:pt x="97" y="133"/>
                        <a:pt x="87" y="137"/>
                        <a:pt x="76" y="138"/>
                      </a:cubicBezTo>
                      <a:cubicBezTo>
                        <a:pt x="75" y="143"/>
                        <a:pt x="70" y="147"/>
                        <a:pt x="65" y="147"/>
                      </a:cubicBezTo>
                      <a:cubicBezTo>
                        <a:pt x="59" y="147"/>
                        <a:pt x="54" y="142"/>
                        <a:pt x="54" y="135"/>
                      </a:cubicBezTo>
                      <a:cubicBezTo>
                        <a:pt x="54" y="129"/>
                        <a:pt x="59" y="124"/>
                        <a:pt x="65" y="124"/>
                      </a:cubicBezTo>
                      <a:cubicBezTo>
                        <a:pt x="70" y="124"/>
                        <a:pt x="74" y="127"/>
                        <a:pt x="76" y="132"/>
                      </a:cubicBezTo>
                      <a:cubicBezTo>
                        <a:pt x="85" y="130"/>
                        <a:pt x="94" y="127"/>
                        <a:pt x="100" y="122"/>
                      </a:cubicBezTo>
                      <a:cubicBezTo>
                        <a:pt x="105" y="118"/>
                        <a:pt x="108" y="114"/>
                        <a:pt x="109" y="109"/>
                      </a:cubicBezTo>
                      <a:cubicBezTo>
                        <a:pt x="107" y="109"/>
                        <a:pt x="107" y="109"/>
                        <a:pt x="107" y="109"/>
                      </a:cubicBezTo>
                      <a:cubicBezTo>
                        <a:pt x="106" y="109"/>
                        <a:pt x="104" y="108"/>
                        <a:pt x="103" y="108"/>
                      </a:cubicBezTo>
                      <a:cubicBezTo>
                        <a:pt x="103" y="108"/>
                        <a:pt x="103" y="108"/>
                        <a:pt x="103" y="108"/>
                      </a:cubicBezTo>
                      <a:cubicBezTo>
                        <a:pt x="101" y="107"/>
                        <a:pt x="100" y="106"/>
                        <a:pt x="98" y="105"/>
                      </a:cubicBezTo>
                      <a:cubicBezTo>
                        <a:pt x="96" y="103"/>
                        <a:pt x="95" y="100"/>
                        <a:pt x="95" y="96"/>
                      </a:cubicBezTo>
                      <a:cubicBezTo>
                        <a:pt x="95" y="85"/>
                        <a:pt x="95" y="85"/>
                        <a:pt x="95" y="85"/>
                      </a:cubicBezTo>
                      <a:cubicBezTo>
                        <a:pt x="95" y="74"/>
                        <a:pt x="95" y="74"/>
                        <a:pt x="95" y="74"/>
                      </a:cubicBezTo>
                      <a:cubicBezTo>
                        <a:pt x="95" y="72"/>
                        <a:pt x="95" y="71"/>
                        <a:pt x="96" y="69"/>
                      </a:cubicBezTo>
                      <a:cubicBezTo>
                        <a:pt x="96" y="69"/>
                        <a:pt x="96" y="69"/>
                        <a:pt x="96" y="69"/>
                      </a:cubicBezTo>
                      <a:cubicBezTo>
                        <a:pt x="96" y="69"/>
                        <a:pt x="96" y="69"/>
                        <a:pt x="96" y="69"/>
                      </a:cubicBezTo>
                      <a:cubicBezTo>
                        <a:pt x="96" y="67"/>
                        <a:pt x="97" y="66"/>
                        <a:pt x="98" y="65"/>
                      </a:cubicBezTo>
                      <a:cubicBezTo>
                        <a:pt x="101" y="63"/>
                        <a:pt x="104" y="61"/>
                        <a:pt x="107" y="61"/>
                      </a:cubicBezTo>
                      <a:cubicBezTo>
                        <a:pt x="107" y="56"/>
                        <a:pt x="107" y="56"/>
                        <a:pt x="107" y="56"/>
                      </a:cubicBezTo>
                      <a:cubicBezTo>
                        <a:pt x="105" y="49"/>
                        <a:pt x="101" y="43"/>
                        <a:pt x="96" y="38"/>
                      </a:cubicBezTo>
                      <a:cubicBezTo>
                        <a:pt x="89" y="30"/>
                        <a:pt x="78" y="26"/>
                        <a:pt x="65" y="26"/>
                      </a:cubicBezTo>
                      <a:cubicBezTo>
                        <a:pt x="53" y="26"/>
                        <a:pt x="42" y="30"/>
                        <a:pt x="35" y="38"/>
                      </a:cubicBezTo>
                      <a:cubicBezTo>
                        <a:pt x="30" y="43"/>
                        <a:pt x="26" y="49"/>
                        <a:pt x="24" y="56"/>
                      </a:cubicBezTo>
                      <a:cubicBezTo>
                        <a:pt x="24" y="61"/>
                        <a:pt x="24" y="61"/>
                        <a:pt x="24" y="61"/>
                      </a:cubicBezTo>
                      <a:cubicBezTo>
                        <a:pt x="25" y="61"/>
                        <a:pt x="27" y="62"/>
                        <a:pt x="28" y="62"/>
                      </a:cubicBezTo>
                      <a:cubicBezTo>
                        <a:pt x="30" y="63"/>
                        <a:pt x="31" y="64"/>
                        <a:pt x="32" y="65"/>
                      </a:cubicBezTo>
                      <a:cubicBezTo>
                        <a:pt x="34" y="66"/>
                        <a:pt x="35" y="67"/>
                        <a:pt x="35" y="69"/>
                      </a:cubicBezTo>
                      <a:cubicBezTo>
                        <a:pt x="35" y="69"/>
                        <a:pt x="35" y="69"/>
                        <a:pt x="35" y="69"/>
                      </a:cubicBezTo>
                      <a:cubicBezTo>
                        <a:pt x="36" y="71"/>
                        <a:pt x="36" y="72"/>
                        <a:pt x="36" y="74"/>
                      </a:cubicBezTo>
                      <a:cubicBezTo>
                        <a:pt x="36" y="85"/>
                        <a:pt x="36" y="85"/>
                        <a:pt x="36" y="85"/>
                      </a:cubicBezTo>
                      <a:cubicBezTo>
                        <a:pt x="36" y="96"/>
                        <a:pt x="36" y="96"/>
                        <a:pt x="36" y="96"/>
                      </a:cubicBezTo>
                      <a:cubicBezTo>
                        <a:pt x="36" y="98"/>
                        <a:pt x="36" y="99"/>
                        <a:pt x="35" y="101"/>
                      </a:cubicBezTo>
                      <a:cubicBezTo>
                        <a:pt x="35" y="101"/>
                        <a:pt x="35" y="101"/>
                        <a:pt x="35" y="101"/>
                      </a:cubicBezTo>
                      <a:cubicBezTo>
                        <a:pt x="35" y="103"/>
                        <a:pt x="34" y="104"/>
                        <a:pt x="32" y="105"/>
                      </a:cubicBezTo>
                      <a:cubicBezTo>
                        <a:pt x="31" y="106"/>
                        <a:pt x="30" y="107"/>
                        <a:pt x="28" y="108"/>
                      </a:cubicBezTo>
                      <a:cubicBezTo>
                        <a:pt x="28" y="108"/>
                        <a:pt x="28" y="108"/>
                        <a:pt x="28" y="108"/>
                      </a:cubicBezTo>
                      <a:cubicBezTo>
                        <a:pt x="27" y="108"/>
                        <a:pt x="25" y="109"/>
                        <a:pt x="24" y="109"/>
                      </a:cubicBezTo>
                      <a:cubicBezTo>
                        <a:pt x="18" y="109"/>
                        <a:pt x="18" y="109"/>
                        <a:pt x="18" y="109"/>
                      </a:cubicBezTo>
                      <a:cubicBezTo>
                        <a:pt x="13" y="109"/>
                        <a:pt x="13" y="109"/>
                        <a:pt x="13" y="109"/>
                      </a:cubicBezTo>
                      <a:cubicBezTo>
                        <a:pt x="11" y="109"/>
                        <a:pt x="10" y="108"/>
                        <a:pt x="8" y="108"/>
                      </a:cubicBezTo>
                      <a:cubicBezTo>
                        <a:pt x="8" y="108"/>
                        <a:pt x="8" y="108"/>
                        <a:pt x="8" y="108"/>
                      </a:cubicBezTo>
                      <a:cubicBezTo>
                        <a:pt x="7" y="107"/>
                        <a:pt x="5" y="106"/>
                        <a:pt x="4" y="105"/>
                      </a:cubicBezTo>
                      <a:cubicBezTo>
                        <a:pt x="2" y="103"/>
                        <a:pt x="0" y="100"/>
                        <a:pt x="0" y="96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72"/>
                        <a:pt x="1" y="71"/>
                        <a:pt x="1" y="69"/>
                      </a:cubicBezTo>
                      <a:cubicBezTo>
                        <a:pt x="1" y="69"/>
                        <a:pt x="1" y="69"/>
                        <a:pt x="1" y="69"/>
                      </a:cubicBezTo>
                      <a:cubicBezTo>
                        <a:pt x="2" y="67"/>
                        <a:pt x="3" y="66"/>
                        <a:pt x="4" y="65"/>
                      </a:cubicBezTo>
                      <a:cubicBezTo>
                        <a:pt x="6" y="63"/>
                        <a:pt x="9" y="61"/>
                        <a:pt x="13" y="61"/>
                      </a:cubicBezTo>
                      <a:close/>
                      <a:moveTo>
                        <a:pt x="65" y="131"/>
                      </a:moveTo>
                      <a:cubicBezTo>
                        <a:pt x="65" y="131"/>
                        <a:pt x="65" y="131"/>
                        <a:pt x="65" y="131"/>
                      </a:cubicBezTo>
                      <a:cubicBezTo>
                        <a:pt x="63" y="131"/>
                        <a:pt x="61" y="133"/>
                        <a:pt x="61" y="135"/>
                      </a:cubicBezTo>
                      <a:cubicBezTo>
                        <a:pt x="61" y="138"/>
                        <a:pt x="63" y="140"/>
                        <a:pt x="65" y="140"/>
                      </a:cubicBezTo>
                      <a:cubicBezTo>
                        <a:pt x="68" y="140"/>
                        <a:pt x="70" y="138"/>
                        <a:pt x="70" y="135"/>
                      </a:cubicBezTo>
                      <a:cubicBezTo>
                        <a:pt x="70" y="133"/>
                        <a:pt x="68" y="131"/>
                        <a:pt x="65" y="131"/>
                      </a:cubicBezTo>
                      <a:close/>
                      <a:moveTo>
                        <a:pt x="18" y="73"/>
                      </a:moveTo>
                      <a:cubicBezTo>
                        <a:pt x="18" y="73"/>
                        <a:pt x="18" y="73"/>
                        <a:pt x="18" y="73"/>
                      </a:cubicBezTo>
                      <a:cubicBezTo>
                        <a:pt x="13" y="73"/>
                        <a:pt x="13" y="73"/>
                        <a:pt x="13" y="73"/>
                      </a:cubicBezTo>
                      <a:cubicBezTo>
                        <a:pt x="13" y="73"/>
                        <a:pt x="12" y="73"/>
                        <a:pt x="12" y="73"/>
                      </a:cubicBezTo>
                      <a:cubicBezTo>
                        <a:pt x="12" y="73"/>
                        <a:pt x="12" y="73"/>
                        <a:pt x="12" y="73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12" y="85"/>
                        <a:pt x="12" y="85"/>
                        <a:pt x="12" y="85"/>
                      </a:cubicBezTo>
                      <a:cubicBezTo>
                        <a:pt x="12" y="96"/>
                        <a:pt x="12" y="96"/>
                        <a:pt x="12" y="96"/>
                      </a:cubicBezTo>
                      <a:cubicBezTo>
                        <a:pt x="12" y="96"/>
                        <a:pt x="12" y="97"/>
                        <a:pt x="12" y="97"/>
                      </a:cubicBezTo>
                      <a:cubicBezTo>
                        <a:pt x="12" y="97"/>
                        <a:pt x="12" y="97"/>
                        <a:pt x="12" y="97"/>
                      </a:cubicBezTo>
                      <a:cubicBezTo>
                        <a:pt x="13" y="97"/>
                        <a:pt x="13" y="97"/>
                        <a:pt x="13" y="97"/>
                      </a:cubicBezTo>
                      <a:cubicBezTo>
                        <a:pt x="18" y="97"/>
                        <a:pt x="18" y="97"/>
                        <a:pt x="18" y="97"/>
                      </a:cubicBezTo>
                      <a:cubicBezTo>
                        <a:pt x="24" y="97"/>
                        <a:pt x="24" y="97"/>
                        <a:pt x="24" y="97"/>
                      </a:cubicBezTo>
                      <a:cubicBezTo>
                        <a:pt x="24" y="97"/>
                        <a:pt x="24" y="97"/>
                        <a:pt x="24" y="97"/>
                      </a:cubicBezTo>
                      <a:cubicBezTo>
                        <a:pt x="24" y="97"/>
                        <a:pt x="24" y="97"/>
                        <a:pt x="24" y="97"/>
                      </a:cubicBezTo>
                      <a:cubicBezTo>
                        <a:pt x="24" y="97"/>
                        <a:pt x="24" y="97"/>
                        <a:pt x="25" y="97"/>
                      </a:cubicBezTo>
                      <a:cubicBezTo>
                        <a:pt x="25" y="97"/>
                        <a:pt x="25" y="97"/>
                        <a:pt x="25" y="97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25" y="85"/>
                        <a:pt x="25" y="85"/>
                        <a:pt x="25" y="85"/>
                      </a:cubicBezTo>
                      <a:cubicBezTo>
                        <a:pt x="25" y="74"/>
                        <a:pt x="25" y="74"/>
                        <a:pt x="25" y="74"/>
                      </a:cubicBezTo>
                      <a:cubicBezTo>
                        <a:pt x="25" y="74"/>
                        <a:pt x="25" y="74"/>
                        <a:pt x="25" y="74"/>
                      </a:cubicBezTo>
                      <a:cubicBezTo>
                        <a:pt x="25" y="73"/>
                        <a:pt x="25" y="73"/>
                        <a:pt x="25" y="73"/>
                      </a:cubicBezTo>
                      <a:cubicBezTo>
                        <a:pt x="25" y="73"/>
                        <a:pt x="25" y="73"/>
                        <a:pt x="25" y="73"/>
                      </a:cubicBezTo>
                      <a:cubicBezTo>
                        <a:pt x="24" y="73"/>
                        <a:pt x="24" y="73"/>
                        <a:pt x="24" y="73"/>
                      </a:cubicBezTo>
                      <a:cubicBezTo>
                        <a:pt x="24" y="73"/>
                        <a:pt x="24" y="73"/>
                        <a:pt x="24" y="73"/>
                      </a:cubicBezTo>
                      <a:cubicBezTo>
                        <a:pt x="24" y="73"/>
                        <a:pt x="24" y="73"/>
                        <a:pt x="24" y="73"/>
                      </a:cubicBezTo>
                      <a:cubicBezTo>
                        <a:pt x="18" y="73"/>
                        <a:pt x="18" y="73"/>
                        <a:pt x="18" y="73"/>
                      </a:cubicBezTo>
                      <a:close/>
                      <a:moveTo>
                        <a:pt x="113" y="73"/>
                      </a:moveTo>
                      <a:cubicBezTo>
                        <a:pt x="113" y="73"/>
                        <a:pt x="113" y="73"/>
                        <a:pt x="113" y="73"/>
                      </a:cubicBezTo>
                      <a:cubicBezTo>
                        <a:pt x="107" y="73"/>
                        <a:pt x="107" y="73"/>
                        <a:pt x="107" y="73"/>
                      </a:cubicBezTo>
                      <a:cubicBezTo>
                        <a:pt x="107" y="73"/>
                        <a:pt x="107" y="73"/>
                        <a:pt x="106" y="73"/>
                      </a:cubicBezTo>
                      <a:cubicBezTo>
                        <a:pt x="106" y="73"/>
                        <a:pt x="106" y="73"/>
                        <a:pt x="106" y="73"/>
                      </a:cubicBezTo>
                      <a:cubicBezTo>
                        <a:pt x="106" y="74"/>
                        <a:pt x="106" y="74"/>
                        <a:pt x="106" y="74"/>
                      </a:cubicBezTo>
                      <a:cubicBezTo>
                        <a:pt x="106" y="85"/>
                        <a:pt x="106" y="85"/>
                        <a:pt x="106" y="85"/>
                      </a:cubicBezTo>
                      <a:cubicBezTo>
                        <a:pt x="106" y="96"/>
                        <a:pt x="106" y="96"/>
                        <a:pt x="106" y="96"/>
                      </a:cubicBezTo>
                      <a:cubicBezTo>
                        <a:pt x="106" y="96"/>
                        <a:pt x="106" y="97"/>
                        <a:pt x="106" y="97"/>
                      </a:cubicBezTo>
                      <a:cubicBezTo>
                        <a:pt x="107" y="97"/>
                        <a:pt x="107" y="97"/>
                        <a:pt x="107" y="97"/>
                      </a:cubicBezTo>
                      <a:cubicBezTo>
                        <a:pt x="107" y="97"/>
                        <a:pt x="107" y="97"/>
                        <a:pt x="107" y="97"/>
                      </a:cubicBezTo>
                      <a:cubicBezTo>
                        <a:pt x="113" y="97"/>
                        <a:pt x="113" y="97"/>
                        <a:pt x="113" y="97"/>
                      </a:cubicBezTo>
                      <a:cubicBezTo>
                        <a:pt x="118" y="97"/>
                        <a:pt x="118" y="97"/>
                        <a:pt x="118" y="97"/>
                      </a:cubicBezTo>
                      <a:cubicBezTo>
                        <a:pt x="118" y="97"/>
                        <a:pt x="118" y="97"/>
                        <a:pt x="118" y="97"/>
                      </a:cubicBezTo>
                      <a:cubicBezTo>
                        <a:pt x="118" y="97"/>
                        <a:pt x="118" y="97"/>
                        <a:pt x="118" y="97"/>
                      </a:cubicBezTo>
                      <a:cubicBezTo>
                        <a:pt x="119" y="97"/>
                        <a:pt x="119" y="97"/>
                        <a:pt x="119" y="97"/>
                      </a:cubicBezTo>
                      <a:cubicBezTo>
                        <a:pt x="119" y="97"/>
                        <a:pt x="119" y="97"/>
                        <a:pt x="119" y="97"/>
                      </a:cubicBezTo>
                      <a:cubicBezTo>
                        <a:pt x="119" y="96"/>
                        <a:pt x="119" y="96"/>
                        <a:pt x="119" y="96"/>
                      </a:cubicBezTo>
                      <a:cubicBezTo>
                        <a:pt x="119" y="85"/>
                        <a:pt x="119" y="85"/>
                        <a:pt x="119" y="85"/>
                      </a:cubicBezTo>
                      <a:cubicBezTo>
                        <a:pt x="119" y="74"/>
                        <a:pt x="119" y="74"/>
                        <a:pt x="119" y="74"/>
                      </a:cubicBezTo>
                      <a:cubicBezTo>
                        <a:pt x="119" y="74"/>
                        <a:pt x="119" y="74"/>
                        <a:pt x="119" y="74"/>
                      </a:cubicBezTo>
                      <a:cubicBezTo>
                        <a:pt x="119" y="73"/>
                        <a:pt x="119" y="73"/>
                        <a:pt x="119" y="73"/>
                      </a:cubicBezTo>
                      <a:cubicBezTo>
                        <a:pt x="119" y="73"/>
                        <a:pt x="119" y="73"/>
                        <a:pt x="119" y="73"/>
                      </a:cubicBezTo>
                      <a:cubicBezTo>
                        <a:pt x="119" y="73"/>
                        <a:pt x="119" y="73"/>
                        <a:pt x="118" y="73"/>
                      </a:cubicBezTo>
                      <a:cubicBezTo>
                        <a:pt x="119" y="73"/>
                        <a:pt x="119" y="73"/>
                        <a:pt x="119" y="73"/>
                      </a:cubicBezTo>
                      <a:cubicBezTo>
                        <a:pt x="118" y="73"/>
                        <a:pt x="118" y="73"/>
                        <a:pt x="118" y="73"/>
                      </a:cubicBezTo>
                      <a:cubicBezTo>
                        <a:pt x="113" y="73"/>
                        <a:pt x="113" y="73"/>
                        <a:pt x="113" y="73"/>
                      </a:cubicBezTo>
                      <a:close/>
                      <a:moveTo>
                        <a:pt x="103" y="36"/>
                      </a:moveTo>
                      <a:cubicBezTo>
                        <a:pt x="103" y="36"/>
                        <a:pt x="103" y="36"/>
                        <a:pt x="103" y="36"/>
                      </a:cubicBezTo>
                      <a:cubicBezTo>
                        <a:pt x="101" y="31"/>
                        <a:pt x="98" y="27"/>
                        <a:pt x="95" y="24"/>
                      </a:cubicBezTo>
                      <a:cubicBezTo>
                        <a:pt x="95" y="24"/>
                        <a:pt x="95" y="24"/>
                        <a:pt x="95" y="24"/>
                      </a:cubicBezTo>
                      <a:cubicBezTo>
                        <a:pt x="87" y="16"/>
                        <a:pt x="77" y="11"/>
                        <a:pt x="65" y="11"/>
                      </a:cubicBezTo>
                      <a:cubicBezTo>
                        <a:pt x="54" y="11"/>
                        <a:pt x="44" y="16"/>
                        <a:pt x="36" y="24"/>
                      </a:cubicBezTo>
                      <a:cubicBezTo>
                        <a:pt x="33" y="27"/>
                        <a:pt x="30" y="31"/>
                        <a:pt x="27" y="36"/>
                      </a:cubicBezTo>
                      <a:cubicBezTo>
                        <a:pt x="28" y="35"/>
                        <a:pt x="29" y="34"/>
                        <a:pt x="30" y="34"/>
                      </a:cubicBezTo>
                      <a:cubicBezTo>
                        <a:pt x="39" y="25"/>
                        <a:pt x="52" y="19"/>
                        <a:pt x="65" y="19"/>
                      </a:cubicBezTo>
                      <a:cubicBezTo>
                        <a:pt x="79" y="19"/>
                        <a:pt x="92" y="25"/>
                        <a:pt x="101" y="34"/>
                      </a:cubicBezTo>
                      <a:cubicBezTo>
                        <a:pt x="101" y="34"/>
                        <a:pt x="101" y="34"/>
                        <a:pt x="101" y="34"/>
                      </a:cubicBezTo>
                      <a:cubicBezTo>
                        <a:pt x="102" y="34"/>
                        <a:pt x="103" y="35"/>
                        <a:pt x="103" y="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8" name="Freeform 26"/>
                <p:cNvSpPr>
                  <a:spLocks noEditPoints="1"/>
                </p:cNvSpPr>
                <p:nvPr/>
              </p:nvSpPr>
              <p:spPr bwMode="auto">
                <a:xfrm>
                  <a:off x="4702175" y="4144963"/>
                  <a:ext cx="242888" cy="254000"/>
                </a:xfrm>
                <a:custGeom>
                  <a:avLst/>
                  <a:gdLst>
                    <a:gd name="T0" fmla="*/ 4 w 139"/>
                    <a:gd name="T1" fmla="*/ 139 h 145"/>
                    <a:gd name="T2" fmla="*/ 56 w 139"/>
                    <a:gd name="T3" fmla="*/ 133 h 145"/>
                    <a:gd name="T4" fmla="*/ 24 w 139"/>
                    <a:gd name="T5" fmla="*/ 117 h 145"/>
                    <a:gd name="T6" fmla="*/ 20 w 139"/>
                    <a:gd name="T7" fmla="*/ 115 h 145"/>
                    <a:gd name="T8" fmla="*/ 2 w 139"/>
                    <a:gd name="T9" fmla="*/ 89 h 145"/>
                    <a:gd name="T10" fmla="*/ 24 w 139"/>
                    <a:gd name="T11" fmla="*/ 70 h 145"/>
                    <a:gd name="T12" fmla="*/ 56 w 139"/>
                    <a:gd name="T13" fmla="*/ 58 h 145"/>
                    <a:gd name="T14" fmla="*/ 19 w 139"/>
                    <a:gd name="T15" fmla="*/ 53 h 145"/>
                    <a:gd name="T16" fmla="*/ 19 w 139"/>
                    <a:gd name="T17" fmla="*/ 18 h 145"/>
                    <a:gd name="T18" fmla="*/ 25 w 139"/>
                    <a:gd name="T19" fmla="*/ 12 h 145"/>
                    <a:gd name="T20" fmla="*/ 56 w 139"/>
                    <a:gd name="T21" fmla="*/ 3 h 145"/>
                    <a:gd name="T22" fmla="*/ 60 w 139"/>
                    <a:gd name="T23" fmla="*/ 0 h 145"/>
                    <a:gd name="T24" fmla="*/ 82 w 139"/>
                    <a:gd name="T25" fmla="*/ 3 h 145"/>
                    <a:gd name="T26" fmla="*/ 82 w 139"/>
                    <a:gd name="T27" fmla="*/ 12 h 145"/>
                    <a:gd name="T28" fmla="*/ 119 w 139"/>
                    <a:gd name="T29" fmla="*/ 14 h 145"/>
                    <a:gd name="T30" fmla="*/ 136 w 139"/>
                    <a:gd name="T31" fmla="*/ 39 h 145"/>
                    <a:gd name="T32" fmla="*/ 119 w 139"/>
                    <a:gd name="T33" fmla="*/ 57 h 145"/>
                    <a:gd name="T34" fmla="*/ 115 w 139"/>
                    <a:gd name="T35" fmla="*/ 58 h 145"/>
                    <a:gd name="T36" fmla="*/ 82 w 139"/>
                    <a:gd name="T37" fmla="*/ 70 h 145"/>
                    <a:gd name="T38" fmla="*/ 114 w 139"/>
                    <a:gd name="T39" fmla="*/ 70 h 145"/>
                    <a:gd name="T40" fmla="*/ 120 w 139"/>
                    <a:gd name="T41" fmla="*/ 111 h 145"/>
                    <a:gd name="T42" fmla="*/ 114 w 139"/>
                    <a:gd name="T43" fmla="*/ 117 h 145"/>
                    <a:gd name="T44" fmla="*/ 82 w 139"/>
                    <a:gd name="T45" fmla="*/ 133 h 145"/>
                    <a:gd name="T46" fmla="*/ 135 w 139"/>
                    <a:gd name="T47" fmla="*/ 139 h 145"/>
                    <a:gd name="T48" fmla="*/ 10 w 139"/>
                    <a:gd name="T49" fmla="*/ 145 h 145"/>
                    <a:gd name="T50" fmla="*/ 63 w 139"/>
                    <a:gd name="T51" fmla="*/ 133 h 145"/>
                    <a:gd name="T52" fmla="*/ 76 w 139"/>
                    <a:gd name="T53" fmla="*/ 117 h 145"/>
                    <a:gd name="T54" fmla="*/ 63 w 139"/>
                    <a:gd name="T55" fmla="*/ 133 h 145"/>
                    <a:gd name="T56" fmla="*/ 76 w 139"/>
                    <a:gd name="T57" fmla="*/ 6 h 145"/>
                    <a:gd name="T58" fmla="*/ 63 w 139"/>
                    <a:gd name="T59" fmla="*/ 12 h 145"/>
                    <a:gd name="T60" fmla="*/ 76 w 139"/>
                    <a:gd name="T61" fmla="*/ 6 h 145"/>
                    <a:gd name="T62" fmla="*/ 76 w 139"/>
                    <a:gd name="T63" fmla="*/ 70 h 145"/>
                    <a:gd name="T64" fmla="*/ 63 w 139"/>
                    <a:gd name="T65" fmla="*/ 58 h 145"/>
                    <a:gd name="T66" fmla="*/ 76 w 139"/>
                    <a:gd name="T67" fmla="*/ 70 h 145"/>
                    <a:gd name="T68" fmla="*/ 113 w 139"/>
                    <a:gd name="T69" fmla="*/ 23 h 145"/>
                    <a:gd name="T70" fmla="*/ 30 w 139"/>
                    <a:gd name="T71" fmla="*/ 47 h 145"/>
                    <a:gd name="T72" fmla="*/ 125 w 139"/>
                    <a:gd name="T73" fmla="*/ 35 h 145"/>
                    <a:gd name="T74" fmla="*/ 109 w 139"/>
                    <a:gd name="T75" fmla="*/ 81 h 145"/>
                    <a:gd name="T76" fmla="*/ 26 w 139"/>
                    <a:gd name="T77" fmla="*/ 81 h 145"/>
                    <a:gd name="T78" fmla="*/ 26 w 139"/>
                    <a:gd name="T79" fmla="*/ 105 h 145"/>
                    <a:gd name="T80" fmla="*/ 109 w 139"/>
                    <a:gd name="T81" fmla="*/ 81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39" h="145">
                      <a:moveTo>
                        <a:pt x="10" y="145"/>
                      </a:moveTo>
                      <a:cubicBezTo>
                        <a:pt x="6" y="145"/>
                        <a:pt x="4" y="142"/>
                        <a:pt x="4" y="139"/>
                      </a:cubicBezTo>
                      <a:cubicBezTo>
                        <a:pt x="4" y="136"/>
                        <a:pt x="6" y="133"/>
                        <a:pt x="10" y="133"/>
                      </a:cubicBezTo>
                      <a:cubicBezTo>
                        <a:pt x="56" y="133"/>
                        <a:pt x="56" y="133"/>
                        <a:pt x="56" y="133"/>
                      </a:cubicBezTo>
                      <a:cubicBezTo>
                        <a:pt x="56" y="117"/>
                        <a:pt x="56" y="117"/>
                        <a:pt x="56" y="117"/>
                      </a:cubicBezTo>
                      <a:cubicBezTo>
                        <a:pt x="24" y="117"/>
                        <a:pt x="24" y="117"/>
                        <a:pt x="24" y="117"/>
                      </a:cubicBezTo>
                      <a:cubicBezTo>
                        <a:pt x="24" y="117"/>
                        <a:pt x="24" y="117"/>
                        <a:pt x="24" y="117"/>
                      </a:cubicBezTo>
                      <a:cubicBezTo>
                        <a:pt x="22" y="117"/>
                        <a:pt x="21" y="116"/>
                        <a:pt x="20" y="115"/>
                      </a:cubicBezTo>
                      <a:cubicBezTo>
                        <a:pt x="2" y="97"/>
                        <a:pt x="2" y="97"/>
                        <a:pt x="2" y="97"/>
                      </a:cubicBezTo>
                      <a:cubicBezTo>
                        <a:pt x="0" y="95"/>
                        <a:pt x="0" y="92"/>
                        <a:pt x="2" y="89"/>
                      </a:cubicBezTo>
                      <a:cubicBezTo>
                        <a:pt x="20" y="72"/>
                        <a:pt x="20" y="72"/>
                        <a:pt x="20" y="72"/>
                      </a:cubicBezTo>
                      <a:cubicBezTo>
                        <a:pt x="20" y="71"/>
                        <a:pt x="22" y="70"/>
                        <a:pt x="24" y="70"/>
                      </a:cubicBezTo>
                      <a:cubicBezTo>
                        <a:pt x="56" y="70"/>
                        <a:pt x="56" y="70"/>
                        <a:pt x="56" y="70"/>
                      </a:cubicBezTo>
                      <a:cubicBezTo>
                        <a:pt x="56" y="58"/>
                        <a:pt x="56" y="58"/>
                        <a:pt x="56" y="58"/>
                      </a:cubicBezTo>
                      <a:cubicBezTo>
                        <a:pt x="24" y="58"/>
                        <a:pt x="24" y="58"/>
                        <a:pt x="24" y="58"/>
                      </a:cubicBezTo>
                      <a:cubicBezTo>
                        <a:pt x="21" y="58"/>
                        <a:pt x="19" y="56"/>
                        <a:pt x="19" y="53"/>
                      </a:cubicBezTo>
                      <a:cubicBezTo>
                        <a:pt x="19" y="52"/>
                        <a:pt x="19" y="52"/>
                        <a:pt x="19" y="52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9" y="14"/>
                        <a:pt x="21" y="12"/>
                        <a:pt x="24" y="12"/>
                      </a:cubicBezTo>
                      <a:cubicBezTo>
                        <a:pt x="25" y="12"/>
                        <a:pt x="25" y="12"/>
                        <a:pt x="25" y="12"/>
                      </a:cubicBezTo>
                      <a:cubicBezTo>
                        <a:pt x="56" y="12"/>
                        <a:pt x="56" y="12"/>
                        <a:pt x="56" y="12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6" y="1"/>
                        <a:pt x="58" y="0"/>
                        <a:pt x="60" y="0"/>
                      </a:cubicBezTo>
                      <a:cubicBezTo>
                        <a:pt x="60" y="0"/>
                        <a:pt x="60" y="0"/>
                        <a:pt x="60" y="0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81" y="0"/>
                        <a:pt x="82" y="1"/>
                        <a:pt x="82" y="3"/>
                      </a:cubicBezTo>
                      <a:cubicBezTo>
                        <a:pt x="82" y="3"/>
                        <a:pt x="82" y="3"/>
                        <a:pt x="82" y="3"/>
                      </a:cubicBezTo>
                      <a:cubicBezTo>
                        <a:pt x="82" y="12"/>
                        <a:pt x="82" y="12"/>
                        <a:pt x="82" y="12"/>
                      </a:cubicBezTo>
                      <a:cubicBezTo>
                        <a:pt x="115" y="12"/>
                        <a:pt x="115" y="12"/>
                        <a:pt x="115" y="12"/>
                      </a:cubicBezTo>
                      <a:cubicBezTo>
                        <a:pt x="117" y="12"/>
                        <a:pt x="118" y="13"/>
                        <a:pt x="119" y="14"/>
                      </a:cubicBezTo>
                      <a:cubicBezTo>
                        <a:pt x="136" y="31"/>
                        <a:pt x="136" y="31"/>
                        <a:pt x="136" y="31"/>
                      </a:cubicBezTo>
                      <a:cubicBezTo>
                        <a:pt x="139" y="33"/>
                        <a:pt x="139" y="37"/>
                        <a:pt x="136" y="39"/>
                      </a:cubicBezTo>
                      <a:cubicBezTo>
                        <a:pt x="136" y="39"/>
                        <a:pt x="136" y="39"/>
                        <a:pt x="136" y="39"/>
                      </a:cubicBezTo>
                      <a:cubicBezTo>
                        <a:pt x="119" y="57"/>
                        <a:pt x="119" y="57"/>
                        <a:pt x="119" y="57"/>
                      </a:cubicBezTo>
                      <a:cubicBezTo>
                        <a:pt x="118" y="58"/>
                        <a:pt x="116" y="58"/>
                        <a:pt x="115" y="58"/>
                      </a:cubicBezTo>
                      <a:cubicBezTo>
                        <a:pt x="115" y="58"/>
                        <a:pt x="115" y="58"/>
                        <a:pt x="115" y="58"/>
                      </a:cubicBezTo>
                      <a:cubicBezTo>
                        <a:pt x="82" y="58"/>
                        <a:pt x="82" y="58"/>
                        <a:pt x="82" y="58"/>
                      </a:cubicBezTo>
                      <a:cubicBezTo>
                        <a:pt x="82" y="70"/>
                        <a:pt x="82" y="70"/>
                        <a:pt x="82" y="70"/>
                      </a:cubicBezTo>
                      <a:cubicBezTo>
                        <a:pt x="114" y="70"/>
                        <a:pt x="114" y="70"/>
                        <a:pt x="114" y="70"/>
                      </a:cubicBezTo>
                      <a:cubicBezTo>
                        <a:pt x="114" y="70"/>
                        <a:pt x="114" y="70"/>
                        <a:pt x="114" y="70"/>
                      </a:cubicBezTo>
                      <a:cubicBezTo>
                        <a:pt x="118" y="70"/>
                        <a:pt x="120" y="73"/>
                        <a:pt x="120" y="76"/>
                      </a:cubicBezTo>
                      <a:cubicBezTo>
                        <a:pt x="120" y="111"/>
                        <a:pt x="120" y="111"/>
                        <a:pt x="120" y="111"/>
                      </a:cubicBezTo>
                      <a:cubicBezTo>
                        <a:pt x="120" y="111"/>
                        <a:pt x="120" y="111"/>
                        <a:pt x="120" y="111"/>
                      </a:cubicBezTo>
                      <a:cubicBezTo>
                        <a:pt x="120" y="114"/>
                        <a:pt x="118" y="117"/>
                        <a:pt x="114" y="117"/>
                      </a:cubicBezTo>
                      <a:cubicBezTo>
                        <a:pt x="82" y="117"/>
                        <a:pt x="82" y="117"/>
                        <a:pt x="82" y="117"/>
                      </a:cubicBezTo>
                      <a:cubicBezTo>
                        <a:pt x="82" y="133"/>
                        <a:pt x="82" y="133"/>
                        <a:pt x="82" y="133"/>
                      </a:cubicBezTo>
                      <a:cubicBezTo>
                        <a:pt x="129" y="133"/>
                        <a:pt x="129" y="133"/>
                        <a:pt x="129" y="133"/>
                      </a:cubicBezTo>
                      <a:cubicBezTo>
                        <a:pt x="132" y="133"/>
                        <a:pt x="135" y="136"/>
                        <a:pt x="135" y="139"/>
                      </a:cubicBezTo>
                      <a:cubicBezTo>
                        <a:pt x="135" y="142"/>
                        <a:pt x="132" y="145"/>
                        <a:pt x="129" y="145"/>
                      </a:cubicBezTo>
                      <a:cubicBezTo>
                        <a:pt x="10" y="145"/>
                        <a:pt x="10" y="145"/>
                        <a:pt x="10" y="145"/>
                      </a:cubicBezTo>
                      <a:close/>
                      <a:moveTo>
                        <a:pt x="63" y="133"/>
                      </a:moveTo>
                      <a:cubicBezTo>
                        <a:pt x="63" y="133"/>
                        <a:pt x="63" y="133"/>
                        <a:pt x="63" y="133"/>
                      </a:cubicBezTo>
                      <a:cubicBezTo>
                        <a:pt x="76" y="133"/>
                        <a:pt x="76" y="133"/>
                        <a:pt x="76" y="133"/>
                      </a:cubicBezTo>
                      <a:cubicBezTo>
                        <a:pt x="76" y="117"/>
                        <a:pt x="76" y="117"/>
                        <a:pt x="76" y="117"/>
                      </a:cubicBezTo>
                      <a:cubicBezTo>
                        <a:pt x="63" y="117"/>
                        <a:pt x="63" y="117"/>
                        <a:pt x="63" y="117"/>
                      </a:cubicBezTo>
                      <a:cubicBezTo>
                        <a:pt x="63" y="133"/>
                        <a:pt x="63" y="133"/>
                        <a:pt x="63" y="133"/>
                      </a:cubicBezTo>
                      <a:close/>
                      <a:moveTo>
                        <a:pt x="76" y="6"/>
                      </a:move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63" y="6"/>
                        <a:pt x="63" y="6"/>
                        <a:pt x="63" y="6"/>
                      </a:cubicBezTo>
                      <a:cubicBezTo>
                        <a:pt x="63" y="12"/>
                        <a:pt x="63" y="12"/>
                        <a:pt x="63" y="12"/>
                      </a:cubicBezTo>
                      <a:cubicBezTo>
                        <a:pt x="76" y="12"/>
                        <a:pt x="76" y="12"/>
                        <a:pt x="76" y="12"/>
                      </a:cubicBezTo>
                      <a:cubicBezTo>
                        <a:pt x="76" y="6"/>
                        <a:pt x="76" y="6"/>
                        <a:pt x="76" y="6"/>
                      </a:cubicBezTo>
                      <a:close/>
                      <a:moveTo>
                        <a:pt x="76" y="70"/>
                      </a:moveTo>
                      <a:cubicBezTo>
                        <a:pt x="76" y="70"/>
                        <a:pt x="76" y="70"/>
                        <a:pt x="76" y="70"/>
                      </a:cubicBezTo>
                      <a:cubicBezTo>
                        <a:pt x="76" y="58"/>
                        <a:pt x="76" y="58"/>
                        <a:pt x="76" y="58"/>
                      </a:cubicBezTo>
                      <a:cubicBezTo>
                        <a:pt x="63" y="58"/>
                        <a:pt x="63" y="58"/>
                        <a:pt x="63" y="58"/>
                      </a:cubicBezTo>
                      <a:cubicBezTo>
                        <a:pt x="63" y="70"/>
                        <a:pt x="63" y="70"/>
                        <a:pt x="63" y="70"/>
                      </a:cubicBezTo>
                      <a:cubicBezTo>
                        <a:pt x="76" y="70"/>
                        <a:pt x="76" y="70"/>
                        <a:pt x="76" y="70"/>
                      </a:cubicBezTo>
                      <a:close/>
                      <a:moveTo>
                        <a:pt x="113" y="23"/>
                      </a:moveTo>
                      <a:cubicBezTo>
                        <a:pt x="113" y="23"/>
                        <a:pt x="113" y="23"/>
                        <a:pt x="113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47"/>
                        <a:pt x="30" y="47"/>
                        <a:pt x="30" y="47"/>
                      </a:cubicBezTo>
                      <a:cubicBezTo>
                        <a:pt x="113" y="47"/>
                        <a:pt x="113" y="47"/>
                        <a:pt x="113" y="47"/>
                      </a:cubicBezTo>
                      <a:cubicBezTo>
                        <a:pt x="125" y="35"/>
                        <a:pt x="125" y="35"/>
                        <a:pt x="125" y="35"/>
                      </a:cubicBezTo>
                      <a:cubicBezTo>
                        <a:pt x="113" y="23"/>
                        <a:pt x="113" y="23"/>
                        <a:pt x="113" y="23"/>
                      </a:cubicBezTo>
                      <a:close/>
                      <a:moveTo>
                        <a:pt x="109" y="81"/>
                      </a:moveTo>
                      <a:cubicBezTo>
                        <a:pt x="109" y="81"/>
                        <a:pt x="109" y="81"/>
                        <a:pt x="109" y="81"/>
                      </a:cubicBezTo>
                      <a:cubicBezTo>
                        <a:pt x="26" y="81"/>
                        <a:pt x="26" y="81"/>
                        <a:pt x="26" y="81"/>
                      </a:cubicBezTo>
                      <a:cubicBezTo>
                        <a:pt x="14" y="93"/>
                        <a:pt x="14" y="93"/>
                        <a:pt x="14" y="93"/>
                      </a:cubicBezTo>
                      <a:cubicBezTo>
                        <a:pt x="26" y="105"/>
                        <a:pt x="26" y="105"/>
                        <a:pt x="26" y="105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09" y="81"/>
                        <a:pt x="109" y="81"/>
                        <a:pt x="109" y="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9" name="Freeform 27"/>
                <p:cNvSpPr>
                  <a:spLocks noEditPoints="1"/>
                </p:cNvSpPr>
                <p:nvPr/>
              </p:nvSpPr>
              <p:spPr bwMode="auto">
                <a:xfrm>
                  <a:off x="2941638" y="2984500"/>
                  <a:ext cx="219075" cy="257175"/>
                </a:xfrm>
                <a:custGeom>
                  <a:avLst/>
                  <a:gdLst>
                    <a:gd name="T0" fmla="*/ 6 w 125"/>
                    <a:gd name="T1" fmla="*/ 0 h 147"/>
                    <a:gd name="T2" fmla="*/ 6 w 125"/>
                    <a:gd name="T3" fmla="*/ 0 h 147"/>
                    <a:gd name="T4" fmla="*/ 6 w 125"/>
                    <a:gd name="T5" fmla="*/ 0 h 147"/>
                    <a:gd name="T6" fmla="*/ 6 w 125"/>
                    <a:gd name="T7" fmla="*/ 0 h 147"/>
                    <a:gd name="T8" fmla="*/ 119 w 125"/>
                    <a:gd name="T9" fmla="*/ 0 h 147"/>
                    <a:gd name="T10" fmla="*/ 124 w 125"/>
                    <a:gd name="T11" fmla="*/ 6 h 147"/>
                    <a:gd name="T12" fmla="*/ 123 w 125"/>
                    <a:gd name="T13" fmla="*/ 10 h 147"/>
                    <a:gd name="T14" fmla="*/ 94 w 125"/>
                    <a:gd name="T15" fmla="*/ 38 h 147"/>
                    <a:gd name="T16" fmla="*/ 123 w 125"/>
                    <a:gd name="T17" fmla="*/ 66 h 147"/>
                    <a:gd name="T18" fmla="*/ 123 w 125"/>
                    <a:gd name="T19" fmla="*/ 74 h 147"/>
                    <a:gd name="T20" fmla="*/ 119 w 125"/>
                    <a:gd name="T21" fmla="*/ 76 h 147"/>
                    <a:gd name="T22" fmla="*/ 118 w 125"/>
                    <a:gd name="T23" fmla="*/ 76 h 147"/>
                    <a:gd name="T24" fmla="*/ 12 w 125"/>
                    <a:gd name="T25" fmla="*/ 76 h 147"/>
                    <a:gd name="T26" fmla="*/ 12 w 125"/>
                    <a:gd name="T27" fmla="*/ 142 h 147"/>
                    <a:gd name="T28" fmla="*/ 6 w 125"/>
                    <a:gd name="T29" fmla="*/ 147 h 147"/>
                    <a:gd name="T30" fmla="*/ 0 w 125"/>
                    <a:gd name="T31" fmla="*/ 142 h 147"/>
                    <a:gd name="T32" fmla="*/ 0 w 125"/>
                    <a:gd name="T33" fmla="*/ 70 h 147"/>
                    <a:gd name="T34" fmla="*/ 0 w 125"/>
                    <a:gd name="T35" fmla="*/ 70 h 147"/>
                    <a:gd name="T36" fmla="*/ 0 w 125"/>
                    <a:gd name="T37" fmla="*/ 70 h 147"/>
                    <a:gd name="T38" fmla="*/ 0 w 125"/>
                    <a:gd name="T39" fmla="*/ 6 h 147"/>
                    <a:gd name="T40" fmla="*/ 6 w 125"/>
                    <a:gd name="T41" fmla="*/ 0 h 147"/>
                    <a:gd name="T42" fmla="*/ 6 w 125"/>
                    <a:gd name="T43" fmla="*/ 0 h 147"/>
                    <a:gd name="T44" fmla="*/ 6 w 125"/>
                    <a:gd name="T45" fmla="*/ 0 h 147"/>
                    <a:gd name="T46" fmla="*/ 6 w 125"/>
                    <a:gd name="T47" fmla="*/ 0 h 147"/>
                    <a:gd name="T48" fmla="*/ 6 w 125"/>
                    <a:gd name="T49" fmla="*/ 0 h 147"/>
                    <a:gd name="T50" fmla="*/ 12 w 125"/>
                    <a:gd name="T51" fmla="*/ 11 h 147"/>
                    <a:gd name="T52" fmla="*/ 12 w 125"/>
                    <a:gd name="T53" fmla="*/ 11 h 147"/>
                    <a:gd name="T54" fmla="*/ 12 w 125"/>
                    <a:gd name="T55" fmla="*/ 64 h 147"/>
                    <a:gd name="T56" fmla="*/ 105 w 125"/>
                    <a:gd name="T57" fmla="*/ 64 h 147"/>
                    <a:gd name="T58" fmla="*/ 82 w 125"/>
                    <a:gd name="T59" fmla="*/ 42 h 147"/>
                    <a:gd name="T60" fmla="*/ 82 w 125"/>
                    <a:gd name="T61" fmla="*/ 34 h 147"/>
                    <a:gd name="T62" fmla="*/ 105 w 125"/>
                    <a:gd name="T63" fmla="*/ 11 h 147"/>
                    <a:gd name="T64" fmla="*/ 12 w 125"/>
                    <a:gd name="T65" fmla="*/ 11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25" h="147"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122" y="0"/>
                        <a:pt x="124" y="2"/>
                        <a:pt x="124" y="6"/>
                      </a:cubicBezTo>
                      <a:cubicBezTo>
                        <a:pt x="124" y="7"/>
                        <a:pt x="124" y="9"/>
                        <a:pt x="123" y="10"/>
                      </a:cubicBezTo>
                      <a:cubicBezTo>
                        <a:pt x="94" y="38"/>
                        <a:pt x="94" y="38"/>
                        <a:pt x="94" y="38"/>
                      </a:cubicBezTo>
                      <a:cubicBezTo>
                        <a:pt x="123" y="66"/>
                        <a:pt x="123" y="66"/>
                        <a:pt x="123" y="66"/>
                      </a:cubicBezTo>
                      <a:cubicBezTo>
                        <a:pt x="125" y="68"/>
                        <a:pt x="125" y="72"/>
                        <a:pt x="123" y="74"/>
                      </a:cubicBezTo>
                      <a:cubicBezTo>
                        <a:pt x="121" y="75"/>
                        <a:pt x="120" y="76"/>
                        <a:pt x="119" y="76"/>
                      </a:cubicBezTo>
                      <a:cubicBezTo>
                        <a:pt x="118" y="76"/>
                        <a:pt x="118" y="76"/>
                        <a:pt x="118" y="76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2" y="142"/>
                        <a:pt x="12" y="142"/>
                        <a:pt x="12" y="142"/>
                      </a:cubicBezTo>
                      <a:cubicBezTo>
                        <a:pt x="12" y="145"/>
                        <a:pt x="9" y="147"/>
                        <a:pt x="6" y="147"/>
                      </a:cubicBezTo>
                      <a:cubicBezTo>
                        <a:pt x="3" y="147"/>
                        <a:pt x="0" y="145"/>
                        <a:pt x="0" y="142"/>
                      </a:cubicBezTo>
                      <a:cubicBezTo>
                        <a:pt x="0" y="70"/>
                        <a:pt x="0" y="70"/>
                        <a:pt x="0" y="70"/>
                      </a:cubicBezTo>
                      <a:cubicBezTo>
                        <a:pt x="0" y="70"/>
                        <a:pt x="0" y="70"/>
                        <a:pt x="0" y="70"/>
                      </a:cubicBezTo>
                      <a:cubicBezTo>
                        <a:pt x="0" y="70"/>
                        <a:pt x="0" y="70"/>
                        <a:pt x="0" y="7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2"/>
                        <a:pt x="3" y="0"/>
                        <a:pt x="6" y="0"/>
                      </a:cubicBezTo>
                      <a:close/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lose/>
                      <a:moveTo>
                        <a:pt x="12" y="11"/>
                      </a:move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2" y="64"/>
                        <a:pt x="12" y="64"/>
                        <a:pt x="12" y="64"/>
                      </a:cubicBezTo>
                      <a:cubicBezTo>
                        <a:pt x="105" y="64"/>
                        <a:pt x="105" y="64"/>
                        <a:pt x="105" y="64"/>
                      </a:cubicBezTo>
                      <a:cubicBezTo>
                        <a:pt x="82" y="42"/>
                        <a:pt x="82" y="42"/>
                        <a:pt x="82" y="42"/>
                      </a:cubicBezTo>
                      <a:cubicBezTo>
                        <a:pt x="80" y="40"/>
                        <a:pt x="80" y="36"/>
                        <a:pt x="82" y="34"/>
                      </a:cubicBezTo>
                      <a:cubicBezTo>
                        <a:pt x="105" y="11"/>
                        <a:pt x="105" y="11"/>
                        <a:pt x="105" y="11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0" name="Freeform 28"/>
                <p:cNvSpPr>
                  <a:spLocks noEditPoints="1"/>
                </p:cNvSpPr>
                <p:nvPr/>
              </p:nvSpPr>
              <p:spPr bwMode="auto">
                <a:xfrm>
                  <a:off x="5902325" y="2362200"/>
                  <a:ext cx="261938" cy="258763"/>
                </a:xfrm>
                <a:custGeom>
                  <a:avLst/>
                  <a:gdLst>
                    <a:gd name="T0" fmla="*/ 145 w 149"/>
                    <a:gd name="T1" fmla="*/ 101 h 148"/>
                    <a:gd name="T2" fmla="*/ 145 w 149"/>
                    <a:gd name="T3" fmla="*/ 111 h 148"/>
                    <a:gd name="T4" fmla="*/ 72 w 149"/>
                    <a:gd name="T5" fmla="*/ 147 h 148"/>
                    <a:gd name="T6" fmla="*/ 1 w 149"/>
                    <a:gd name="T7" fmla="*/ 103 h 148"/>
                    <a:gd name="T8" fmla="*/ 24 w 149"/>
                    <a:gd name="T9" fmla="*/ 90 h 148"/>
                    <a:gd name="T10" fmla="*/ 1 w 149"/>
                    <a:gd name="T11" fmla="*/ 71 h 148"/>
                    <a:gd name="T12" fmla="*/ 24 w 149"/>
                    <a:gd name="T13" fmla="*/ 58 h 148"/>
                    <a:gd name="T14" fmla="*/ 1 w 149"/>
                    <a:gd name="T15" fmla="*/ 40 h 148"/>
                    <a:gd name="T16" fmla="*/ 72 w 149"/>
                    <a:gd name="T17" fmla="*/ 1 h 148"/>
                    <a:gd name="T18" fmla="*/ 145 w 149"/>
                    <a:gd name="T19" fmla="*/ 37 h 148"/>
                    <a:gd name="T20" fmla="*/ 145 w 149"/>
                    <a:gd name="T21" fmla="*/ 47 h 148"/>
                    <a:gd name="T22" fmla="*/ 145 w 149"/>
                    <a:gd name="T23" fmla="*/ 69 h 148"/>
                    <a:gd name="T24" fmla="*/ 145 w 149"/>
                    <a:gd name="T25" fmla="*/ 79 h 148"/>
                    <a:gd name="T26" fmla="*/ 130 w 149"/>
                    <a:gd name="T27" fmla="*/ 106 h 148"/>
                    <a:gd name="T28" fmla="*/ 113 w 149"/>
                    <a:gd name="T29" fmla="*/ 96 h 148"/>
                    <a:gd name="T30" fmla="*/ 75 w 149"/>
                    <a:gd name="T31" fmla="*/ 116 h 148"/>
                    <a:gd name="T32" fmla="*/ 74 w 149"/>
                    <a:gd name="T33" fmla="*/ 116 h 148"/>
                    <a:gd name="T34" fmla="*/ 74 w 149"/>
                    <a:gd name="T35" fmla="*/ 116 h 148"/>
                    <a:gd name="T36" fmla="*/ 73 w 149"/>
                    <a:gd name="T37" fmla="*/ 116 h 148"/>
                    <a:gd name="T38" fmla="*/ 72 w 149"/>
                    <a:gd name="T39" fmla="*/ 115 h 148"/>
                    <a:gd name="T40" fmla="*/ 18 w 149"/>
                    <a:gd name="T41" fmla="*/ 106 h 148"/>
                    <a:gd name="T42" fmla="*/ 130 w 149"/>
                    <a:gd name="T43" fmla="*/ 106 h 148"/>
                    <a:gd name="T44" fmla="*/ 74 w 149"/>
                    <a:gd name="T45" fmla="*/ 104 h 148"/>
                    <a:gd name="T46" fmla="*/ 113 w 149"/>
                    <a:gd name="T47" fmla="*/ 64 h 148"/>
                    <a:gd name="T48" fmla="*/ 75 w 149"/>
                    <a:gd name="T49" fmla="*/ 84 h 148"/>
                    <a:gd name="T50" fmla="*/ 74 w 149"/>
                    <a:gd name="T51" fmla="*/ 84 h 148"/>
                    <a:gd name="T52" fmla="*/ 74 w 149"/>
                    <a:gd name="T53" fmla="*/ 84 h 148"/>
                    <a:gd name="T54" fmla="*/ 73 w 149"/>
                    <a:gd name="T55" fmla="*/ 84 h 148"/>
                    <a:gd name="T56" fmla="*/ 72 w 149"/>
                    <a:gd name="T57" fmla="*/ 84 h 148"/>
                    <a:gd name="T58" fmla="*/ 18 w 149"/>
                    <a:gd name="T59" fmla="*/ 74 h 148"/>
                    <a:gd name="T60" fmla="*/ 74 w 149"/>
                    <a:gd name="T61" fmla="*/ 72 h 148"/>
                    <a:gd name="T62" fmla="*/ 130 w 149"/>
                    <a:gd name="T63" fmla="*/ 42 h 148"/>
                    <a:gd name="T64" fmla="*/ 18 w 149"/>
                    <a:gd name="T65" fmla="*/ 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49" h="148">
                      <a:moveTo>
                        <a:pt x="124" y="90"/>
                      </a:moveTo>
                      <a:cubicBezTo>
                        <a:pt x="145" y="101"/>
                        <a:pt x="145" y="101"/>
                        <a:pt x="145" y="101"/>
                      </a:cubicBezTo>
                      <a:cubicBezTo>
                        <a:pt x="148" y="102"/>
                        <a:pt x="149" y="106"/>
                        <a:pt x="147" y="108"/>
                      </a:cubicBezTo>
                      <a:cubicBezTo>
                        <a:pt x="147" y="109"/>
                        <a:pt x="146" y="110"/>
                        <a:pt x="145" y="111"/>
                      </a:cubicBezTo>
                      <a:cubicBezTo>
                        <a:pt x="77" y="147"/>
                        <a:pt x="77" y="147"/>
                        <a:pt x="77" y="147"/>
                      </a:cubicBezTo>
                      <a:cubicBezTo>
                        <a:pt x="75" y="148"/>
                        <a:pt x="73" y="148"/>
                        <a:pt x="72" y="147"/>
                      </a:cubicBezTo>
                      <a:cubicBezTo>
                        <a:pt x="4" y="111"/>
                        <a:pt x="4" y="111"/>
                        <a:pt x="4" y="111"/>
                      </a:cubicBezTo>
                      <a:cubicBezTo>
                        <a:pt x="1" y="109"/>
                        <a:pt x="0" y="106"/>
                        <a:pt x="1" y="103"/>
                      </a:cubicBezTo>
                      <a:cubicBezTo>
                        <a:pt x="2" y="102"/>
                        <a:pt x="3" y="101"/>
                        <a:pt x="4" y="101"/>
                      </a:cubicBezTo>
                      <a:cubicBezTo>
                        <a:pt x="24" y="90"/>
                        <a:pt x="24" y="90"/>
                        <a:pt x="24" y="90"/>
                      </a:cubicBezTo>
                      <a:cubicBezTo>
                        <a:pt x="4" y="79"/>
                        <a:pt x="4" y="79"/>
                        <a:pt x="4" y="79"/>
                      </a:cubicBezTo>
                      <a:cubicBezTo>
                        <a:pt x="1" y="77"/>
                        <a:pt x="0" y="74"/>
                        <a:pt x="1" y="71"/>
                      </a:cubicBezTo>
                      <a:cubicBezTo>
                        <a:pt x="2" y="70"/>
                        <a:pt x="3" y="69"/>
                        <a:pt x="4" y="69"/>
                      </a:cubicBezTo>
                      <a:cubicBezTo>
                        <a:pt x="24" y="58"/>
                        <a:pt x="24" y="58"/>
                        <a:pt x="24" y="58"/>
                      </a:cubicBezTo>
                      <a:cubicBezTo>
                        <a:pt x="4" y="47"/>
                        <a:pt x="4" y="47"/>
                        <a:pt x="4" y="47"/>
                      </a:cubicBezTo>
                      <a:cubicBezTo>
                        <a:pt x="1" y="46"/>
                        <a:pt x="0" y="42"/>
                        <a:pt x="1" y="40"/>
                      </a:cubicBezTo>
                      <a:cubicBezTo>
                        <a:pt x="2" y="39"/>
                        <a:pt x="3" y="38"/>
                        <a:pt x="4" y="37"/>
                      </a:cubicBezTo>
                      <a:cubicBezTo>
                        <a:pt x="72" y="1"/>
                        <a:pt x="72" y="1"/>
                        <a:pt x="72" y="1"/>
                      </a:cubicBezTo>
                      <a:cubicBezTo>
                        <a:pt x="73" y="0"/>
                        <a:pt x="75" y="0"/>
                        <a:pt x="77" y="1"/>
                      </a:cubicBezTo>
                      <a:cubicBezTo>
                        <a:pt x="145" y="37"/>
                        <a:pt x="145" y="37"/>
                        <a:pt x="145" y="37"/>
                      </a:cubicBezTo>
                      <a:cubicBezTo>
                        <a:pt x="148" y="39"/>
                        <a:pt x="149" y="42"/>
                        <a:pt x="147" y="45"/>
                      </a:cubicBezTo>
                      <a:cubicBezTo>
                        <a:pt x="147" y="46"/>
                        <a:pt x="146" y="47"/>
                        <a:pt x="145" y="47"/>
                      </a:cubicBezTo>
                      <a:cubicBezTo>
                        <a:pt x="124" y="58"/>
                        <a:pt x="124" y="58"/>
                        <a:pt x="124" y="58"/>
                      </a:cubicBezTo>
                      <a:cubicBezTo>
                        <a:pt x="145" y="69"/>
                        <a:pt x="145" y="69"/>
                        <a:pt x="145" y="69"/>
                      </a:cubicBezTo>
                      <a:cubicBezTo>
                        <a:pt x="148" y="70"/>
                        <a:pt x="149" y="74"/>
                        <a:pt x="147" y="77"/>
                      </a:cubicBezTo>
                      <a:cubicBezTo>
                        <a:pt x="147" y="78"/>
                        <a:pt x="146" y="78"/>
                        <a:pt x="145" y="79"/>
                      </a:cubicBezTo>
                      <a:cubicBezTo>
                        <a:pt x="124" y="90"/>
                        <a:pt x="124" y="90"/>
                        <a:pt x="124" y="90"/>
                      </a:cubicBezTo>
                      <a:close/>
                      <a:moveTo>
                        <a:pt x="130" y="106"/>
                      </a:moveTo>
                      <a:cubicBezTo>
                        <a:pt x="130" y="106"/>
                        <a:pt x="130" y="106"/>
                        <a:pt x="130" y="106"/>
                      </a:cubicBezTo>
                      <a:cubicBezTo>
                        <a:pt x="113" y="96"/>
                        <a:pt x="113" y="96"/>
                        <a:pt x="113" y="96"/>
                      </a:cubicBezTo>
                      <a:cubicBezTo>
                        <a:pt x="77" y="115"/>
                        <a:pt x="77" y="115"/>
                        <a:pt x="77" y="115"/>
                      </a:cubicBezTo>
                      <a:cubicBezTo>
                        <a:pt x="76" y="116"/>
                        <a:pt x="76" y="116"/>
                        <a:pt x="75" y="116"/>
                      </a:cubicBezTo>
                      <a:cubicBezTo>
                        <a:pt x="75" y="116"/>
                        <a:pt x="75" y="116"/>
                        <a:pt x="75" y="116"/>
                      </a:cubicBezTo>
                      <a:cubicBezTo>
                        <a:pt x="74" y="116"/>
                        <a:pt x="74" y="116"/>
                        <a:pt x="74" y="116"/>
                      </a:cubicBezTo>
                      <a:cubicBezTo>
                        <a:pt x="74" y="116"/>
                        <a:pt x="74" y="116"/>
                        <a:pt x="74" y="116"/>
                      </a:cubicBezTo>
                      <a:cubicBezTo>
                        <a:pt x="74" y="116"/>
                        <a:pt x="74" y="116"/>
                        <a:pt x="74" y="116"/>
                      </a:cubicBezTo>
                      <a:cubicBezTo>
                        <a:pt x="74" y="116"/>
                        <a:pt x="74" y="116"/>
                        <a:pt x="74" y="116"/>
                      </a:cubicBezTo>
                      <a:cubicBezTo>
                        <a:pt x="73" y="116"/>
                        <a:pt x="73" y="116"/>
                        <a:pt x="73" y="116"/>
                      </a:cubicBezTo>
                      <a:cubicBezTo>
                        <a:pt x="73" y="116"/>
                        <a:pt x="73" y="116"/>
                        <a:pt x="73" y="116"/>
                      </a:cubicBezTo>
                      <a:cubicBezTo>
                        <a:pt x="73" y="116"/>
                        <a:pt x="72" y="116"/>
                        <a:pt x="72" y="115"/>
                      </a:cubicBezTo>
                      <a:cubicBezTo>
                        <a:pt x="36" y="96"/>
                        <a:pt x="36" y="96"/>
                        <a:pt x="36" y="96"/>
                      </a:cubicBezTo>
                      <a:cubicBezTo>
                        <a:pt x="18" y="106"/>
                        <a:pt x="18" y="106"/>
                        <a:pt x="18" y="106"/>
                      </a:cubicBezTo>
                      <a:cubicBezTo>
                        <a:pt x="74" y="136"/>
                        <a:pt x="74" y="136"/>
                        <a:pt x="74" y="136"/>
                      </a:cubicBezTo>
                      <a:cubicBezTo>
                        <a:pt x="130" y="106"/>
                        <a:pt x="130" y="106"/>
                        <a:pt x="130" y="106"/>
                      </a:cubicBezTo>
                      <a:close/>
                      <a:moveTo>
                        <a:pt x="74" y="104"/>
                      </a:moveTo>
                      <a:cubicBezTo>
                        <a:pt x="74" y="104"/>
                        <a:pt x="74" y="104"/>
                        <a:pt x="74" y="104"/>
                      </a:cubicBezTo>
                      <a:cubicBezTo>
                        <a:pt x="93" y="94"/>
                        <a:pt x="112" y="84"/>
                        <a:pt x="130" y="74"/>
                      </a:cubicBezTo>
                      <a:cubicBezTo>
                        <a:pt x="113" y="64"/>
                        <a:pt x="113" y="64"/>
                        <a:pt x="113" y="64"/>
                      </a:cubicBezTo>
                      <a:cubicBezTo>
                        <a:pt x="77" y="84"/>
                        <a:pt x="77" y="84"/>
                        <a:pt x="77" y="84"/>
                      </a:cubicBezTo>
                      <a:cubicBezTo>
                        <a:pt x="76" y="84"/>
                        <a:pt x="76" y="84"/>
                        <a:pt x="75" y="84"/>
                      </a:cubicBezTo>
                      <a:cubicBezTo>
                        <a:pt x="75" y="84"/>
                        <a:pt x="75" y="84"/>
                        <a:pt x="75" y="84"/>
                      </a:cubicBezTo>
                      <a:cubicBezTo>
                        <a:pt x="74" y="84"/>
                        <a:pt x="74" y="84"/>
                        <a:pt x="74" y="84"/>
                      </a:cubicBezTo>
                      <a:cubicBezTo>
                        <a:pt x="74" y="84"/>
                        <a:pt x="74" y="84"/>
                        <a:pt x="74" y="84"/>
                      </a:cubicBezTo>
                      <a:cubicBezTo>
                        <a:pt x="74" y="84"/>
                        <a:pt x="74" y="84"/>
                        <a:pt x="74" y="84"/>
                      </a:cubicBezTo>
                      <a:cubicBezTo>
                        <a:pt x="74" y="84"/>
                        <a:pt x="74" y="84"/>
                        <a:pt x="74" y="84"/>
                      </a:cubicBezTo>
                      <a:cubicBezTo>
                        <a:pt x="73" y="84"/>
                        <a:pt x="73" y="84"/>
                        <a:pt x="73" y="84"/>
                      </a:cubicBezTo>
                      <a:cubicBezTo>
                        <a:pt x="73" y="84"/>
                        <a:pt x="73" y="84"/>
                        <a:pt x="73" y="84"/>
                      </a:cubicBezTo>
                      <a:cubicBezTo>
                        <a:pt x="73" y="84"/>
                        <a:pt x="72" y="84"/>
                        <a:pt x="72" y="84"/>
                      </a:cubicBezTo>
                      <a:cubicBezTo>
                        <a:pt x="36" y="64"/>
                        <a:pt x="36" y="64"/>
                        <a:pt x="36" y="64"/>
                      </a:cubicBezTo>
                      <a:cubicBezTo>
                        <a:pt x="18" y="74"/>
                        <a:pt x="18" y="74"/>
                        <a:pt x="18" y="74"/>
                      </a:cubicBezTo>
                      <a:cubicBezTo>
                        <a:pt x="37" y="84"/>
                        <a:pt x="55" y="94"/>
                        <a:pt x="74" y="104"/>
                      </a:cubicBezTo>
                      <a:close/>
                      <a:moveTo>
                        <a:pt x="74" y="72"/>
                      </a:moveTo>
                      <a:cubicBezTo>
                        <a:pt x="74" y="72"/>
                        <a:pt x="74" y="72"/>
                        <a:pt x="74" y="72"/>
                      </a:cubicBezTo>
                      <a:cubicBezTo>
                        <a:pt x="93" y="62"/>
                        <a:pt x="112" y="52"/>
                        <a:pt x="130" y="42"/>
                      </a:cubicBezTo>
                      <a:cubicBezTo>
                        <a:pt x="74" y="12"/>
                        <a:pt x="74" y="12"/>
                        <a:pt x="74" y="12"/>
                      </a:cubicBezTo>
                      <a:cubicBezTo>
                        <a:pt x="18" y="42"/>
                        <a:pt x="18" y="42"/>
                        <a:pt x="18" y="42"/>
                      </a:cubicBezTo>
                      <a:cubicBezTo>
                        <a:pt x="37" y="52"/>
                        <a:pt x="55" y="62"/>
                        <a:pt x="74" y="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15" name="文本框 14"/>
              <p:cNvSpPr txBox="1"/>
              <p:nvPr/>
            </p:nvSpPr>
            <p:spPr>
              <a:xfrm>
                <a:off x="4574894" y="2640215"/>
                <a:ext cx="131418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12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解释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性文字说明</a:t>
                </a: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6214909" y="2525915"/>
                <a:ext cx="131418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12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解释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性文字说明</a:t>
                </a: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4766762" y="4360082"/>
                <a:ext cx="131418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12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解释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性文字说明</a:t>
                </a: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390479" y="4175278"/>
                <a:ext cx="131418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zh-CN" altLang="en-US" sz="12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</a:t>
                </a:r>
                <a:r>
                  <a:rPr lang="zh-CN" altLang="en-US" sz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解释</a:t>
                </a:r>
                <a:r>
                  <a:rPr lang="zh-CN" altLang="en-US" sz="12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性文字说明</a:t>
                </a:r>
                <a:endPara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3855890" y="4637081"/>
                <a:ext cx="687043" cy="651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25000"/>
                  </a:lnSpc>
                </a:pPr>
                <a:r>
                  <a:rPr lang="en-US" altLang="zh-CN" sz="3200" b="1" dirty="0" smtClean="0">
                    <a:solidFill>
                      <a:srgbClr val="C4D64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3200" b="1" dirty="0">
                  <a:solidFill>
                    <a:srgbClr val="C4D6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7777971" y="2171972"/>
                <a:ext cx="687043" cy="651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25000"/>
                  </a:lnSpc>
                </a:pPr>
                <a:r>
                  <a:rPr lang="en-US" altLang="zh-CN" sz="3200" b="1" dirty="0" smtClean="0">
                    <a:solidFill>
                      <a:srgbClr val="FE9B3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3200" b="1" dirty="0">
                  <a:solidFill>
                    <a:srgbClr val="FE9B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7949611" y="4049251"/>
                <a:ext cx="687043" cy="651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25000"/>
                  </a:lnSpc>
                </a:pPr>
                <a:r>
                  <a:rPr lang="en-US" altLang="zh-CN" sz="3200" b="1" dirty="0" smtClean="0">
                    <a:solidFill>
                      <a:srgbClr val="F3C72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3200" b="1" dirty="0">
                  <a:solidFill>
                    <a:srgbClr val="F3C7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5" name="文本框 24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411227" y="680638"/>
            <a:ext cx="2560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Next year work plan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695325" y="1536061"/>
            <a:ext cx="2587893" cy="1752115"/>
          </a:xfrm>
          <a:prstGeom prst="roundRect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3433144" y="1536061"/>
            <a:ext cx="2587893" cy="1752115"/>
          </a:xfrm>
          <a:prstGeom prst="round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6170963" y="1536061"/>
            <a:ext cx="2587893" cy="1752115"/>
          </a:xfrm>
          <a:prstGeom prst="round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8908782" y="1536061"/>
            <a:ext cx="2587893" cy="1752115"/>
          </a:xfrm>
          <a:prstGeom prst="round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695326" y="3728582"/>
            <a:ext cx="2587892" cy="2141275"/>
            <a:chOff x="695326" y="3715882"/>
            <a:chExt cx="2587892" cy="2141275"/>
          </a:xfrm>
        </p:grpSpPr>
        <p:sp>
          <p:nvSpPr>
            <p:cNvPr id="13" name="文本框 12"/>
            <p:cNvSpPr txBox="1"/>
            <p:nvPr/>
          </p:nvSpPr>
          <p:spPr>
            <a:xfrm>
              <a:off x="942975" y="3715882"/>
              <a:ext cx="19110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C4D6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文字添加</a:t>
              </a:r>
              <a:endParaRPr lang="en-US" altLang="zh-CN" sz="2400" b="1" dirty="0" smtClean="0">
                <a:solidFill>
                  <a:srgbClr val="C4D64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95326" y="4205684"/>
              <a:ext cx="2587892" cy="144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要的单击此处添加您要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779236" y="4199807"/>
              <a:ext cx="2503981" cy="0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779236" y="5857157"/>
              <a:ext cx="2503981" cy="0"/>
            </a:xfrm>
            <a:prstGeom prst="line">
              <a:avLst/>
            </a:prstGeom>
            <a:ln w="190500">
              <a:solidFill>
                <a:srgbClr val="C4D64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3433144" y="3728582"/>
            <a:ext cx="2587892" cy="2141275"/>
            <a:chOff x="3433144" y="3715882"/>
            <a:chExt cx="2587892" cy="2141275"/>
          </a:xfrm>
        </p:grpSpPr>
        <p:sp>
          <p:nvSpPr>
            <p:cNvPr id="18" name="文本框 17"/>
            <p:cNvSpPr txBox="1"/>
            <p:nvPr/>
          </p:nvSpPr>
          <p:spPr>
            <a:xfrm>
              <a:off x="3680793" y="3715882"/>
              <a:ext cx="19110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0EA9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文字添加</a:t>
              </a:r>
              <a:endParaRPr lang="en-US" altLang="zh-CN" sz="2400" b="1" dirty="0" smtClean="0">
                <a:solidFill>
                  <a:srgbClr val="0EA9B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433144" y="4205684"/>
              <a:ext cx="2587892" cy="144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要的单击此处添加您要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3517054" y="4199807"/>
              <a:ext cx="2503981" cy="0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3517054" y="5857157"/>
              <a:ext cx="2503981" cy="0"/>
            </a:xfrm>
            <a:prstGeom prst="line">
              <a:avLst/>
            </a:prstGeom>
            <a:ln w="190500">
              <a:solidFill>
                <a:srgbClr val="0EA9B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6170964" y="3728582"/>
            <a:ext cx="2587892" cy="2141275"/>
            <a:chOff x="6170964" y="3715882"/>
            <a:chExt cx="2587892" cy="2141275"/>
          </a:xfrm>
        </p:grpSpPr>
        <p:sp>
          <p:nvSpPr>
            <p:cNvPr id="23" name="文本框 22"/>
            <p:cNvSpPr txBox="1"/>
            <p:nvPr/>
          </p:nvSpPr>
          <p:spPr>
            <a:xfrm>
              <a:off x="6418613" y="3715882"/>
              <a:ext cx="19110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E9B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文字添加</a:t>
              </a:r>
              <a:endParaRPr lang="en-US" altLang="zh-CN" sz="2400" b="1" dirty="0" smtClean="0">
                <a:solidFill>
                  <a:srgbClr val="FE9B3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170964" y="4205684"/>
              <a:ext cx="2587892" cy="144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要的单击此处添加您要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6254874" y="4199807"/>
              <a:ext cx="2503981" cy="0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6254874" y="5857157"/>
              <a:ext cx="2503981" cy="0"/>
            </a:xfrm>
            <a:prstGeom prst="line">
              <a:avLst/>
            </a:prstGeom>
            <a:ln w="190500">
              <a:solidFill>
                <a:srgbClr val="FE9B3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>
            <a:off x="8908783" y="3728582"/>
            <a:ext cx="2587892" cy="2141275"/>
            <a:chOff x="8908783" y="3715882"/>
            <a:chExt cx="2587892" cy="2141275"/>
          </a:xfrm>
        </p:grpSpPr>
        <p:sp>
          <p:nvSpPr>
            <p:cNvPr id="28" name="文本框 27"/>
            <p:cNvSpPr txBox="1"/>
            <p:nvPr/>
          </p:nvSpPr>
          <p:spPr>
            <a:xfrm>
              <a:off x="9156432" y="3715882"/>
              <a:ext cx="19110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3C7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文字添加</a:t>
              </a:r>
              <a:endParaRPr lang="en-US" altLang="zh-CN" sz="2400" b="1" dirty="0" smtClean="0">
                <a:solidFill>
                  <a:srgbClr val="F3C72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908783" y="4205684"/>
              <a:ext cx="2587892" cy="144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要的单击此处添加您要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8992693" y="4199807"/>
              <a:ext cx="2503981" cy="0"/>
            </a:xfrm>
            <a:prstGeom prst="line">
              <a:avLst/>
            </a:prstGeom>
            <a:ln w="22225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8992693" y="5857157"/>
              <a:ext cx="2503981" cy="0"/>
            </a:xfrm>
            <a:prstGeom prst="line">
              <a:avLst/>
            </a:prstGeom>
            <a:ln w="190500">
              <a:solidFill>
                <a:srgbClr val="F3C72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本框 39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411227" y="680638"/>
            <a:ext cx="2560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Next year work plan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 38"/>
          <p:cNvSpPr/>
          <p:nvPr/>
        </p:nvSpPr>
        <p:spPr>
          <a:xfrm rot="18951159">
            <a:off x="4872058" y="3352703"/>
            <a:ext cx="3923694" cy="5672887"/>
          </a:xfrm>
          <a:custGeom>
            <a:avLst/>
            <a:gdLst>
              <a:gd name="connsiteX0" fmla="*/ 3923694 w 3923694"/>
              <a:gd name="connsiteY0" fmla="*/ 0 h 5672887"/>
              <a:gd name="connsiteX1" fmla="*/ 3923694 w 3923694"/>
              <a:gd name="connsiteY1" fmla="*/ 5672887 h 5672887"/>
              <a:gd name="connsiteX2" fmla="*/ 0 w 3923694"/>
              <a:gd name="connsiteY2" fmla="*/ 1864270 h 5672887"/>
              <a:gd name="connsiteX3" fmla="*/ 0 w 3923694"/>
              <a:gd name="connsiteY3" fmla="*/ 0 h 567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3694" h="5672887">
                <a:moveTo>
                  <a:pt x="3923694" y="0"/>
                </a:moveTo>
                <a:lnTo>
                  <a:pt x="3923694" y="5672887"/>
                </a:lnTo>
                <a:lnTo>
                  <a:pt x="0" y="1864270"/>
                </a:lnTo>
                <a:lnTo>
                  <a:pt x="0" y="0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 34"/>
          <p:cNvSpPr/>
          <p:nvPr/>
        </p:nvSpPr>
        <p:spPr>
          <a:xfrm rot="18951159">
            <a:off x="3318417" y="-3556223"/>
            <a:ext cx="9030315" cy="11097379"/>
          </a:xfrm>
          <a:custGeom>
            <a:avLst/>
            <a:gdLst>
              <a:gd name="connsiteX0" fmla="*/ 1659474 w 9030315"/>
              <a:gd name="connsiteY0" fmla="*/ 0 h 11097379"/>
              <a:gd name="connsiteX1" fmla="*/ 9030315 w 9030315"/>
              <a:gd name="connsiteY1" fmla="*/ 7154664 h 11097379"/>
              <a:gd name="connsiteX2" fmla="*/ 5203235 w 9030315"/>
              <a:gd name="connsiteY2" fmla="*/ 11097379 h 11097379"/>
              <a:gd name="connsiteX3" fmla="*/ 3245870 w 9030315"/>
              <a:gd name="connsiteY3" fmla="*/ 11097379 h 11097379"/>
              <a:gd name="connsiteX4" fmla="*/ 1 w 9030315"/>
              <a:gd name="connsiteY4" fmla="*/ 7946709 h 11097379"/>
              <a:gd name="connsiteX5" fmla="*/ 0 w 9030315"/>
              <a:gd name="connsiteY5" fmla="*/ 0 h 1109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0315" h="11097379">
                <a:moveTo>
                  <a:pt x="1659474" y="0"/>
                </a:moveTo>
                <a:lnTo>
                  <a:pt x="9030315" y="7154664"/>
                </a:lnTo>
                <a:lnTo>
                  <a:pt x="5203235" y="11097379"/>
                </a:lnTo>
                <a:lnTo>
                  <a:pt x="3245870" y="11097379"/>
                </a:lnTo>
                <a:lnTo>
                  <a:pt x="1" y="7946709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 rot="18951159">
            <a:off x="-1212310" y="1035467"/>
            <a:ext cx="6629536" cy="6458757"/>
          </a:xfrm>
          <a:custGeom>
            <a:avLst/>
            <a:gdLst>
              <a:gd name="connsiteX0" fmla="*/ 6111015 w 6629536"/>
              <a:gd name="connsiteY0" fmla="*/ 0 h 6458757"/>
              <a:gd name="connsiteX1" fmla="*/ 6629536 w 6629536"/>
              <a:gd name="connsiteY1" fmla="*/ 503314 h 6458757"/>
              <a:gd name="connsiteX2" fmla="*/ 6629536 w 6629536"/>
              <a:gd name="connsiteY2" fmla="*/ 6458756 h 6458757"/>
              <a:gd name="connsiteX3" fmla="*/ 2918632 w 6629536"/>
              <a:gd name="connsiteY3" fmla="*/ 6458757 h 6458757"/>
              <a:gd name="connsiteX4" fmla="*/ 0 w 6629536"/>
              <a:gd name="connsiteY4" fmla="*/ 3625724 h 6458757"/>
              <a:gd name="connsiteX5" fmla="*/ 3519385 w 6629536"/>
              <a:gd name="connsiteY5" fmla="*/ 0 h 6458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9536" h="6458757">
                <a:moveTo>
                  <a:pt x="6111015" y="0"/>
                </a:moveTo>
                <a:lnTo>
                  <a:pt x="6629536" y="503314"/>
                </a:lnTo>
                <a:lnTo>
                  <a:pt x="6629536" y="6458756"/>
                </a:lnTo>
                <a:lnTo>
                  <a:pt x="2918632" y="6458757"/>
                </a:lnTo>
                <a:lnTo>
                  <a:pt x="0" y="3625724"/>
                </a:lnTo>
                <a:lnTo>
                  <a:pt x="3519385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 32"/>
          <p:cNvSpPr/>
          <p:nvPr/>
        </p:nvSpPr>
        <p:spPr>
          <a:xfrm rot="18951159">
            <a:off x="785462" y="212396"/>
            <a:ext cx="3923694" cy="5522825"/>
          </a:xfrm>
          <a:custGeom>
            <a:avLst/>
            <a:gdLst>
              <a:gd name="connsiteX0" fmla="*/ 3405170 w 3923694"/>
              <a:gd name="connsiteY0" fmla="*/ 0 h 5522825"/>
              <a:gd name="connsiteX1" fmla="*/ 3923694 w 3923694"/>
              <a:gd name="connsiteY1" fmla="*/ 503316 h 5522825"/>
              <a:gd name="connsiteX2" fmla="*/ 3923694 w 3923694"/>
              <a:gd name="connsiteY2" fmla="*/ 5522825 h 5522825"/>
              <a:gd name="connsiteX3" fmla="*/ 0 w 3923694"/>
              <a:gd name="connsiteY3" fmla="*/ 5522825 h 5522825"/>
              <a:gd name="connsiteX4" fmla="*/ 0 w 3923694"/>
              <a:gd name="connsiteY4" fmla="*/ 805153 h 5522825"/>
              <a:gd name="connsiteX5" fmla="*/ 781539 w 3923694"/>
              <a:gd name="connsiteY5" fmla="*/ 0 h 552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3694" h="5522825">
                <a:moveTo>
                  <a:pt x="3405170" y="0"/>
                </a:moveTo>
                <a:lnTo>
                  <a:pt x="3923694" y="503316"/>
                </a:lnTo>
                <a:lnTo>
                  <a:pt x="3923694" y="5522825"/>
                </a:lnTo>
                <a:lnTo>
                  <a:pt x="0" y="5522825"/>
                </a:lnTo>
                <a:lnTo>
                  <a:pt x="0" y="805153"/>
                </a:lnTo>
                <a:lnTo>
                  <a:pt x="781539" y="0"/>
                </a:lnTo>
                <a:close/>
              </a:path>
            </a:pathLst>
          </a:custGeom>
          <a:solidFill>
            <a:srgbClr val="C4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 50"/>
          <p:cNvSpPr/>
          <p:nvPr/>
        </p:nvSpPr>
        <p:spPr>
          <a:xfrm rot="18951159">
            <a:off x="1110707" y="735171"/>
            <a:ext cx="6649403" cy="4077251"/>
          </a:xfrm>
          <a:custGeom>
            <a:avLst/>
            <a:gdLst>
              <a:gd name="connsiteX0" fmla="*/ 5206923 w 6649403"/>
              <a:gd name="connsiteY0" fmla="*/ 0 h 4077251"/>
              <a:gd name="connsiteX1" fmla="*/ 6649403 w 6649403"/>
              <a:gd name="connsiteY1" fmla="*/ 1400174 h 4077251"/>
              <a:gd name="connsiteX2" fmla="*/ 6649403 w 6649403"/>
              <a:gd name="connsiteY2" fmla="*/ 4077251 h 4077251"/>
              <a:gd name="connsiteX3" fmla="*/ 0 w 6649403"/>
              <a:gd name="connsiteY3" fmla="*/ 4077251 h 4077251"/>
              <a:gd name="connsiteX4" fmla="*/ 0 w 6649403"/>
              <a:gd name="connsiteY4" fmla="*/ 0 h 407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9403" h="4077251">
                <a:moveTo>
                  <a:pt x="5206923" y="0"/>
                </a:moveTo>
                <a:lnTo>
                  <a:pt x="6649403" y="1400174"/>
                </a:lnTo>
                <a:lnTo>
                  <a:pt x="6649403" y="4077251"/>
                </a:lnTo>
                <a:lnTo>
                  <a:pt x="0" y="4077251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">
              <a:grayscl/>
            </a:blip>
            <a:srcRect/>
            <a:stretch>
              <a:fillRect l="-19878" t="-20626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0" name="任意多边形 49"/>
          <p:cNvSpPr/>
          <p:nvPr/>
        </p:nvSpPr>
        <p:spPr>
          <a:xfrm rot="18951159">
            <a:off x="126884" y="1253956"/>
            <a:ext cx="6297173" cy="1093479"/>
          </a:xfrm>
          <a:custGeom>
            <a:avLst/>
            <a:gdLst>
              <a:gd name="connsiteX0" fmla="*/ 5170654 w 6297173"/>
              <a:gd name="connsiteY0" fmla="*/ 0 h 1093479"/>
              <a:gd name="connsiteX1" fmla="*/ 6297173 w 6297173"/>
              <a:gd name="connsiteY1" fmla="*/ 1093479 h 1093479"/>
              <a:gd name="connsiteX2" fmla="*/ 0 w 6297173"/>
              <a:gd name="connsiteY2" fmla="*/ 1093479 h 1093479"/>
              <a:gd name="connsiteX3" fmla="*/ 0 w 6297173"/>
              <a:gd name="connsiteY3" fmla="*/ 0 h 109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7173" h="1093479">
                <a:moveTo>
                  <a:pt x="5170654" y="0"/>
                </a:moveTo>
                <a:lnTo>
                  <a:pt x="6297173" y="1093479"/>
                </a:lnTo>
                <a:lnTo>
                  <a:pt x="0" y="1093479"/>
                </a:lnTo>
                <a:lnTo>
                  <a:pt x="0" y="0"/>
                </a:lnTo>
                <a:close/>
              </a:path>
            </a:pathLst>
          </a:custGeom>
          <a:solidFill>
            <a:srgbClr val="C4D64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任意多边形 31"/>
          <p:cNvSpPr/>
          <p:nvPr/>
        </p:nvSpPr>
        <p:spPr>
          <a:xfrm rot="2751159">
            <a:off x="7459083" y="79536"/>
            <a:ext cx="5659620" cy="9364102"/>
          </a:xfrm>
          <a:custGeom>
            <a:avLst/>
            <a:gdLst>
              <a:gd name="connsiteX0" fmla="*/ 0 w 5659620"/>
              <a:gd name="connsiteY0" fmla="*/ 760973 h 9364102"/>
              <a:gd name="connsiteX1" fmla="*/ 738654 w 5659620"/>
              <a:gd name="connsiteY1" fmla="*/ 0 h 9364102"/>
              <a:gd name="connsiteX2" fmla="*/ 5659620 w 5659620"/>
              <a:gd name="connsiteY2" fmla="*/ 4776640 h 9364102"/>
              <a:gd name="connsiteX3" fmla="*/ 1206702 w 5659620"/>
              <a:gd name="connsiteY3" fmla="*/ 9364102 h 9364102"/>
              <a:gd name="connsiteX4" fmla="*/ 0 w 5659620"/>
              <a:gd name="connsiteY4" fmla="*/ 9364102 h 9364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9620" h="9364102">
                <a:moveTo>
                  <a:pt x="0" y="760973"/>
                </a:moveTo>
                <a:lnTo>
                  <a:pt x="738654" y="0"/>
                </a:lnTo>
                <a:lnTo>
                  <a:pt x="5659620" y="4776640"/>
                </a:lnTo>
                <a:lnTo>
                  <a:pt x="1206702" y="9364102"/>
                </a:lnTo>
                <a:lnTo>
                  <a:pt x="0" y="9364102"/>
                </a:lnTo>
                <a:close/>
              </a:path>
            </a:pathLst>
          </a:custGeom>
          <a:solidFill>
            <a:srgbClr val="274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/>
        </p:nvSpPr>
        <p:spPr>
          <a:xfrm rot="18951159">
            <a:off x="242920" y="-86333"/>
            <a:ext cx="4121525" cy="1771902"/>
          </a:xfrm>
          <a:custGeom>
            <a:avLst/>
            <a:gdLst>
              <a:gd name="connsiteX0" fmla="*/ 2296085 w 4121525"/>
              <a:gd name="connsiteY0" fmla="*/ 0 h 1771902"/>
              <a:gd name="connsiteX1" fmla="*/ 4121525 w 4121525"/>
              <a:gd name="connsiteY1" fmla="*/ 1771902 h 1771902"/>
              <a:gd name="connsiteX2" fmla="*/ 0 w 4121525"/>
              <a:gd name="connsiteY2" fmla="*/ 1771902 h 1771902"/>
              <a:gd name="connsiteX3" fmla="*/ 0 w 4121525"/>
              <a:gd name="connsiteY3" fmla="*/ 0 h 1771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525" h="1771902">
                <a:moveTo>
                  <a:pt x="2296085" y="0"/>
                </a:moveTo>
                <a:lnTo>
                  <a:pt x="4121525" y="1771902"/>
                </a:lnTo>
                <a:lnTo>
                  <a:pt x="0" y="1771902"/>
                </a:lnTo>
                <a:lnTo>
                  <a:pt x="0" y="0"/>
                </a:lnTo>
                <a:close/>
              </a:path>
            </a:pathLst>
          </a:custGeom>
          <a:solidFill>
            <a:srgbClr val="C4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353870" y="4195057"/>
            <a:ext cx="43944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smtClean="0">
                <a:solidFill>
                  <a:schemeClr val="bg1"/>
                </a:solidFill>
              </a:rPr>
              <a:t>THANK</a:t>
            </a:r>
            <a:r>
              <a:rPr lang="en-US" altLang="zh-CN" sz="6600" b="1" dirty="0" smtClean="0"/>
              <a:t> </a:t>
            </a:r>
            <a:r>
              <a:rPr lang="en-US" altLang="zh-CN" sz="6600" b="1" dirty="0" smtClean="0">
                <a:solidFill>
                  <a:srgbClr val="C4D644"/>
                </a:solidFill>
              </a:rPr>
              <a:t>YOU</a:t>
            </a:r>
            <a:endParaRPr lang="zh-CN" altLang="en-US" sz="6600" b="1" dirty="0">
              <a:solidFill>
                <a:srgbClr val="C4D644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382897" y="5187257"/>
            <a:ext cx="425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年度工作总结汇报</a:t>
            </a:r>
            <a:endParaRPr lang="zh-CN" altLang="en-US" sz="3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rot="16200000">
            <a:off x="-1215899" y="2420112"/>
            <a:ext cx="4449575" cy="2017776"/>
            <a:chOff x="1448094" y="2420112"/>
            <a:chExt cx="4449575" cy="2017776"/>
          </a:xfrm>
        </p:grpSpPr>
        <p:sp>
          <p:nvSpPr>
            <p:cNvPr id="3" name="任意多边形 2"/>
            <p:cNvSpPr/>
            <p:nvPr/>
          </p:nvSpPr>
          <p:spPr>
            <a:xfrm flipV="1">
              <a:off x="1448094" y="2420113"/>
              <a:ext cx="2118806" cy="1227403"/>
            </a:xfrm>
            <a:custGeom>
              <a:avLst/>
              <a:gdLst>
                <a:gd name="connsiteX0" fmla="*/ 0 w 1844197"/>
                <a:gd name="connsiteY0" fmla="*/ 1068325 h 1068325"/>
                <a:gd name="connsiteX1" fmla="*/ 1844197 w 1844197"/>
                <a:gd name="connsiteY1" fmla="*/ 1068325 h 1068325"/>
                <a:gd name="connsiteX2" fmla="*/ 922098 w 1844197"/>
                <a:gd name="connsiteY2" fmla="*/ 0 h 10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4197" h="1068325">
                  <a:moveTo>
                    <a:pt x="0" y="1068325"/>
                  </a:moveTo>
                  <a:lnTo>
                    <a:pt x="1844197" y="1068325"/>
                  </a:lnTo>
                  <a:lnTo>
                    <a:pt x="922098" y="0"/>
                  </a:lnTo>
                  <a:close/>
                </a:path>
              </a:pathLst>
            </a:custGeom>
            <a:solidFill>
              <a:srgbClr val="C4D644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 flipV="1">
              <a:off x="2414481" y="2420112"/>
              <a:ext cx="3483188" cy="2017776"/>
            </a:xfrm>
            <a:prstGeom prst="triangle">
              <a:avLst/>
            </a:prstGeom>
            <a:solidFill>
              <a:srgbClr val="2741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457450" y="152400"/>
            <a:ext cx="2832827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1300" dirty="0" smtClean="0">
                <a:gradFill flip="none" rotWithShape="1">
                  <a:gsLst>
                    <a:gs pos="50000">
                      <a:srgbClr val="274162"/>
                    </a:gs>
                    <a:gs pos="50000">
                      <a:schemeClr val="tx2"/>
                    </a:gs>
                  </a:gsLst>
                  <a:lin ang="2700000" scaled="1"/>
                  <a:tileRect/>
                </a:gradFill>
                <a:latin typeface="Geometr706 BlkCn BT" panose="020B0706030503030204" pitchFamily="34" charset="0"/>
                <a:cs typeface="Aharoni" panose="02010803020104030203" pitchFamily="2" charset="-79"/>
              </a:rPr>
              <a:t>1</a:t>
            </a:r>
            <a:endParaRPr lang="zh-CN" altLang="en-US" sz="41300" dirty="0">
              <a:gradFill flip="none" rotWithShape="1">
                <a:gsLst>
                  <a:gs pos="50000">
                    <a:srgbClr val="274162"/>
                  </a:gs>
                  <a:gs pos="50000">
                    <a:schemeClr val="tx2"/>
                  </a:gs>
                </a:gsLst>
                <a:lin ang="2700000" scaled="1"/>
                <a:tileRect/>
              </a:gradFill>
              <a:latin typeface="Geometr706 BlkCn BT" panose="020B070603050303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5290277" y="3839242"/>
            <a:ext cx="4933950" cy="0"/>
          </a:xfrm>
          <a:prstGeom prst="line">
            <a:avLst/>
          </a:prstGeom>
          <a:ln w="28575">
            <a:solidFill>
              <a:srgbClr val="C4D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290277" y="4518184"/>
            <a:ext cx="4933950" cy="0"/>
          </a:xfrm>
          <a:prstGeom prst="line">
            <a:avLst/>
          </a:prstGeom>
          <a:ln w="28575">
            <a:solidFill>
              <a:srgbClr val="C4D6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290277" y="2867693"/>
            <a:ext cx="487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90277" y="3947881"/>
            <a:ext cx="487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rPr>
              <a:t>Annual work summary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时尚中黑简体" panose="0101010401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2411227" y="197463"/>
            <a:ext cx="4874996" cy="760174"/>
            <a:chOff x="2411227" y="197463"/>
            <a:chExt cx="4874996" cy="760174"/>
          </a:xfrm>
        </p:grpSpPr>
        <p:sp>
          <p:nvSpPr>
            <p:cNvPr id="3" name="文本框 2"/>
            <p:cNvSpPr txBox="1"/>
            <p:nvPr/>
          </p:nvSpPr>
          <p:spPr>
            <a:xfrm>
              <a:off x="2411227" y="197463"/>
              <a:ext cx="48749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年度工作概述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449328" y="680638"/>
              <a:ext cx="2548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Annual work summary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7733572" y="471329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0EA9B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文字添加此处</a:t>
            </a:r>
            <a:endParaRPr lang="en-US" altLang="zh-CN" sz="2400" b="1" dirty="0" smtClean="0">
              <a:solidFill>
                <a:srgbClr val="0EA9B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733572" y="5203094"/>
            <a:ext cx="38734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单击此处添加您要的文字内容，字号字体随意编辑为自己想要的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406151" y="471329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400" b="1" dirty="0" smtClean="0">
                <a:solidFill>
                  <a:srgbClr val="FE9B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文字添加此处</a:t>
            </a:r>
            <a:endParaRPr lang="en-US" altLang="zh-CN" sz="2400" b="1" dirty="0" smtClean="0">
              <a:solidFill>
                <a:srgbClr val="FE9B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63977" y="5203094"/>
            <a:ext cx="3873499" cy="75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单击此处添加您要的文字内容，字号字体随意编辑为自己想要的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873038" y="184192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文字添加此处</a:t>
            </a:r>
            <a:endParaRPr lang="en-US" altLang="zh-CN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085932" y="2331726"/>
            <a:ext cx="3873499" cy="144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单击此处添加您要的文字内容，字号字体随意编辑为自己想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要的单击此处添加您要的文字内容，字号字体随意编辑为自己想要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028722" y="232971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C4D6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文字添加此处</a:t>
            </a:r>
            <a:endParaRPr lang="en-US" altLang="zh-CN" sz="2400" b="1" dirty="0" smtClean="0">
              <a:solidFill>
                <a:srgbClr val="C4D6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028722" y="2819516"/>
            <a:ext cx="38734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单击此处添加您要的文字内容，字号字体随意编辑为自己想要的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7126397" y="2813639"/>
            <a:ext cx="3657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7836700" y="5201614"/>
            <a:ext cx="3657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779876" y="5201614"/>
            <a:ext cx="3657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组合 75"/>
          <p:cNvGrpSpPr/>
          <p:nvPr/>
        </p:nvGrpSpPr>
        <p:grpSpPr>
          <a:xfrm>
            <a:off x="1163180" y="1574207"/>
            <a:ext cx="707790" cy="707790"/>
            <a:chOff x="1163180" y="1574207"/>
            <a:chExt cx="707790" cy="707790"/>
          </a:xfrm>
        </p:grpSpPr>
        <p:sp>
          <p:nvSpPr>
            <p:cNvPr id="53" name="椭圆 52"/>
            <p:cNvSpPr/>
            <p:nvPr/>
          </p:nvSpPr>
          <p:spPr>
            <a:xfrm>
              <a:off x="1163180" y="1574207"/>
              <a:ext cx="707790" cy="707790"/>
            </a:xfrm>
            <a:prstGeom prst="ellipse">
              <a:avLst/>
            </a:prstGeom>
            <a:solidFill>
              <a:srgbClr val="F3C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1350387" y="1796531"/>
              <a:ext cx="333375" cy="276225"/>
              <a:chOff x="915989" y="5294314"/>
              <a:chExt cx="333375" cy="276225"/>
            </a:xfrm>
            <a:solidFill>
              <a:schemeClr val="bg1"/>
            </a:solidFill>
          </p:grpSpPr>
          <p:sp>
            <p:nvSpPr>
              <p:cNvPr id="60" name="Freeform 790"/>
              <p:cNvSpPr/>
              <p:nvPr/>
            </p:nvSpPr>
            <p:spPr bwMode="auto">
              <a:xfrm>
                <a:off x="966789" y="5343526"/>
                <a:ext cx="231775" cy="177800"/>
              </a:xfrm>
              <a:custGeom>
                <a:avLst/>
                <a:gdLst>
                  <a:gd name="T0" fmla="*/ 11 w 146"/>
                  <a:gd name="T1" fmla="*/ 69 h 112"/>
                  <a:gd name="T2" fmla="*/ 26 w 146"/>
                  <a:gd name="T3" fmla="*/ 58 h 112"/>
                  <a:gd name="T4" fmla="*/ 48 w 146"/>
                  <a:gd name="T5" fmla="*/ 85 h 112"/>
                  <a:gd name="T6" fmla="*/ 73 w 146"/>
                  <a:gd name="T7" fmla="*/ 29 h 112"/>
                  <a:gd name="T8" fmla="*/ 101 w 146"/>
                  <a:gd name="T9" fmla="*/ 112 h 112"/>
                  <a:gd name="T10" fmla="*/ 125 w 146"/>
                  <a:gd name="T11" fmla="*/ 54 h 112"/>
                  <a:gd name="T12" fmla="*/ 135 w 146"/>
                  <a:gd name="T13" fmla="*/ 78 h 112"/>
                  <a:gd name="T14" fmla="*/ 146 w 146"/>
                  <a:gd name="T15" fmla="*/ 76 h 112"/>
                  <a:gd name="T16" fmla="*/ 125 w 146"/>
                  <a:gd name="T17" fmla="*/ 26 h 112"/>
                  <a:gd name="T18" fmla="*/ 102 w 146"/>
                  <a:gd name="T19" fmla="*/ 82 h 112"/>
                  <a:gd name="T20" fmla="*/ 75 w 146"/>
                  <a:gd name="T21" fmla="*/ 0 h 112"/>
                  <a:gd name="T22" fmla="*/ 45 w 146"/>
                  <a:gd name="T23" fmla="*/ 66 h 112"/>
                  <a:gd name="T24" fmla="*/ 28 w 146"/>
                  <a:gd name="T25" fmla="*/ 45 h 112"/>
                  <a:gd name="T26" fmla="*/ 0 w 146"/>
                  <a:gd name="T27" fmla="*/ 66 h 112"/>
                  <a:gd name="T28" fmla="*/ 8 w 146"/>
                  <a:gd name="T29" fmla="*/ 71 h 112"/>
                  <a:gd name="T30" fmla="*/ 11 w 146"/>
                  <a:gd name="T31" fmla="*/ 6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6" h="112">
                    <a:moveTo>
                      <a:pt x="11" y="69"/>
                    </a:moveTo>
                    <a:lnTo>
                      <a:pt x="26" y="58"/>
                    </a:lnTo>
                    <a:lnTo>
                      <a:pt x="48" y="85"/>
                    </a:lnTo>
                    <a:lnTo>
                      <a:pt x="73" y="29"/>
                    </a:lnTo>
                    <a:lnTo>
                      <a:pt x="101" y="112"/>
                    </a:lnTo>
                    <a:lnTo>
                      <a:pt x="125" y="54"/>
                    </a:lnTo>
                    <a:lnTo>
                      <a:pt x="135" y="78"/>
                    </a:lnTo>
                    <a:lnTo>
                      <a:pt x="146" y="76"/>
                    </a:lnTo>
                    <a:lnTo>
                      <a:pt x="125" y="26"/>
                    </a:lnTo>
                    <a:lnTo>
                      <a:pt x="102" y="82"/>
                    </a:lnTo>
                    <a:lnTo>
                      <a:pt x="75" y="0"/>
                    </a:lnTo>
                    <a:lnTo>
                      <a:pt x="45" y="66"/>
                    </a:lnTo>
                    <a:lnTo>
                      <a:pt x="28" y="45"/>
                    </a:lnTo>
                    <a:lnTo>
                      <a:pt x="0" y="66"/>
                    </a:lnTo>
                    <a:lnTo>
                      <a:pt x="8" y="71"/>
                    </a:lnTo>
                    <a:lnTo>
                      <a:pt x="11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791"/>
              <p:cNvSpPr>
                <a:spLocks noEditPoints="1"/>
              </p:cNvSpPr>
              <p:nvPr/>
            </p:nvSpPr>
            <p:spPr bwMode="auto">
              <a:xfrm>
                <a:off x="915989" y="5294314"/>
                <a:ext cx="333375" cy="276225"/>
              </a:xfrm>
              <a:custGeom>
                <a:avLst/>
                <a:gdLst>
                  <a:gd name="T0" fmla="*/ 0 w 210"/>
                  <a:gd name="T1" fmla="*/ 0 h 174"/>
                  <a:gd name="T2" fmla="*/ 0 w 210"/>
                  <a:gd name="T3" fmla="*/ 174 h 174"/>
                  <a:gd name="T4" fmla="*/ 210 w 210"/>
                  <a:gd name="T5" fmla="*/ 174 h 174"/>
                  <a:gd name="T6" fmla="*/ 210 w 210"/>
                  <a:gd name="T7" fmla="*/ 0 h 174"/>
                  <a:gd name="T8" fmla="*/ 0 w 210"/>
                  <a:gd name="T9" fmla="*/ 0 h 174"/>
                  <a:gd name="T10" fmla="*/ 189 w 210"/>
                  <a:gd name="T11" fmla="*/ 154 h 174"/>
                  <a:gd name="T12" fmla="*/ 21 w 210"/>
                  <a:gd name="T13" fmla="*/ 154 h 174"/>
                  <a:gd name="T14" fmla="*/ 21 w 210"/>
                  <a:gd name="T15" fmla="*/ 21 h 174"/>
                  <a:gd name="T16" fmla="*/ 189 w 210"/>
                  <a:gd name="T17" fmla="*/ 21 h 174"/>
                  <a:gd name="T18" fmla="*/ 189 w 210"/>
                  <a:gd name="T19" fmla="*/ 15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174">
                    <a:moveTo>
                      <a:pt x="0" y="0"/>
                    </a:moveTo>
                    <a:lnTo>
                      <a:pt x="0" y="174"/>
                    </a:lnTo>
                    <a:lnTo>
                      <a:pt x="210" y="174"/>
                    </a:lnTo>
                    <a:lnTo>
                      <a:pt x="210" y="0"/>
                    </a:lnTo>
                    <a:lnTo>
                      <a:pt x="0" y="0"/>
                    </a:lnTo>
                    <a:close/>
                    <a:moveTo>
                      <a:pt x="189" y="154"/>
                    </a:moveTo>
                    <a:lnTo>
                      <a:pt x="21" y="154"/>
                    </a:lnTo>
                    <a:lnTo>
                      <a:pt x="21" y="21"/>
                    </a:lnTo>
                    <a:lnTo>
                      <a:pt x="189" y="21"/>
                    </a:lnTo>
                    <a:lnTo>
                      <a:pt x="189" y="1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4536219" y="2325329"/>
            <a:ext cx="3119564" cy="2816666"/>
            <a:chOff x="4536219" y="2325329"/>
            <a:chExt cx="3119564" cy="2816666"/>
          </a:xfrm>
        </p:grpSpPr>
        <p:grpSp>
          <p:nvGrpSpPr>
            <p:cNvPr id="40" name="组合 39"/>
            <p:cNvGrpSpPr/>
            <p:nvPr/>
          </p:nvGrpSpPr>
          <p:grpSpPr>
            <a:xfrm>
              <a:off x="4536219" y="2325329"/>
              <a:ext cx="3119564" cy="2816666"/>
              <a:chOff x="4096472" y="1846941"/>
              <a:chExt cx="3999057" cy="3610765"/>
            </a:xfrm>
          </p:grpSpPr>
          <p:sp>
            <p:nvSpPr>
              <p:cNvPr id="34" name="任意多边形 33"/>
              <p:cNvSpPr/>
              <p:nvPr/>
            </p:nvSpPr>
            <p:spPr>
              <a:xfrm>
                <a:off x="5282370" y="1846941"/>
                <a:ext cx="1626430" cy="1820730"/>
              </a:xfrm>
              <a:custGeom>
                <a:avLst/>
                <a:gdLst>
                  <a:gd name="connsiteX0" fmla="*/ 705096 w 1409378"/>
                  <a:gd name="connsiteY0" fmla="*/ 0 h 1577749"/>
                  <a:gd name="connsiteX1" fmla="*/ 1050274 w 1409378"/>
                  <a:gd name="connsiteY1" fmla="*/ 304099 h 1577749"/>
                  <a:gd name="connsiteX2" fmla="*/ 1055657 w 1409378"/>
                  <a:gd name="connsiteY2" fmla="*/ 327147 h 1577749"/>
                  <a:gd name="connsiteX3" fmla="*/ 1409378 w 1409378"/>
                  <a:gd name="connsiteY3" fmla="*/ 1368610 h 1577749"/>
                  <a:gd name="connsiteX4" fmla="*/ 1051572 w 1409378"/>
                  <a:gd name="connsiteY4" fmla="*/ 1575189 h 1577749"/>
                  <a:gd name="connsiteX5" fmla="*/ 940290 w 1409378"/>
                  <a:gd name="connsiteY5" fmla="*/ 1044267 h 1577749"/>
                  <a:gd name="connsiteX6" fmla="*/ 936675 w 1409378"/>
                  <a:gd name="connsiteY6" fmla="*/ 1019190 h 1577749"/>
                  <a:gd name="connsiteX7" fmla="*/ 705098 w 1409378"/>
                  <a:gd name="connsiteY7" fmla="*/ 688598 h 1577749"/>
                  <a:gd name="connsiteX8" fmla="*/ 473521 w 1409378"/>
                  <a:gd name="connsiteY8" fmla="*/ 1019190 h 1577749"/>
                  <a:gd name="connsiteX9" fmla="*/ 469911 w 1409378"/>
                  <a:gd name="connsiteY9" fmla="*/ 1044237 h 1577749"/>
                  <a:gd name="connsiteX10" fmla="*/ 358086 w 1409378"/>
                  <a:gd name="connsiteY10" fmla="*/ 1577749 h 1577749"/>
                  <a:gd name="connsiteX11" fmla="*/ 0 w 1409378"/>
                  <a:gd name="connsiteY11" fmla="*/ 1371008 h 1577749"/>
                  <a:gd name="connsiteX12" fmla="*/ 354535 w 1409378"/>
                  <a:gd name="connsiteY12" fmla="*/ 327147 h 1577749"/>
                  <a:gd name="connsiteX13" fmla="*/ 359918 w 1409378"/>
                  <a:gd name="connsiteY13" fmla="*/ 304099 h 1577749"/>
                  <a:gd name="connsiteX14" fmla="*/ 705096 w 1409378"/>
                  <a:gd name="connsiteY14" fmla="*/ 0 h 157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09378" h="1577749">
                    <a:moveTo>
                      <a:pt x="705096" y="0"/>
                    </a:moveTo>
                    <a:cubicBezTo>
                      <a:pt x="860267" y="0"/>
                      <a:pt x="993404" y="125393"/>
                      <a:pt x="1050274" y="304099"/>
                    </a:cubicBezTo>
                    <a:lnTo>
                      <a:pt x="1055657" y="327147"/>
                    </a:lnTo>
                    <a:lnTo>
                      <a:pt x="1409378" y="1368610"/>
                    </a:lnTo>
                    <a:lnTo>
                      <a:pt x="1051572" y="1575189"/>
                    </a:lnTo>
                    <a:lnTo>
                      <a:pt x="940290" y="1044267"/>
                    </a:lnTo>
                    <a:lnTo>
                      <a:pt x="936675" y="1019190"/>
                    </a:lnTo>
                    <a:cubicBezTo>
                      <a:pt x="898522" y="824915"/>
                      <a:pt x="809202" y="688598"/>
                      <a:pt x="705098" y="688598"/>
                    </a:cubicBezTo>
                    <a:cubicBezTo>
                      <a:pt x="600994" y="688598"/>
                      <a:pt x="511674" y="824915"/>
                      <a:pt x="473521" y="1019190"/>
                    </a:cubicBezTo>
                    <a:lnTo>
                      <a:pt x="469911" y="1044237"/>
                    </a:lnTo>
                    <a:lnTo>
                      <a:pt x="358086" y="1577749"/>
                    </a:lnTo>
                    <a:lnTo>
                      <a:pt x="0" y="1371008"/>
                    </a:lnTo>
                    <a:lnTo>
                      <a:pt x="354535" y="327147"/>
                    </a:lnTo>
                    <a:lnTo>
                      <a:pt x="359918" y="304099"/>
                    </a:lnTo>
                    <a:cubicBezTo>
                      <a:pt x="416788" y="125393"/>
                      <a:pt x="549925" y="0"/>
                      <a:pt x="705096" y="0"/>
                    </a:cubicBezTo>
                    <a:close/>
                  </a:path>
                </a:pathLst>
              </a:custGeom>
              <a:solidFill>
                <a:srgbClr val="C4D6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任意多边形 36"/>
              <p:cNvSpPr/>
              <p:nvPr/>
            </p:nvSpPr>
            <p:spPr>
              <a:xfrm rot="7200000">
                <a:off x="6373762" y="3735939"/>
                <a:ext cx="1625544" cy="1817990"/>
              </a:xfrm>
              <a:custGeom>
                <a:avLst/>
                <a:gdLst>
                  <a:gd name="connsiteX0" fmla="*/ 0 w 1408610"/>
                  <a:gd name="connsiteY0" fmla="*/ 1368781 h 1575374"/>
                  <a:gd name="connsiteX1" fmla="*/ 353780 w 1408610"/>
                  <a:gd name="connsiteY1" fmla="*/ 327147 h 1575374"/>
                  <a:gd name="connsiteX2" fmla="*/ 359163 w 1408610"/>
                  <a:gd name="connsiteY2" fmla="*/ 304099 h 1575374"/>
                  <a:gd name="connsiteX3" fmla="*/ 704341 w 1408610"/>
                  <a:gd name="connsiteY3" fmla="*/ 0 h 1575374"/>
                  <a:gd name="connsiteX4" fmla="*/ 1049519 w 1408610"/>
                  <a:gd name="connsiteY4" fmla="*/ 304099 h 1575374"/>
                  <a:gd name="connsiteX5" fmla="*/ 1054902 w 1408610"/>
                  <a:gd name="connsiteY5" fmla="*/ 327147 h 1575374"/>
                  <a:gd name="connsiteX6" fmla="*/ 1408610 w 1408610"/>
                  <a:gd name="connsiteY6" fmla="*/ 1368570 h 1575374"/>
                  <a:gd name="connsiteX7" fmla="*/ 1050808 w 1408610"/>
                  <a:gd name="connsiteY7" fmla="*/ 1575147 h 1575374"/>
                  <a:gd name="connsiteX8" fmla="*/ 939535 w 1408610"/>
                  <a:gd name="connsiteY8" fmla="*/ 1044267 h 1575374"/>
                  <a:gd name="connsiteX9" fmla="*/ 935920 w 1408610"/>
                  <a:gd name="connsiteY9" fmla="*/ 1019191 h 1575374"/>
                  <a:gd name="connsiteX10" fmla="*/ 704343 w 1408610"/>
                  <a:gd name="connsiteY10" fmla="*/ 688598 h 1575374"/>
                  <a:gd name="connsiteX11" fmla="*/ 472766 w 1408610"/>
                  <a:gd name="connsiteY11" fmla="*/ 1019190 h 1575374"/>
                  <a:gd name="connsiteX12" fmla="*/ 469156 w 1408610"/>
                  <a:gd name="connsiteY12" fmla="*/ 1044237 h 1575374"/>
                  <a:gd name="connsiteX13" fmla="*/ 357829 w 1408610"/>
                  <a:gd name="connsiteY13" fmla="*/ 1575374 h 1575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08610" h="1575374">
                    <a:moveTo>
                      <a:pt x="0" y="1368781"/>
                    </a:moveTo>
                    <a:lnTo>
                      <a:pt x="353780" y="327147"/>
                    </a:lnTo>
                    <a:lnTo>
                      <a:pt x="359163" y="304099"/>
                    </a:lnTo>
                    <a:cubicBezTo>
                      <a:pt x="416033" y="125393"/>
                      <a:pt x="549170" y="0"/>
                      <a:pt x="704341" y="0"/>
                    </a:cubicBezTo>
                    <a:cubicBezTo>
                      <a:pt x="859512" y="0"/>
                      <a:pt x="992649" y="125393"/>
                      <a:pt x="1049519" y="304099"/>
                    </a:cubicBezTo>
                    <a:lnTo>
                      <a:pt x="1054902" y="327147"/>
                    </a:lnTo>
                    <a:lnTo>
                      <a:pt x="1408610" y="1368570"/>
                    </a:lnTo>
                    <a:lnTo>
                      <a:pt x="1050808" y="1575147"/>
                    </a:lnTo>
                    <a:lnTo>
                      <a:pt x="939535" y="1044267"/>
                    </a:lnTo>
                    <a:lnTo>
                      <a:pt x="935920" y="1019191"/>
                    </a:lnTo>
                    <a:cubicBezTo>
                      <a:pt x="897767" y="824915"/>
                      <a:pt x="808447" y="688598"/>
                      <a:pt x="704343" y="688598"/>
                    </a:cubicBezTo>
                    <a:cubicBezTo>
                      <a:pt x="600239" y="688598"/>
                      <a:pt x="510919" y="824915"/>
                      <a:pt x="472766" y="1019190"/>
                    </a:cubicBezTo>
                    <a:lnTo>
                      <a:pt x="469156" y="1044237"/>
                    </a:lnTo>
                    <a:lnTo>
                      <a:pt x="357829" y="1575374"/>
                    </a:lnTo>
                    <a:close/>
                  </a:path>
                </a:pathLst>
              </a:custGeom>
              <a:solidFill>
                <a:srgbClr val="0EA9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任意多边形 37"/>
              <p:cNvSpPr/>
              <p:nvPr/>
            </p:nvSpPr>
            <p:spPr>
              <a:xfrm rot="14400000">
                <a:off x="4193096" y="3736326"/>
                <a:ext cx="1624712" cy="1817960"/>
              </a:xfrm>
              <a:custGeom>
                <a:avLst/>
                <a:gdLst>
                  <a:gd name="connsiteX0" fmla="*/ 1407890 w 1407890"/>
                  <a:gd name="connsiteY0" fmla="*/ 1366479 h 1575347"/>
                  <a:gd name="connsiteX1" fmla="*/ 1050332 w 1407890"/>
                  <a:gd name="connsiteY1" fmla="*/ 1572915 h 1575347"/>
                  <a:gd name="connsiteX2" fmla="*/ 939526 w 1407890"/>
                  <a:gd name="connsiteY2" fmla="*/ 1044267 h 1575347"/>
                  <a:gd name="connsiteX3" fmla="*/ 935911 w 1407890"/>
                  <a:gd name="connsiteY3" fmla="*/ 1019190 h 1575347"/>
                  <a:gd name="connsiteX4" fmla="*/ 704334 w 1407890"/>
                  <a:gd name="connsiteY4" fmla="*/ 688598 h 1575347"/>
                  <a:gd name="connsiteX5" fmla="*/ 472757 w 1407890"/>
                  <a:gd name="connsiteY5" fmla="*/ 1019190 h 1575347"/>
                  <a:gd name="connsiteX6" fmla="*/ 469147 w 1407890"/>
                  <a:gd name="connsiteY6" fmla="*/ 1044237 h 1575347"/>
                  <a:gd name="connsiteX7" fmla="*/ 357825 w 1407890"/>
                  <a:gd name="connsiteY7" fmla="*/ 1575347 h 1575347"/>
                  <a:gd name="connsiteX8" fmla="*/ 0 w 1407890"/>
                  <a:gd name="connsiteY8" fmla="*/ 1368756 h 1575347"/>
                  <a:gd name="connsiteX9" fmla="*/ 353771 w 1407890"/>
                  <a:gd name="connsiteY9" fmla="*/ 327147 h 1575347"/>
                  <a:gd name="connsiteX10" fmla="*/ 359154 w 1407890"/>
                  <a:gd name="connsiteY10" fmla="*/ 304099 h 1575347"/>
                  <a:gd name="connsiteX11" fmla="*/ 704332 w 1407890"/>
                  <a:gd name="connsiteY11" fmla="*/ 0 h 1575347"/>
                  <a:gd name="connsiteX12" fmla="*/ 1049510 w 1407890"/>
                  <a:gd name="connsiteY12" fmla="*/ 304099 h 1575347"/>
                  <a:gd name="connsiteX13" fmla="*/ 1054893 w 1407890"/>
                  <a:gd name="connsiteY13" fmla="*/ 327147 h 157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07890" h="1575347">
                    <a:moveTo>
                      <a:pt x="1407890" y="1366479"/>
                    </a:moveTo>
                    <a:lnTo>
                      <a:pt x="1050332" y="1572915"/>
                    </a:lnTo>
                    <a:lnTo>
                      <a:pt x="939526" y="1044267"/>
                    </a:lnTo>
                    <a:lnTo>
                      <a:pt x="935911" y="1019190"/>
                    </a:lnTo>
                    <a:cubicBezTo>
                      <a:pt x="897758" y="824915"/>
                      <a:pt x="808438" y="688598"/>
                      <a:pt x="704334" y="688598"/>
                    </a:cubicBezTo>
                    <a:cubicBezTo>
                      <a:pt x="600230" y="688598"/>
                      <a:pt x="510910" y="824915"/>
                      <a:pt x="472757" y="1019190"/>
                    </a:cubicBezTo>
                    <a:lnTo>
                      <a:pt x="469147" y="1044237"/>
                    </a:lnTo>
                    <a:lnTo>
                      <a:pt x="357825" y="1575347"/>
                    </a:lnTo>
                    <a:lnTo>
                      <a:pt x="0" y="1368756"/>
                    </a:lnTo>
                    <a:lnTo>
                      <a:pt x="353771" y="327147"/>
                    </a:lnTo>
                    <a:lnTo>
                      <a:pt x="359154" y="304099"/>
                    </a:lnTo>
                    <a:cubicBezTo>
                      <a:pt x="416024" y="125393"/>
                      <a:pt x="549161" y="0"/>
                      <a:pt x="704332" y="0"/>
                    </a:cubicBezTo>
                    <a:cubicBezTo>
                      <a:pt x="859503" y="0"/>
                      <a:pt x="992640" y="125393"/>
                      <a:pt x="1049510" y="304099"/>
                    </a:cubicBezTo>
                    <a:lnTo>
                      <a:pt x="1054893" y="327147"/>
                    </a:lnTo>
                    <a:close/>
                  </a:path>
                </a:pathLst>
              </a:custGeom>
              <a:solidFill>
                <a:srgbClr val="FE9B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5976099" y="2495353"/>
              <a:ext cx="242888" cy="284162"/>
              <a:chOff x="9598025" y="2727326"/>
              <a:chExt cx="242888" cy="284162"/>
            </a:xfrm>
            <a:solidFill>
              <a:schemeClr val="bg1"/>
            </a:solidFill>
          </p:grpSpPr>
          <p:sp>
            <p:nvSpPr>
              <p:cNvPr id="63" name="Freeform 45"/>
              <p:cNvSpPr/>
              <p:nvPr/>
            </p:nvSpPr>
            <p:spPr bwMode="auto">
              <a:xfrm>
                <a:off x="9707563" y="2830513"/>
                <a:ext cx="71438" cy="107950"/>
              </a:xfrm>
              <a:custGeom>
                <a:avLst/>
                <a:gdLst>
                  <a:gd name="T0" fmla="*/ 65 w 74"/>
                  <a:gd name="T1" fmla="*/ 111 h 113"/>
                  <a:gd name="T2" fmla="*/ 62 w 74"/>
                  <a:gd name="T3" fmla="*/ 113 h 113"/>
                  <a:gd name="T4" fmla="*/ 61 w 74"/>
                  <a:gd name="T5" fmla="*/ 113 h 113"/>
                  <a:gd name="T6" fmla="*/ 58 w 74"/>
                  <a:gd name="T7" fmla="*/ 113 h 113"/>
                  <a:gd name="T8" fmla="*/ 3 w 74"/>
                  <a:gd name="T9" fmla="*/ 75 h 113"/>
                  <a:gd name="T10" fmla="*/ 1 w 74"/>
                  <a:gd name="T11" fmla="*/ 74 h 113"/>
                  <a:gd name="T12" fmla="*/ 0 w 74"/>
                  <a:gd name="T13" fmla="*/ 71 h 113"/>
                  <a:gd name="T14" fmla="*/ 0 w 74"/>
                  <a:gd name="T15" fmla="*/ 5 h 113"/>
                  <a:gd name="T16" fmla="*/ 1 w 74"/>
                  <a:gd name="T17" fmla="*/ 1 h 113"/>
                  <a:gd name="T18" fmla="*/ 5 w 74"/>
                  <a:gd name="T19" fmla="*/ 0 h 113"/>
                  <a:gd name="T20" fmla="*/ 18 w 74"/>
                  <a:gd name="T21" fmla="*/ 0 h 113"/>
                  <a:gd name="T22" fmla="*/ 22 w 74"/>
                  <a:gd name="T23" fmla="*/ 1 h 113"/>
                  <a:gd name="T24" fmla="*/ 23 w 74"/>
                  <a:gd name="T25" fmla="*/ 5 h 113"/>
                  <a:gd name="T26" fmla="*/ 23 w 74"/>
                  <a:gd name="T27" fmla="*/ 61 h 113"/>
                  <a:gd name="T28" fmla="*/ 71 w 74"/>
                  <a:gd name="T29" fmla="*/ 93 h 113"/>
                  <a:gd name="T30" fmla="*/ 72 w 74"/>
                  <a:gd name="T31" fmla="*/ 100 h 113"/>
                  <a:gd name="T32" fmla="*/ 65 w 74"/>
                  <a:gd name="T33" fmla="*/ 11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113">
                    <a:moveTo>
                      <a:pt x="65" y="111"/>
                    </a:moveTo>
                    <a:cubicBezTo>
                      <a:pt x="65" y="112"/>
                      <a:pt x="64" y="113"/>
                      <a:pt x="62" y="113"/>
                    </a:cubicBezTo>
                    <a:cubicBezTo>
                      <a:pt x="62" y="113"/>
                      <a:pt x="62" y="113"/>
                      <a:pt x="61" y="113"/>
                    </a:cubicBezTo>
                    <a:cubicBezTo>
                      <a:pt x="60" y="113"/>
                      <a:pt x="59" y="113"/>
                      <a:pt x="58" y="113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2" y="75"/>
                      <a:pt x="2" y="75"/>
                      <a:pt x="1" y="74"/>
                    </a:cubicBezTo>
                    <a:cubicBezTo>
                      <a:pt x="0" y="73"/>
                      <a:pt x="0" y="72"/>
                      <a:pt x="0" y="7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21" y="0"/>
                      <a:pt x="22" y="1"/>
                    </a:cubicBezTo>
                    <a:cubicBezTo>
                      <a:pt x="23" y="2"/>
                      <a:pt x="23" y="3"/>
                      <a:pt x="23" y="5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71" y="93"/>
                      <a:pt x="71" y="93"/>
                      <a:pt x="71" y="93"/>
                    </a:cubicBezTo>
                    <a:cubicBezTo>
                      <a:pt x="73" y="94"/>
                      <a:pt x="74" y="98"/>
                      <a:pt x="72" y="100"/>
                    </a:cubicBezTo>
                    <a:lnTo>
                      <a:pt x="65" y="1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46"/>
              <p:cNvSpPr/>
              <p:nvPr/>
            </p:nvSpPr>
            <p:spPr bwMode="auto">
              <a:xfrm>
                <a:off x="9598025" y="2727326"/>
                <a:ext cx="109538" cy="87313"/>
              </a:xfrm>
              <a:custGeom>
                <a:avLst/>
                <a:gdLst>
                  <a:gd name="T0" fmla="*/ 113 w 113"/>
                  <a:gd name="T1" fmla="*/ 38 h 90"/>
                  <a:gd name="T2" fmla="*/ 100 w 113"/>
                  <a:gd name="T3" fmla="*/ 15 h 90"/>
                  <a:gd name="T4" fmla="*/ 40 w 113"/>
                  <a:gd name="T5" fmla="*/ 18 h 90"/>
                  <a:gd name="T6" fmla="*/ 7 w 113"/>
                  <a:gd name="T7" fmla="*/ 69 h 90"/>
                  <a:gd name="T8" fmla="*/ 19 w 113"/>
                  <a:gd name="T9" fmla="*/ 90 h 90"/>
                  <a:gd name="T10" fmla="*/ 113 w 113"/>
                  <a:gd name="T11" fmla="*/ 3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" h="90">
                    <a:moveTo>
                      <a:pt x="113" y="38"/>
                    </a:moveTo>
                    <a:cubicBezTo>
                      <a:pt x="100" y="15"/>
                      <a:pt x="100" y="15"/>
                      <a:pt x="100" y="15"/>
                    </a:cubicBezTo>
                    <a:cubicBezTo>
                      <a:pt x="92" y="2"/>
                      <a:pt x="71" y="0"/>
                      <a:pt x="40" y="18"/>
                    </a:cubicBezTo>
                    <a:cubicBezTo>
                      <a:pt x="9" y="36"/>
                      <a:pt x="0" y="56"/>
                      <a:pt x="7" y="69"/>
                    </a:cubicBezTo>
                    <a:cubicBezTo>
                      <a:pt x="19" y="90"/>
                      <a:pt x="19" y="90"/>
                      <a:pt x="19" y="90"/>
                    </a:cubicBezTo>
                    <a:cubicBezTo>
                      <a:pt x="41" y="61"/>
                      <a:pt x="75" y="42"/>
                      <a:pt x="113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47"/>
              <p:cNvSpPr/>
              <p:nvPr/>
            </p:nvSpPr>
            <p:spPr bwMode="auto">
              <a:xfrm>
                <a:off x="9732963" y="2727326"/>
                <a:ext cx="107950" cy="85725"/>
              </a:xfrm>
              <a:custGeom>
                <a:avLst/>
                <a:gdLst>
                  <a:gd name="T0" fmla="*/ 94 w 113"/>
                  <a:gd name="T1" fmla="*/ 89 h 89"/>
                  <a:gd name="T2" fmla="*/ 106 w 113"/>
                  <a:gd name="T3" fmla="*/ 69 h 89"/>
                  <a:gd name="T4" fmla="*/ 73 w 113"/>
                  <a:gd name="T5" fmla="*/ 18 h 89"/>
                  <a:gd name="T6" fmla="*/ 13 w 113"/>
                  <a:gd name="T7" fmla="*/ 15 h 89"/>
                  <a:gd name="T8" fmla="*/ 0 w 113"/>
                  <a:gd name="T9" fmla="*/ 38 h 89"/>
                  <a:gd name="T10" fmla="*/ 94 w 113"/>
                  <a:gd name="T11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" h="89">
                    <a:moveTo>
                      <a:pt x="94" y="89"/>
                    </a:moveTo>
                    <a:cubicBezTo>
                      <a:pt x="106" y="69"/>
                      <a:pt x="106" y="69"/>
                      <a:pt x="106" y="69"/>
                    </a:cubicBezTo>
                    <a:cubicBezTo>
                      <a:pt x="113" y="56"/>
                      <a:pt x="104" y="36"/>
                      <a:pt x="73" y="18"/>
                    </a:cubicBezTo>
                    <a:cubicBezTo>
                      <a:pt x="42" y="0"/>
                      <a:pt x="21" y="2"/>
                      <a:pt x="13" y="15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38" y="41"/>
                      <a:pt x="71" y="61"/>
                      <a:pt x="94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48"/>
              <p:cNvSpPr>
                <a:spLocks noEditPoints="1"/>
              </p:cNvSpPr>
              <p:nvPr/>
            </p:nvSpPr>
            <p:spPr bwMode="auto">
              <a:xfrm>
                <a:off x="9602788" y="2776538"/>
                <a:ext cx="233363" cy="234950"/>
              </a:xfrm>
              <a:custGeom>
                <a:avLst/>
                <a:gdLst>
                  <a:gd name="T0" fmla="*/ 121 w 242"/>
                  <a:gd name="T1" fmla="*/ 0 h 242"/>
                  <a:gd name="T2" fmla="*/ 0 w 242"/>
                  <a:gd name="T3" fmla="*/ 121 h 242"/>
                  <a:gd name="T4" fmla="*/ 121 w 242"/>
                  <a:gd name="T5" fmla="*/ 242 h 242"/>
                  <a:gd name="T6" fmla="*/ 242 w 242"/>
                  <a:gd name="T7" fmla="*/ 121 h 242"/>
                  <a:gd name="T8" fmla="*/ 121 w 242"/>
                  <a:gd name="T9" fmla="*/ 0 h 242"/>
                  <a:gd name="T10" fmla="*/ 121 w 242"/>
                  <a:gd name="T11" fmla="*/ 212 h 242"/>
                  <a:gd name="T12" fmla="*/ 30 w 242"/>
                  <a:gd name="T13" fmla="*/ 121 h 242"/>
                  <a:gd name="T14" fmla="*/ 121 w 242"/>
                  <a:gd name="T15" fmla="*/ 30 h 242"/>
                  <a:gd name="T16" fmla="*/ 212 w 242"/>
                  <a:gd name="T17" fmla="*/ 121 h 242"/>
                  <a:gd name="T18" fmla="*/ 121 w 242"/>
                  <a:gd name="T19" fmla="*/ 21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2" h="242">
                    <a:moveTo>
                      <a:pt x="121" y="0"/>
                    </a:moveTo>
                    <a:cubicBezTo>
                      <a:pt x="54" y="0"/>
                      <a:pt x="0" y="54"/>
                      <a:pt x="0" y="121"/>
                    </a:cubicBezTo>
                    <a:cubicBezTo>
                      <a:pt x="0" y="188"/>
                      <a:pt x="54" y="242"/>
                      <a:pt x="121" y="242"/>
                    </a:cubicBezTo>
                    <a:cubicBezTo>
                      <a:pt x="188" y="242"/>
                      <a:pt x="242" y="188"/>
                      <a:pt x="242" y="121"/>
                    </a:cubicBezTo>
                    <a:cubicBezTo>
                      <a:pt x="242" y="54"/>
                      <a:pt x="188" y="0"/>
                      <a:pt x="121" y="0"/>
                    </a:cubicBezTo>
                    <a:close/>
                    <a:moveTo>
                      <a:pt x="121" y="212"/>
                    </a:moveTo>
                    <a:cubicBezTo>
                      <a:pt x="71" y="212"/>
                      <a:pt x="30" y="171"/>
                      <a:pt x="30" y="121"/>
                    </a:cubicBezTo>
                    <a:cubicBezTo>
                      <a:pt x="30" y="71"/>
                      <a:pt x="71" y="30"/>
                      <a:pt x="121" y="30"/>
                    </a:cubicBezTo>
                    <a:cubicBezTo>
                      <a:pt x="171" y="30"/>
                      <a:pt x="212" y="71"/>
                      <a:pt x="212" y="121"/>
                    </a:cubicBezTo>
                    <a:cubicBezTo>
                      <a:pt x="212" y="171"/>
                      <a:pt x="171" y="212"/>
                      <a:pt x="121" y="2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49"/>
              <p:cNvSpPr/>
              <p:nvPr/>
            </p:nvSpPr>
            <p:spPr bwMode="auto">
              <a:xfrm>
                <a:off x="9707563" y="2830513"/>
                <a:ext cx="71438" cy="107950"/>
              </a:xfrm>
              <a:custGeom>
                <a:avLst/>
                <a:gdLst>
                  <a:gd name="T0" fmla="*/ 71 w 74"/>
                  <a:gd name="T1" fmla="*/ 93 h 113"/>
                  <a:gd name="T2" fmla="*/ 23 w 74"/>
                  <a:gd name="T3" fmla="*/ 61 h 113"/>
                  <a:gd name="T4" fmla="*/ 23 w 74"/>
                  <a:gd name="T5" fmla="*/ 5 h 113"/>
                  <a:gd name="T6" fmla="*/ 22 w 74"/>
                  <a:gd name="T7" fmla="*/ 1 h 113"/>
                  <a:gd name="T8" fmla="*/ 18 w 74"/>
                  <a:gd name="T9" fmla="*/ 0 h 113"/>
                  <a:gd name="T10" fmla="*/ 5 w 74"/>
                  <a:gd name="T11" fmla="*/ 0 h 113"/>
                  <a:gd name="T12" fmla="*/ 1 w 74"/>
                  <a:gd name="T13" fmla="*/ 1 h 113"/>
                  <a:gd name="T14" fmla="*/ 0 w 74"/>
                  <a:gd name="T15" fmla="*/ 5 h 113"/>
                  <a:gd name="T16" fmla="*/ 0 w 74"/>
                  <a:gd name="T17" fmla="*/ 71 h 113"/>
                  <a:gd name="T18" fmla="*/ 1 w 74"/>
                  <a:gd name="T19" fmla="*/ 74 h 113"/>
                  <a:gd name="T20" fmla="*/ 3 w 74"/>
                  <a:gd name="T21" fmla="*/ 75 h 113"/>
                  <a:gd name="T22" fmla="*/ 58 w 74"/>
                  <a:gd name="T23" fmla="*/ 113 h 113"/>
                  <a:gd name="T24" fmla="*/ 61 w 74"/>
                  <a:gd name="T25" fmla="*/ 113 h 113"/>
                  <a:gd name="T26" fmla="*/ 62 w 74"/>
                  <a:gd name="T27" fmla="*/ 113 h 113"/>
                  <a:gd name="T28" fmla="*/ 65 w 74"/>
                  <a:gd name="T29" fmla="*/ 111 h 113"/>
                  <a:gd name="T30" fmla="*/ 72 w 74"/>
                  <a:gd name="T31" fmla="*/ 100 h 113"/>
                  <a:gd name="T32" fmla="*/ 71 w 74"/>
                  <a:gd name="T33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4" h="113">
                    <a:moveTo>
                      <a:pt x="71" y="93"/>
                    </a:move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3"/>
                      <a:pt x="23" y="2"/>
                      <a:pt x="22" y="1"/>
                    </a:cubicBezTo>
                    <a:cubicBezTo>
                      <a:pt x="21" y="0"/>
                      <a:pt x="19" y="0"/>
                      <a:pt x="1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2"/>
                      <a:pt x="0" y="73"/>
                      <a:pt x="1" y="74"/>
                    </a:cubicBezTo>
                    <a:cubicBezTo>
                      <a:pt x="2" y="75"/>
                      <a:pt x="2" y="75"/>
                      <a:pt x="3" y="75"/>
                    </a:cubicBezTo>
                    <a:cubicBezTo>
                      <a:pt x="58" y="113"/>
                      <a:pt x="58" y="113"/>
                      <a:pt x="58" y="113"/>
                    </a:cubicBezTo>
                    <a:cubicBezTo>
                      <a:pt x="59" y="113"/>
                      <a:pt x="60" y="113"/>
                      <a:pt x="61" y="113"/>
                    </a:cubicBezTo>
                    <a:cubicBezTo>
                      <a:pt x="62" y="113"/>
                      <a:pt x="62" y="113"/>
                      <a:pt x="62" y="113"/>
                    </a:cubicBezTo>
                    <a:cubicBezTo>
                      <a:pt x="64" y="113"/>
                      <a:pt x="65" y="112"/>
                      <a:pt x="65" y="111"/>
                    </a:cubicBezTo>
                    <a:cubicBezTo>
                      <a:pt x="72" y="100"/>
                      <a:pt x="72" y="100"/>
                      <a:pt x="72" y="100"/>
                    </a:cubicBezTo>
                    <a:cubicBezTo>
                      <a:pt x="74" y="98"/>
                      <a:pt x="73" y="94"/>
                      <a:pt x="71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68" name="Freeform 286"/>
            <p:cNvSpPr>
              <a:spLocks noEditPoints="1"/>
            </p:cNvSpPr>
            <p:nvPr/>
          </p:nvSpPr>
          <p:spPr bwMode="auto">
            <a:xfrm>
              <a:off x="4762660" y="4573592"/>
              <a:ext cx="276225" cy="279400"/>
            </a:xfrm>
            <a:custGeom>
              <a:avLst/>
              <a:gdLst>
                <a:gd name="T0" fmla="*/ 144 w 285"/>
                <a:gd name="T1" fmla="*/ 288 h 288"/>
                <a:gd name="T2" fmla="*/ 0 w 285"/>
                <a:gd name="T3" fmla="*/ 144 h 288"/>
                <a:gd name="T4" fmla="*/ 144 w 285"/>
                <a:gd name="T5" fmla="*/ 0 h 288"/>
                <a:gd name="T6" fmla="*/ 284 w 285"/>
                <a:gd name="T7" fmla="*/ 114 h 288"/>
                <a:gd name="T8" fmla="*/ 285 w 285"/>
                <a:gd name="T9" fmla="*/ 118 h 288"/>
                <a:gd name="T10" fmla="*/ 273 w 285"/>
                <a:gd name="T11" fmla="*/ 129 h 288"/>
                <a:gd name="T12" fmla="*/ 273 w 285"/>
                <a:gd name="T13" fmla="*/ 129 h 288"/>
                <a:gd name="T14" fmla="*/ 173 w 285"/>
                <a:gd name="T15" fmla="*/ 129 h 288"/>
                <a:gd name="T16" fmla="*/ 162 w 285"/>
                <a:gd name="T17" fmla="*/ 118 h 288"/>
                <a:gd name="T18" fmla="*/ 162 w 285"/>
                <a:gd name="T19" fmla="*/ 93 h 288"/>
                <a:gd name="T20" fmla="*/ 103 w 285"/>
                <a:gd name="T21" fmla="*/ 144 h 288"/>
                <a:gd name="T22" fmla="*/ 162 w 285"/>
                <a:gd name="T23" fmla="*/ 195 h 288"/>
                <a:gd name="T24" fmla="*/ 162 w 285"/>
                <a:gd name="T25" fmla="*/ 170 h 288"/>
                <a:gd name="T26" fmla="*/ 173 w 285"/>
                <a:gd name="T27" fmla="*/ 159 h 288"/>
                <a:gd name="T28" fmla="*/ 273 w 285"/>
                <a:gd name="T29" fmla="*/ 159 h 288"/>
                <a:gd name="T30" fmla="*/ 282 w 285"/>
                <a:gd name="T31" fmla="*/ 163 h 288"/>
                <a:gd name="T32" fmla="*/ 284 w 285"/>
                <a:gd name="T33" fmla="*/ 173 h 288"/>
                <a:gd name="T34" fmla="*/ 144 w 285"/>
                <a:gd name="T35" fmla="*/ 288 h 288"/>
                <a:gd name="T36" fmla="*/ 144 w 285"/>
                <a:gd name="T37" fmla="*/ 23 h 288"/>
                <a:gd name="T38" fmla="*/ 23 w 285"/>
                <a:gd name="T39" fmla="*/ 144 h 288"/>
                <a:gd name="T40" fmla="*/ 144 w 285"/>
                <a:gd name="T41" fmla="*/ 265 h 288"/>
                <a:gd name="T42" fmla="*/ 258 w 285"/>
                <a:gd name="T43" fmla="*/ 182 h 288"/>
                <a:gd name="T44" fmla="*/ 185 w 285"/>
                <a:gd name="T45" fmla="*/ 182 h 288"/>
                <a:gd name="T46" fmla="*/ 185 w 285"/>
                <a:gd name="T47" fmla="*/ 220 h 288"/>
                <a:gd name="T48" fmla="*/ 178 w 285"/>
                <a:gd name="T49" fmla="*/ 230 h 288"/>
                <a:gd name="T50" fmla="*/ 166 w 285"/>
                <a:gd name="T51" fmla="*/ 229 h 288"/>
                <a:gd name="T52" fmla="*/ 78 w 285"/>
                <a:gd name="T53" fmla="*/ 153 h 288"/>
                <a:gd name="T54" fmla="*/ 74 w 285"/>
                <a:gd name="T55" fmla="*/ 144 h 288"/>
                <a:gd name="T56" fmla="*/ 78 w 285"/>
                <a:gd name="T57" fmla="*/ 135 h 288"/>
                <a:gd name="T58" fmla="*/ 166 w 285"/>
                <a:gd name="T59" fmla="*/ 59 h 288"/>
                <a:gd name="T60" fmla="*/ 178 w 285"/>
                <a:gd name="T61" fmla="*/ 58 h 288"/>
                <a:gd name="T62" fmla="*/ 185 w 285"/>
                <a:gd name="T63" fmla="*/ 68 h 288"/>
                <a:gd name="T64" fmla="*/ 185 w 285"/>
                <a:gd name="T65" fmla="*/ 106 h 288"/>
                <a:gd name="T66" fmla="*/ 258 w 285"/>
                <a:gd name="T67" fmla="*/ 106 h 288"/>
                <a:gd name="T68" fmla="*/ 144 w 285"/>
                <a:gd name="T69" fmla="*/ 2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5" h="288">
                  <a:moveTo>
                    <a:pt x="144" y="288"/>
                  </a:moveTo>
                  <a:cubicBezTo>
                    <a:pt x="64" y="288"/>
                    <a:pt x="0" y="223"/>
                    <a:pt x="0" y="144"/>
                  </a:cubicBezTo>
                  <a:cubicBezTo>
                    <a:pt x="0" y="65"/>
                    <a:pt x="64" y="0"/>
                    <a:pt x="144" y="0"/>
                  </a:cubicBezTo>
                  <a:cubicBezTo>
                    <a:pt x="211" y="0"/>
                    <a:pt x="270" y="48"/>
                    <a:pt x="284" y="114"/>
                  </a:cubicBezTo>
                  <a:cubicBezTo>
                    <a:pt x="285" y="115"/>
                    <a:pt x="285" y="116"/>
                    <a:pt x="285" y="118"/>
                  </a:cubicBezTo>
                  <a:cubicBezTo>
                    <a:pt x="285" y="124"/>
                    <a:pt x="280" y="129"/>
                    <a:pt x="273" y="129"/>
                  </a:cubicBezTo>
                  <a:cubicBezTo>
                    <a:pt x="273" y="129"/>
                    <a:pt x="273" y="129"/>
                    <a:pt x="273" y="129"/>
                  </a:cubicBezTo>
                  <a:cubicBezTo>
                    <a:pt x="173" y="129"/>
                    <a:pt x="173" y="129"/>
                    <a:pt x="173" y="129"/>
                  </a:cubicBezTo>
                  <a:cubicBezTo>
                    <a:pt x="167" y="129"/>
                    <a:pt x="162" y="124"/>
                    <a:pt x="162" y="118"/>
                  </a:cubicBezTo>
                  <a:cubicBezTo>
                    <a:pt x="162" y="93"/>
                    <a:pt x="162" y="93"/>
                    <a:pt x="162" y="93"/>
                  </a:cubicBezTo>
                  <a:cubicBezTo>
                    <a:pt x="103" y="144"/>
                    <a:pt x="103" y="144"/>
                    <a:pt x="103" y="144"/>
                  </a:cubicBezTo>
                  <a:cubicBezTo>
                    <a:pt x="162" y="195"/>
                    <a:pt x="162" y="195"/>
                    <a:pt x="162" y="195"/>
                  </a:cubicBezTo>
                  <a:cubicBezTo>
                    <a:pt x="162" y="170"/>
                    <a:pt x="162" y="170"/>
                    <a:pt x="162" y="170"/>
                  </a:cubicBezTo>
                  <a:cubicBezTo>
                    <a:pt x="162" y="164"/>
                    <a:pt x="167" y="159"/>
                    <a:pt x="173" y="159"/>
                  </a:cubicBezTo>
                  <a:cubicBezTo>
                    <a:pt x="273" y="159"/>
                    <a:pt x="273" y="159"/>
                    <a:pt x="273" y="159"/>
                  </a:cubicBezTo>
                  <a:cubicBezTo>
                    <a:pt x="277" y="159"/>
                    <a:pt x="280" y="160"/>
                    <a:pt x="282" y="163"/>
                  </a:cubicBezTo>
                  <a:cubicBezTo>
                    <a:pt x="284" y="166"/>
                    <a:pt x="285" y="169"/>
                    <a:pt x="284" y="173"/>
                  </a:cubicBezTo>
                  <a:cubicBezTo>
                    <a:pt x="271" y="239"/>
                    <a:pt x="212" y="288"/>
                    <a:pt x="144" y="288"/>
                  </a:cubicBezTo>
                  <a:close/>
                  <a:moveTo>
                    <a:pt x="144" y="23"/>
                  </a:moveTo>
                  <a:cubicBezTo>
                    <a:pt x="77" y="23"/>
                    <a:pt x="23" y="77"/>
                    <a:pt x="23" y="144"/>
                  </a:cubicBezTo>
                  <a:cubicBezTo>
                    <a:pt x="23" y="211"/>
                    <a:pt x="77" y="265"/>
                    <a:pt x="144" y="265"/>
                  </a:cubicBezTo>
                  <a:cubicBezTo>
                    <a:pt x="196" y="265"/>
                    <a:pt x="242" y="231"/>
                    <a:pt x="258" y="182"/>
                  </a:cubicBezTo>
                  <a:cubicBezTo>
                    <a:pt x="185" y="182"/>
                    <a:pt x="185" y="182"/>
                    <a:pt x="185" y="182"/>
                  </a:cubicBezTo>
                  <a:cubicBezTo>
                    <a:pt x="185" y="220"/>
                    <a:pt x="185" y="220"/>
                    <a:pt x="185" y="220"/>
                  </a:cubicBezTo>
                  <a:cubicBezTo>
                    <a:pt x="185" y="224"/>
                    <a:pt x="182" y="228"/>
                    <a:pt x="178" y="230"/>
                  </a:cubicBezTo>
                  <a:cubicBezTo>
                    <a:pt x="174" y="232"/>
                    <a:pt x="169" y="232"/>
                    <a:pt x="166" y="229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5" y="150"/>
                    <a:pt x="74" y="147"/>
                    <a:pt x="74" y="144"/>
                  </a:cubicBezTo>
                  <a:cubicBezTo>
                    <a:pt x="74" y="141"/>
                    <a:pt x="75" y="138"/>
                    <a:pt x="78" y="135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69" y="56"/>
                    <a:pt x="174" y="56"/>
                    <a:pt x="178" y="58"/>
                  </a:cubicBezTo>
                  <a:cubicBezTo>
                    <a:pt x="182" y="60"/>
                    <a:pt x="185" y="64"/>
                    <a:pt x="185" y="68"/>
                  </a:cubicBezTo>
                  <a:cubicBezTo>
                    <a:pt x="185" y="106"/>
                    <a:pt x="185" y="106"/>
                    <a:pt x="185" y="106"/>
                  </a:cubicBezTo>
                  <a:cubicBezTo>
                    <a:pt x="258" y="106"/>
                    <a:pt x="258" y="106"/>
                    <a:pt x="258" y="106"/>
                  </a:cubicBezTo>
                  <a:cubicBezTo>
                    <a:pt x="242" y="57"/>
                    <a:pt x="196" y="23"/>
                    <a:pt x="144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7126397" y="4573592"/>
              <a:ext cx="279401" cy="266700"/>
              <a:chOff x="3448050" y="1622426"/>
              <a:chExt cx="279401" cy="266700"/>
            </a:xfrm>
            <a:solidFill>
              <a:schemeClr val="bg1"/>
            </a:solidFill>
          </p:grpSpPr>
          <p:sp>
            <p:nvSpPr>
              <p:cNvPr id="70" name="Freeform 379"/>
              <p:cNvSpPr>
                <a:spLocks noEditPoints="1"/>
              </p:cNvSpPr>
              <p:nvPr/>
            </p:nvSpPr>
            <p:spPr bwMode="auto">
              <a:xfrm>
                <a:off x="3448050" y="1773238"/>
                <a:ext cx="139700" cy="115888"/>
              </a:xfrm>
              <a:custGeom>
                <a:avLst/>
                <a:gdLst>
                  <a:gd name="T0" fmla="*/ 112 w 144"/>
                  <a:gd name="T1" fmla="*/ 0 h 120"/>
                  <a:gd name="T2" fmla="*/ 32 w 144"/>
                  <a:gd name="T3" fmla="*/ 0 h 120"/>
                  <a:gd name="T4" fmla="*/ 0 w 144"/>
                  <a:gd name="T5" fmla="*/ 32 h 120"/>
                  <a:gd name="T6" fmla="*/ 0 w 144"/>
                  <a:gd name="T7" fmla="*/ 88 h 120"/>
                  <a:gd name="T8" fmla="*/ 32 w 144"/>
                  <a:gd name="T9" fmla="*/ 120 h 120"/>
                  <a:gd name="T10" fmla="*/ 112 w 144"/>
                  <a:gd name="T11" fmla="*/ 120 h 120"/>
                  <a:gd name="T12" fmla="*/ 144 w 144"/>
                  <a:gd name="T13" fmla="*/ 88 h 120"/>
                  <a:gd name="T14" fmla="*/ 144 w 144"/>
                  <a:gd name="T15" fmla="*/ 32 h 120"/>
                  <a:gd name="T16" fmla="*/ 112 w 144"/>
                  <a:gd name="T17" fmla="*/ 0 h 120"/>
                  <a:gd name="T18" fmla="*/ 108 w 144"/>
                  <a:gd name="T19" fmla="*/ 92 h 120"/>
                  <a:gd name="T20" fmla="*/ 36 w 144"/>
                  <a:gd name="T21" fmla="*/ 92 h 120"/>
                  <a:gd name="T22" fmla="*/ 28 w 144"/>
                  <a:gd name="T23" fmla="*/ 84 h 120"/>
                  <a:gd name="T24" fmla="*/ 28 w 144"/>
                  <a:gd name="T25" fmla="*/ 36 h 120"/>
                  <a:gd name="T26" fmla="*/ 36 w 144"/>
                  <a:gd name="T27" fmla="*/ 28 h 120"/>
                  <a:gd name="T28" fmla="*/ 108 w 144"/>
                  <a:gd name="T29" fmla="*/ 28 h 120"/>
                  <a:gd name="T30" fmla="*/ 116 w 144"/>
                  <a:gd name="T31" fmla="*/ 36 h 120"/>
                  <a:gd name="T32" fmla="*/ 116 w 144"/>
                  <a:gd name="T33" fmla="*/ 84 h 120"/>
                  <a:gd name="T34" fmla="*/ 108 w 144"/>
                  <a:gd name="T35" fmla="*/ 9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120">
                    <a:moveTo>
                      <a:pt x="11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106"/>
                      <a:pt x="14" y="120"/>
                      <a:pt x="32" y="120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30" y="120"/>
                      <a:pt x="144" y="106"/>
                      <a:pt x="144" y="88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44" y="14"/>
                      <a:pt x="130" y="0"/>
                      <a:pt x="112" y="0"/>
                    </a:cubicBezTo>
                    <a:close/>
                    <a:moveTo>
                      <a:pt x="108" y="92"/>
                    </a:moveTo>
                    <a:cubicBezTo>
                      <a:pt x="36" y="92"/>
                      <a:pt x="36" y="92"/>
                      <a:pt x="36" y="92"/>
                    </a:cubicBezTo>
                    <a:cubicBezTo>
                      <a:pt x="32" y="92"/>
                      <a:pt x="28" y="88"/>
                      <a:pt x="28" y="84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2"/>
                      <a:pt x="32" y="28"/>
                      <a:pt x="36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2" y="28"/>
                      <a:pt x="116" y="32"/>
                      <a:pt x="116" y="36"/>
                    </a:cubicBezTo>
                    <a:cubicBezTo>
                      <a:pt x="116" y="84"/>
                      <a:pt x="116" y="84"/>
                      <a:pt x="116" y="84"/>
                    </a:cubicBezTo>
                    <a:cubicBezTo>
                      <a:pt x="116" y="88"/>
                      <a:pt x="112" y="92"/>
                      <a:pt x="108" y="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380"/>
              <p:cNvSpPr>
                <a:spLocks noEditPoints="1"/>
              </p:cNvSpPr>
              <p:nvPr/>
            </p:nvSpPr>
            <p:spPr bwMode="auto">
              <a:xfrm>
                <a:off x="3587750" y="1622426"/>
                <a:ext cx="138113" cy="115888"/>
              </a:xfrm>
              <a:custGeom>
                <a:avLst/>
                <a:gdLst>
                  <a:gd name="T0" fmla="*/ 112 w 144"/>
                  <a:gd name="T1" fmla="*/ 120 h 120"/>
                  <a:gd name="T2" fmla="*/ 144 w 144"/>
                  <a:gd name="T3" fmla="*/ 88 h 120"/>
                  <a:gd name="T4" fmla="*/ 144 w 144"/>
                  <a:gd name="T5" fmla="*/ 32 h 120"/>
                  <a:gd name="T6" fmla="*/ 112 w 144"/>
                  <a:gd name="T7" fmla="*/ 0 h 120"/>
                  <a:gd name="T8" fmla="*/ 32 w 144"/>
                  <a:gd name="T9" fmla="*/ 0 h 120"/>
                  <a:gd name="T10" fmla="*/ 0 w 144"/>
                  <a:gd name="T11" fmla="*/ 32 h 120"/>
                  <a:gd name="T12" fmla="*/ 0 w 144"/>
                  <a:gd name="T13" fmla="*/ 88 h 120"/>
                  <a:gd name="T14" fmla="*/ 32 w 144"/>
                  <a:gd name="T15" fmla="*/ 120 h 120"/>
                  <a:gd name="T16" fmla="*/ 112 w 144"/>
                  <a:gd name="T17" fmla="*/ 120 h 120"/>
                  <a:gd name="T18" fmla="*/ 28 w 144"/>
                  <a:gd name="T19" fmla="*/ 84 h 120"/>
                  <a:gd name="T20" fmla="*/ 28 w 144"/>
                  <a:gd name="T21" fmla="*/ 36 h 120"/>
                  <a:gd name="T22" fmla="*/ 36 w 144"/>
                  <a:gd name="T23" fmla="*/ 28 h 120"/>
                  <a:gd name="T24" fmla="*/ 108 w 144"/>
                  <a:gd name="T25" fmla="*/ 28 h 120"/>
                  <a:gd name="T26" fmla="*/ 116 w 144"/>
                  <a:gd name="T27" fmla="*/ 36 h 120"/>
                  <a:gd name="T28" fmla="*/ 116 w 144"/>
                  <a:gd name="T29" fmla="*/ 84 h 120"/>
                  <a:gd name="T30" fmla="*/ 108 w 144"/>
                  <a:gd name="T31" fmla="*/ 92 h 120"/>
                  <a:gd name="T32" fmla="*/ 36 w 144"/>
                  <a:gd name="T33" fmla="*/ 92 h 120"/>
                  <a:gd name="T34" fmla="*/ 28 w 144"/>
                  <a:gd name="T35" fmla="*/ 8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4" h="120">
                    <a:moveTo>
                      <a:pt x="112" y="120"/>
                    </a:moveTo>
                    <a:cubicBezTo>
                      <a:pt x="130" y="120"/>
                      <a:pt x="144" y="106"/>
                      <a:pt x="144" y="88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44" y="14"/>
                      <a:pt x="130" y="0"/>
                      <a:pt x="11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4"/>
                      <a:pt x="0" y="32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106"/>
                      <a:pt x="14" y="120"/>
                      <a:pt x="32" y="120"/>
                    </a:cubicBezTo>
                    <a:lnTo>
                      <a:pt x="112" y="120"/>
                    </a:lnTo>
                    <a:close/>
                    <a:moveTo>
                      <a:pt x="28" y="84"/>
                    </a:move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1"/>
                      <a:pt x="31" y="28"/>
                      <a:pt x="36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2" y="28"/>
                      <a:pt x="116" y="31"/>
                      <a:pt x="116" y="36"/>
                    </a:cubicBezTo>
                    <a:cubicBezTo>
                      <a:pt x="116" y="84"/>
                      <a:pt x="116" y="84"/>
                      <a:pt x="116" y="84"/>
                    </a:cubicBezTo>
                    <a:cubicBezTo>
                      <a:pt x="116" y="88"/>
                      <a:pt x="112" y="92"/>
                      <a:pt x="108" y="92"/>
                    </a:cubicBezTo>
                    <a:cubicBezTo>
                      <a:pt x="36" y="92"/>
                      <a:pt x="36" y="92"/>
                      <a:pt x="36" y="92"/>
                    </a:cubicBezTo>
                    <a:cubicBezTo>
                      <a:pt x="31" y="92"/>
                      <a:pt x="28" y="88"/>
                      <a:pt x="28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381"/>
              <p:cNvSpPr/>
              <p:nvPr/>
            </p:nvSpPr>
            <p:spPr bwMode="auto">
              <a:xfrm>
                <a:off x="3614738" y="1762126"/>
                <a:ext cx="112713" cy="127000"/>
              </a:xfrm>
              <a:custGeom>
                <a:avLst/>
                <a:gdLst>
                  <a:gd name="T0" fmla="*/ 117 w 117"/>
                  <a:gd name="T1" fmla="*/ 41 h 130"/>
                  <a:gd name="T2" fmla="*/ 75 w 117"/>
                  <a:gd name="T3" fmla="*/ 0 h 130"/>
                  <a:gd name="T4" fmla="*/ 34 w 117"/>
                  <a:gd name="T5" fmla="*/ 41 h 130"/>
                  <a:gd name="T6" fmla="*/ 35 w 117"/>
                  <a:gd name="T7" fmla="*/ 41 h 130"/>
                  <a:gd name="T8" fmla="*/ 64 w 117"/>
                  <a:gd name="T9" fmla="*/ 41 h 130"/>
                  <a:gd name="T10" fmla="*/ 64 w 117"/>
                  <a:gd name="T11" fmla="*/ 42 h 130"/>
                  <a:gd name="T12" fmla="*/ 0 w 117"/>
                  <a:gd name="T13" fmla="*/ 106 h 130"/>
                  <a:gd name="T14" fmla="*/ 0 w 117"/>
                  <a:gd name="T15" fmla="*/ 106 h 130"/>
                  <a:gd name="T16" fmla="*/ 0 w 117"/>
                  <a:gd name="T17" fmla="*/ 130 h 130"/>
                  <a:gd name="T18" fmla="*/ 0 w 117"/>
                  <a:gd name="T19" fmla="*/ 130 h 130"/>
                  <a:gd name="T20" fmla="*/ 89 w 117"/>
                  <a:gd name="T21" fmla="*/ 42 h 130"/>
                  <a:gd name="T22" fmla="*/ 89 w 117"/>
                  <a:gd name="T23" fmla="*/ 41 h 130"/>
                  <a:gd name="T24" fmla="*/ 117 w 117"/>
                  <a:gd name="T25" fmla="*/ 4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7" h="130">
                    <a:moveTo>
                      <a:pt x="117" y="41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64" y="41"/>
                      <a:pt x="64" y="41"/>
                      <a:pt x="64" y="41"/>
                    </a:cubicBezTo>
                    <a:cubicBezTo>
                      <a:pt x="64" y="41"/>
                      <a:pt x="64" y="42"/>
                      <a:pt x="64" y="42"/>
                    </a:cubicBezTo>
                    <a:cubicBezTo>
                      <a:pt x="64" y="77"/>
                      <a:pt x="35" y="106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49" y="130"/>
                      <a:pt x="89" y="91"/>
                      <a:pt x="89" y="42"/>
                    </a:cubicBezTo>
                    <a:cubicBezTo>
                      <a:pt x="89" y="42"/>
                      <a:pt x="89" y="41"/>
                      <a:pt x="89" y="41"/>
                    </a:cubicBezTo>
                    <a:lnTo>
                      <a:pt x="117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382"/>
              <p:cNvSpPr/>
              <p:nvPr/>
            </p:nvSpPr>
            <p:spPr bwMode="auto">
              <a:xfrm>
                <a:off x="3448050" y="1622426"/>
                <a:ext cx="114300" cy="125413"/>
              </a:xfrm>
              <a:custGeom>
                <a:avLst/>
                <a:gdLst>
                  <a:gd name="T0" fmla="*/ 41 w 117"/>
                  <a:gd name="T1" fmla="*/ 130 h 130"/>
                  <a:gd name="T2" fmla="*/ 83 w 117"/>
                  <a:gd name="T3" fmla="*/ 89 h 130"/>
                  <a:gd name="T4" fmla="*/ 82 w 117"/>
                  <a:gd name="T5" fmla="*/ 89 h 130"/>
                  <a:gd name="T6" fmla="*/ 53 w 117"/>
                  <a:gd name="T7" fmla="*/ 89 h 130"/>
                  <a:gd name="T8" fmla="*/ 53 w 117"/>
                  <a:gd name="T9" fmla="*/ 88 h 130"/>
                  <a:gd name="T10" fmla="*/ 117 w 117"/>
                  <a:gd name="T11" fmla="*/ 24 h 130"/>
                  <a:gd name="T12" fmla="*/ 117 w 117"/>
                  <a:gd name="T13" fmla="*/ 24 h 130"/>
                  <a:gd name="T14" fmla="*/ 117 w 117"/>
                  <a:gd name="T15" fmla="*/ 0 h 130"/>
                  <a:gd name="T16" fmla="*/ 117 w 117"/>
                  <a:gd name="T17" fmla="*/ 0 h 130"/>
                  <a:gd name="T18" fmla="*/ 28 w 117"/>
                  <a:gd name="T19" fmla="*/ 88 h 130"/>
                  <a:gd name="T20" fmla="*/ 28 w 117"/>
                  <a:gd name="T21" fmla="*/ 89 h 130"/>
                  <a:gd name="T22" fmla="*/ 0 w 117"/>
                  <a:gd name="T23" fmla="*/ 89 h 130"/>
                  <a:gd name="T24" fmla="*/ 41 w 117"/>
                  <a:gd name="T2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7" h="130">
                    <a:moveTo>
                      <a:pt x="41" y="130"/>
                    </a:moveTo>
                    <a:cubicBezTo>
                      <a:pt x="83" y="89"/>
                      <a:pt x="83" y="89"/>
                      <a:pt x="83" y="89"/>
                    </a:cubicBezTo>
                    <a:cubicBezTo>
                      <a:pt x="82" y="89"/>
                      <a:pt x="82" y="89"/>
                      <a:pt x="82" y="89"/>
                    </a:cubicBezTo>
                    <a:cubicBezTo>
                      <a:pt x="53" y="89"/>
                      <a:pt x="53" y="89"/>
                      <a:pt x="53" y="89"/>
                    </a:cubicBezTo>
                    <a:cubicBezTo>
                      <a:pt x="53" y="89"/>
                      <a:pt x="53" y="88"/>
                      <a:pt x="53" y="88"/>
                    </a:cubicBezTo>
                    <a:cubicBezTo>
                      <a:pt x="53" y="53"/>
                      <a:pt x="81" y="24"/>
                      <a:pt x="117" y="24"/>
                    </a:cubicBezTo>
                    <a:cubicBezTo>
                      <a:pt x="117" y="24"/>
                      <a:pt x="117" y="24"/>
                      <a:pt x="117" y="24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68" y="0"/>
                      <a:pt x="28" y="39"/>
                      <a:pt x="28" y="88"/>
                    </a:cubicBezTo>
                    <a:cubicBezTo>
                      <a:pt x="28" y="88"/>
                      <a:pt x="28" y="89"/>
                      <a:pt x="28" y="89"/>
                    </a:cubicBezTo>
                    <a:cubicBezTo>
                      <a:pt x="0" y="89"/>
                      <a:pt x="0" y="89"/>
                      <a:pt x="0" y="89"/>
                    </a:cubicBezTo>
                    <a:lnTo>
                      <a:pt x="41" y="1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1" grpId="0"/>
      <p:bldP spid="52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8"/>
          <p:cNvSpPr/>
          <p:nvPr/>
        </p:nvSpPr>
        <p:spPr>
          <a:xfrm rot="5400000" flipV="1">
            <a:off x="5310190" y="-23814"/>
            <a:ext cx="6857999" cy="6905628"/>
          </a:xfrm>
          <a:custGeom>
            <a:avLst/>
            <a:gdLst>
              <a:gd name="connsiteX0" fmla="*/ 0 w 6857999"/>
              <a:gd name="connsiteY0" fmla="*/ 5087366 h 6905628"/>
              <a:gd name="connsiteX1" fmla="*/ 0 w 6857999"/>
              <a:gd name="connsiteY1" fmla="*/ 6905628 h 6905628"/>
              <a:gd name="connsiteX2" fmla="*/ 6857999 w 6857999"/>
              <a:gd name="connsiteY2" fmla="*/ 6905628 h 6905628"/>
              <a:gd name="connsiteX3" fmla="*/ 6857999 w 6857999"/>
              <a:gd name="connsiteY3" fmla="*/ 2185683 h 6905628"/>
              <a:gd name="connsiteX4" fmla="*/ 4797046 w 6857999"/>
              <a:gd name="connsiteY4" fmla="*/ 0 h 690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999" h="6905628">
                <a:moveTo>
                  <a:pt x="0" y="5087366"/>
                </a:moveTo>
                <a:lnTo>
                  <a:pt x="0" y="6905628"/>
                </a:lnTo>
                <a:lnTo>
                  <a:pt x="6857999" y="6905628"/>
                </a:lnTo>
                <a:lnTo>
                  <a:pt x="6857999" y="2185683"/>
                </a:lnTo>
                <a:lnTo>
                  <a:pt x="4797046" y="0"/>
                </a:lnTo>
                <a:close/>
              </a:path>
            </a:pathLst>
          </a:custGeom>
          <a:solidFill>
            <a:srgbClr val="0EA9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76382" y="1685023"/>
            <a:ext cx="3873499" cy="1888598"/>
            <a:chOff x="876382" y="1685023"/>
            <a:chExt cx="3873499" cy="1888598"/>
          </a:xfrm>
        </p:grpSpPr>
        <p:sp>
          <p:nvSpPr>
            <p:cNvPr id="7" name="文本框 6"/>
            <p:cNvSpPr txBox="1"/>
            <p:nvPr/>
          </p:nvSpPr>
          <p:spPr>
            <a:xfrm>
              <a:off x="1663488" y="1952740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文字添加此处</a:t>
              </a:r>
              <a:endParaRPr lang="en-US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76382" y="2442542"/>
              <a:ext cx="3873499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单击此处添加您要的文字内容，字号字体随意编辑为自己想</a:t>
              </a:r>
              <a:r>
                <a: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要的单击此处添加您要的文字</a:t>
              </a:r>
              <a:r>
                <a:rPr lang="zh-CN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953630" y="1685023"/>
              <a:ext cx="707790" cy="707790"/>
            </a:xfrm>
            <a:prstGeom prst="ellipse">
              <a:avLst/>
            </a:prstGeom>
            <a:solidFill>
              <a:srgbClr val="C4D6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Rectangle 415"/>
            <p:cNvSpPr>
              <a:spLocks noChangeArrowheads="1"/>
            </p:cNvSpPr>
            <p:nvPr/>
          </p:nvSpPr>
          <p:spPr bwMode="auto">
            <a:xfrm>
              <a:off x="1286887" y="1952740"/>
              <a:ext cx="160338" cy="2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Rectangle 416"/>
            <p:cNvSpPr>
              <a:spLocks noChangeArrowheads="1"/>
            </p:cNvSpPr>
            <p:nvPr/>
          </p:nvSpPr>
          <p:spPr bwMode="auto">
            <a:xfrm>
              <a:off x="1286887" y="2001952"/>
              <a:ext cx="160338" cy="22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Rectangle 417"/>
            <p:cNvSpPr>
              <a:spLocks noChangeArrowheads="1"/>
            </p:cNvSpPr>
            <p:nvPr/>
          </p:nvSpPr>
          <p:spPr bwMode="auto">
            <a:xfrm>
              <a:off x="1286887" y="2059102"/>
              <a:ext cx="160338" cy="22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418"/>
            <p:cNvSpPr>
              <a:spLocks noChangeArrowheads="1"/>
            </p:cNvSpPr>
            <p:nvPr/>
          </p:nvSpPr>
          <p:spPr bwMode="auto">
            <a:xfrm>
              <a:off x="1286887" y="2109902"/>
              <a:ext cx="160338" cy="20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Rectangle 419"/>
            <p:cNvSpPr>
              <a:spLocks noChangeArrowheads="1"/>
            </p:cNvSpPr>
            <p:nvPr/>
          </p:nvSpPr>
          <p:spPr bwMode="auto">
            <a:xfrm>
              <a:off x="1167824" y="1952740"/>
              <a:ext cx="85725" cy="71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Rectangle 420"/>
            <p:cNvSpPr>
              <a:spLocks noChangeArrowheads="1"/>
            </p:cNvSpPr>
            <p:nvPr/>
          </p:nvSpPr>
          <p:spPr bwMode="auto">
            <a:xfrm>
              <a:off x="1167824" y="2059102"/>
              <a:ext cx="85725" cy="71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76382" y="3932923"/>
            <a:ext cx="3873499" cy="1888598"/>
            <a:chOff x="876382" y="3932923"/>
            <a:chExt cx="3873499" cy="1888598"/>
          </a:xfrm>
        </p:grpSpPr>
        <p:grpSp>
          <p:nvGrpSpPr>
            <p:cNvPr id="10" name="组合 9"/>
            <p:cNvGrpSpPr/>
            <p:nvPr/>
          </p:nvGrpSpPr>
          <p:grpSpPr>
            <a:xfrm>
              <a:off x="876382" y="4200640"/>
              <a:ext cx="3873499" cy="1620881"/>
              <a:chOff x="8420100" y="1461870"/>
              <a:chExt cx="3873499" cy="1620881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9207206" y="1461870"/>
                <a:ext cx="2031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文字添加此处</a:t>
                </a:r>
                <a:endParaRPr lang="en-US" altLang="zh-CN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8420100" y="1951672"/>
                <a:ext cx="3873499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</a:t>
                </a:r>
                <a:r>
                  <a:rPr lang="zh-CN" alt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要的单击此处添加您要的文字</a:t>
                </a: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953630" y="3932923"/>
              <a:ext cx="707790" cy="707790"/>
            </a:xfrm>
            <a:prstGeom prst="ellipse">
              <a:avLst/>
            </a:prstGeom>
            <a:solidFill>
              <a:srgbClr val="FE9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167031" y="4150293"/>
              <a:ext cx="280988" cy="273050"/>
              <a:chOff x="9578975" y="5524501"/>
              <a:chExt cx="280988" cy="273050"/>
            </a:xfrm>
            <a:solidFill>
              <a:schemeClr val="bg1"/>
            </a:solidFill>
          </p:grpSpPr>
          <p:sp>
            <p:nvSpPr>
              <p:cNvPr id="28" name="Freeform 394"/>
              <p:cNvSpPr/>
              <p:nvPr/>
            </p:nvSpPr>
            <p:spPr bwMode="auto">
              <a:xfrm>
                <a:off x="9578975" y="5705476"/>
                <a:ext cx="280988" cy="92075"/>
              </a:xfrm>
              <a:custGeom>
                <a:avLst/>
                <a:gdLst>
                  <a:gd name="T0" fmla="*/ 277 w 290"/>
                  <a:gd name="T1" fmla="*/ 1 h 95"/>
                  <a:gd name="T2" fmla="*/ 272 w 290"/>
                  <a:gd name="T3" fmla="*/ 5 h 95"/>
                  <a:gd name="T4" fmla="*/ 244 w 290"/>
                  <a:gd name="T5" fmla="*/ 19 h 95"/>
                  <a:gd name="T6" fmla="*/ 244 w 290"/>
                  <a:gd name="T7" fmla="*/ 24 h 95"/>
                  <a:gd name="T8" fmla="*/ 234 w 290"/>
                  <a:gd name="T9" fmla="*/ 35 h 95"/>
                  <a:gd name="T10" fmla="*/ 174 w 290"/>
                  <a:gd name="T11" fmla="*/ 54 h 95"/>
                  <a:gd name="T12" fmla="*/ 146 w 290"/>
                  <a:gd name="T13" fmla="*/ 55 h 95"/>
                  <a:gd name="T14" fmla="*/ 105 w 290"/>
                  <a:gd name="T15" fmla="*/ 52 h 95"/>
                  <a:gd name="T16" fmla="*/ 72 w 290"/>
                  <a:gd name="T17" fmla="*/ 43 h 95"/>
                  <a:gd name="T18" fmla="*/ 48 w 290"/>
                  <a:gd name="T19" fmla="*/ 27 h 95"/>
                  <a:gd name="T20" fmla="*/ 45 w 290"/>
                  <a:gd name="T21" fmla="*/ 20 h 95"/>
                  <a:gd name="T22" fmla="*/ 45 w 290"/>
                  <a:gd name="T23" fmla="*/ 18 h 95"/>
                  <a:gd name="T24" fmla="*/ 37 w 290"/>
                  <a:gd name="T25" fmla="*/ 15 h 95"/>
                  <a:gd name="T26" fmla="*/ 11 w 290"/>
                  <a:gd name="T27" fmla="*/ 0 h 95"/>
                  <a:gd name="T28" fmla="*/ 2 w 290"/>
                  <a:gd name="T29" fmla="*/ 13 h 95"/>
                  <a:gd name="T30" fmla="*/ 0 w 290"/>
                  <a:gd name="T31" fmla="*/ 26 h 95"/>
                  <a:gd name="T32" fmla="*/ 3 w 290"/>
                  <a:gd name="T33" fmla="*/ 42 h 95"/>
                  <a:gd name="T34" fmla="*/ 43 w 290"/>
                  <a:gd name="T35" fmla="*/ 77 h 95"/>
                  <a:gd name="T36" fmla="*/ 144 w 290"/>
                  <a:gd name="T37" fmla="*/ 95 h 95"/>
                  <a:gd name="T38" fmla="*/ 159 w 290"/>
                  <a:gd name="T39" fmla="*/ 95 h 95"/>
                  <a:gd name="T40" fmla="*/ 264 w 290"/>
                  <a:gd name="T41" fmla="*/ 68 h 95"/>
                  <a:gd name="T42" fmla="*/ 287 w 290"/>
                  <a:gd name="T43" fmla="*/ 39 h 95"/>
                  <a:gd name="T44" fmla="*/ 288 w 290"/>
                  <a:gd name="T45" fmla="*/ 28 h 95"/>
                  <a:gd name="T46" fmla="*/ 282 w 290"/>
                  <a:gd name="T47" fmla="*/ 6 h 95"/>
                  <a:gd name="T48" fmla="*/ 277 w 290"/>
                  <a:gd name="T49" fmla="*/ 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0" h="95">
                    <a:moveTo>
                      <a:pt x="277" y="1"/>
                    </a:moveTo>
                    <a:cubicBezTo>
                      <a:pt x="275" y="3"/>
                      <a:pt x="274" y="4"/>
                      <a:pt x="272" y="5"/>
                    </a:cubicBezTo>
                    <a:cubicBezTo>
                      <a:pt x="263" y="10"/>
                      <a:pt x="254" y="15"/>
                      <a:pt x="244" y="19"/>
                    </a:cubicBezTo>
                    <a:cubicBezTo>
                      <a:pt x="244" y="21"/>
                      <a:pt x="245" y="23"/>
                      <a:pt x="244" y="24"/>
                    </a:cubicBezTo>
                    <a:cubicBezTo>
                      <a:pt x="241" y="28"/>
                      <a:pt x="238" y="32"/>
                      <a:pt x="234" y="35"/>
                    </a:cubicBezTo>
                    <a:cubicBezTo>
                      <a:pt x="217" y="47"/>
                      <a:pt x="194" y="51"/>
                      <a:pt x="174" y="54"/>
                    </a:cubicBezTo>
                    <a:cubicBezTo>
                      <a:pt x="164" y="55"/>
                      <a:pt x="155" y="55"/>
                      <a:pt x="146" y="55"/>
                    </a:cubicBezTo>
                    <a:cubicBezTo>
                      <a:pt x="132" y="55"/>
                      <a:pt x="118" y="54"/>
                      <a:pt x="105" y="52"/>
                    </a:cubicBezTo>
                    <a:cubicBezTo>
                      <a:pt x="94" y="50"/>
                      <a:pt x="83" y="47"/>
                      <a:pt x="72" y="43"/>
                    </a:cubicBezTo>
                    <a:cubicBezTo>
                      <a:pt x="63" y="39"/>
                      <a:pt x="54" y="34"/>
                      <a:pt x="48" y="27"/>
                    </a:cubicBezTo>
                    <a:cubicBezTo>
                      <a:pt x="46" y="25"/>
                      <a:pt x="44" y="22"/>
                      <a:pt x="45" y="20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3" y="17"/>
                      <a:pt x="40" y="16"/>
                      <a:pt x="37" y="15"/>
                    </a:cubicBezTo>
                    <a:cubicBezTo>
                      <a:pt x="27" y="10"/>
                      <a:pt x="18" y="5"/>
                      <a:pt x="11" y="0"/>
                    </a:cubicBezTo>
                    <a:cubicBezTo>
                      <a:pt x="8" y="4"/>
                      <a:pt x="4" y="8"/>
                      <a:pt x="2" y="13"/>
                    </a:cubicBezTo>
                    <a:cubicBezTo>
                      <a:pt x="0" y="17"/>
                      <a:pt x="0" y="21"/>
                      <a:pt x="0" y="26"/>
                    </a:cubicBezTo>
                    <a:cubicBezTo>
                      <a:pt x="1" y="31"/>
                      <a:pt x="1" y="37"/>
                      <a:pt x="3" y="42"/>
                    </a:cubicBezTo>
                    <a:cubicBezTo>
                      <a:pt x="9" y="59"/>
                      <a:pt x="28" y="70"/>
                      <a:pt x="43" y="77"/>
                    </a:cubicBezTo>
                    <a:cubicBezTo>
                      <a:pt x="75" y="90"/>
                      <a:pt x="110" y="95"/>
                      <a:pt x="144" y="95"/>
                    </a:cubicBezTo>
                    <a:cubicBezTo>
                      <a:pt x="149" y="95"/>
                      <a:pt x="154" y="95"/>
                      <a:pt x="159" y="95"/>
                    </a:cubicBezTo>
                    <a:cubicBezTo>
                      <a:pt x="195" y="94"/>
                      <a:pt x="233" y="88"/>
                      <a:pt x="264" y="68"/>
                    </a:cubicBezTo>
                    <a:cubicBezTo>
                      <a:pt x="274" y="62"/>
                      <a:pt x="285" y="52"/>
                      <a:pt x="287" y="39"/>
                    </a:cubicBezTo>
                    <a:cubicBezTo>
                      <a:pt x="287" y="35"/>
                      <a:pt x="288" y="32"/>
                      <a:pt x="288" y="28"/>
                    </a:cubicBezTo>
                    <a:cubicBezTo>
                      <a:pt x="290" y="20"/>
                      <a:pt x="287" y="12"/>
                      <a:pt x="282" y="6"/>
                    </a:cubicBezTo>
                    <a:cubicBezTo>
                      <a:pt x="280" y="5"/>
                      <a:pt x="279" y="3"/>
                      <a:pt x="27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395"/>
              <p:cNvSpPr/>
              <p:nvPr/>
            </p:nvSpPr>
            <p:spPr bwMode="auto">
              <a:xfrm>
                <a:off x="9850438" y="5710238"/>
                <a:ext cx="3175" cy="3175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1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396"/>
              <p:cNvSpPr/>
              <p:nvPr/>
            </p:nvSpPr>
            <p:spPr bwMode="auto">
              <a:xfrm>
                <a:off x="9578975" y="5632451"/>
                <a:ext cx="280988" cy="90488"/>
              </a:xfrm>
              <a:custGeom>
                <a:avLst/>
                <a:gdLst>
                  <a:gd name="T0" fmla="*/ 288 w 290"/>
                  <a:gd name="T1" fmla="*/ 28 h 95"/>
                  <a:gd name="T2" fmla="*/ 282 w 290"/>
                  <a:gd name="T3" fmla="*/ 6 h 95"/>
                  <a:gd name="T4" fmla="*/ 277 w 290"/>
                  <a:gd name="T5" fmla="*/ 1 h 95"/>
                  <a:gd name="T6" fmla="*/ 272 w 290"/>
                  <a:gd name="T7" fmla="*/ 5 h 95"/>
                  <a:gd name="T8" fmla="*/ 244 w 290"/>
                  <a:gd name="T9" fmla="*/ 19 h 95"/>
                  <a:gd name="T10" fmla="*/ 244 w 290"/>
                  <a:gd name="T11" fmla="*/ 24 h 95"/>
                  <a:gd name="T12" fmla="*/ 234 w 290"/>
                  <a:gd name="T13" fmla="*/ 34 h 95"/>
                  <a:gd name="T14" fmla="*/ 174 w 290"/>
                  <a:gd name="T15" fmla="*/ 53 h 95"/>
                  <a:gd name="T16" fmla="*/ 146 w 290"/>
                  <a:gd name="T17" fmla="*/ 55 h 95"/>
                  <a:gd name="T18" fmla="*/ 105 w 290"/>
                  <a:gd name="T19" fmla="*/ 51 h 95"/>
                  <a:gd name="T20" fmla="*/ 72 w 290"/>
                  <a:gd name="T21" fmla="*/ 43 h 95"/>
                  <a:gd name="T22" fmla="*/ 48 w 290"/>
                  <a:gd name="T23" fmla="*/ 27 h 95"/>
                  <a:gd name="T24" fmla="*/ 45 w 290"/>
                  <a:gd name="T25" fmla="*/ 19 h 95"/>
                  <a:gd name="T26" fmla="*/ 45 w 290"/>
                  <a:gd name="T27" fmla="*/ 18 h 95"/>
                  <a:gd name="T28" fmla="*/ 37 w 290"/>
                  <a:gd name="T29" fmla="*/ 14 h 95"/>
                  <a:gd name="T30" fmla="*/ 11 w 290"/>
                  <a:gd name="T31" fmla="*/ 0 h 95"/>
                  <a:gd name="T32" fmla="*/ 2 w 290"/>
                  <a:gd name="T33" fmla="*/ 12 h 95"/>
                  <a:gd name="T34" fmla="*/ 0 w 290"/>
                  <a:gd name="T35" fmla="*/ 26 h 95"/>
                  <a:gd name="T36" fmla="*/ 3 w 290"/>
                  <a:gd name="T37" fmla="*/ 42 h 95"/>
                  <a:gd name="T38" fmla="*/ 43 w 290"/>
                  <a:gd name="T39" fmla="*/ 77 h 95"/>
                  <a:gd name="T40" fmla="*/ 144 w 290"/>
                  <a:gd name="T41" fmla="*/ 95 h 95"/>
                  <a:gd name="T42" fmla="*/ 159 w 290"/>
                  <a:gd name="T43" fmla="*/ 95 h 95"/>
                  <a:gd name="T44" fmla="*/ 264 w 290"/>
                  <a:gd name="T45" fmla="*/ 68 h 95"/>
                  <a:gd name="T46" fmla="*/ 287 w 290"/>
                  <a:gd name="T47" fmla="*/ 39 h 95"/>
                  <a:gd name="T48" fmla="*/ 288 w 290"/>
                  <a:gd name="T49" fmla="*/ 2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0" h="95">
                    <a:moveTo>
                      <a:pt x="288" y="28"/>
                    </a:moveTo>
                    <a:cubicBezTo>
                      <a:pt x="290" y="20"/>
                      <a:pt x="287" y="12"/>
                      <a:pt x="282" y="6"/>
                    </a:cubicBezTo>
                    <a:cubicBezTo>
                      <a:pt x="280" y="4"/>
                      <a:pt x="279" y="3"/>
                      <a:pt x="277" y="1"/>
                    </a:cubicBezTo>
                    <a:cubicBezTo>
                      <a:pt x="275" y="2"/>
                      <a:pt x="274" y="4"/>
                      <a:pt x="272" y="5"/>
                    </a:cubicBezTo>
                    <a:cubicBezTo>
                      <a:pt x="263" y="10"/>
                      <a:pt x="254" y="15"/>
                      <a:pt x="244" y="19"/>
                    </a:cubicBezTo>
                    <a:cubicBezTo>
                      <a:pt x="244" y="21"/>
                      <a:pt x="245" y="22"/>
                      <a:pt x="244" y="24"/>
                    </a:cubicBezTo>
                    <a:cubicBezTo>
                      <a:pt x="241" y="28"/>
                      <a:pt x="238" y="32"/>
                      <a:pt x="234" y="34"/>
                    </a:cubicBezTo>
                    <a:cubicBezTo>
                      <a:pt x="217" y="47"/>
                      <a:pt x="194" y="51"/>
                      <a:pt x="174" y="53"/>
                    </a:cubicBezTo>
                    <a:cubicBezTo>
                      <a:pt x="164" y="54"/>
                      <a:pt x="155" y="55"/>
                      <a:pt x="146" y="55"/>
                    </a:cubicBezTo>
                    <a:cubicBezTo>
                      <a:pt x="132" y="55"/>
                      <a:pt x="118" y="54"/>
                      <a:pt x="105" y="51"/>
                    </a:cubicBezTo>
                    <a:cubicBezTo>
                      <a:pt x="94" y="50"/>
                      <a:pt x="83" y="47"/>
                      <a:pt x="72" y="43"/>
                    </a:cubicBezTo>
                    <a:cubicBezTo>
                      <a:pt x="63" y="39"/>
                      <a:pt x="54" y="34"/>
                      <a:pt x="48" y="27"/>
                    </a:cubicBezTo>
                    <a:cubicBezTo>
                      <a:pt x="46" y="25"/>
                      <a:pt x="44" y="22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3" y="16"/>
                      <a:pt x="40" y="15"/>
                      <a:pt x="37" y="14"/>
                    </a:cubicBezTo>
                    <a:cubicBezTo>
                      <a:pt x="27" y="10"/>
                      <a:pt x="18" y="5"/>
                      <a:pt x="11" y="0"/>
                    </a:cubicBezTo>
                    <a:cubicBezTo>
                      <a:pt x="8" y="3"/>
                      <a:pt x="4" y="8"/>
                      <a:pt x="2" y="12"/>
                    </a:cubicBezTo>
                    <a:cubicBezTo>
                      <a:pt x="0" y="17"/>
                      <a:pt x="0" y="21"/>
                      <a:pt x="0" y="26"/>
                    </a:cubicBezTo>
                    <a:cubicBezTo>
                      <a:pt x="1" y="31"/>
                      <a:pt x="1" y="37"/>
                      <a:pt x="3" y="42"/>
                    </a:cubicBezTo>
                    <a:cubicBezTo>
                      <a:pt x="9" y="59"/>
                      <a:pt x="28" y="70"/>
                      <a:pt x="43" y="77"/>
                    </a:cubicBezTo>
                    <a:cubicBezTo>
                      <a:pt x="75" y="90"/>
                      <a:pt x="110" y="95"/>
                      <a:pt x="144" y="95"/>
                    </a:cubicBezTo>
                    <a:cubicBezTo>
                      <a:pt x="149" y="95"/>
                      <a:pt x="154" y="95"/>
                      <a:pt x="159" y="95"/>
                    </a:cubicBezTo>
                    <a:cubicBezTo>
                      <a:pt x="195" y="93"/>
                      <a:pt x="233" y="87"/>
                      <a:pt x="264" y="68"/>
                    </a:cubicBezTo>
                    <a:cubicBezTo>
                      <a:pt x="274" y="61"/>
                      <a:pt x="285" y="52"/>
                      <a:pt x="287" y="39"/>
                    </a:cubicBezTo>
                    <a:cubicBezTo>
                      <a:pt x="287" y="35"/>
                      <a:pt x="288" y="32"/>
                      <a:pt x="28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397"/>
              <p:cNvSpPr/>
              <p:nvPr/>
            </p:nvSpPr>
            <p:spPr bwMode="auto">
              <a:xfrm>
                <a:off x="9850438" y="5635626"/>
                <a:ext cx="3175" cy="3175"/>
              </a:xfrm>
              <a:custGeom>
                <a:avLst/>
                <a:gdLst>
                  <a:gd name="T0" fmla="*/ 0 w 3"/>
                  <a:gd name="T1" fmla="*/ 0 h 4"/>
                  <a:gd name="T2" fmla="*/ 2 w 3"/>
                  <a:gd name="T3" fmla="*/ 2 h 4"/>
                  <a:gd name="T4" fmla="*/ 3 w 3"/>
                  <a:gd name="T5" fmla="*/ 4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398"/>
              <p:cNvSpPr/>
              <p:nvPr/>
            </p:nvSpPr>
            <p:spPr bwMode="auto">
              <a:xfrm>
                <a:off x="9686925" y="55451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399"/>
              <p:cNvSpPr/>
              <p:nvPr/>
            </p:nvSpPr>
            <p:spPr bwMode="auto">
              <a:xfrm>
                <a:off x="9850438" y="5562601"/>
                <a:ext cx="3175" cy="3175"/>
              </a:xfrm>
              <a:custGeom>
                <a:avLst/>
                <a:gdLst>
                  <a:gd name="T0" fmla="*/ 0 w 3"/>
                  <a:gd name="T1" fmla="*/ 0 h 4"/>
                  <a:gd name="T2" fmla="*/ 2 w 3"/>
                  <a:gd name="T3" fmla="*/ 2 h 4"/>
                  <a:gd name="T4" fmla="*/ 3 w 3"/>
                  <a:gd name="T5" fmla="*/ 4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400"/>
              <p:cNvSpPr>
                <a:spLocks noEditPoints="1"/>
              </p:cNvSpPr>
              <p:nvPr/>
            </p:nvSpPr>
            <p:spPr bwMode="auto">
              <a:xfrm>
                <a:off x="9578975" y="5524501"/>
                <a:ext cx="280988" cy="125413"/>
              </a:xfrm>
              <a:custGeom>
                <a:avLst/>
                <a:gdLst>
                  <a:gd name="T0" fmla="*/ 43 w 290"/>
                  <a:gd name="T1" fmla="*/ 111 h 130"/>
                  <a:gd name="T2" fmla="*/ 144 w 290"/>
                  <a:gd name="T3" fmla="*/ 130 h 130"/>
                  <a:gd name="T4" fmla="*/ 159 w 290"/>
                  <a:gd name="T5" fmla="*/ 129 h 130"/>
                  <a:gd name="T6" fmla="*/ 264 w 290"/>
                  <a:gd name="T7" fmla="*/ 103 h 130"/>
                  <a:gd name="T8" fmla="*/ 287 w 290"/>
                  <a:gd name="T9" fmla="*/ 74 h 130"/>
                  <a:gd name="T10" fmla="*/ 288 w 290"/>
                  <a:gd name="T11" fmla="*/ 63 h 130"/>
                  <a:gd name="T12" fmla="*/ 282 w 290"/>
                  <a:gd name="T13" fmla="*/ 41 h 130"/>
                  <a:gd name="T14" fmla="*/ 228 w 290"/>
                  <a:gd name="T15" fmla="*/ 11 h 130"/>
                  <a:gd name="T16" fmla="*/ 157 w 290"/>
                  <a:gd name="T17" fmla="*/ 0 h 130"/>
                  <a:gd name="T18" fmla="*/ 142 w 290"/>
                  <a:gd name="T19" fmla="*/ 0 h 130"/>
                  <a:gd name="T20" fmla="*/ 86 w 290"/>
                  <a:gd name="T21" fmla="*/ 4 h 130"/>
                  <a:gd name="T22" fmla="*/ 23 w 290"/>
                  <a:gd name="T23" fmla="*/ 26 h 130"/>
                  <a:gd name="T24" fmla="*/ 2 w 290"/>
                  <a:gd name="T25" fmla="*/ 47 h 130"/>
                  <a:gd name="T26" fmla="*/ 0 w 290"/>
                  <a:gd name="T27" fmla="*/ 60 h 130"/>
                  <a:gd name="T28" fmla="*/ 3 w 290"/>
                  <a:gd name="T29" fmla="*/ 77 h 130"/>
                  <a:gd name="T30" fmla="*/ 43 w 290"/>
                  <a:gd name="T31" fmla="*/ 111 h 130"/>
                  <a:gd name="T32" fmla="*/ 45 w 290"/>
                  <a:gd name="T33" fmla="*/ 54 h 130"/>
                  <a:gd name="T34" fmla="*/ 46 w 290"/>
                  <a:gd name="T35" fmla="*/ 51 h 130"/>
                  <a:gd name="T36" fmla="*/ 56 w 290"/>
                  <a:gd name="T37" fmla="*/ 40 h 130"/>
                  <a:gd name="T38" fmla="*/ 111 w 290"/>
                  <a:gd name="T39" fmla="*/ 21 h 130"/>
                  <a:gd name="T40" fmla="*/ 111 w 290"/>
                  <a:gd name="T41" fmla="*/ 21 h 130"/>
                  <a:gd name="T42" fmla="*/ 111 w 290"/>
                  <a:gd name="T43" fmla="*/ 21 h 130"/>
                  <a:gd name="T44" fmla="*/ 143 w 290"/>
                  <a:gd name="T45" fmla="*/ 19 h 130"/>
                  <a:gd name="T46" fmla="*/ 178 w 290"/>
                  <a:gd name="T47" fmla="*/ 21 h 130"/>
                  <a:gd name="T48" fmla="*/ 219 w 290"/>
                  <a:gd name="T49" fmla="*/ 33 h 130"/>
                  <a:gd name="T50" fmla="*/ 240 w 290"/>
                  <a:gd name="T51" fmla="*/ 48 h 130"/>
                  <a:gd name="T52" fmla="*/ 244 w 290"/>
                  <a:gd name="T53" fmla="*/ 59 h 130"/>
                  <a:gd name="T54" fmla="*/ 234 w 290"/>
                  <a:gd name="T55" fmla="*/ 69 h 130"/>
                  <a:gd name="T56" fmla="*/ 174 w 290"/>
                  <a:gd name="T57" fmla="*/ 88 h 130"/>
                  <a:gd name="T58" fmla="*/ 146 w 290"/>
                  <a:gd name="T59" fmla="*/ 90 h 130"/>
                  <a:gd name="T60" fmla="*/ 105 w 290"/>
                  <a:gd name="T61" fmla="*/ 86 h 130"/>
                  <a:gd name="T62" fmla="*/ 72 w 290"/>
                  <a:gd name="T63" fmla="*/ 77 h 130"/>
                  <a:gd name="T64" fmla="*/ 48 w 290"/>
                  <a:gd name="T65" fmla="*/ 61 h 130"/>
                  <a:gd name="T66" fmla="*/ 45 w 290"/>
                  <a:gd name="T67" fmla="*/ 5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0" h="130">
                    <a:moveTo>
                      <a:pt x="43" y="111"/>
                    </a:moveTo>
                    <a:cubicBezTo>
                      <a:pt x="75" y="125"/>
                      <a:pt x="110" y="130"/>
                      <a:pt x="144" y="130"/>
                    </a:cubicBezTo>
                    <a:cubicBezTo>
                      <a:pt x="149" y="130"/>
                      <a:pt x="154" y="130"/>
                      <a:pt x="159" y="129"/>
                    </a:cubicBezTo>
                    <a:cubicBezTo>
                      <a:pt x="195" y="128"/>
                      <a:pt x="233" y="122"/>
                      <a:pt x="264" y="103"/>
                    </a:cubicBezTo>
                    <a:cubicBezTo>
                      <a:pt x="274" y="96"/>
                      <a:pt x="285" y="87"/>
                      <a:pt x="287" y="74"/>
                    </a:cubicBezTo>
                    <a:cubicBezTo>
                      <a:pt x="287" y="70"/>
                      <a:pt x="288" y="66"/>
                      <a:pt x="288" y="63"/>
                    </a:cubicBezTo>
                    <a:cubicBezTo>
                      <a:pt x="290" y="55"/>
                      <a:pt x="287" y="47"/>
                      <a:pt x="282" y="41"/>
                    </a:cubicBezTo>
                    <a:cubicBezTo>
                      <a:pt x="269" y="25"/>
                      <a:pt x="247" y="17"/>
                      <a:pt x="228" y="11"/>
                    </a:cubicBezTo>
                    <a:cubicBezTo>
                      <a:pt x="205" y="4"/>
                      <a:pt x="181" y="1"/>
                      <a:pt x="157" y="0"/>
                    </a:cubicBezTo>
                    <a:cubicBezTo>
                      <a:pt x="152" y="0"/>
                      <a:pt x="147" y="0"/>
                      <a:pt x="142" y="0"/>
                    </a:cubicBezTo>
                    <a:cubicBezTo>
                      <a:pt x="123" y="0"/>
                      <a:pt x="104" y="1"/>
                      <a:pt x="86" y="4"/>
                    </a:cubicBezTo>
                    <a:cubicBezTo>
                      <a:pt x="64" y="8"/>
                      <a:pt x="42" y="14"/>
                      <a:pt x="23" y="26"/>
                    </a:cubicBezTo>
                    <a:cubicBezTo>
                      <a:pt x="15" y="31"/>
                      <a:pt x="6" y="38"/>
                      <a:pt x="2" y="47"/>
                    </a:cubicBezTo>
                    <a:cubicBezTo>
                      <a:pt x="0" y="51"/>
                      <a:pt x="0" y="56"/>
                      <a:pt x="0" y="60"/>
                    </a:cubicBezTo>
                    <a:cubicBezTo>
                      <a:pt x="1" y="66"/>
                      <a:pt x="1" y="72"/>
                      <a:pt x="3" y="77"/>
                    </a:cubicBezTo>
                    <a:cubicBezTo>
                      <a:pt x="9" y="94"/>
                      <a:pt x="28" y="105"/>
                      <a:pt x="43" y="111"/>
                    </a:cubicBezTo>
                    <a:close/>
                    <a:moveTo>
                      <a:pt x="45" y="54"/>
                    </a:moveTo>
                    <a:cubicBezTo>
                      <a:pt x="45" y="53"/>
                      <a:pt x="45" y="52"/>
                      <a:pt x="46" y="51"/>
                    </a:cubicBezTo>
                    <a:cubicBezTo>
                      <a:pt x="48" y="47"/>
                      <a:pt x="52" y="43"/>
                      <a:pt x="56" y="40"/>
                    </a:cubicBezTo>
                    <a:cubicBezTo>
                      <a:pt x="71" y="28"/>
                      <a:pt x="92" y="24"/>
                      <a:pt x="111" y="21"/>
                    </a:cubicBezTo>
                    <a:cubicBezTo>
                      <a:pt x="111" y="21"/>
                      <a:pt x="111" y="21"/>
                      <a:pt x="111" y="21"/>
                    </a:cubicBezTo>
                    <a:cubicBezTo>
                      <a:pt x="111" y="21"/>
                      <a:pt x="111" y="21"/>
                      <a:pt x="111" y="21"/>
                    </a:cubicBezTo>
                    <a:cubicBezTo>
                      <a:pt x="121" y="19"/>
                      <a:pt x="132" y="19"/>
                      <a:pt x="143" y="19"/>
                    </a:cubicBezTo>
                    <a:cubicBezTo>
                      <a:pt x="155" y="19"/>
                      <a:pt x="166" y="20"/>
                      <a:pt x="178" y="21"/>
                    </a:cubicBezTo>
                    <a:cubicBezTo>
                      <a:pt x="192" y="23"/>
                      <a:pt x="206" y="27"/>
                      <a:pt x="219" y="33"/>
                    </a:cubicBezTo>
                    <a:cubicBezTo>
                      <a:pt x="227" y="37"/>
                      <a:pt x="235" y="41"/>
                      <a:pt x="240" y="48"/>
                    </a:cubicBezTo>
                    <a:cubicBezTo>
                      <a:pt x="242" y="51"/>
                      <a:pt x="246" y="55"/>
                      <a:pt x="244" y="59"/>
                    </a:cubicBezTo>
                    <a:cubicBezTo>
                      <a:pt x="241" y="63"/>
                      <a:pt x="238" y="66"/>
                      <a:pt x="234" y="69"/>
                    </a:cubicBezTo>
                    <a:cubicBezTo>
                      <a:pt x="217" y="81"/>
                      <a:pt x="194" y="86"/>
                      <a:pt x="174" y="88"/>
                    </a:cubicBezTo>
                    <a:cubicBezTo>
                      <a:pt x="164" y="89"/>
                      <a:pt x="155" y="90"/>
                      <a:pt x="146" y="90"/>
                    </a:cubicBezTo>
                    <a:cubicBezTo>
                      <a:pt x="132" y="90"/>
                      <a:pt x="118" y="88"/>
                      <a:pt x="105" y="86"/>
                    </a:cubicBezTo>
                    <a:cubicBezTo>
                      <a:pt x="94" y="84"/>
                      <a:pt x="83" y="82"/>
                      <a:pt x="72" y="77"/>
                    </a:cubicBezTo>
                    <a:cubicBezTo>
                      <a:pt x="63" y="74"/>
                      <a:pt x="54" y="69"/>
                      <a:pt x="48" y="61"/>
                    </a:cubicBezTo>
                    <a:cubicBezTo>
                      <a:pt x="46" y="59"/>
                      <a:pt x="44" y="57"/>
                      <a:pt x="45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401"/>
              <p:cNvSpPr/>
              <p:nvPr/>
            </p:nvSpPr>
            <p:spPr bwMode="auto">
              <a:xfrm>
                <a:off x="9686925" y="55451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7286223" y="3932923"/>
            <a:ext cx="3873499" cy="1888598"/>
            <a:chOff x="7286223" y="3932923"/>
            <a:chExt cx="3873499" cy="1888598"/>
          </a:xfrm>
        </p:grpSpPr>
        <p:grpSp>
          <p:nvGrpSpPr>
            <p:cNvPr id="15" name="组合 14"/>
            <p:cNvGrpSpPr/>
            <p:nvPr/>
          </p:nvGrpSpPr>
          <p:grpSpPr>
            <a:xfrm>
              <a:off x="7286223" y="4200640"/>
              <a:ext cx="3873499" cy="1620881"/>
              <a:chOff x="8420100" y="1461870"/>
              <a:chExt cx="3873499" cy="1620881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9207206" y="1461870"/>
                <a:ext cx="2031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文字添加此处</a:t>
                </a:r>
                <a:endParaRPr lang="en-US" altLang="zh-CN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420100" y="1951672"/>
                <a:ext cx="3873499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要的单击此处添加您要的文字</a:t>
                </a:r>
                <a:r>
                  <a:rPr lang="zh-CN" altLang="en-US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椭圆 17"/>
            <p:cNvSpPr/>
            <p:nvPr/>
          </p:nvSpPr>
          <p:spPr>
            <a:xfrm>
              <a:off x="7363471" y="3932923"/>
              <a:ext cx="707790" cy="707790"/>
            </a:xfrm>
            <a:prstGeom prst="ellipse">
              <a:avLst/>
            </a:prstGeom>
            <a:solidFill>
              <a:srgbClr val="F3C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243"/>
            <p:cNvSpPr>
              <a:spLocks noEditPoints="1"/>
            </p:cNvSpPr>
            <p:nvPr/>
          </p:nvSpPr>
          <p:spPr bwMode="auto">
            <a:xfrm>
              <a:off x="7577666" y="4152072"/>
              <a:ext cx="279400" cy="279400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264 w 288"/>
                <a:gd name="T11" fmla="*/ 144 h 288"/>
                <a:gd name="T12" fmla="*/ 144 w 288"/>
                <a:gd name="T13" fmla="*/ 264 h 288"/>
                <a:gd name="T14" fmla="*/ 24 w 288"/>
                <a:gd name="T15" fmla="*/ 144 h 288"/>
                <a:gd name="T16" fmla="*/ 144 w 288"/>
                <a:gd name="T17" fmla="*/ 24 h 288"/>
                <a:gd name="T18" fmla="*/ 144 w 288"/>
                <a:gd name="T19" fmla="*/ 144 h 288"/>
                <a:gd name="T20" fmla="*/ 264 w 288"/>
                <a:gd name="T2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224"/>
                    <a:pt x="65" y="288"/>
                    <a:pt x="144" y="288"/>
                  </a:cubicBezTo>
                  <a:cubicBezTo>
                    <a:pt x="224" y="288"/>
                    <a:pt x="288" y="22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64" y="144"/>
                  </a:moveTo>
                  <a:cubicBezTo>
                    <a:pt x="264" y="210"/>
                    <a:pt x="211" y="264"/>
                    <a:pt x="144" y="264"/>
                  </a:cubicBezTo>
                  <a:cubicBezTo>
                    <a:pt x="78" y="264"/>
                    <a:pt x="24" y="210"/>
                    <a:pt x="24" y="144"/>
                  </a:cubicBezTo>
                  <a:cubicBezTo>
                    <a:pt x="24" y="78"/>
                    <a:pt x="78" y="24"/>
                    <a:pt x="144" y="2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264" y="144"/>
                    <a:pt x="264" y="144"/>
                    <a:pt x="264" y="1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449328" y="680638"/>
            <a:ext cx="2548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Annual work summary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8223126" y="1626644"/>
            <a:ext cx="3012377" cy="1620881"/>
            <a:chOff x="7028722" y="2329714"/>
            <a:chExt cx="3012377" cy="1620881"/>
          </a:xfrm>
        </p:grpSpPr>
        <p:grpSp>
          <p:nvGrpSpPr>
            <p:cNvPr id="21" name="组合 20"/>
            <p:cNvGrpSpPr/>
            <p:nvPr/>
          </p:nvGrpSpPr>
          <p:grpSpPr>
            <a:xfrm>
              <a:off x="7028722" y="2329714"/>
              <a:ext cx="3012377" cy="1620881"/>
              <a:chOff x="8420100" y="1461870"/>
              <a:chExt cx="3012377" cy="1620881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8420100" y="1461870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0EA9B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</a:t>
                </a:r>
                <a:endParaRPr lang="en-US" altLang="zh-CN" sz="2400" b="1" dirty="0" smtClean="0">
                  <a:solidFill>
                    <a:srgbClr val="0EA9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8420101" y="1951672"/>
                <a:ext cx="3012376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单击此处添加您要的文字内容，字号字体随意编辑为自己想要的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22" name="直接连接符 21"/>
            <p:cNvCxnSpPr/>
            <p:nvPr/>
          </p:nvCxnSpPr>
          <p:spPr>
            <a:xfrm>
              <a:off x="7126397" y="2813639"/>
              <a:ext cx="291470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937046" y="2524832"/>
            <a:ext cx="3012376" cy="1620881"/>
            <a:chOff x="7028723" y="2329714"/>
            <a:chExt cx="3012376" cy="1620881"/>
          </a:xfrm>
        </p:grpSpPr>
        <p:grpSp>
          <p:nvGrpSpPr>
            <p:cNvPr id="42" name="组合 41"/>
            <p:cNvGrpSpPr/>
            <p:nvPr/>
          </p:nvGrpSpPr>
          <p:grpSpPr>
            <a:xfrm>
              <a:off x="7028723" y="2329714"/>
              <a:ext cx="3012376" cy="1620881"/>
              <a:chOff x="8420101" y="1461870"/>
              <a:chExt cx="3012376" cy="1620881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0000925" y="1461870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</a:t>
                </a:r>
                <a:endParaRPr lang="en-US" altLang="zh-CN" sz="2400" b="1" dirty="0" smtClean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8420101" y="1951672"/>
                <a:ext cx="3012376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单击此处添加您要的文字内容，字号字体随意编辑为自己想要的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43" name="直接连接符 42"/>
            <p:cNvCxnSpPr/>
            <p:nvPr/>
          </p:nvCxnSpPr>
          <p:spPr>
            <a:xfrm>
              <a:off x="7126397" y="2813639"/>
              <a:ext cx="291470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2509975" y="4628206"/>
            <a:ext cx="3012377" cy="1620881"/>
            <a:chOff x="7028722" y="2329714"/>
            <a:chExt cx="3012377" cy="1620881"/>
          </a:xfrm>
        </p:grpSpPr>
        <p:grpSp>
          <p:nvGrpSpPr>
            <p:cNvPr id="47" name="组合 46"/>
            <p:cNvGrpSpPr/>
            <p:nvPr/>
          </p:nvGrpSpPr>
          <p:grpSpPr>
            <a:xfrm>
              <a:off x="7028722" y="2329714"/>
              <a:ext cx="3012377" cy="1620881"/>
              <a:chOff x="8420100" y="1461870"/>
              <a:chExt cx="3012377" cy="1620881"/>
            </a:xfrm>
          </p:grpSpPr>
          <p:sp>
            <p:nvSpPr>
              <p:cNvPr id="49" name="文本框 48"/>
              <p:cNvSpPr txBox="1"/>
              <p:nvPr/>
            </p:nvSpPr>
            <p:spPr>
              <a:xfrm>
                <a:off x="8420100" y="1461870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3C72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</a:t>
                </a:r>
                <a:endParaRPr lang="en-US" altLang="zh-CN" sz="2400" b="1" dirty="0" smtClean="0">
                  <a:solidFill>
                    <a:srgbClr val="F3C7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8420101" y="1951672"/>
                <a:ext cx="3012376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单击此处添加您要的文字内容，字号字体随意编辑为自己想要的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48" name="直接连接符 47"/>
            <p:cNvCxnSpPr/>
            <p:nvPr/>
          </p:nvCxnSpPr>
          <p:spPr>
            <a:xfrm>
              <a:off x="7126397" y="2813639"/>
              <a:ext cx="291470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/>
          <p:cNvGrpSpPr/>
          <p:nvPr/>
        </p:nvGrpSpPr>
        <p:grpSpPr>
          <a:xfrm>
            <a:off x="8223126" y="4350263"/>
            <a:ext cx="3012377" cy="1620881"/>
            <a:chOff x="7028722" y="2329714"/>
            <a:chExt cx="3012377" cy="1620881"/>
          </a:xfrm>
        </p:grpSpPr>
        <p:grpSp>
          <p:nvGrpSpPr>
            <p:cNvPr id="52" name="组合 51"/>
            <p:cNvGrpSpPr/>
            <p:nvPr/>
          </p:nvGrpSpPr>
          <p:grpSpPr>
            <a:xfrm>
              <a:off x="7028722" y="2329714"/>
              <a:ext cx="3012377" cy="1620881"/>
              <a:chOff x="8420100" y="1461870"/>
              <a:chExt cx="3012377" cy="1620881"/>
            </a:xfrm>
          </p:grpSpPr>
          <p:sp>
            <p:nvSpPr>
              <p:cNvPr id="54" name="文本框 53"/>
              <p:cNvSpPr txBox="1"/>
              <p:nvPr/>
            </p:nvSpPr>
            <p:spPr>
              <a:xfrm>
                <a:off x="8420100" y="1461870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FE9B3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</a:t>
                </a:r>
                <a:endParaRPr lang="en-US" altLang="zh-CN" sz="2400" b="1" dirty="0" smtClean="0">
                  <a:solidFill>
                    <a:srgbClr val="FE9B3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8420101" y="1951672"/>
                <a:ext cx="3012376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单击此处添加您要的文字内容，字号字体随意编辑为自己想要的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53" name="直接连接符 52"/>
            <p:cNvCxnSpPr/>
            <p:nvPr/>
          </p:nvCxnSpPr>
          <p:spPr>
            <a:xfrm>
              <a:off x="7126397" y="2813639"/>
              <a:ext cx="291470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>
            <a:off x="3079567" y="1236030"/>
            <a:ext cx="4428148" cy="784830"/>
            <a:chOff x="3079567" y="1236030"/>
            <a:chExt cx="4428148" cy="784830"/>
          </a:xfrm>
        </p:grpSpPr>
        <p:grpSp>
          <p:nvGrpSpPr>
            <p:cNvPr id="58" name="组合 57"/>
            <p:cNvGrpSpPr/>
            <p:nvPr/>
          </p:nvGrpSpPr>
          <p:grpSpPr>
            <a:xfrm>
              <a:off x="3079567" y="1236030"/>
              <a:ext cx="4428148" cy="784830"/>
              <a:chOff x="8420100" y="1248210"/>
              <a:chExt cx="4428148" cy="784830"/>
            </a:xfrm>
          </p:grpSpPr>
          <p:sp>
            <p:nvSpPr>
              <p:cNvPr id="60" name="文本框 59"/>
              <p:cNvSpPr txBox="1"/>
              <p:nvPr/>
            </p:nvSpPr>
            <p:spPr>
              <a:xfrm>
                <a:off x="8420100" y="1398370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C4D64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</a:t>
                </a:r>
                <a:endParaRPr lang="en-US" altLang="zh-CN" sz="2400" b="1" dirty="0" smtClean="0">
                  <a:solidFill>
                    <a:srgbClr val="C4D64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9835872" y="1248210"/>
                <a:ext cx="3012376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62" name="直接连接符 61"/>
            <p:cNvCxnSpPr/>
            <p:nvPr/>
          </p:nvCxnSpPr>
          <p:spPr>
            <a:xfrm>
              <a:off x="4495339" y="1359841"/>
              <a:ext cx="0" cy="5311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组合 77"/>
          <p:cNvGrpSpPr/>
          <p:nvPr/>
        </p:nvGrpSpPr>
        <p:grpSpPr>
          <a:xfrm>
            <a:off x="4401016" y="2110570"/>
            <a:ext cx="3642916" cy="3050610"/>
            <a:chOff x="4401016" y="2110570"/>
            <a:chExt cx="3642916" cy="3050610"/>
          </a:xfrm>
        </p:grpSpPr>
        <p:grpSp>
          <p:nvGrpSpPr>
            <p:cNvPr id="56" name="组合 55"/>
            <p:cNvGrpSpPr/>
            <p:nvPr/>
          </p:nvGrpSpPr>
          <p:grpSpPr>
            <a:xfrm>
              <a:off x="4401016" y="2110570"/>
              <a:ext cx="3642916" cy="3050610"/>
              <a:chOff x="4065070" y="1829245"/>
              <a:chExt cx="4314807" cy="3613259"/>
            </a:xfrm>
          </p:grpSpPr>
          <p:sp>
            <p:nvSpPr>
              <p:cNvPr id="8" name="任意多边形 7"/>
              <p:cNvSpPr/>
              <p:nvPr/>
            </p:nvSpPr>
            <p:spPr>
              <a:xfrm rot="2584213">
                <a:off x="6922996" y="3547543"/>
                <a:ext cx="1255931" cy="1894961"/>
              </a:xfrm>
              <a:custGeom>
                <a:avLst/>
                <a:gdLst>
                  <a:gd name="connsiteX0" fmla="*/ 1056873 w 1329923"/>
                  <a:gd name="connsiteY0" fmla="*/ 730250 h 2006600"/>
                  <a:gd name="connsiteX1" fmla="*/ 1329923 w 1329923"/>
                  <a:gd name="connsiteY1" fmla="*/ 1003300 h 2006600"/>
                  <a:gd name="connsiteX2" fmla="*/ 1056873 w 1329923"/>
                  <a:gd name="connsiteY2" fmla="*/ 1276350 h 2006600"/>
                  <a:gd name="connsiteX3" fmla="*/ 783823 w 1329923"/>
                  <a:gd name="connsiteY3" fmla="*/ 1003300 h 2006600"/>
                  <a:gd name="connsiteX4" fmla="*/ 1056873 w 1329923"/>
                  <a:gd name="connsiteY4" fmla="*/ 730250 h 2006600"/>
                  <a:gd name="connsiteX5" fmla="*/ 1003300 w 1329923"/>
                  <a:gd name="connsiteY5" fmla="*/ 0 h 2006600"/>
                  <a:gd name="connsiteX6" fmla="*/ 501650 w 1329923"/>
                  <a:gd name="connsiteY6" fmla="*/ 1003300 h 2006600"/>
                  <a:gd name="connsiteX7" fmla="*/ 1003300 w 1329923"/>
                  <a:gd name="connsiteY7" fmla="*/ 2006600 h 2006600"/>
                  <a:gd name="connsiteX8" fmla="*/ 0 w 1329923"/>
                  <a:gd name="connsiteY8" fmla="*/ 1003300 h 2006600"/>
                  <a:gd name="connsiteX9" fmla="*/ 1003300 w 1329923"/>
                  <a:gd name="connsiteY9" fmla="*/ 0 h 200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29923" h="2006600">
                    <a:moveTo>
                      <a:pt x="1056873" y="730250"/>
                    </a:moveTo>
                    <a:cubicBezTo>
                      <a:pt x="1207674" y="730250"/>
                      <a:pt x="1329923" y="852499"/>
                      <a:pt x="1329923" y="1003300"/>
                    </a:cubicBezTo>
                    <a:cubicBezTo>
                      <a:pt x="1329923" y="1154101"/>
                      <a:pt x="1207674" y="1276350"/>
                      <a:pt x="1056873" y="1276350"/>
                    </a:cubicBezTo>
                    <a:cubicBezTo>
                      <a:pt x="906072" y="1276350"/>
                      <a:pt x="783823" y="1154101"/>
                      <a:pt x="783823" y="1003300"/>
                    </a:cubicBezTo>
                    <a:cubicBezTo>
                      <a:pt x="783823" y="852499"/>
                      <a:pt x="906072" y="730250"/>
                      <a:pt x="1056873" y="730250"/>
                    </a:cubicBezTo>
                    <a:close/>
                    <a:moveTo>
                      <a:pt x="1003300" y="0"/>
                    </a:moveTo>
                    <a:cubicBezTo>
                      <a:pt x="687504" y="236847"/>
                      <a:pt x="501650" y="608555"/>
                      <a:pt x="501650" y="1003300"/>
                    </a:cubicBezTo>
                    <a:cubicBezTo>
                      <a:pt x="501650" y="1398045"/>
                      <a:pt x="687504" y="1769753"/>
                      <a:pt x="1003300" y="2006600"/>
                    </a:cubicBezTo>
                    <a:cubicBezTo>
                      <a:pt x="449193" y="2006600"/>
                      <a:pt x="0" y="1557407"/>
                      <a:pt x="0" y="1003300"/>
                    </a:cubicBezTo>
                    <a:cubicBezTo>
                      <a:pt x="0" y="449193"/>
                      <a:pt x="449193" y="0"/>
                      <a:pt x="1003300" y="0"/>
                    </a:cubicBezTo>
                    <a:close/>
                  </a:path>
                </a:pathLst>
              </a:custGeom>
              <a:solidFill>
                <a:srgbClr val="FE9B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10"/>
              <p:cNvSpPr/>
              <p:nvPr/>
            </p:nvSpPr>
            <p:spPr>
              <a:xfrm rot="9709549" flipV="1">
                <a:off x="4065070" y="2639918"/>
                <a:ext cx="1255932" cy="1894961"/>
              </a:xfrm>
              <a:custGeom>
                <a:avLst/>
                <a:gdLst>
                  <a:gd name="connsiteX0" fmla="*/ 1056873 w 1329923"/>
                  <a:gd name="connsiteY0" fmla="*/ 730250 h 2006600"/>
                  <a:gd name="connsiteX1" fmla="*/ 1329923 w 1329923"/>
                  <a:gd name="connsiteY1" fmla="*/ 1003300 h 2006600"/>
                  <a:gd name="connsiteX2" fmla="*/ 1056873 w 1329923"/>
                  <a:gd name="connsiteY2" fmla="*/ 1276350 h 2006600"/>
                  <a:gd name="connsiteX3" fmla="*/ 783823 w 1329923"/>
                  <a:gd name="connsiteY3" fmla="*/ 1003300 h 2006600"/>
                  <a:gd name="connsiteX4" fmla="*/ 1056873 w 1329923"/>
                  <a:gd name="connsiteY4" fmla="*/ 730250 h 2006600"/>
                  <a:gd name="connsiteX5" fmla="*/ 1003300 w 1329923"/>
                  <a:gd name="connsiteY5" fmla="*/ 0 h 2006600"/>
                  <a:gd name="connsiteX6" fmla="*/ 501650 w 1329923"/>
                  <a:gd name="connsiteY6" fmla="*/ 1003300 h 2006600"/>
                  <a:gd name="connsiteX7" fmla="*/ 1003300 w 1329923"/>
                  <a:gd name="connsiteY7" fmla="*/ 2006600 h 2006600"/>
                  <a:gd name="connsiteX8" fmla="*/ 0 w 1329923"/>
                  <a:gd name="connsiteY8" fmla="*/ 1003300 h 2006600"/>
                  <a:gd name="connsiteX9" fmla="*/ 1003300 w 1329923"/>
                  <a:gd name="connsiteY9" fmla="*/ 0 h 200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29923" h="2006600">
                    <a:moveTo>
                      <a:pt x="1056873" y="730250"/>
                    </a:moveTo>
                    <a:cubicBezTo>
                      <a:pt x="1207674" y="730250"/>
                      <a:pt x="1329923" y="852499"/>
                      <a:pt x="1329923" y="1003300"/>
                    </a:cubicBezTo>
                    <a:cubicBezTo>
                      <a:pt x="1329923" y="1154101"/>
                      <a:pt x="1207674" y="1276350"/>
                      <a:pt x="1056873" y="1276350"/>
                    </a:cubicBezTo>
                    <a:cubicBezTo>
                      <a:pt x="906072" y="1276350"/>
                      <a:pt x="783823" y="1154101"/>
                      <a:pt x="783823" y="1003300"/>
                    </a:cubicBezTo>
                    <a:cubicBezTo>
                      <a:pt x="783823" y="852499"/>
                      <a:pt x="906072" y="730250"/>
                      <a:pt x="1056873" y="730250"/>
                    </a:cubicBezTo>
                    <a:close/>
                    <a:moveTo>
                      <a:pt x="1003300" y="0"/>
                    </a:moveTo>
                    <a:cubicBezTo>
                      <a:pt x="687504" y="236847"/>
                      <a:pt x="501650" y="608555"/>
                      <a:pt x="501650" y="1003300"/>
                    </a:cubicBezTo>
                    <a:cubicBezTo>
                      <a:pt x="501650" y="1398045"/>
                      <a:pt x="687504" y="1769753"/>
                      <a:pt x="1003300" y="2006600"/>
                    </a:cubicBezTo>
                    <a:cubicBezTo>
                      <a:pt x="449193" y="2006600"/>
                      <a:pt x="0" y="1557407"/>
                      <a:pt x="0" y="1003300"/>
                    </a:cubicBezTo>
                    <a:cubicBezTo>
                      <a:pt x="0" y="449193"/>
                      <a:pt x="449193" y="0"/>
                      <a:pt x="100330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 8"/>
              <p:cNvSpPr/>
              <p:nvPr/>
            </p:nvSpPr>
            <p:spPr>
              <a:xfrm rot="18109549">
                <a:off x="6804430" y="2023990"/>
                <a:ext cx="1255931" cy="1894962"/>
              </a:xfrm>
              <a:custGeom>
                <a:avLst/>
                <a:gdLst>
                  <a:gd name="connsiteX0" fmla="*/ 1056873 w 1329923"/>
                  <a:gd name="connsiteY0" fmla="*/ 730250 h 2006600"/>
                  <a:gd name="connsiteX1" fmla="*/ 1329923 w 1329923"/>
                  <a:gd name="connsiteY1" fmla="*/ 1003300 h 2006600"/>
                  <a:gd name="connsiteX2" fmla="*/ 1056873 w 1329923"/>
                  <a:gd name="connsiteY2" fmla="*/ 1276350 h 2006600"/>
                  <a:gd name="connsiteX3" fmla="*/ 783823 w 1329923"/>
                  <a:gd name="connsiteY3" fmla="*/ 1003300 h 2006600"/>
                  <a:gd name="connsiteX4" fmla="*/ 1056873 w 1329923"/>
                  <a:gd name="connsiteY4" fmla="*/ 730250 h 2006600"/>
                  <a:gd name="connsiteX5" fmla="*/ 1003300 w 1329923"/>
                  <a:gd name="connsiteY5" fmla="*/ 0 h 2006600"/>
                  <a:gd name="connsiteX6" fmla="*/ 501650 w 1329923"/>
                  <a:gd name="connsiteY6" fmla="*/ 1003300 h 2006600"/>
                  <a:gd name="connsiteX7" fmla="*/ 1003300 w 1329923"/>
                  <a:gd name="connsiteY7" fmla="*/ 2006600 h 2006600"/>
                  <a:gd name="connsiteX8" fmla="*/ 0 w 1329923"/>
                  <a:gd name="connsiteY8" fmla="*/ 1003300 h 2006600"/>
                  <a:gd name="connsiteX9" fmla="*/ 1003300 w 1329923"/>
                  <a:gd name="connsiteY9" fmla="*/ 0 h 200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29923" h="2006600">
                    <a:moveTo>
                      <a:pt x="1056873" y="730250"/>
                    </a:moveTo>
                    <a:cubicBezTo>
                      <a:pt x="1207674" y="730250"/>
                      <a:pt x="1329923" y="852499"/>
                      <a:pt x="1329923" y="1003300"/>
                    </a:cubicBezTo>
                    <a:cubicBezTo>
                      <a:pt x="1329923" y="1154101"/>
                      <a:pt x="1207674" y="1276350"/>
                      <a:pt x="1056873" y="1276350"/>
                    </a:cubicBezTo>
                    <a:cubicBezTo>
                      <a:pt x="906072" y="1276350"/>
                      <a:pt x="783823" y="1154101"/>
                      <a:pt x="783823" y="1003300"/>
                    </a:cubicBezTo>
                    <a:cubicBezTo>
                      <a:pt x="783823" y="852499"/>
                      <a:pt x="906072" y="730250"/>
                      <a:pt x="1056873" y="730250"/>
                    </a:cubicBezTo>
                    <a:close/>
                    <a:moveTo>
                      <a:pt x="1003300" y="0"/>
                    </a:moveTo>
                    <a:cubicBezTo>
                      <a:pt x="687504" y="236847"/>
                      <a:pt x="501650" y="608555"/>
                      <a:pt x="501650" y="1003300"/>
                    </a:cubicBezTo>
                    <a:cubicBezTo>
                      <a:pt x="501650" y="1398045"/>
                      <a:pt x="687504" y="1769753"/>
                      <a:pt x="1003300" y="2006600"/>
                    </a:cubicBezTo>
                    <a:cubicBezTo>
                      <a:pt x="449193" y="2006600"/>
                      <a:pt x="0" y="1557407"/>
                      <a:pt x="0" y="1003300"/>
                    </a:cubicBezTo>
                    <a:cubicBezTo>
                      <a:pt x="0" y="449193"/>
                      <a:pt x="449193" y="0"/>
                      <a:pt x="1003300" y="0"/>
                    </a:cubicBezTo>
                    <a:close/>
                  </a:path>
                </a:pathLst>
              </a:custGeom>
              <a:solidFill>
                <a:srgbClr val="0EA9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任意多边形 11"/>
              <p:cNvSpPr/>
              <p:nvPr/>
            </p:nvSpPr>
            <p:spPr>
              <a:xfrm rot="5389549" flipH="1" flipV="1">
                <a:off x="5036975" y="1509732"/>
                <a:ext cx="1255933" cy="1894960"/>
              </a:xfrm>
              <a:custGeom>
                <a:avLst/>
                <a:gdLst>
                  <a:gd name="connsiteX0" fmla="*/ 1056873 w 1329923"/>
                  <a:gd name="connsiteY0" fmla="*/ 730250 h 2006600"/>
                  <a:gd name="connsiteX1" fmla="*/ 1329923 w 1329923"/>
                  <a:gd name="connsiteY1" fmla="*/ 1003300 h 2006600"/>
                  <a:gd name="connsiteX2" fmla="*/ 1056873 w 1329923"/>
                  <a:gd name="connsiteY2" fmla="*/ 1276350 h 2006600"/>
                  <a:gd name="connsiteX3" fmla="*/ 783823 w 1329923"/>
                  <a:gd name="connsiteY3" fmla="*/ 1003300 h 2006600"/>
                  <a:gd name="connsiteX4" fmla="*/ 1056873 w 1329923"/>
                  <a:gd name="connsiteY4" fmla="*/ 730250 h 2006600"/>
                  <a:gd name="connsiteX5" fmla="*/ 1003300 w 1329923"/>
                  <a:gd name="connsiteY5" fmla="*/ 0 h 2006600"/>
                  <a:gd name="connsiteX6" fmla="*/ 501650 w 1329923"/>
                  <a:gd name="connsiteY6" fmla="*/ 1003300 h 2006600"/>
                  <a:gd name="connsiteX7" fmla="*/ 1003300 w 1329923"/>
                  <a:gd name="connsiteY7" fmla="*/ 2006600 h 2006600"/>
                  <a:gd name="connsiteX8" fmla="*/ 0 w 1329923"/>
                  <a:gd name="connsiteY8" fmla="*/ 1003300 h 2006600"/>
                  <a:gd name="connsiteX9" fmla="*/ 1003300 w 1329923"/>
                  <a:gd name="connsiteY9" fmla="*/ 0 h 200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29923" h="2006600">
                    <a:moveTo>
                      <a:pt x="1056873" y="730250"/>
                    </a:moveTo>
                    <a:cubicBezTo>
                      <a:pt x="1207674" y="730250"/>
                      <a:pt x="1329923" y="852499"/>
                      <a:pt x="1329923" y="1003300"/>
                    </a:cubicBezTo>
                    <a:cubicBezTo>
                      <a:pt x="1329923" y="1154101"/>
                      <a:pt x="1207674" y="1276350"/>
                      <a:pt x="1056873" y="1276350"/>
                    </a:cubicBezTo>
                    <a:cubicBezTo>
                      <a:pt x="906072" y="1276350"/>
                      <a:pt x="783823" y="1154101"/>
                      <a:pt x="783823" y="1003300"/>
                    </a:cubicBezTo>
                    <a:cubicBezTo>
                      <a:pt x="783823" y="852499"/>
                      <a:pt x="906072" y="730250"/>
                      <a:pt x="1056873" y="730250"/>
                    </a:cubicBezTo>
                    <a:close/>
                    <a:moveTo>
                      <a:pt x="1003300" y="0"/>
                    </a:moveTo>
                    <a:cubicBezTo>
                      <a:pt x="687504" y="236847"/>
                      <a:pt x="501650" y="608555"/>
                      <a:pt x="501650" y="1003300"/>
                    </a:cubicBezTo>
                    <a:cubicBezTo>
                      <a:pt x="501650" y="1398045"/>
                      <a:pt x="687504" y="1769753"/>
                      <a:pt x="1003300" y="2006600"/>
                    </a:cubicBezTo>
                    <a:cubicBezTo>
                      <a:pt x="449193" y="2006600"/>
                      <a:pt x="0" y="1557407"/>
                      <a:pt x="0" y="1003300"/>
                    </a:cubicBezTo>
                    <a:cubicBezTo>
                      <a:pt x="0" y="449193"/>
                      <a:pt x="449193" y="0"/>
                      <a:pt x="1003300" y="0"/>
                    </a:cubicBezTo>
                    <a:close/>
                  </a:path>
                </a:pathLst>
              </a:custGeom>
              <a:solidFill>
                <a:srgbClr val="C4D6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 rot="6469549" flipV="1">
                <a:off x="5255918" y="3834223"/>
                <a:ext cx="1255933" cy="1894961"/>
              </a:xfrm>
              <a:custGeom>
                <a:avLst/>
                <a:gdLst>
                  <a:gd name="connsiteX0" fmla="*/ 1056873 w 1329923"/>
                  <a:gd name="connsiteY0" fmla="*/ 730250 h 2006600"/>
                  <a:gd name="connsiteX1" fmla="*/ 1329923 w 1329923"/>
                  <a:gd name="connsiteY1" fmla="*/ 1003300 h 2006600"/>
                  <a:gd name="connsiteX2" fmla="*/ 1056873 w 1329923"/>
                  <a:gd name="connsiteY2" fmla="*/ 1276350 h 2006600"/>
                  <a:gd name="connsiteX3" fmla="*/ 783823 w 1329923"/>
                  <a:gd name="connsiteY3" fmla="*/ 1003300 h 2006600"/>
                  <a:gd name="connsiteX4" fmla="*/ 1056873 w 1329923"/>
                  <a:gd name="connsiteY4" fmla="*/ 730250 h 2006600"/>
                  <a:gd name="connsiteX5" fmla="*/ 1003300 w 1329923"/>
                  <a:gd name="connsiteY5" fmla="*/ 0 h 2006600"/>
                  <a:gd name="connsiteX6" fmla="*/ 501650 w 1329923"/>
                  <a:gd name="connsiteY6" fmla="*/ 1003300 h 2006600"/>
                  <a:gd name="connsiteX7" fmla="*/ 1003300 w 1329923"/>
                  <a:gd name="connsiteY7" fmla="*/ 2006600 h 2006600"/>
                  <a:gd name="connsiteX8" fmla="*/ 0 w 1329923"/>
                  <a:gd name="connsiteY8" fmla="*/ 1003300 h 2006600"/>
                  <a:gd name="connsiteX9" fmla="*/ 1003300 w 1329923"/>
                  <a:gd name="connsiteY9" fmla="*/ 0 h 200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29923" h="2006600">
                    <a:moveTo>
                      <a:pt x="1056873" y="730250"/>
                    </a:moveTo>
                    <a:cubicBezTo>
                      <a:pt x="1207674" y="730250"/>
                      <a:pt x="1329923" y="852499"/>
                      <a:pt x="1329923" y="1003300"/>
                    </a:cubicBezTo>
                    <a:cubicBezTo>
                      <a:pt x="1329923" y="1154101"/>
                      <a:pt x="1207674" y="1276350"/>
                      <a:pt x="1056873" y="1276350"/>
                    </a:cubicBezTo>
                    <a:cubicBezTo>
                      <a:pt x="906072" y="1276350"/>
                      <a:pt x="783823" y="1154101"/>
                      <a:pt x="783823" y="1003300"/>
                    </a:cubicBezTo>
                    <a:cubicBezTo>
                      <a:pt x="783823" y="852499"/>
                      <a:pt x="906072" y="730250"/>
                      <a:pt x="1056873" y="730250"/>
                    </a:cubicBezTo>
                    <a:close/>
                    <a:moveTo>
                      <a:pt x="1003300" y="0"/>
                    </a:moveTo>
                    <a:cubicBezTo>
                      <a:pt x="687504" y="236847"/>
                      <a:pt x="501650" y="608555"/>
                      <a:pt x="501650" y="1003300"/>
                    </a:cubicBezTo>
                    <a:cubicBezTo>
                      <a:pt x="501650" y="1398045"/>
                      <a:pt x="687504" y="1769753"/>
                      <a:pt x="1003300" y="2006600"/>
                    </a:cubicBezTo>
                    <a:cubicBezTo>
                      <a:pt x="449193" y="2006600"/>
                      <a:pt x="0" y="1557407"/>
                      <a:pt x="0" y="1003300"/>
                    </a:cubicBezTo>
                    <a:cubicBezTo>
                      <a:pt x="0" y="449193"/>
                      <a:pt x="449193" y="0"/>
                      <a:pt x="1003300" y="0"/>
                    </a:cubicBezTo>
                    <a:close/>
                  </a:path>
                </a:pathLst>
              </a:custGeom>
              <a:solidFill>
                <a:srgbClr val="F3C7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6" name="Freeform 217"/>
            <p:cNvSpPr>
              <a:spLocks noEditPoints="1"/>
            </p:cNvSpPr>
            <p:nvPr/>
          </p:nvSpPr>
          <p:spPr bwMode="auto">
            <a:xfrm>
              <a:off x="5166398" y="3341087"/>
              <a:ext cx="174625" cy="277813"/>
            </a:xfrm>
            <a:custGeom>
              <a:avLst/>
              <a:gdLst>
                <a:gd name="T0" fmla="*/ 92 w 180"/>
                <a:gd name="T1" fmla="*/ 1 h 287"/>
                <a:gd name="T2" fmla="*/ 90 w 180"/>
                <a:gd name="T3" fmla="*/ 0 h 287"/>
                <a:gd name="T4" fmla="*/ 87 w 180"/>
                <a:gd name="T5" fmla="*/ 1 h 287"/>
                <a:gd name="T6" fmla="*/ 0 w 180"/>
                <a:gd name="T7" fmla="*/ 181 h 287"/>
                <a:gd name="T8" fmla="*/ 90 w 180"/>
                <a:gd name="T9" fmla="*/ 287 h 287"/>
                <a:gd name="T10" fmla="*/ 180 w 180"/>
                <a:gd name="T11" fmla="*/ 181 h 287"/>
                <a:gd name="T12" fmla="*/ 92 w 180"/>
                <a:gd name="T13" fmla="*/ 1 h 287"/>
                <a:gd name="T14" fmla="*/ 59 w 180"/>
                <a:gd name="T15" fmla="*/ 179 h 287"/>
                <a:gd name="T16" fmla="*/ 69 w 180"/>
                <a:gd name="T17" fmla="*/ 202 h 287"/>
                <a:gd name="T18" fmla="*/ 76 w 180"/>
                <a:gd name="T19" fmla="*/ 219 h 287"/>
                <a:gd name="T20" fmla="*/ 72 w 180"/>
                <a:gd name="T21" fmla="*/ 236 h 287"/>
                <a:gd name="T22" fmla="*/ 58 w 180"/>
                <a:gd name="T23" fmla="*/ 243 h 287"/>
                <a:gd name="T24" fmla="*/ 48 w 180"/>
                <a:gd name="T25" fmla="*/ 239 h 287"/>
                <a:gd name="T26" fmla="*/ 29 w 180"/>
                <a:gd name="T27" fmla="*/ 174 h 287"/>
                <a:gd name="T28" fmla="*/ 57 w 180"/>
                <a:gd name="T29" fmla="*/ 97 h 287"/>
                <a:gd name="T30" fmla="*/ 61 w 180"/>
                <a:gd name="T31" fmla="*/ 95 h 287"/>
                <a:gd name="T32" fmla="*/ 63 w 180"/>
                <a:gd name="T33" fmla="*/ 99 h 287"/>
                <a:gd name="T34" fmla="*/ 59 w 180"/>
                <a:gd name="T35" fmla="*/ 179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0" h="287">
                  <a:moveTo>
                    <a:pt x="92" y="1"/>
                  </a:moveTo>
                  <a:cubicBezTo>
                    <a:pt x="92" y="0"/>
                    <a:pt x="91" y="0"/>
                    <a:pt x="90" y="0"/>
                  </a:cubicBezTo>
                  <a:cubicBezTo>
                    <a:pt x="89" y="0"/>
                    <a:pt x="88" y="0"/>
                    <a:pt x="87" y="1"/>
                  </a:cubicBezTo>
                  <a:cubicBezTo>
                    <a:pt x="84" y="6"/>
                    <a:pt x="0" y="122"/>
                    <a:pt x="0" y="181"/>
                  </a:cubicBezTo>
                  <a:cubicBezTo>
                    <a:pt x="0" y="282"/>
                    <a:pt x="75" y="287"/>
                    <a:pt x="90" y="287"/>
                  </a:cubicBezTo>
                  <a:cubicBezTo>
                    <a:pt x="105" y="287"/>
                    <a:pt x="180" y="282"/>
                    <a:pt x="180" y="181"/>
                  </a:cubicBezTo>
                  <a:cubicBezTo>
                    <a:pt x="180" y="123"/>
                    <a:pt x="96" y="6"/>
                    <a:pt x="92" y="1"/>
                  </a:cubicBezTo>
                  <a:close/>
                  <a:moveTo>
                    <a:pt x="59" y="179"/>
                  </a:moveTo>
                  <a:cubicBezTo>
                    <a:pt x="62" y="191"/>
                    <a:pt x="65" y="197"/>
                    <a:pt x="69" y="202"/>
                  </a:cubicBezTo>
                  <a:cubicBezTo>
                    <a:pt x="71" y="207"/>
                    <a:pt x="74" y="211"/>
                    <a:pt x="76" y="219"/>
                  </a:cubicBezTo>
                  <a:cubicBezTo>
                    <a:pt x="77" y="225"/>
                    <a:pt x="76" y="231"/>
                    <a:pt x="72" y="236"/>
                  </a:cubicBezTo>
                  <a:cubicBezTo>
                    <a:pt x="69" y="240"/>
                    <a:pt x="64" y="243"/>
                    <a:pt x="58" y="243"/>
                  </a:cubicBezTo>
                  <a:cubicBezTo>
                    <a:pt x="55" y="243"/>
                    <a:pt x="51" y="241"/>
                    <a:pt x="48" y="239"/>
                  </a:cubicBezTo>
                  <a:cubicBezTo>
                    <a:pt x="34" y="231"/>
                    <a:pt x="25" y="202"/>
                    <a:pt x="29" y="174"/>
                  </a:cubicBezTo>
                  <a:cubicBezTo>
                    <a:pt x="32" y="147"/>
                    <a:pt x="56" y="99"/>
                    <a:pt x="57" y="97"/>
                  </a:cubicBezTo>
                  <a:cubicBezTo>
                    <a:pt x="58" y="95"/>
                    <a:pt x="60" y="95"/>
                    <a:pt x="61" y="95"/>
                  </a:cubicBezTo>
                  <a:cubicBezTo>
                    <a:pt x="63" y="96"/>
                    <a:pt x="64" y="98"/>
                    <a:pt x="63" y="99"/>
                  </a:cubicBezTo>
                  <a:cubicBezTo>
                    <a:pt x="51" y="135"/>
                    <a:pt x="55" y="161"/>
                    <a:pt x="59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02"/>
            <p:cNvSpPr/>
            <p:nvPr/>
          </p:nvSpPr>
          <p:spPr bwMode="auto">
            <a:xfrm>
              <a:off x="5662648" y="2877300"/>
              <a:ext cx="277813" cy="160338"/>
            </a:xfrm>
            <a:custGeom>
              <a:avLst/>
              <a:gdLst>
                <a:gd name="T0" fmla="*/ 263 w 287"/>
                <a:gd name="T1" fmla="*/ 55 h 166"/>
                <a:gd name="T2" fmla="*/ 255 w 287"/>
                <a:gd name="T3" fmla="*/ 55 h 166"/>
                <a:gd name="T4" fmla="*/ 238 w 287"/>
                <a:gd name="T5" fmla="*/ 59 h 166"/>
                <a:gd name="T6" fmla="*/ 238 w 287"/>
                <a:gd name="T7" fmla="*/ 17 h 166"/>
                <a:gd name="T8" fmla="*/ 220 w 287"/>
                <a:gd name="T9" fmla="*/ 0 h 166"/>
                <a:gd name="T10" fmla="*/ 166 w 287"/>
                <a:gd name="T11" fmla="*/ 0 h 166"/>
                <a:gd name="T12" fmla="*/ 171 w 287"/>
                <a:gd name="T13" fmla="*/ 21 h 166"/>
                <a:gd name="T14" fmla="*/ 171 w 287"/>
                <a:gd name="T15" fmla="*/ 29 h 166"/>
                <a:gd name="T16" fmla="*/ 147 w 287"/>
                <a:gd name="T17" fmla="*/ 53 h 166"/>
                <a:gd name="T18" fmla="*/ 139 w 287"/>
                <a:gd name="T19" fmla="*/ 53 h 166"/>
                <a:gd name="T20" fmla="*/ 115 w 287"/>
                <a:gd name="T21" fmla="*/ 29 h 166"/>
                <a:gd name="T22" fmla="*/ 115 w 287"/>
                <a:gd name="T23" fmla="*/ 21 h 166"/>
                <a:gd name="T24" fmla="*/ 120 w 287"/>
                <a:gd name="T25" fmla="*/ 0 h 166"/>
                <a:gd name="T26" fmla="*/ 66 w 287"/>
                <a:gd name="T27" fmla="*/ 0 h 166"/>
                <a:gd name="T28" fmla="*/ 48 w 287"/>
                <a:gd name="T29" fmla="*/ 17 h 166"/>
                <a:gd name="T30" fmla="*/ 48 w 287"/>
                <a:gd name="T31" fmla="*/ 59 h 166"/>
                <a:gd name="T32" fmla="*/ 31 w 287"/>
                <a:gd name="T33" fmla="*/ 55 h 166"/>
                <a:gd name="T34" fmla="*/ 23 w 287"/>
                <a:gd name="T35" fmla="*/ 55 h 166"/>
                <a:gd name="T36" fmla="*/ 0 w 287"/>
                <a:gd name="T37" fmla="*/ 79 h 166"/>
                <a:gd name="T38" fmla="*/ 0 w 287"/>
                <a:gd name="T39" fmla="*/ 87 h 166"/>
                <a:gd name="T40" fmla="*/ 23 w 287"/>
                <a:gd name="T41" fmla="*/ 111 h 166"/>
                <a:gd name="T42" fmla="*/ 31 w 287"/>
                <a:gd name="T43" fmla="*/ 111 h 166"/>
                <a:gd name="T44" fmla="*/ 48 w 287"/>
                <a:gd name="T45" fmla="*/ 107 h 166"/>
                <a:gd name="T46" fmla="*/ 48 w 287"/>
                <a:gd name="T47" fmla="*/ 149 h 166"/>
                <a:gd name="T48" fmla="*/ 66 w 287"/>
                <a:gd name="T49" fmla="*/ 166 h 166"/>
                <a:gd name="T50" fmla="*/ 120 w 287"/>
                <a:gd name="T51" fmla="*/ 166 h 166"/>
                <a:gd name="T52" fmla="*/ 115 w 287"/>
                <a:gd name="T53" fmla="*/ 145 h 166"/>
                <a:gd name="T54" fmla="*/ 115 w 287"/>
                <a:gd name="T55" fmla="*/ 137 h 166"/>
                <a:gd name="T56" fmla="*/ 139 w 287"/>
                <a:gd name="T57" fmla="*/ 113 h 166"/>
                <a:gd name="T58" fmla="*/ 147 w 287"/>
                <a:gd name="T59" fmla="*/ 113 h 166"/>
                <a:gd name="T60" fmla="*/ 171 w 287"/>
                <a:gd name="T61" fmla="*/ 137 h 166"/>
                <a:gd name="T62" fmla="*/ 171 w 287"/>
                <a:gd name="T63" fmla="*/ 145 h 166"/>
                <a:gd name="T64" fmla="*/ 166 w 287"/>
                <a:gd name="T65" fmla="*/ 166 h 166"/>
                <a:gd name="T66" fmla="*/ 220 w 287"/>
                <a:gd name="T67" fmla="*/ 166 h 166"/>
                <a:gd name="T68" fmla="*/ 238 w 287"/>
                <a:gd name="T69" fmla="*/ 149 h 166"/>
                <a:gd name="T70" fmla="*/ 238 w 287"/>
                <a:gd name="T71" fmla="*/ 107 h 166"/>
                <a:gd name="T72" fmla="*/ 255 w 287"/>
                <a:gd name="T73" fmla="*/ 111 h 166"/>
                <a:gd name="T74" fmla="*/ 263 w 287"/>
                <a:gd name="T75" fmla="*/ 111 h 166"/>
                <a:gd name="T76" fmla="*/ 287 w 287"/>
                <a:gd name="T77" fmla="*/ 87 h 166"/>
                <a:gd name="T78" fmla="*/ 287 w 287"/>
                <a:gd name="T79" fmla="*/ 79 h 166"/>
                <a:gd name="T80" fmla="*/ 263 w 287"/>
                <a:gd name="T81" fmla="*/ 5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7" h="166">
                  <a:moveTo>
                    <a:pt x="263" y="55"/>
                  </a:moveTo>
                  <a:cubicBezTo>
                    <a:pt x="255" y="55"/>
                    <a:pt x="255" y="55"/>
                    <a:pt x="255" y="55"/>
                  </a:cubicBezTo>
                  <a:cubicBezTo>
                    <a:pt x="250" y="55"/>
                    <a:pt x="244" y="57"/>
                    <a:pt x="238" y="59"/>
                  </a:cubicBezTo>
                  <a:cubicBezTo>
                    <a:pt x="238" y="17"/>
                    <a:pt x="238" y="17"/>
                    <a:pt x="238" y="17"/>
                  </a:cubicBezTo>
                  <a:cubicBezTo>
                    <a:pt x="238" y="8"/>
                    <a:pt x="230" y="0"/>
                    <a:pt x="220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68" y="6"/>
                    <a:pt x="171" y="15"/>
                    <a:pt x="171" y="21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71" y="42"/>
                    <a:pt x="160" y="53"/>
                    <a:pt x="147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26" y="53"/>
                    <a:pt x="115" y="42"/>
                    <a:pt x="115" y="29"/>
                  </a:cubicBezTo>
                  <a:cubicBezTo>
                    <a:pt x="115" y="21"/>
                    <a:pt x="115" y="21"/>
                    <a:pt x="115" y="21"/>
                  </a:cubicBezTo>
                  <a:cubicBezTo>
                    <a:pt x="115" y="15"/>
                    <a:pt x="118" y="6"/>
                    <a:pt x="12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56" y="0"/>
                    <a:pt x="48" y="8"/>
                    <a:pt x="48" y="17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43" y="57"/>
                    <a:pt x="36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10" y="55"/>
                    <a:pt x="0" y="66"/>
                    <a:pt x="0" y="79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100"/>
                    <a:pt x="10" y="111"/>
                    <a:pt x="23" y="11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6" y="111"/>
                    <a:pt x="43" y="109"/>
                    <a:pt x="48" y="107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48" y="158"/>
                    <a:pt x="56" y="166"/>
                    <a:pt x="66" y="166"/>
                  </a:cubicBezTo>
                  <a:cubicBezTo>
                    <a:pt x="120" y="166"/>
                    <a:pt x="120" y="166"/>
                    <a:pt x="120" y="166"/>
                  </a:cubicBezTo>
                  <a:cubicBezTo>
                    <a:pt x="118" y="160"/>
                    <a:pt x="115" y="151"/>
                    <a:pt x="115" y="145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5" y="123"/>
                    <a:pt x="126" y="113"/>
                    <a:pt x="139" y="113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60" y="113"/>
                    <a:pt x="171" y="123"/>
                    <a:pt x="171" y="137"/>
                  </a:cubicBezTo>
                  <a:cubicBezTo>
                    <a:pt x="171" y="145"/>
                    <a:pt x="171" y="145"/>
                    <a:pt x="171" y="145"/>
                  </a:cubicBezTo>
                  <a:cubicBezTo>
                    <a:pt x="171" y="151"/>
                    <a:pt x="169" y="160"/>
                    <a:pt x="166" y="166"/>
                  </a:cubicBezTo>
                  <a:cubicBezTo>
                    <a:pt x="220" y="166"/>
                    <a:pt x="220" y="166"/>
                    <a:pt x="220" y="166"/>
                  </a:cubicBezTo>
                  <a:cubicBezTo>
                    <a:pt x="230" y="166"/>
                    <a:pt x="238" y="158"/>
                    <a:pt x="238" y="149"/>
                  </a:cubicBezTo>
                  <a:cubicBezTo>
                    <a:pt x="238" y="107"/>
                    <a:pt x="238" y="107"/>
                    <a:pt x="238" y="107"/>
                  </a:cubicBezTo>
                  <a:cubicBezTo>
                    <a:pt x="244" y="109"/>
                    <a:pt x="250" y="111"/>
                    <a:pt x="255" y="111"/>
                  </a:cubicBezTo>
                  <a:cubicBezTo>
                    <a:pt x="263" y="111"/>
                    <a:pt x="263" y="111"/>
                    <a:pt x="263" y="111"/>
                  </a:cubicBezTo>
                  <a:cubicBezTo>
                    <a:pt x="276" y="111"/>
                    <a:pt x="287" y="100"/>
                    <a:pt x="287" y="87"/>
                  </a:cubicBezTo>
                  <a:cubicBezTo>
                    <a:pt x="287" y="79"/>
                    <a:pt x="287" y="79"/>
                    <a:pt x="287" y="79"/>
                  </a:cubicBezTo>
                  <a:cubicBezTo>
                    <a:pt x="287" y="66"/>
                    <a:pt x="276" y="55"/>
                    <a:pt x="263" y="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5942920" y="4191513"/>
              <a:ext cx="277813" cy="241300"/>
              <a:chOff x="5678488" y="5541963"/>
              <a:chExt cx="277813" cy="241300"/>
            </a:xfrm>
            <a:solidFill>
              <a:schemeClr val="bg1"/>
            </a:solidFill>
          </p:grpSpPr>
          <p:sp>
            <p:nvSpPr>
              <p:cNvPr id="69" name="Freeform 412"/>
              <p:cNvSpPr>
                <a:spLocks noEditPoints="1"/>
              </p:cNvSpPr>
              <p:nvPr/>
            </p:nvSpPr>
            <p:spPr bwMode="auto">
              <a:xfrm>
                <a:off x="5678488" y="5541963"/>
                <a:ext cx="277813" cy="241300"/>
              </a:xfrm>
              <a:custGeom>
                <a:avLst/>
                <a:gdLst>
                  <a:gd name="T0" fmla="*/ 235 w 288"/>
                  <a:gd name="T1" fmla="*/ 0 h 250"/>
                  <a:gd name="T2" fmla="*/ 53 w 288"/>
                  <a:gd name="T3" fmla="*/ 0 h 250"/>
                  <a:gd name="T4" fmla="*/ 0 w 288"/>
                  <a:gd name="T5" fmla="*/ 53 h 250"/>
                  <a:gd name="T6" fmla="*/ 0 w 288"/>
                  <a:gd name="T7" fmla="*/ 156 h 250"/>
                  <a:gd name="T8" fmla="*/ 40 w 288"/>
                  <a:gd name="T9" fmla="*/ 207 h 250"/>
                  <a:gd name="T10" fmla="*/ 11 w 288"/>
                  <a:gd name="T11" fmla="*/ 243 h 250"/>
                  <a:gd name="T12" fmla="*/ 25 w 288"/>
                  <a:gd name="T13" fmla="*/ 250 h 250"/>
                  <a:gd name="T14" fmla="*/ 106 w 288"/>
                  <a:gd name="T15" fmla="*/ 209 h 250"/>
                  <a:gd name="T16" fmla="*/ 235 w 288"/>
                  <a:gd name="T17" fmla="*/ 209 h 250"/>
                  <a:gd name="T18" fmla="*/ 288 w 288"/>
                  <a:gd name="T19" fmla="*/ 156 h 250"/>
                  <a:gd name="T20" fmla="*/ 288 w 288"/>
                  <a:gd name="T21" fmla="*/ 53 h 250"/>
                  <a:gd name="T22" fmla="*/ 235 w 288"/>
                  <a:gd name="T23" fmla="*/ 0 h 250"/>
                  <a:gd name="T24" fmla="*/ 265 w 288"/>
                  <a:gd name="T25" fmla="*/ 156 h 250"/>
                  <a:gd name="T26" fmla="*/ 235 w 288"/>
                  <a:gd name="T27" fmla="*/ 185 h 250"/>
                  <a:gd name="T28" fmla="*/ 106 w 288"/>
                  <a:gd name="T29" fmla="*/ 185 h 250"/>
                  <a:gd name="T30" fmla="*/ 96 w 288"/>
                  <a:gd name="T31" fmla="*/ 185 h 250"/>
                  <a:gd name="T32" fmla="*/ 89 w 288"/>
                  <a:gd name="T33" fmla="*/ 192 h 250"/>
                  <a:gd name="T34" fmla="*/ 63 w 288"/>
                  <a:gd name="T35" fmla="*/ 213 h 250"/>
                  <a:gd name="T36" fmla="*/ 71 w 288"/>
                  <a:gd name="T37" fmla="*/ 191 h 250"/>
                  <a:gd name="T38" fmla="*/ 46 w 288"/>
                  <a:gd name="T39" fmla="*/ 184 h 250"/>
                  <a:gd name="T40" fmla="*/ 24 w 288"/>
                  <a:gd name="T41" fmla="*/ 156 h 250"/>
                  <a:gd name="T42" fmla="*/ 24 w 288"/>
                  <a:gd name="T43" fmla="*/ 53 h 250"/>
                  <a:gd name="T44" fmla="*/ 53 w 288"/>
                  <a:gd name="T45" fmla="*/ 24 h 250"/>
                  <a:gd name="T46" fmla="*/ 235 w 288"/>
                  <a:gd name="T47" fmla="*/ 24 h 250"/>
                  <a:gd name="T48" fmla="*/ 265 w 288"/>
                  <a:gd name="T49" fmla="*/ 53 h 250"/>
                  <a:gd name="T50" fmla="*/ 265 w 288"/>
                  <a:gd name="T51" fmla="*/ 156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88" h="250">
                    <a:moveTo>
                      <a:pt x="235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24" y="0"/>
                      <a:pt x="0" y="24"/>
                      <a:pt x="0" y="53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81"/>
                      <a:pt x="17" y="201"/>
                      <a:pt x="40" y="207"/>
                    </a:cubicBezTo>
                    <a:cubicBezTo>
                      <a:pt x="36" y="218"/>
                      <a:pt x="28" y="231"/>
                      <a:pt x="11" y="243"/>
                    </a:cubicBezTo>
                    <a:cubicBezTo>
                      <a:pt x="7" y="246"/>
                      <a:pt x="13" y="250"/>
                      <a:pt x="25" y="250"/>
                    </a:cubicBezTo>
                    <a:cubicBezTo>
                      <a:pt x="43" y="250"/>
                      <a:pt x="75" y="241"/>
                      <a:pt x="106" y="209"/>
                    </a:cubicBezTo>
                    <a:cubicBezTo>
                      <a:pt x="235" y="209"/>
                      <a:pt x="235" y="209"/>
                      <a:pt x="235" y="209"/>
                    </a:cubicBezTo>
                    <a:cubicBezTo>
                      <a:pt x="265" y="209"/>
                      <a:pt x="288" y="185"/>
                      <a:pt x="288" y="156"/>
                    </a:cubicBezTo>
                    <a:cubicBezTo>
                      <a:pt x="288" y="53"/>
                      <a:pt x="288" y="53"/>
                      <a:pt x="288" y="53"/>
                    </a:cubicBezTo>
                    <a:cubicBezTo>
                      <a:pt x="288" y="24"/>
                      <a:pt x="265" y="0"/>
                      <a:pt x="235" y="0"/>
                    </a:cubicBezTo>
                    <a:close/>
                    <a:moveTo>
                      <a:pt x="265" y="156"/>
                    </a:moveTo>
                    <a:cubicBezTo>
                      <a:pt x="265" y="172"/>
                      <a:pt x="251" y="185"/>
                      <a:pt x="235" y="185"/>
                    </a:cubicBezTo>
                    <a:cubicBezTo>
                      <a:pt x="106" y="185"/>
                      <a:pt x="106" y="185"/>
                      <a:pt x="106" y="185"/>
                    </a:cubicBezTo>
                    <a:cubicBezTo>
                      <a:pt x="96" y="185"/>
                      <a:pt x="96" y="185"/>
                      <a:pt x="96" y="185"/>
                    </a:cubicBezTo>
                    <a:cubicBezTo>
                      <a:pt x="89" y="192"/>
                      <a:pt x="89" y="192"/>
                      <a:pt x="89" y="192"/>
                    </a:cubicBezTo>
                    <a:cubicBezTo>
                      <a:pt x="80" y="202"/>
                      <a:pt x="71" y="209"/>
                      <a:pt x="63" y="213"/>
                    </a:cubicBezTo>
                    <a:cubicBezTo>
                      <a:pt x="71" y="191"/>
                      <a:pt x="71" y="191"/>
                      <a:pt x="71" y="191"/>
                    </a:cubicBezTo>
                    <a:cubicBezTo>
                      <a:pt x="46" y="184"/>
                      <a:pt x="46" y="184"/>
                      <a:pt x="46" y="184"/>
                    </a:cubicBezTo>
                    <a:cubicBezTo>
                      <a:pt x="33" y="181"/>
                      <a:pt x="24" y="169"/>
                      <a:pt x="24" y="156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4" y="37"/>
                      <a:pt x="37" y="24"/>
                      <a:pt x="53" y="24"/>
                    </a:cubicBezTo>
                    <a:cubicBezTo>
                      <a:pt x="235" y="24"/>
                      <a:pt x="235" y="24"/>
                      <a:pt x="235" y="24"/>
                    </a:cubicBezTo>
                    <a:cubicBezTo>
                      <a:pt x="251" y="24"/>
                      <a:pt x="265" y="37"/>
                      <a:pt x="265" y="53"/>
                    </a:cubicBezTo>
                    <a:lnTo>
                      <a:pt x="265" y="1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Rectangle 413"/>
              <p:cNvSpPr>
                <a:spLocks noChangeArrowheads="1"/>
              </p:cNvSpPr>
              <p:nvPr/>
            </p:nvSpPr>
            <p:spPr bwMode="auto">
              <a:xfrm>
                <a:off x="5743575" y="5603876"/>
                <a:ext cx="147638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Rectangle 414"/>
              <p:cNvSpPr>
                <a:spLocks noChangeArrowheads="1"/>
              </p:cNvSpPr>
              <p:nvPr/>
            </p:nvSpPr>
            <p:spPr bwMode="auto">
              <a:xfrm>
                <a:off x="5743575" y="5659438"/>
                <a:ext cx="147638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2" name="组合 71"/>
            <p:cNvGrpSpPr/>
            <p:nvPr/>
          </p:nvGrpSpPr>
          <p:grpSpPr>
            <a:xfrm>
              <a:off x="6943270" y="3236938"/>
              <a:ext cx="277813" cy="168275"/>
              <a:chOff x="9578975" y="3346451"/>
              <a:chExt cx="277813" cy="168275"/>
            </a:xfrm>
            <a:solidFill>
              <a:schemeClr val="bg1"/>
            </a:solidFill>
          </p:grpSpPr>
          <p:sp>
            <p:nvSpPr>
              <p:cNvPr id="73" name="Freeform 326"/>
              <p:cNvSpPr/>
              <p:nvPr/>
            </p:nvSpPr>
            <p:spPr bwMode="auto">
              <a:xfrm>
                <a:off x="9578975" y="3346451"/>
                <a:ext cx="138113" cy="166688"/>
              </a:xfrm>
              <a:custGeom>
                <a:avLst/>
                <a:gdLst>
                  <a:gd name="T0" fmla="*/ 133 w 142"/>
                  <a:gd name="T1" fmla="*/ 132 h 173"/>
                  <a:gd name="T2" fmla="*/ 142 w 142"/>
                  <a:gd name="T3" fmla="*/ 128 h 173"/>
                  <a:gd name="T4" fmla="*/ 102 w 142"/>
                  <a:gd name="T5" fmla="*/ 115 h 173"/>
                  <a:gd name="T6" fmla="*/ 119 w 142"/>
                  <a:gd name="T7" fmla="*/ 82 h 173"/>
                  <a:gd name="T8" fmla="*/ 119 w 142"/>
                  <a:gd name="T9" fmla="*/ 81 h 173"/>
                  <a:gd name="T10" fmla="*/ 123 w 142"/>
                  <a:gd name="T11" fmla="*/ 81 h 173"/>
                  <a:gd name="T12" fmla="*/ 127 w 142"/>
                  <a:gd name="T13" fmla="*/ 64 h 173"/>
                  <a:gd name="T14" fmla="*/ 124 w 142"/>
                  <a:gd name="T15" fmla="*/ 58 h 173"/>
                  <a:gd name="T16" fmla="*/ 124 w 142"/>
                  <a:gd name="T17" fmla="*/ 58 h 173"/>
                  <a:gd name="T18" fmla="*/ 124 w 142"/>
                  <a:gd name="T19" fmla="*/ 56 h 173"/>
                  <a:gd name="T20" fmla="*/ 123 w 142"/>
                  <a:gd name="T21" fmla="*/ 32 h 173"/>
                  <a:gd name="T22" fmla="*/ 117 w 142"/>
                  <a:gd name="T23" fmla="*/ 15 h 173"/>
                  <a:gd name="T24" fmla="*/ 96 w 142"/>
                  <a:gd name="T25" fmla="*/ 5 h 173"/>
                  <a:gd name="T26" fmla="*/ 72 w 142"/>
                  <a:gd name="T27" fmla="*/ 2 h 173"/>
                  <a:gd name="T28" fmla="*/ 62 w 142"/>
                  <a:gd name="T29" fmla="*/ 13 h 173"/>
                  <a:gd name="T30" fmla="*/ 50 w 142"/>
                  <a:gd name="T31" fmla="*/ 33 h 173"/>
                  <a:gd name="T32" fmla="*/ 49 w 142"/>
                  <a:gd name="T33" fmla="*/ 56 h 173"/>
                  <a:gd name="T34" fmla="*/ 49 w 142"/>
                  <a:gd name="T35" fmla="*/ 58 h 173"/>
                  <a:gd name="T36" fmla="*/ 49 w 142"/>
                  <a:gd name="T37" fmla="*/ 58 h 173"/>
                  <a:gd name="T38" fmla="*/ 45 w 142"/>
                  <a:gd name="T39" fmla="*/ 64 h 173"/>
                  <a:gd name="T40" fmla="*/ 50 w 142"/>
                  <a:gd name="T41" fmla="*/ 81 h 173"/>
                  <a:gd name="T42" fmla="*/ 54 w 142"/>
                  <a:gd name="T43" fmla="*/ 81 h 173"/>
                  <a:gd name="T44" fmla="*/ 54 w 142"/>
                  <a:gd name="T45" fmla="*/ 82 h 173"/>
                  <a:gd name="T46" fmla="*/ 71 w 142"/>
                  <a:gd name="T47" fmla="*/ 115 h 173"/>
                  <a:gd name="T48" fmla="*/ 23 w 142"/>
                  <a:gd name="T49" fmla="*/ 133 h 173"/>
                  <a:gd name="T50" fmla="*/ 0 w 142"/>
                  <a:gd name="T51" fmla="*/ 154 h 173"/>
                  <a:gd name="T52" fmla="*/ 0 w 142"/>
                  <a:gd name="T53" fmla="*/ 173 h 173"/>
                  <a:gd name="T54" fmla="*/ 104 w 142"/>
                  <a:gd name="T55" fmla="*/ 173 h 173"/>
                  <a:gd name="T56" fmla="*/ 104 w 142"/>
                  <a:gd name="T57" fmla="*/ 162 h 173"/>
                  <a:gd name="T58" fmla="*/ 133 w 142"/>
                  <a:gd name="T59" fmla="*/ 13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2" h="173">
                    <a:moveTo>
                      <a:pt x="133" y="132"/>
                    </a:moveTo>
                    <a:cubicBezTo>
                      <a:pt x="136" y="131"/>
                      <a:pt x="139" y="129"/>
                      <a:pt x="142" y="128"/>
                    </a:cubicBezTo>
                    <a:cubicBezTo>
                      <a:pt x="132" y="123"/>
                      <a:pt x="120" y="117"/>
                      <a:pt x="102" y="115"/>
                    </a:cubicBezTo>
                    <a:cubicBezTo>
                      <a:pt x="109" y="109"/>
                      <a:pt x="112" y="98"/>
                      <a:pt x="119" y="82"/>
                    </a:cubicBezTo>
                    <a:cubicBezTo>
                      <a:pt x="119" y="82"/>
                      <a:pt x="119" y="82"/>
                      <a:pt x="119" y="81"/>
                    </a:cubicBezTo>
                    <a:cubicBezTo>
                      <a:pt x="120" y="82"/>
                      <a:pt x="122" y="82"/>
                      <a:pt x="123" y="81"/>
                    </a:cubicBezTo>
                    <a:cubicBezTo>
                      <a:pt x="126" y="79"/>
                      <a:pt x="127" y="69"/>
                      <a:pt x="127" y="64"/>
                    </a:cubicBezTo>
                    <a:cubicBezTo>
                      <a:pt x="128" y="57"/>
                      <a:pt x="124" y="58"/>
                      <a:pt x="124" y="58"/>
                    </a:cubicBezTo>
                    <a:cubicBezTo>
                      <a:pt x="124" y="58"/>
                      <a:pt x="124" y="58"/>
                      <a:pt x="124" y="58"/>
                    </a:cubicBezTo>
                    <a:cubicBezTo>
                      <a:pt x="124" y="57"/>
                      <a:pt x="124" y="57"/>
                      <a:pt x="124" y="56"/>
                    </a:cubicBezTo>
                    <a:cubicBezTo>
                      <a:pt x="124" y="50"/>
                      <a:pt x="125" y="39"/>
                      <a:pt x="123" y="32"/>
                    </a:cubicBezTo>
                    <a:cubicBezTo>
                      <a:pt x="121" y="23"/>
                      <a:pt x="121" y="20"/>
                      <a:pt x="117" y="15"/>
                    </a:cubicBezTo>
                    <a:cubicBezTo>
                      <a:pt x="110" y="8"/>
                      <a:pt x="100" y="5"/>
                      <a:pt x="96" y="5"/>
                    </a:cubicBezTo>
                    <a:cubicBezTo>
                      <a:pt x="93" y="5"/>
                      <a:pt x="80" y="0"/>
                      <a:pt x="72" y="2"/>
                    </a:cubicBezTo>
                    <a:cubicBezTo>
                      <a:pt x="64" y="5"/>
                      <a:pt x="69" y="13"/>
                      <a:pt x="62" y="13"/>
                    </a:cubicBezTo>
                    <a:cubicBezTo>
                      <a:pt x="55" y="13"/>
                      <a:pt x="52" y="23"/>
                      <a:pt x="50" y="33"/>
                    </a:cubicBezTo>
                    <a:cubicBezTo>
                      <a:pt x="48" y="39"/>
                      <a:pt x="49" y="49"/>
                      <a:pt x="49" y="56"/>
                    </a:cubicBezTo>
                    <a:cubicBezTo>
                      <a:pt x="49" y="57"/>
                      <a:pt x="49" y="57"/>
                      <a:pt x="49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49" y="58"/>
                      <a:pt x="45" y="57"/>
                      <a:pt x="45" y="64"/>
                    </a:cubicBezTo>
                    <a:cubicBezTo>
                      <a:pt x="45" y="69"/>
                      <a:pt x="47" y="79"/>
                      <a:pt x="50" y="81"/>
                    </a:cubicBezTo>
                    <a:cubicBezTo>
                      <a:pt x="51" y="82"/>
                      <a:pt x="53" y="82"/>
                      <a:pt x="54" y="81"/>
                    </a:cubicBezTo>
                    <a:cubicBezTo>
                      <a:pt x="54" y="82"/>
                      <a:pt x="54" y="82"/>
                      <a:pt x="54" y="82"/>
                    </a:cubicBezTo>
                    <a:cubicBezTo>
                      <a:pt x="61" y="98"/>
                      <a:pt x="64" y="110"/>
                      <a:pt x="71" y="115"/>
                    </a:cubicBezTo>
                    <a:cubicBezTo>
                      <a:pt x="47" y="118"/>
                      <a:pt x="34" y="128"/>
                      <a:pt x="23" y="133"/>
                    </a:cubicBezTo>
                    <a:cubicBezTo>
                      <a:pt x="0" y="143"/>
                      <a:pt x="0" y="154"/>
                      <a:pt x="0" y="154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04" y="173"/>
                      <a:pt x="104" y="173"/>
                      <a:pt x="104" y="173"/>
                    </a:cubicBezTo>
                    <a:cubicBezTo>
                      <a:pt x="104" y="162"/>
                      <a:pt x="104" y="162"/>
                      <a:pt x="104" y="162"/>
                    </a:cubicBezTo>
                    <a:cubicBezTo>
                      <a:pt x="104" y="159"/>
                      <a:pt x="106" y="144"/>
                      <a:pt x="133" y="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327"/>
              <p:cNvSpPr/>
              <p:nvPr/>
            </p:nvSpPr>
            <p:spPr bwMode="auto">
              <a:xfrm>
                <a:off x="9690100" y="3352801"/>
                <a:ext cx="166688" cy="161925"/>
              </a:xfrm>
              <a:custGeom>
                <a:avLst/>
                <a:gdLst>
                  <a:gd name="T0" fmla="*/ 150 w 173"/>
                  <a:gd name="T1" fmla="*/ 134 h 167"/>
                  <a:gd name="T2" fmla="*/ 110 w 173"/>
                  <a:gd name="T3" fmla="*/ 124 h 167"/>
                  <a:gd name="T4" fmla="*/ 104 w 173"/>
                  <a:gd name="T5" fmla="*/ 106 h 167"/>
                  <a:gd name="T6" fmla="*/ 108 w 173"/>
                  <a:gd name="T7" fmla="*/ 109 h 167"/>
                  <a:gd name="T8" fmla="*/ 112 w 173"/>
                  <a:gd name="T9" fmla="*/ 108 h 167"/>
                  <a:gd name="T10" fmla="*/ 125 w 173"/>
                  <a:gd name="T11" fmla="*/ 106 h 167"/>
                  <a:gd name="T12" fmla="*/ 127 w 173"/>
                  <a:gd name="T13" fmla="*/ 107 h 167"/>
                  <a:gd name="T14" fmla="*/ 130 w 173"/>
                  <a:gd name="T15" fmla="*/ 108 h 167"/>
                  <a:gd name="T16" fmla="*/ 129 w 173"/>
                  <a:gd name="T17" fmla="*/ 106 h 167"/>
                  <a:gd name="T18" fmla="*/ 125 w 173"/>
                  <a:gd name="T19" fmla="*/ 96 h 167"/>
                  <a:gd name="T20" fmla="*/ 130 w 173"/>
                  <a:gd name="T21" fmla="*/ 93 h 167"/>
                  <a:gd name="T22" fmla="*/ 131 w 173"/>
                  <a:gd name="T23" fmla="*/ 93 h 167"/>
                  <a:gd name="T24" fmla="*/ 133 w 173"/>
                  <a:gd name="T25" fmla="*/ 93 h 167"/>
                  <a:gd name="T26" fmla="*/ 138 w 173"/>
                  <a:gd name="T27" fmla="*/ 92 h 167"/>
                  <a:gd name="T28" fmla="*/ 120 w 173"/>
                  <a:gd name="T29" fmla="*/ 8 h 167"/>
                  <a:gd name="T30" fmla="*/ 100 w 173"/>
                  <a:gd name="T31" fmla="*/ 0 h 167"/>
                  <a:gd name="T32" fmla="*/ 86 w 173"/>
                  <a:gd name="T33" fmla="*/ 5 h 167"/>
                  <a:gd name="T34" fmla="*/ 73 w 173"/>
                  <a:gd name="T35" fmla="*/ 0 h 167"/>
                  <a:gd name="T36" fmla="*/ 52 w 173"/>
                  <a:gd name="T37" fmla="*/ 8 h 167"/>
                  <a:gd name="T38" fmla="*/ 33 w 173"/>
                  <a:gd name="T39" fmla="*/ 91 h 167"/>
                  <a:gd name="T40" fmla="*/ 34 w 173"/>
                  <a:gd name="T41" fmla="*/ 91 h 167"/>
                  <a:gd name="T42" fmla="*/ 38 w 173"/>
                  <a:gd name="T43" fmla="*/ 93 h 167"/>
                  <a:gd name="T44" fmla="*/ 46 w 173"/>
                  <a:gd name="T45" fmla="*/ 96 h 167"/>
                  <a:gd name="T46" fmla="*/ 43 w 173"/>
                  <a:gd name="T47" fmla="*/ 107 h 167"/>
                  <a:gd name="T48" fmla="*/ 43 w 173"/>
                  <a:gd name="T49" fmla="*/ 108 h 167"/>
                  <a:gd name="T50" fmla="*/ 47 w 173"/>
                  <a:gd name="T51" fmla="*/ 107 h 167"/>
                  <a:gd name="T52" fmla="*/ 48 w 173"/>
                  <a:gd name="T53" fmla="*/ 107 h 167"/>
                  <a:gd name="T54" fmla="*/ 56 w 173"/>
                  <a:gd name="T55" fmla="*/ 108 h 167"/>
                  <a:gd name="T56" fmla="*/ 60 w 173"/>
                  <a:gd name="T57" fmla="*/ 109 h 167"/>
                  <a:gd name="T58" fmla="*/ 69 w 173"/>
                  <a:gd name="T59" fmla="*/ 106 h 167"/>
                  <a:gd name="T60" fmla="*/ 62 w 173"/>
                  <a:gd name="T61" fmla="*/ 124 h 167"/>
                  <a:gd name="T62" fmla="*/ 23 w 173"/>
                  <a:gd name="T63" fmla="*/ 134 h 167"/>
                  <a:gd name="T64" fmla="*/ 0 w 173"/>
                  <a:gd name="T65" fmla="*/ 155 h 167"/>
                  <a:gd name="T66" fmla="*/ 0 w 173"/>
                  <a:gd name="T67" fmla="*/ 167 h 167"/>
                  <a:gd name="T68" fmla="*/ 173 w 173"/>
                  <a:gd name="T69" fmla="*/ 167 h 167"/>
                  <a:gd name="T70" fmla="*/ 173 w 173"/>
                  <a:gd name="T71" fmla="*/ 155 h 167"/>
                  <a:gd name="T72" fmla="*/ 150 w 173"/>
                  <a:gd name="T73" fmla="*/ 13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3" h="167">
                    <a:moveTo>
                      <a:pt x="150" y="134"/>
                    </a:moveTo>
                    <a:cubicBezTo>
                      <a:pt x="140" y="129"/>
                      <a:pt x="129" y="127"/>
                      <a:pt x="110" y="124"/>
                    </a:cubicBezTo>
                    <a:cubicBezTo>
                      <a:pt x="109" y="122"/>
                      <a:pt x="106" y="114"/>
                      <a:pt x="104" y="106"/>
                    </a:cubicBezTo>
                    <a:cubicBezTo>
                      <a:pt x="104" y="106"/>
                      <a:pt x="107" y="109"/>
                      <a:pt x="108" y="109"/>
                    </a:cubicBezTo>
                    <a:cubicBezTo>
                      <a:pt x="109" y="109"/>
                      <a:pt x="110" y="108"/>
                      <a:pt x="112" y="108"/>
                    </a:cubicBezTo>
                    <a:cubicBezTo>
                      <a:pt x="112" y="108"/>
                      <a:pt x="121" y="106"/>
                      <a:pt x="125" y="106"/>
                    </a:cubicBezTo>
                    <a:cubicBezTo>
                      <a:pt x="126" y="106"/>
                      <a:pt x="127" y="107"/>
                      <a:pt x="127" y="107"/>
                    </a:cubicBezTo>
                    <a:cubicBezTo>
                      <a:pt x="127" y="107"/>
                      <a:pt x="128" y="108"/>
                      <a:pt x="130" y="108"/>
                    </a:cubicBezTo>
                    <a:cubicBezTo>
                      <a:pt x="129" y="107"/>
                      <a:pt x="129" y="106"/>
                      <a:pt x="129" y="106"/>
                    </a:cubicBezTo>
                    <a:cubicBezTo>
                      <a:pt x="125" y="96"/>
                      <a:pt x="125" y="96"/>
                      <a:pt x="125" y="96"/>
                    </a:cubicBezTo>
                    <a:cubicBezTo>
                      <a:pt x="125" y="96"/>
                      <a:pt x="128" y="93"/>
                      <a:pt x="130" y="93"/>
                    </a:cubicBezTo>
                    <a:cubicBezTo>
                      <a:pt x="131" y="93"/>
                      <a:pt x="131" y="93"/>
                      <a:pt x="131" y="93"/>
                    </a:cubicBezTo>
                    <a:cubicBezTo>
                      <a:pt x="132" y="93"/>
                      <a:pt x="132" y="93"/>
                      <a:pt x="133" y="93"/>
                    </a:cubicBezTo>
                    <a:cubicBezTo>
                      <a:pt x="135" y="93"/>
                      <a:pt x="138" y="92"/>
                      <a:pt x="138" y="92"/>
                    </a:cubicBezTo>
                    <a:cubicBezTo>
                      <a:pt x="140" y="70"/>
                      <a:pt x="143" y="25"/>
                      <a:pt x="120" y="8"/>
                    </a:cubicBezTo>
                    <a:cubicBezTo>
                      <a:pt x="112" y="2"/>
                      <a:pt x="106" y="0"/>
                      <a:pt x="100" y="0"/>
                    </a:cubicBezTo>
                    <a:cubicBezTo>
                      <a:pt x="94" y="0"/>
                      <a:pt x="90" y="2"/>
                      <a:pt x="86" y="5"/>
                    </a:cubicBezTo>
                    <a:cubicBezTo>
                      <a:pt x="83" y="2"/>
                      <a:pt x="78" y="0"/>
                      <a:pt x="73" y="0"/>
                    </a:cubicBezTo>
                    <a:cubicBezTo>
                      <a:pt x="67" y="0"/>
                      <a:pt x="60" y="2"/>
                      <a:pt x="52" y="8"/>
                    </a:cubicBezTo>
                    <a:cubicBezTo>
                      <a:pt x="30" y="24"/>
                      <a:pt x="31" y="68"/>
                      <a:pt x="33" y="91"/>
                    </a:cubicBezTo>
                    <a:cubicBezTo>
                      <a:pt x="33" y="91"/>
                      <a:pt x="33" y="91"/>
                      <a:pt x="34" y="91"/>
                    </a:cubicBezTo>
                    <a:cubicBezTo>
                      <a:pt x="35" y="91"/>
                      <a:pt x="36" y="91"/>
                      <a:pt x="38" y="93"/>
                    </a:cubicBezTo>
                    <a:cubicBezTo>
                      <a:pt x="41" y="96"/>
                      <a:pt x="46" y="96"/>
                      <a:pt x="46" y="96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43" y="108"/>
                      <a:pt x="43" y="108"/>
                      <a:pt x="43" y="108"/>
                    </a:cubicBezTo>
                    <a:cubicBezTo>
                      <a:pt x="44" y="108"/>
                      <a:pt x="46" y="107"/>
                      <a:pt x="47" y="107"/>
                    </a:cubicBezTo>
                    <a:cubicBezTo>
                      <a:pt x="47" y="107"/>
                      <a:pt x="48" y="107"/>
                      <a:pt x="48" y="107"/>
                    </a:cubicBezTo>
                    <a:cubicBezTo>
                      <a:pt x="52" y="107"/>
                      <a:pt x="56" y="108"/>
                      <a:pt x="56" y="108"/>
                    </a:cubicBezTo>
                    <a:cubicBezTo>
                      <a:pt x="58" y="108"/>
                      <a:pt x="59" y="109"/>
                      <a:pt x="60" y="109"/>
                    </a:cubicBezTo>
                    <a:cubicBezTo>
                      <a:pt x="62" y="109"/>
                      <a:pt x="68" y="106"/>
                      <a:pt x="69" y="106"/>
                    </a:cubicBezTo>
                    <a:cubicBezTo>
                      <a:pt x="68" y="111"/>
                      <a:pt x="65" y="120"/>
                      <a:pt x="62" y="124"/>
                    </a:cubicBezTo>
                    <a:cubicBezTo>
                      <a:pt x="44" y="127"/>
                      <a:pt x="32" y="129"/>
                      <a:pt x="23" y="134"/>
                    </a:cubicBezTo>
                    <a:cubicBezTo>
                      <a:pt x="0" y="144"/>
                      <a:pt x="0" y="155"/>
                      <a:pt x="0" y="155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173" y="167"/>
                      <a:pt x="173" y="167"/>
                      <a:pt x="173" y="167"/>
                    </a:cubicBezTo>
                    <a:cubicBezTo>
                      <a:pt x="173" y="155"/>
                      <a:pt x="173" y="155"/>
                      <a:pt x="173" y="155"/>
                    </a:cubicBezTo>
                    <a:cubicBezTo>
                      <a:pt x="173" y="155"/>
                      <a:pt x="173" y="144"/>
                      <a:pt x="150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5" name="Freeform 220"/>
            <p:cNvSpPr/>
            <p:nvPr/>
          </p:nvSpPr>
          <p:spPr bwMode="auto">
            <a:xfrm>
              <a:off x="6941683" y="4041720"/>
              <a:ext cx="279400" cy="207963"/>
            </a:xfrm>
            <a:custGeom>
              <a:avLst/>
              <a:gdLst>
                <a:gd name="T0" fmla="*/ 160 w 176"/>
                <a:gd name="T1" fmla="*/ 118 h 131"/>
                <a:gd name="T2" fmla="*/ 160 w 176"/>
                <a:gd name="T3" fmla="*/ 0 h 131"/>
                <a:gd name="T4" fmla="*/ 125 w 176"/>
                <a:gd name="T5" fmla="*/ 0 h 131"/>
                <a:gd name="T6" fmla="*/ 125 w 176"/>
                <a:gd name="T7" fmla="*/ 118 h 131"/>
                <a:gd name="T8" fmla="*/ 105 w 176"/>
                <a:gd name="T9" fmla="*/ 118 h 131"/>
                <a:gd name="T10" fmla="*/ 105 w 176"/>
                <a:gd name="T11" fmla="*/ 72 h 131"/>
                <a:gd name="T12" fmla="*/ 70 w 176"/>
                <a:gd name="T13" fmla="*/ 72 h 131"/>
                <a:gd name="T14" fmla="*/ 70 w 176"/>
                <a:gd name="T15" fmla="*/ 118 h 131"/>
                <a:gd name="T16" fmla="*/ 51 w 176"/>
                <a:gd name="T17" fmla="*/ 118 h 131"/>
                <a:gd name="T18" fmla="*/ 51 w 176"/>
                <a:gd name="T19" fmla="*/ 32 h 131"/>
                <a:gd name="T20" fmla="*/ 15 w 176"/>
                <a:gd name="T21" fmla="*/ 32 h 131"/>
                <a:gd name="T22" fmla="*/ 15 w 176"/>
                <a:gd name="T23" fmla="*/ 118 h 131"/>
                <a:gd name="T24" fmla="*/ 0 w 176"/>
                <a:gd name="T25" fmla="*/ 118 h 131"/>
                <a:gd name="T26" fmla="*/ 0 w 176"/>
                <a:gd name="T27" fmla="*/ 131 h 131"/>
                <a:gd name="T28" fmla="*/ 176 w 176"/>
                <a:gd name="T29" fmla="*/ 131 h 131"/>
                <a:gd name="T30" fmla="*/ 176 w 176"/>
                <a:gd name="T31" fmla="*/ 118 h 131"/>
                <a:gd name="T32" fmla="*/ 160 w 176"/>
                <a:gd name="T33" fmla="*/ 118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6" h="131">
                  <a:moveTo>
                    <a:pt x="160" y="118"/>
                  </a:moveTo>
                  <a:lnTo>
                    <a:pt x="160" y="0"/>
                  </a:lnTo>
                  <a:lnTo>
                    <a:pt x="125" y="0"/>
                  </a:lnTo>
                  <a:lnTo>
                    <a:pt x="125" y="118"/>
                  </a:lnTo>
                  <a:lnTo>
                    <a:pt x="105" y="118"/>
                  </a:lnTo>
                  <a:lnTo>
                    <a:pt x="105" y="72"/>
                  </a:lnTo>
                  <a:lnTo>
                    <a:pt x="70" y="72"/>
                  </a:lnTo>
                  <a:lnTo>
                    <a:pt x="70" y="118"/>
                  </a:lnTo>
                  <a:lnTo>
                    <a:pt x="51" y="118"/>
                  </a:lnTo>
                  <a:lnTo>
                    <a:pt x="51" y="32"/>
                  </a:lnTo>
                  <a:lnTo>
                    <a:pt x="15" y="32"/>
                  </a:lnTo>
                  <a:lnTo>
                    <a:pt x="15" y="118"/>
                  </a:lnTo>
                  <a:lnTo>
                    <a:pt x="0" y="118"/>
                  </a:lnTo>
                  <a:lnTo>
                    <a:pt x="0" y="131"/>
                  </a:lnTo>
                  <a:lnTo>
                    <a:pt x="176" y="131"/>
                  </a:lnTo>
                  <a:lnTo>
                    <a:pt x="176" y="118"/>
                  </a:lnTo>
                  <a:lnTo>
                    <a:pt x="160" y="1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2449328" y="680638"/>
            <a:ext cx="2548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Annual work summary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文本框 75"/>
          <p:cNvSpPr txBox="1"/>
          <p:nvPr/>
        </p:nvSpPr>
        <p:spPr>
          <a:xfrm>
            <a:off x="2411227" y="197463"/>
            <a:ext cx="487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3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2449328" y="680638"/>
            <a:ext cx="2548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Annual work summary</a:t>
            </a:r>
            <a:endParaRPr lang="en-US" altLang="zh-CN" sz="12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7" name="Group 6"/>
          <p:cNvGrpSpPr/>
          <p:nvPr/>
        </p:nvGrpSpPr>
        <p:grpSpPr>
          <a:xfrm>
            <a:off x="1225552" y="2783194"/>
            <a:ext cx="2078436" cy="2078434"/>
            <a:chOff x="1336945" y="2133708"/>
            <a:chExt cx="1619916" cy="1619915"/>
          </a:xfrm>
        </p:grpSpPr>
        <p:grpSp>
          <p:nvGrpSpPr>
            <p:cNvPr id="59" name="Group 5"/>
            <p:cNvGrpSpPr/>
            <p:nvPr/>
          </p:nvGrpSpPr>
          <p:grpSpPr>
            <a:xfrm>
              <a:off x="1336945" y="2133708"/>
              <a:ext cx="1619916" cy="1619915"/>
              <a:chOff x="2488916" y="3076243"/>
              <a:chExt cx="1619916" cy="1619915"/>
            </a:xfrm>
          </p:grpSpPr>
          <p:sp>
            <p:nvSpPr>
              <p:cNvPr id="64" name="Rectangle 3"/>
              <p:cNvSpPr/>
              <p:nvPr/>
            </p:nvSpPr>
            <p:spPr>
              <a:xfrm>
                <a:off x="2488917" y="3076243"/>
                <a:ext cx="1619915" cy="1619915"/>
              </a:xfrm>
              <a:prstGeom prst="rect">
                <a:avLst/>
              </a:prstGeom>
              <a:blipFill dpi="0" rotWithShape="1"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GB" sz="12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5" name="Rectangle 4"/>
              <p:cNvSpPr/>
              <p:nvPr/>
            </p:nvSpPr>
            <p:spPr>
              <a:xfrm>
                <a:off x="2488916" y="4220308"/>
                <a:ext cx="1619915" cy="475849"/>
              </a:xfrm>
              <a:prstGeom prst="rect">
                <a:avLst/>
              </a:prstGeom>
              <a:solidFill>
                <a:srgbClr val="0EA9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20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请替换文字内容</a:t>
                </a:r>
                <a:endPara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3" name="TextBox 7"/>
            <p:cNvSpPr txBox="1"/>
            <p:nvPr/>
          </p:nvSpPr>
          <p:spPr>
            <a:xfrm>
              <a:off x="1718094" y="2272332"/>
              <a:ext cx="857613" cy="53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54%</a:t>
              </a:r>
              <a:endPara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0" name="Group 8"/>
          <p:cNvGrpSpPr/>
          <p:nvPr/>
        </p:nvGrpSpPr>
        <p:grpSpPr>
          <a:xfrm>
            <a:off x="4001956" y="2780721"/>
            <a:ext cx="2078436" cy="2078434"/>
            <a:chOff x="3972681" y="2131362"/>
            <a:chExt cx="1619916" cy="1619915"/>
          </a:xfrm>
        </p:grpSpPr>
        <p:grpSp>
          <p:nvGrpSpPr>
            <p:cNvPr id="81" name="Group 11"/>
            <p:cNvGrpSpPr/>
            <p:nvPr/>
          </p:nvGrpSpPr>
          <p:grpSpPr>
            <a:xfrm>
              <a:off x="3972681" y="2131362"/>
              <a:ext cx="1619916" cy="1619915"/>
              <a:chOff x="2488916" y="3076243"/>
              <a:chExt cx="1619916" cy="1619915"/>
            </a:xfrm>
          </p:grpSpPr>
          <p:sp>
            <p:nvSpPr>
              <p:cNvPr id="83" name="Rectangle 13"/>
              <p:cNvSpPr/>
              <p:nvPr/>
            </p:nvSpPr>
            <p:spPr>
              <a:xfrm>
                <a:off x="2488917" y="3076243"/>
                <a:ext cx="1619915" cy="1619915"/>
              </a:xfrm>
              <a:prstGeom prst="rect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GB" sz="12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Rectangle 14"/>
              <p:cNvSpPr/>
              <p:nvPr/>
            </p:nvSpPr>
            <p:spPr>
              <a:xfrm>
                <a:off x="2488916" y="4220308"/>
                <a:ext cx="1619915" cy="475849"/>
              </a:xfrm>
              <a:prstGeom prst="rect">
                <a:avLst/>
              </a:prstGeom>
              <a:solidFill>
                <a:srgbClr val="FE9B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20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请替换文字内容</a:t>
                </a:r>
                <a:endPara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2" name="TextBox 12"/>
            <p:cNvSpPr txBox="1"/>
            <p:nvPr/>
          </p:nvSpPr>
          <p:spPr>
            <a:xfrm>
              <a:off x="4353828" y="2269986"/>
              <a:ext cx="857613" cy="53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68%</a:t>
              </a:r>
              <a:endPara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Group 9"/>
          <p:cNvGrpSpPr/>
          <p:nvPr/>
        </p:nvGrpSpPr>
        <p:grpSpPr>
          <a:xfrm>
            <a:off x="6767151" y="2789335"/>
            <a:ext cx="2078437" cy="2078432"/>
            <a:chOff x="6594318" y="2139530"/>
            <a:chExt cx="1619917" cy="1619915"/>
          </a:xfrm>
        </p:grpSpPr>
        <p:grpSp>
          <p:nvGrpSpPr>
            <p:cNvPr id="86" name="Group 16"/>
            <p:cNvGrpSpPr/>
            <p:nvPr/>
          </p:nvGrpSpPr>
          <p:grpSpPr>
            <a:xfrm>
              <a:off x="6594318" y="2139530"/>
              <a:ext cx="1619917" cy="1619915"/>
              <a:chOff x="2479324" y="3076243"/>
              <a:chExt cx="1619917" cy="1619915"/>
            </a:xfrm>
          </p:grpSpPr>
          <p:sp>
            <p:nvSpPr>
              <p:cNvPr id="88" name="Rectangle 18"/>
              <p:cNvSpPr/>
              <p:nvPr/>
            </p:nvSpPr>
            <p:spPr>
              <a:xfrm>
                <a:off x="2479324" y="3076243"/>
                <a:ext cx="1619915" cy="1619915"/>
              </a:xfrm>
              <a:prstGeom prst="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GB" sz="12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9" name="Rectangle 19"/>
              <p:cNvSpPr/>
              <p:nvPr/>
            </p:nvSpPr>
            <p:spPr>
              <a:xfrm>
                <a:off x="2479326" y="4220308"/>
                <a:ext cx="1619915" cy="475849"/>
              </a:xfrm>
              <a:prstGeom prst="rect">
                <a:avLst/>
              </a:prstGeom>
              <a:solidFill>
                <a:srgbClr val="C4D6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20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请替换文字内容</a:t>
                </a:r>
                <a:endPara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7" name="TextBox 17"/>
            <p:cNvSpPr txBox="1"/>
            <p:nvPr/>
          </p:nvSpPr>
          <p:spPr>
            <a:xfrm>
              <a:off x="6985059" y="2278154"/>
              <a:ext cx="857613" cy="53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72%</a:t>
              </a:r>
              <a:endPara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0" name="Group 10"/>
          <p:cNvGrpSpPr/>
          <p:nvPr/>
        </p:nvGrpSpPr>
        <p:grpSpPr>
          <a:xfrm>
            <a:off x="9554764" y="2780720"/>
            <a:ext cx="2078436" cy="2078434"/>
            <a:chOff x="9235139" y="2131361"/>
            <a:chExt cx="1619916" cy="1619915"/>
          </a:xfrm>
        </p:grpSpPr>
        <p:grpSp>
          <p:nvGrpSpPr>
            <p:cNvPr id="91" name="Group 21"/>
            <p:cNvGrpSpPr/>
            <p:nvPr/>
          </p:nvGrpSpPr>
          <p:grpSpPr>
            <a:xfrm>
              <a:off x="9235139" y="2131361"/>
              <a:ext cx="1619916" cy="1619915"/>
              <a:chOff x="2488916" y="3076243"/>
              <a:chExt cx="1619916" cy="1619915"/>
            </a:xfrm>
          </p:grpSpPr>
          <p:sp>
            <p:nvSpPr>
              <p:cNvPr id="93" name="Rectangle 23"/>
              <p:cNvSpPr/>
              <p:nvPr/>
            </p:nvSpPr>
            <p:spPr>
              <a:xfrm>
                <a:off x="2488917" y="3076243"/>
                <a:ext cx="1619915" cy="1619915"/>
              </a:xfrm>
              <a:prstGeom prst="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GB" sz="12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4" name="Rectangle 24"/>
              <p:cNvSpPr/>
              <p:nvPr/>
            </p:nvSpPr>
            <p:spPr>
              <a:xfrm>
                <a:off x="2488916" y="4220308"/>
                <a:ext cx="1619915" cy="475849"/>
              </a:xfrm>
              <a:prstGeom prst="rect">
                <a:avLst/>
              </a:prstGeom>
              <a:solidFill>
                <a:srgbClr val="F3C7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20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请替换文字内容</a:t>
                </a:r>
                <a:endParaRPr lang="en-GB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2" name="TextBox 22"/>
            <p:cNvSpPr txBox="1"/>
            <p:nvPr/>
          </p:nvSpPr>
          <p:spPr>
            <a:xfrm>
              <a:off x="9616288" y="2269985"/>
              <a:ext cx="857613" cy="532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90%</a:t>
              </a:r>
              <a:endPara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95" name="Rectangle 23"/>
          <p:cNvSpPr/>
          <p:nvPr/>
        </p:nvSpPr>
        <p:spPr>
          <a:xfrm>
            <a:off x="1098917" y="5369277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GB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6" name="Rectangle 24"/>
          <p:cNvSpPr/>
          <p:nvPr/>
        </p:nvSpPr>
        <p:spPr>
          <a:xfrm>
            <a:off x="4061428" y="1731725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GB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7" name="Rectangle 25"/>
          <p:cNvSpPr/>
          <p:nvPr/>
        </p:nvSpPr>
        <p:spPr>
          <a:xfrm>
            <a:off x="6913283" y="5369277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GB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8" name="Rectangle 26"/>
          <p:cNvSpPr/>
          <p:nvPr/>
        </p:nvSpPr>
        <p:spPr>
          <a:xfrm>
            <a:off x="9671425" y="1731725"/>
            <a:ext cx="1872208" cy="66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GB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9" name="TextBox 27"/>
          <p:cNvSpPr txBox="1"/>
          <p:nvPr/>
        </p:nvSpPr>
        <p:spPr>
          <a:xfrm>
            <a:off x="1099304" y="5012525"/>
            <a:ext cx="219058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0" name="TextBox 28"/>
          <p:cNvSpPr txBox="1"/>
          <p:nvPr/>
        </p:nvSpPr>
        <p:spPr>
          <a:xfrm>
            <a:off x="4033975" y="1417885"/>
            <a:ext cx="1800493" cy="396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1" name="TextBox 29"/>
          <p:cNvSpPr txBox="1"/>
          <p:nvPr/>
        </p:nvSpPr>
        <p:spPr>
          <a:xfrm>
            <a:off x="6690786" y="5012525"/>
            <a:ext cx="219058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2" name="TextBox 30"/>
          <p:cNvSpPr txBox="1"/>
          <p:nvPr/>
        </p:nvSpPr>
        <p:spPr>
          <a:xfrm>
            <a:off x="9650599" y="1417885"/>
            <a:ext cx="1800493" cy="396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 flipV="1">
            <a:off x="1915878" y="0"/>
            <a:ext cx="10276123" cy="6061574"/>
          </a:xfrm>
          <a:custGeom>
            <a:avLst/>
            <a:gdLst>
              <a:gd name="connsiteX0" fmla="*/ 800929 w 10276123"/>
              <a:gd name="connsiteY0" fmla="*/ 6061574 h 6061574"/>
              <a:gd name="connsiteX1" fmla="*/ 10276123 w 10276123"/>
              <a:gd name="connsiteY1" fmla="*/ 6061574 h 6061574"/>
              <a:gd name="connsiteX2" fmla="*/ 10276123 w 10276123"/>
              <a:gd name="connsiteY2" fmla="*/ 4263591 h 6061574"/>
              <a:gd name="connsiteX3" fmla="*/ 5652414 w 10276123"/>
              <a:gd name="connsiteY3" fmla="*/ 0 h 6061574"/>
              <a:gd name="connsiteX4" fmla="*/ 0 w 10276123"/>
              <a:gd name="connsiteY4" fmla="*/ 5212172 h 6061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6123" h="6061574">
                <a:moveTo>
                  <a:pt x="800929" y="6061574"/>
                </a:moveTo>
                <a:lnTo>
                  <a:pt x="10276123" y="6061574"/>
                </a:lnTo>
                <a:lnTo>
                  <a:pt x="10276123" y="4263591"/>
                </a:lnTo>
                <a:lnTo>
                  <a:pt x="5652414" y="0"/>
                </a:lnTo>
                <a:lnTo>
                  <a:pt x="0" y="5212172"/>
                </a:lnTo>
                <a:close/>
              </a:path>
            </a:pathLst>
          </a:custGeom>
          <a:blipFill dpi="0" rotWithShape="0">
            <a:blip r:embed="rId1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850776" y="3429000"/>
            <a:ext cx="4102224" cy="2659627"/>
            <a:chOff x="7028722" y="2329714"/>
            <a:chExt cx="3012377" cy="2659627"/>
          </a:xfrm>
        </p:grpSpPr>
        <p:grpSp>
          <p:nvGrpSpPr>
            <p:cNvPr id="10" name="组合 9"/>
            <p:cNvGrpSpPr/>
            <p:nvPr/>
          </p:nvGrpSpPr>
          <p:grpSpPr>
            <a:xfrm>
              <a:off x="7028722" y="2329714"/>
              <a:ext cx="3012377" cy="2659627"/>
              <a:chOff x="8420100" y="1461870"/>
              <a:chExt cx="3012377" cy="2659627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8420100" y="1461870"/>
                <a:ext cx="1039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2741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文字添加</a:t>
                </a:r>
                <a:endParaRPr lang="en-US" altLang="zh-CN" sz="2400" b="1" dirty="0" smtClean="0">
                  <a:solidFill>
                    <a:srgbClr val="2741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420101" y="1951672"/>
                <a:ext cx="3012376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5000"/>
                  </a:lnSpc>
                </a:pP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</a:t>
                </a:r>
                <a:r>
                  <a:rPr lang="zh-CN" alt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要的单击此处添加您要的文字内容，字号字体随意编辑为自己想要的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25000"/>
                  </a:lnSpc>
                </a:pPr>
                <a:r>
                  <a:rPr lang="zh-CN" alt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单击此处添加您要的文字内容，字号字体随意编辑为自己想要</a:t>
                </a:r>
                <a:r>
                  <a:rPr lang="zh-CN" alt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</a:t>
                </a:r>
                <a:endParaRPr lang="zh-CN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7126397" y="2813639"/>
              <a:ext cx="291470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rot="16200000">
            <a:off x="-1215899" y="2420112"/>
            <a:ext cx="4449575" cy="2017776"/>
            <a:chOff x="1448094" y="2420112"/>
            <a:chExt cx="4449575" cy="2017776"/>
          </a:xfrm>
        </p:grpSpPr>
        <p:sp>
          <p:nvSpPr>
            <p:cNvPr id="3" name="任意多边形 2"/>
            <p:cNvSpPr/>
            <p:nvPr/>
          </p:nvSpPr>
          <p:spPr>
            <a:xfrm flipV="1">
              <a:off x="1448094" y="2420113"/>
              <a:ext cx="2118806" cy="1227403"/>
            </a:xfrm>
            <a:custGeom>
              <a:avLst/>
              <a:gdLst>
                <a:gd name="connsiteX0" fmla="*/ 0 w 1844197"/>
                <a:gd name="connsiteY0" fmla="*/ 1068325 h 1068325"/>
                <a:gd name="connsiteX1" fmla="*/ 1844197 w 1844197"/>
                <a:gd name="connsiteY1" fmla="*/ 1068325 h 1068325"/>
                <a:gd name="connsiteX2" fmla="*/ 922098 w 1844197"/>
                <a:gd name="connsiteY2" fmla="*/ 0 h 106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4197" h="1068325">
                  <a:moveTo>
                    <a:pt x="0" y="1068325"/>
                  </a:moveTo>
                  <a:lnTo>
                    <a:pt x="1844197" y="1068325"/>
                  </a:lnTo>
                  <a:lnTo>
                    <a:pt x="922098" y="0"/>
                  </a:lnTo>
                  <a:close/>
                </a:path>
              </a:pathLst>
            </a:custGeom>
            <a:solidFill>
              <a:srgbClr val="C4D644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flipV="1">
              <a:off x="2414481" y="2420112"/>
              <a:ext cx="3483188" cy="2017776"/>
            </a:xfrm>
            <a:prstGeom prst="triangle">
              <a:avLst/>
            </a:prstGeom>
            <a:solidFill>
              <a:srgbClr val="2741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457450" y="152400"/>
            <a:ext cx="2832827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1300" dirty="0" smtClean="0">
                <a:gradFill flip="none" rotWithShape="1">
                  <a:gsLst>
                    <a:gs pos="50000">
                      <a:srgbClr val="274162"/>
                    </a:gs>
                    <a:gs pos="50000">
                      <a:srgbClr val="44546A"/>
                    </a:gs>
                  </a:gsLst>
                  <a:lin ang="8100000" scaled="1"/>
                  <a:tileRect/>
                </a:gradFill>
                <a:latin typeface="Geometr706 BlkCn BT" panose="020B0706030503030204" pitchFamily="34" charset="0"/>
                <a:cs typeface="Aharoni" panose="02010803020104030203" pitchFamily="2" charset="-79"/>
              </a:rPr>
              <a:t>2</a:t>
            </a:r>
            <a:endParaRPr lang="zh-CN" altLang="en-US" sz="41300" dirty="0">
              <a:gradFill flip="none" rotWithShape="1">
                <a:gsLst>
                  <a:gs pos="50000">
                    <a:srgbClr val="274162"/>
                  </a:gs>
                  <a:gs pos="50000">
                    <a:srgbClr val="44546A"/>
                  </a:gs>
                </a:gsLst>
                <a:lin ang="8100000" scaled="1"/>
                <a:tileRect/>
              </a:gradFill>
              <a:latin typeface="Geometr706 BlkCn BT" panose="020B0706030503030204" pitchFamily="34" charset="0"/>
              <a:cs typeface="Aharoni" panose="02010803020104030203" pitchFamily="2" charset="-79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90277" y="3839242"/>
            <a:ext cx="4933950" cy="678942"/>
            <a:chOff x="5290277" y="3839242"/>
            <a:chExt cx="4933950" cy="678942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5290277" y="3839242"/>
              <a:ext cx="4933950" cy="0"/>
            </a:xfrm>
            <a:prstGeom prst="line">
              <a:avLst/>
            </a:prstGeom>
            <a:ln w="28575">
              <a:solidFill>
                <a:srgbClr val="C4D6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5290277" y="4518184"/>
              <a:ext cx="4933950" cy="0"/>
            </a:xfrm>
            <a:prstGeom prst="line">
              <a:avLst/>
            </a:prstGeom>
            <a:ln w="28575">
              <a:solidFill>
                <a:srgbClr val="C4D6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5290277" y="3947881"/>
              <a:ext cx="4874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时尚中黑简体" panose="01010104010101010101" pitchFamily="2" charset="-122"/>
                  <a:cs typeface="Arial" panose="020B0604020202020204" pitchFamily="34" charset="0"/>
                </a:rPr>
                <a:t>Job completion</a:t>
              </a:r>
              <a:endParaRPr lang="zh-CN" altLang="en-US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时尚中黑简体" panose="0101010401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290277" y="2867693"/>
            <a:ext cx="487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4346</Words>
  <Application>WPS 演示</Application>
  <PresentationFormat>宽屏</PresentationFormat>
  <Paragraphs>454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</vt:lpstr>
      <vt:lpstr>宋体</vt:lpstr>
      <vt:lpstr>Wingdings</vt:lpstr>
      <vt:lpstr>Agency FB</vt:lpstr>
      <vt:lpstr>Trebuchet MS</vt:lpstr>
      <vt:lpstr>时尚中黑简体</vt:lpstr>
      <vt:lpstr>微软雅黑</vt:lpstr>
      <vt:lpstr>黑体</vt:lpstr>
      <vt:lpstr>Geometr706 BlkCn BT</vt:lpstr>
      <vt:lpstr>Yu Gothic UI Semibold</vt:lpstr>
      <vt:lpstr>Aharoni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一颗苹果</cp:lastModifiedBy>
  <cp:revision>32</cp:revision>
  <dcterms:created xsi:type="dcterms:W3CDTF">2017-02-23T07:49:00Z</dcterms:created>
  <dcterms:modified xsi:type="dcterms:W3CDTF">2021-09-18T01:43:45Z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68D6B0F3E7C943D881B760886181C832</vt:lpwstr>
  </property>
</Properties>
</file>