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6" r:id="rId3"/>
    <p:sldId id="257" r:id="rId5"/>
    <p:sldId id="260" r:id="rId6"/>
    <p:sldId id="259" r:id="rId7"/>
    <p:sldId id="261" r:id="rId8"/>
    <p:sldId id="262" r:id="rId9"/>
    <p:sldId id="263" r:id="rId10"/>
    <p:sldId id="264" r:id="rId11"/>
    <p:sldId id="265" r:id="rId12"/>
    <p:sldId id="266" r:id="rId13"/>
    <p:sldId id="268" r:id="rId14"/>
    <p:sldId id="269" r:id="rId15"/>
    <p:sldId id="271" r:id="rId16"/>
    <p:sldId id="270" r:id="rId17"/>
    <p:sldId id="272" r:id="rId18"/>
    <p:sldId id="273" r:id="rId19"/>
    <p:sldId id="274" r:id="rId20"/>
    <p:sldId id="276" r:id="rId21"/>
    <p:sldId id="275" r:id="rId22"/>
    <p:sldId id="277" r:id="rId23"/>
    <p:sldId id="278" r:id="rId24"/>
    <p:sldId id="279"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82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4660"/>
  </p:normalViewPr>
  <p:slideViewPr>
    <p:cSldViewPr snapToGrid="0" showGuides="1">
      <p:cViewPr>
        <p:scale>
          <a:sx n="80" d="100"/>
          <a:sy n="80" d="100"/>
        </p:scale>
        <p:origin x="1674" y="83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52E9A-0596-4EF2-852E-D75D84B8F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C31E4-45FB-4B17-913D-107699CF551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5C31E4-45FB-4B17-913D-107699CF551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E2D36C7-EC33-46F1-96B4-4E1DA2F8B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AE7962-DB90-412E-8D7D-03DEF4D3F8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D36C7-EC33-46F1-96B4-4E1DA2F8BA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E7962-DB90-412E-8D7D-03DEF4D3F80E}" type="slidenum">
              <a:rPr lang="zh-CN" altLang="en-US" smtClean="0"/>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感谢您下载小木头平台上提供的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作品，为了您和小木头以及原创作者的利益，请勿复制、传播、销售，否则将承担法律责任！小木头将对作品进行维权，按照传播下载次数进行十倍的索取赔偿！</a:t>
            </a:r>
            <a:endPar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endPar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microsoft.com/office/2007/relationships/hdphoto" Target="../media/image5.wdp"/><Relationship Id="rId7" Type="http://schemas.openxmlformats.org/officeDocument/2006/relationships/image" Target="../media/image4.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jpe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image21.wdp"/><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22.png"/><Relationship Id="rId2" Type="http://schemas.microsoft.com/office/2007/relationships/hdphoto" Target="../media/image8.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3.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18.xml"/><Relationship Id="rId10" Type="http://schemas.openxmlformats.org/officeDocument/2006/relationships/notesSlide" Target="../notesSlides/notesSlide13.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microsoft.com/office/2007/relationships/hdphoto" Target="../media/image21.wdp"/><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3.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22.xml"/><Relationship Id="rId10" Type="http://schemas.openxmlformats.org/officeDocument/2006/relationships/notesSlide" Target="../notesSlides/notesSlide18.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30.emf"/><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3.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26.xml"/><Relationship Id="rId11" Type="http://schemas.openxmlformats.org/officeDocument/2006/relationships/notesSlide" Target="../notesSlides/notesSlide23.xml"/><Relationship Id="rId10"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image" Target="../media/image3.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8.xml"/><Relationship Id="rId10" Type="http://schemas.openxmlformats.org/officeDocument/2006/relationships/notesSlide" Target="../notesSlides/notesSlide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tags" Target="../tags/tag12.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microsoft.com/office/2007/relationships/hdphoto" Target="../media/image11.wdp"/><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microsoft.com/office/2007/relationships/hdphoto" Target="../media/image17.wdp"/><Relationship Id="rId5" Type="http://schemas.openxmlformats.org/officeDocument/2006/relationships/image" Target="../media/image16.png"/><Relationship Id="rId4" Type="http://schemas.microsoft.com/office/2007/relationships/hdphoto" Target="../media/image15.wdp"/><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3.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13.xml"/><Relationship Id="rId10" Type="http://schemas.openxmlformats.org/officeDocument/2006/relationships/notesSlide" Target="../notesSlides/notesSlide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tags" Target="../tags/tag17.xml"/><Relationship Id="rId2" Type="http://schemas.microsoft.com/office/2007/relationships/hdphoto" Target="../media/image19.wdp"/><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9" name="PA_图片 8"/>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grpSp>
        <p:nvGrpSpPr>
          <p:cNvPr id="15" name="PA_库_组合 14"/>
          <p:cNvGrpSpPr/>
          <p:nvPr>
            <p:custDataLst>
              <p:tags r:id="rId5"/>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solidFill>
              <a:srgbClr val="000000">
                <a:alpha val="4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PA_库_图片 6"/>
          <p:cNvPicPr>
            <a:picLocks noChangeAspect="1"/>
          </p:cNvPicPr>
          <p:nvPr>
            <p:custDataLst>
              <p:tags r:id="rId6"/>
            </p:custDataLst>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sp>
        <p:nvSpPr>
          <p:cNvPr id="10" name="PA_库_文本框 9"/>
          <p:cNvSpPr txBox="1"/>
          <p:nvPr>
            <p:custDataLst>
              <p:tags r:id="rId9"/>
            </p:custDataLst>
          </p:nvPr>
        </p:nvSpPr>
        <p:spPr>
          <a:xfrm>
            <a:off x="4958785" y="915492"/>
            <a:ext cx="861774" cy="3264195"/>
          </a:xfrm>
          <a:prstGeom prst="rect">
            <a:avLst/>
          </a:prstGeom>
          <a:noFill/>
        </p:spPr>
        <p:txBody>
          <a:bodyPr vert="eaVert" wrap="square" rtlCol="0">
            <a:spAutoFit/>
          </a:bodyPr>
          <a:lstStyle/>
          <a:p>
            <a:r>
              <a:rPr lang="zh-CN" altLang="en-US" sz="4400" dirty="0">
                <a:solidFill>
                  <a:schemeClr val="bg1"/>
                </a:solidFill>
                <a:latin typeface="柳公权柳体" panose="02000000000000000000" pitchFamily="2" charset="-122"/>
                <a:ea typeface="柳公权柳体" panose="02000000000000000000" pitchFamily="2" charset="-122"/>
              </a:rPr>
              <a:t>中国风</a:t>
            </a:r>
            <a:endParaRPr lang="zh-CN" altLang="en-US" sz="4400" dirty="0">
              <a:solidFill>
                <a:schemeClr val="bg1"/>
              </a:solidFill>
              <a:latin typeface="柳公权柳体" panose="02000000000000000000" pitchFamily="2" charset="-122"/>
              <a:ea typeface="柳公权柳体" panose="02000000000000000000" pitchFamily="2" charset="-122"/>
            </a:endParaRPr>
          </a:p>
        </p:txBody>
      </p:sp>
      <p:sp>
        <p:nvSpPr>
          <p:cNvPr id="11" name="PA_库_文本框 10"/>
          <p:cNvSpPr txBox="1"/>
          <p:nvPr>
            <p:custDataLst>
              <p:tags r:id="rId10"/>
            </p:custDataLst>
          </p:nvPr>
        </p:nvSpPr>
        <p:spPr>
          <a:xfrm>
            <a:off x="5625057" y="776177"/>
            <a:ext cx="1415772" cy="5358198"/>
          </a:xfrm>
          <a:prstGeom prst="rect">
            <a:avLst/>
          </a:prstGeom>
          <a:noFill/>
        </p:spPr>
        <p:txBody>
          <a:bodyPr vert="eaVert" wrap="none" rtlCol="0">
            <a:spAutoFit/>
          </a:bodyPr>
          <a:lstStyle/>
          <a:p>
            <a:pPr algn="ctr"/>
            <a:r>
              <a:rPr lang="zh-CN" altLang="en-US" sz="8000" b="1" dirty="0">
                <a:solidFill>
                  <a:schemeClr val="bg1"/>
                </a:solidFill>
                <a:latin typeface="文悦青龙体 (非商业使用) W5" pitchFamily="50" charset="-122"/>
                <a:ea typeface="文悦青龙体 (非商业使用) W5" pitchFamily="50" charset="-122"/>
              </a:rPr>
              <a:t>月洒林间院</a:t>
            </a:r>
            <a:endParaRPr lang="zh-CN" altLang="en-US" sz="8000" b="1" dirty="0">
              <a:solidFill>
                <a:schemeClr val="bg1"/>
              </a:solidFill>
              <a:latin typeface="文悦青龙体 (非商业使用) W5" pitchFamily="50" charset="-122"/>
              <a:ea typeface="文悦青龙体 (非商业使用) W5" pitchFamily="50" charset="-122"/>
            </a:endParaRPr>
          </a:p>
        </p:txBody>
      </p:sp>
      <p:sp>
        <p:nvSpPr>
          <p:cNvPr id="14" name="PA_库_文本框 13"/>
          <p:cNvSpPr txBox="1"/>
          <p:nvPr>
            <p:custDataLst>
              <p:tags r:id="rId11"/>
            </p:custDataLst>
          </p:nvPr>
        </p:nvSpPr>
        <p:spPr>
          <a:xfrm>
            <a:off x="5112673" y="2753222"/>
            <a:ext cx="553998" cy="3381153"/>
          </a:xfrm>
          <a:prstGeom prst="rect">
            <a:avLst/>
          </a:prstGeom>
          <a:noFill/>
        </p:spPr>
        <p:txBody>
          <a:bodyPr vert="eaVert" wrap="squar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ppt_x"/>
                                          </p:val>
                                        </p:tav>
                                        <p:tav tm="100000">
                                          <p:val>
                                            <p:strVal val="#ppt_x"/>
                                          </p:val>
                                        </p:tav>
                                      </p:tavLst>
                                    </p:anim>
                                    <p:anim calcmode="lin" valueType="num">
                                      <p:cBhvr additive="base">
                                        <p:cTn id="18" dur="1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ppt_x"/>
                                          </p:val>
                                        </p:tav>
                                        <p:tav tm="100000">
                                          <p:val>
                                            <p:strVal val="#ppt_x"/>
                                          </p:val>
                                        </p:tav>
                                      </p:tavLst>
                                    </p:anim>
                                    <p:anim calcmode="lin" valueType="num">
                                      <p:cBhvr additive="base">
                                        <p:cTn id="22" dur="1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500" fill="hold"/>
                                        <p:tgtEl>
                                          <p:spTgt spid="11"/>
                                        </p:tgtEl>
                                        <p:attrNameLst>
                                          <p:attrName>ppt_x</p:attrName>
                                        </p:attrNameLst>
                                      </p:cBhvr>
                                      <p:tavLst>
                                        <p:tav tm="0">
                                          <p:val>
                                            <p:strVal val="#ppt_x"/>
                                          </p:val>
                                        </p:tav>
                                        <p:tav tm="100000">
                                          <p:val>
                                            <p:strVal val="#ppt_x"/>
                                          </p:val>
                                        </p:tav>
                                      </p:tavLst>
                                    </p:anim>
                                    <p:anim calcmode="lin" valueType="num">
                                      <p:cBhvr additive="base">
                                        <p:cTn id="26" dur="1500" fill="hold"/>
                                        <p:tgtEl>
                                          <p:spTgt spid="11"/>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1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53" presetClass="entr" presetSubtype="16"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6" presetClass="emph" presetSubtype="0" accel="30000" decel="26000" autoRev="1" fill="hold" nodeType="withEffect">
                                  <p:stCondLst>
                                    <p:cond delay="1900"/>
                                  </p:stCondLst>
                                  <p:childTnLst>
                                    <p:animScale>
                                      <p:cBhvr>
                                        <p:cTn id="36" dur="500" fill="hold"/>
                                        <p:tgtEl>
                                          <p:spTgt spid="7"/>
                                        </p:tgtEl>
                                      </p:cBhvr>
                                      <p:by x="110000" y="110000"/>
                                    </p:animScale>
                                  </p:childTnLst>
                                </p:cTn>
                              </p:par>
                              <p:par>
                                <p:cTn id="37" presetID="10" presetClass="entr" presetSubtype="0" fill="hold" nodeType="withEffect">
                                  <p:stCondLst>
                                    <p:cond delay="1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6" presetClass="emph" presetSubtype="0" accel="30000" decel="26000" autoRev="1" fill="hold" nodeType="withEffect">
                                  <p:stCondLst>
                                    <p:cond delay="1900"/>
                                  </p:stCondLst>
                                  <p:childTnLst>
                                    <p:animScale>
                                      <p:cBhvr>
                                        <p:cTn id="41"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6216659" y="1941095"/>
            <a:ext cx="1192415" cy="16623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4785768" y="1949607"/>
            <a:ext cx="1192415" cy="16623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3291794" y="1949607"/>
            <a:ext cx="1192415" cy="16623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7584956" y="1941095"/>
            <a:ext cx="1192415" cy="16623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3558584" y="2579367"/>
            <a:ext cx="633448" cy="633448"/>
            <a:chOff x="2981068" y="1456420"/>
            <a:chExt cx="633448" cy="633448"/>
          </a:xfrm>
          <a:solidFill>
            <a:schemeClr val="bg1"/>
          </a:solidFill>
        </p:grpSpPr>
        <p:sp>
          <p:nvSpPr>
            <p:cNvPr id="3" name="椭圆 2"/>
            <p:cNvSpPr/>
            <p:nvPr/>
          </p:nvSpPr>
          <p:spPr>
            <a:xfrm>
              <a:off x="3013623" y="1488975"/>
              <a:ext cx="568339" cy="56833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壹</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sp>
          <p:nvSpPr>
            <p:cNvPr id="4" name="椭圆 3"/>
            <p:cNvSpPr>
              <a:spLocks noChangeAspect="1"/>
            </p:cNvSpPr>
            <p:nvPr/>
          </p:nvSpPr>
          <p:spPr>
            <a:xfrm>
              <a:off x="2981068" y="1456420"/>
              <a:ext cx="633448" cy="633448"/>
            </a:xfrm>
            <a:prstGeom prst="ellips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壹</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grpSp>
      <p:grpSp>
        <p:nvGrpSpPr>
          <p:cNvPr id="5" name="组合 4"/>
          <p:cNvGrpSpPr/>
          <p:nvPr/>
        </p:nvGrpSpPr>
        <p:grpSpPr>
          <a:xfrm>
            <a:off x="4989475" y="2583178"/>
            <a:ext cx="633448" cy="633448"/>
            <a:chOff x="4411959" y="1460231"/>
            <a:chExt cx="633448" cy="633448"/>
          </a:xfrm>
          <a:solidFill>
            <a:schemeClr val="bg1"/>
          </a:solidFill>
        </p:grpSpPr>
        <p:sp>
          <p:nvSpPr>
            <p:cNvPr id="6" name="椭圆 5"/>
            <p:cNvSpPr/>
            <p:nvPr/>
          </p:nvSpPr>
          <p:spPr>
            <a:xfrm>
              <a:off x="4444514" y="1492786"/>
              <a:ext cx="568339" cy="56833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贰</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sp>
          <p:nvSpPr>
            <p:cNvPr id="7" name="椭圆 6"/>
            <p:cNvSpPr>
              <a:spLocks noChangeAspect="1"/>
            </p:cNvSpPr>
            <p:nvPr/>
          </p:nvSpPr>
          <p:spPr>
            <a:xfrm>
              <a:off x="4411959" y="1460231"/>
              <a:ext cx="633448" cy="633448"/>
            </a:xfrm>
            <a:prstGeom prst="ellips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贰</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grpSp>
      <p:grpSp>
        <p:nvGrpSpPr>
          <p:cNvPr id="8" name="组合 7"/>
          <p:cNvGrpSpPr/>
          <p:nvPr/>
        </p:nvGrpSpPr>
        <p:grpSpPr>
          <a:xfrm>
            <a:off x="6424280" y="2583178"/>
            <a:ext cx="633448" cy="633448"/>
            <a:chOff x="5846764" y="1460231"/>
            <a:chExt cx="633448" cy="633448"/>
          </a:xfrm>
          <a:solidFill>
            <a:schemeClr val="bg1"/>
          </a:solidFill>
        </p:grpSpPr>
        <p:sp>
          <p:nvSpPr>
            <p:cNvPr id="9" name="椭圆 8"/>
            <p:cNvSpPr/>
            <p:nvPr/>
          </p:nvSpPr>
          <p:spPr>
            <a:xfrm>
              <a:off x="5879319" y="1492786"/>
              <a:ext cx="568339" cy="56833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叁</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sp>
          <p:nvSpPr>
            <p:cNvPr id="10" name="椭圆 9"/>
            <p:cNvSpPr>
              <a:spLocks noChangeAspect="1"/>
            </p:cNvSpPr>
            <p:nvPr/>
          </p:nvSpPr>
          <p:spPr>
            <a:xfrm>
              <a:off x="5846764" y="1460231"/>
              <a:ext cx="633448" cy="633448"/>
            </a:xfrm>
            <a:prstGeom prst="ellips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叁</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grpSp>
      <p:grpSp>
        <p:nvGrpSpPr>
          <p:cNvPr id="11" name="组合 10"/>
          <p:cNvGrpSpPr/>
          <p:nvPr/>
        </p:nvGrpSpPr>
        <p:grpSpPr>
          <a:xfrm>
            <a:off x="7864440" y="2583178"/>
            <a:ext cx="633448" cy="633448"/>
            <a:chOff x="7286924" y="1460231"/>
            <a:chExt cx="633448" cy="633448"/>
          </a:xfrm>
          <a:solidFill>
            <a:schemeClr val="bg1"/>
          </a:solidFill>
        </p:grpSpPr>
        <p:sp>
          <p:nvSpPr>
            <p:cNvPr id="12" name="椭圆 11"/>
            <p:cNvSpPr/>
            <p:nvPr/>
          </p:nvSpPr>
          <p:spPr>
            <a:xfrm>
              <a:off x="7319479" y="1492786"/>
              <a:ext cx="568339" cy="56833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肆</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sp>
          <p:nvSpPr>
            <p:cNvPr id="13" name="椭圆 12"/>
            <p:cNvSpPr>
              <a:spLocks noChangeAspect="1"/>
            </p:cNvSpPr>
            <p:nvPr/>
          </p:nvSpPr>
          <p:spPr>
            <a:xfrm>
              <a:off x="7286924" y="1460231"/>
              <a:ext cx="633448" cy="633448"/>
            </a:xfrm>
            <a:prstGeom prst="ellips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8274E"/>
                  </a:solidFill>
                  <a:latin typeface="柳公权柳体" panose="02000000000000000000" pitchFamily="2" charset="-122"/>
                  <a:ea typeface="柳公权柳体" panose="02000000000000000000" pitchFamily="2" charset="-122"/>
                </a:rPr>
                <a:t>肆</a:t>
              </a:r>
              <a:endParaRPr lang="zh-CN" altLang="en-US" sz="2400" dirty="0">
                <a:solidFill>
                  <a:srgbClr val="28274E"/>
                </a:solidFill>
                <a:latin typeface="柳公权柳体" panose="02000000000000000000" pitchFamily="2" charset="-122"/>
                <a:ea typeface="柳公权柳体" panose="02000000000000000000" pitchFamily="2" charset="-122"/>
              </a:endParaRPr>
            </a:p>
          </p:txBody>
        </p:sp>
      </p:grpSp>
      <p:sp>
        <p:nvSpPr>
          <p:cNvPr id="14" name="文本框 13"/>
          <p:cNvSpPr txBox="1"/>
          <p:nvPr/>
        </p:nvSpPr>
        <p:spPr>
          <a:xfrm>
            <a:off x="3659393" y="3447274"/>
            <a:ext cx="430887" cy="2268252"/>
          </a:xfrm>
          <a:prstGeom prst="rect">
            <a:avLst/>
          </a:prstGeom>
          <a:noFill/>
        </p:spPr>
        <p:txBody>
          <a:bodyPr vert="eaVert" wrap="square" rtlCol="0">
            <a:spAutoFit/>
          </a:bodyPr>
          <a:lstStyle/>
          <a:p>
            <a:r>
              <a:rPr lang="zh-CN" altLang="en-US" sz="1600" spc="188"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1600" spc="188" dirty="0">
              <a:solidFill>
                <a:schemeClr val="bg1"/>
              </a:solidFill>
              <a:latin typeface="柳公权柳体" panose="02000000000000000000" pitchFamily="2" charset="-122"/>
              <a:ea typeface="柳公权柳体" panose="02000000000000000000" pitchFamily="2" charset="-122"/>
            </a:endParaRPr>
          </a:p>
        </p:txBody>
      </p:sp>
      <p:sp>
        <p:nvSpPr>
          <p:cNvPr id="15" name="文本框 14"/>
          <p:cNvSpPr txBox="1"/>
          <p:nvPr/>
        </p:nvSpPr>
        <p:spPr>
          <a:xfrm>
            <a:off x="5056128" y="3447274"/>
            <a:ext cx="430887" cy="2484276"/>
          </a:xfrm>
          <a:prstGeom prst="rect">
            <a:avLst/>
          </a:prstGeom>
          <a:noFill/>
        </p:spPr>
        <p:txBody>
          <a:bodyPr vert="eaVert" wrap="square" rtlCol="0">
            <a:spAutoFit/>
          </a:bodyPr>
          <a:lstStyle/>
          <a:p>
            <a:r>
              <a:rPr lang="zh-CN" altLang="en-US" sz="1600" spc="188"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1600" spc="188" dirty="0">
              <a:solidFill>
                <a:schemeClr val="bg1"/>
              </a:solidFill>
              <a:latin typeface="柳公权柳体" panose="02000000000000000000" pitchFamily="2" charset="-122"/>
              <a:ea typeface="柳公权柳体" panose="02000000000000000000" pitchFamily="2" charset="-122"/>
            </a:endParaRPr>
          </a:p>
        </p:txBody>
      </p:sp>
      <p:sp>
        <p:nvSpPr>
          <p:cNvPr id="16" name="文本框 15"/>
          <p:cNvSpPr txBox="1"/>
          <p:nvPr/>
        </p:nvSpPr>
        <p:spPr>
          <a:xfrm>
            <a:off x="6529357" y="3447274"/>
            <a:ext cx="430887" cy="2484276"/>
          </a:xfrm>
          <a:prstGeom prst="rect">
            <a:avLst/>
          </a:prstGeom>
          <a:noFill/>
        </p:spPr>
        <p:txBody>
          <a:bodyPr vert="eaVert" wrap="square" rtlCol="0">
            <a:spAutoFit/>
          </a:bodyPr>
          <a:lstStyle/>
          <a:p>
            <a:r>
              <a:rPr lang="zh-CN" altLang="en-US" sz="1600" spc="188"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1600" spc="188" dirty="0">
              <a:solidFill>
                <a:schemeClr val="bg1"/>
              </a:solidFill>
              <a:latin typeface="柳公权柳体" panose="02000000000000000000" pitchFamily="2" charset="-122"/>
              <a:ea typeface="柳公权柳体" panose="02000000000000000000" pitchFamily="2" charset="-122"/>
            </a:endParaRPr>
          </a:p>
        </p:txBody>
      </p:sp>
      <p:sp>
        <p:nvSpPr>
          <p:cNvPr id="17" name="文本框 16"/>
          <p:cNvSpPr txBox="1"/>
          <p:nvPr/>
        </p:nvSpPr>
        <p:spPr>
          <a:xfrm>
            <a:off x="7970775" y="3447274"/>
            <a:ext cx="430887" cy="2484276"/>
          </a:xfrm>
          <a:prstGeom prst="rect">
            <a:avLst/>
          </a:prstGeom>
          <a:noFill/>
        </p:spPr>
        <p:txBody>
          <a:bodyPr vert="eaVert" wrap="square" rtlCol="0">
            <a:spAutoFit/>
          </a:bodyPr>
          <a:lstStyle/>
          <a:p>
            <a:r>
              <a:rPr lang="zh-CN" altLang="en-US" sz="1600" spc="188"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1600" spc="188" dirty="0">
              <a:solidFill>
                <a:schemeClr val="bg1"/>
              </a:solidFill>
              <a:latin typeface="柳公权柳体" panose="02000000000000000000" pitchFamily="2" charset="-122"/>
              <a:ea typeface="柳公权柳体" panose="02000000000000000000" pitchFamily="2" charset="-122"/>
            </a:endParaRPr>
          </a:p>
        </p:txBody>
      </p:sp>
      <p:grpSp>
        <p:nvGrpSpPr>
          <p:cNvPr id="18" name="组合 17"/>
          <p:cNvGrpSpPr/>
          <p:nvPr/>
        </p:nvGrpSpPr>
        <p:grpSpPr>
          <a:xfrm>
            <a:off x="5208451" y="564816"/>
            <a:ext cx="1893892" cy="629194"/>
            <a:chOff x="5060153" y="570199"/>
            <a:chExt cx="1893892" cy="629194"/>
          </a:xfrm>
        </p:grpSpPr>
        <p:grpSp>
          <p:nvGrpSpPr>
            <p:cNvPr id="19" name="组合 18"/>
            <p:cNvGrpSpPr/>
            <p:nvPr/>
          </p:nvGrpSpPr>
          <p:grpSpPr>
            <a:xfrm>
              <a:off x="5060153" y="570199"/>
              <a:ext cx="1893892" cy="629194"/>
              <a:chOff x="4611304" y="570199"/>
              <a:chExt cx="1893892" cy="629194"/>
            </a:xfrm>
          </p:grpSpPr>
          <p:sp>
            <p:nvSpPr>
              <p:cNvPr id="21" name="矩形 20"/>
              <p:cNvSpPr/>
              <p:nvPr/>
            </p:nvSpPr>
            <p:spPr>
              <a:xfrm>
                <a:off x="4941757" y="570199"/>
                <a:ext cx="1178560" cy="62919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柳公权柳体" panose="02000000000000000000" pitchFamily="2" charset="-122"/>
                  <a:ea typeface="柳公权柳体" panose="02000000000000000000" pitchFamily="2" charset="-122"/>
                </a:endParaRPr>
              </a:p>
            </p:txBody>
          </p:sp>
          <p:sp>
            <p:nvSpPr>
              <p:cNvPr id="22" name="文本框 21"/>
              <p:cNvSpPr txBox="1"/>
              <p:nvPr/>
            </p:nvSpPr>
            <p:spPr>
              <a:xfrm>
                <a:off x="4611304" y="670964"/>
                <a:ext cx="1893892" cy="460375"/>
              </a:xfrm>
              <a:prstGeom prst="rect">
                <a:avLst/>
              </a:prstGeom>
              <a:solidFill>
                <a:schemeClr val="bg1"/>
              </a:solidFill>
            </p:spPr>
            <p:txBody>
              <a:bodyPr vert="horz" wrap="square" rtlCol="0">
                <a:spAutoFit/>
              </a:bodyPr>
              <a:lstStyle/>
              <a:p>
                <a:pPr algn="ctr"/>
                <a:r>
                  <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rPr>
                  <a:t>第</a:t>
                </a:r>
                <a:r>
                  <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rPr>
                  <a:t>二章</a:t>
                </a:r>
                <a:endPar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endParaRPr>
              </a:p>
            </p:txBody>
          </p:sp>
        </p:grpSp>
        <p:sp>
          <p:nvSpPr>
            <p:cNvPr id="20" name="矩形 19"/>
            <p:cNvSpPr/>
            <p:nvPr/>
          </p:nvSpPr>
          <p:spPr>
            <a:xfrm>
              <a:off x="5620615" y="1003406"/>
              <a:ext cx="889987" cy="184666"/>
            </a:xfrm>
            <a:prstGeom prst="rect">
              <a:avLst/>
            </a:prstGeom>
          </p:spPr>
          <p:txBody>
            <a:bodyPr wrap="none">
              <a:spAutoFit/>
            </a:bodyPr>
            <a:lstStyle/>
            <a:p>
              <a:r>
                <a:rPr lang="en-US" altLang="zh-CN" sz="600" dirty="0">
                  <a:solidFill>
                    <a:schemeClr val="bg1">
                      <a:lumMod val="50000"/>
                    </a:schemeClr>
                  </a:solidFill>
                  <a:latin typeface="柳公权柳体" panose="02000000000000000000" pitchFamily="2" charset="-122"/>
                  <a:ea typeface="柳公权柳体" panose="02000000000000000000" pitchFamily="2" charset="-122"/>
                </a:rPr>
                <a:t>LOVE CHINA WIND</a:t>
              </a:r>
              <a:endParaRPr lang="zh-CN" altLang="en-US" sz="600" dirty="0">
                <a:solidFill>
                  <a:schemeClr val="bg1">
                    <a:lumMod val="50000"/>
                  </a:schemeClr>
                </a:solidFill>
                <a:latin typeface="柳公权柳体" panose="02000000000000000000" pitchFamily="2" charset="-122"/>
                <a:ea typeface="柳公权柳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250"/>
                                        <p:tgtEl>
                                          <p:spTgt spid="18"/>
                                        </p:tgtEl>
                                      </p:cBhvr>
                                    </p:animEffect>
                                    <p:anim calcmode="lin" valueType="num">
                                      <p:cBhvr>
                                        <p:cTn id="45" dur="1250" fill="hold"/>
                                        <p:tgtEl>
                                          <p:spTgt spid="18"/>
                                        </p:tgtEl>
                                        <p:attrNameLst>
                                          <p:attrName>ppt_x</p:attrName>
                                        </p:attrNameLst>
                                      </p:cBhvr>
                                      <p:tavLst>
                                        <p:tav tm="0">
                                          <p:val>
                                            <p:strVal val="#ppt_x"/>
                                          </p:val>
                                        </p:tav>
                                        <p:tav tm="100000">
                                          <p:val>
                                            <p:strVal val="#ppt_x"/>
                                          </p:val>
                                        </p:tav>
                                      </p:tavLst>
                                    </p:anim>
                                    <p:anim calcmode="lin" valueType="num">
                                      <p:cBhvr>
                                        <p:cTn id="46"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rot="2148014" flipH="1">
            <a:off x="3441558" y="2804821"/>
            <a:ext cx="2526687" cy="35224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426905" y="1373768"/>
            <a:ext cx="6105571" cy="3786659"/>
            <a:chOff x="671851" y="1447086"/>
            <a:chExt cx="4945896" cy="3067432"/>
          </a:xfrm>
          <a:solidFill>
            <a:srgbClr val="FFFFFF"/>
          </a:solidFill>
        </p:grpSpPr>
        <p:sp>
          <p:nvSpPr>
            <p:cNvPr id="2" name="椭圆 1"/>
            <p:cNvSpPr/>
            <p:nvPr/>
          </p:nvSpPr>
          <p:spPr>
            <a:xfrm>
              <a:off x="1465787" y="1447086"/>
              <a:ext cx="3067432" cy="3067432"/>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柳公权柳体" panose="02000000000000000000" pitchFamily="2" charset="-122"/>
                <a:ea typeface="柳公权柳体" panose="02000000000000000000" pitchFamily="2" charset="-122"/>
              </a:endParaRPr>
            </a:p>
          </p:txBody>
        </p:sp>
        <p:pic>
          <p:nvPicPr>
            <p:cNvPr id="6" name="图片 5"/>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671851" y="3336624"/>
              <a:ext cx="1819603" cy="696388"/>
            </a:xfrm>
            <a:prstGeom prst="rect">
              <a:avLst/>
            </a:prstGeom>
            <a:noFill/>
          </p:spPr>
        </p:pic>
        <p:pic>
          <p:nvPicPr>
            <p:cNvPr id="7" name="图片 6"/>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245340" y="2097355"/>
              <a:ext cx="2372407" cy="787479"/>
            </a:xfrm>
            <a:prstGeom prst="rect">
              <a:avLst/>
            </a:prstGeom>
            <a:noFill/>
          </p:spPr>
        </p:pic>
      </p:grpSp>
      <p:grpSp>
        <p:nvGrpSpPr>
          <p:cNvPr id="4" name="组合 3"/>
          <p:cNvGrpSpPr/>
          <p:nvPr/>
        </p:nvGrpSpPr>
        <p:grpSpPr>
          <a:xfrm>
            <a:off x="8816258" y="1710209"/>
            <a:ext cx="1631828" cy="3788858"/>
            <a:chOff x="8817097" y="1709678"/>
            <a:chExt cx="1632331" cy="3790028"/>
          </a:xfrm>
        </p:grpSpPr>
        <p:sp>
          <p:nvSpPr>
            <p:cNvPr id="8" name="文本框 7"/>
            <p:cNvSpPr txBox="1"/>
            <p:nvPr/>
          </p:nvSpPr>
          <p:spPr>
            <a:xfrm>
              <a:off x="9936373" y="1709678"/>
              <a:ext cx="513055" cy="2285947"/>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2135" dirty="0">
                <a:solidFill>
                  <a:schemeClr val="bg1"/>
                </a:solidFill>
                <a:latin typeface="柳公权柳体" panose="02000000000000000000" pitchFamily="2" charset="-122"/>
                <a:ea typeface="柳公权柳体" panose="02000000000000000000" pitchFamily="2" charset="-122"/>
              </a:endParaRPr>
            </a:p>
          </p:txBody>
        </p:sp>
        <p:cxnSp>
          <p:nvCxnSpPr>
            <p:cNvPr id="10" name="直接连接符 9"/>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8817097" y="1709678"/>
              <a:ext cx="831253" cy="3790028"/>
            </a:xfrm>
            <a:prstGeom prst="rect">
              <a:avLst/>
            </a:prstGeom>
            <a:noFill/>
          </p:spPr>
          <p:txBody>
            <a:bodyPr vert="eaVert" wrap="none" rtlCol="0">
              <a:spAutoFit/>
            </a:bodyPr>
            <a:lstStyle/>
            <a:p>
              <a:r>
                <a:rPr lang="zh-CN" altLang="en-US" sz="14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400" dirty="0">
                <a:solidFill>
                  <a:schemeClr val="bg1"/>
                </a:solidFill>
                <a:latin typeface="柳公权柳体" panose="02000000000000000000" pitchFamily="2" charset="-122"/>
                <a:ea typeface="柳公权柳体" panose="02000000000000000000" pitchFamily="2" charset="-122"/>
              </a:endParaRPr>
            </a:p>
            <a:p>
              <a:r>
                <a:rPr lang="zh-CN" altLang="en-US" sz="14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400" dirty="0">
                <a:solidFill>
                  <a:schemeClr val="bg1"/>
                </a:solidFill>
                <a:latin typeface="柳公权柳体" panose="02000000000000000000" pitchFamily="2" charset="-122"/>
                <a:ea typeface="柳公权柳体" panose="02000000000000000000" pitchFamily="2" charset="-122"/>
              </a:endParaRPr>
            </a:p>
            <a:p>
              <a:r>
                <a:rPr lang="zh-CN" altLang="en-US" sz="1400" dirty="0">
                  <a:solidFill>
                    <a:schemeClr val="bg1"/>
                  </a:solidFill>
                  <a:latin typeface="柳公权柳体" panose="02000000000000000000" pitchFamily="2" charset="-122"/>
                  <a:ea typeface="柳公权柳体" panose="02000000000000000000" pitchFamily="2" charset="-122"/>
                </a:rPr>
                <a:t>此输入文字 </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grpSp>
      <p:grpSp>
        <p:nvGrpSpPr>
          <p:cNvPr id="9" name="组合 8"/>
          <p:cNvGrpSpPr/>
          <p:nvPr/>
        </p:nvGrpSpPr>
        <p:grpSpPr>
          <a:xfrm>
            <a:off x="6809276" y="1710209"/>
            <a:ext cx="1704642" cy="3788858"/>
            <a:chOff x="6809495" y="1709678"/>
            <a:chExt cx="1705168" cy="3790028"/>
          </a:xfrm>
        </p:grpSpPr>
        <p:sp>
          <p:nvSpPr>
            <p:cNvPr id="19" name="文本框 18"/>
            <p:cNvSpPr txBox="1"/>
            <p:nvPr/>
          </p:nvSpPr>
          <p:spPr>
            <a:xfrm>
              <a:off x="8001608" y="1709678"/>
              <a:ext cx="513055" cy="2285947"/>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13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2135" dirty="0">
                <a:solidFill>
                  <a:schemeClr val="bg1"/>
                </a:solidFill>
                <a:latin typeface="柳公权柳体" panose="02000000000000000000" pitchFamily="2" charset="-122"/>
                <a:ea typeface="柳公权柳体" panose="02000000000000000000" pitchFamily="2" charset="-122"/>
              </a:endParaRPr>
            </a:p>
          </p:txBody>
        </p:sp>
        <p:cxnSp>
          <p:nvCxnSpPr>
            <p:cNvPr id="20" name="直接连接符 19"/>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6809495" y="1709678"/>
              <a:ext cx="831253" cy="3790028"/>
            </a:xfrm>
            <a:prstGeom prst="rect">
              <a:avLst/>
            </a:prstGeom>
            <a:noFill/>
          </p:spPr>
          <p:txBody>
            <a:bodyPr vert="eaVert" wrap="none" rtlCol="0">
              <a:spAutoFit/>
            </a:bodyPr>
            <a:lstStyle/>
            <a:p>
              <a:r>
                <a:rPr lang="zh-CN" altLang="en-US" sz="14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400" dirty="0">
                <a:solidFill>
                  <a:schemeClr val="bg1"/>
                </a:solidFill>
                <a:latin typeface="柳公权柳体" panose="02000000000000000000" pitchFamily="2" charset="-122"/>
                <a:ea typeface="柳公权柳体" panose="02000000000000000000" pitchFamily="2" charset="-122"/>
              </a:endParaRPr>
            </a:p>
            <a:p>
              <a:r>
                <a:rPr lang="zh-CN" altLang="en-US" sz="14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400" dirty="0">
                <a:solidFill>
                  <a:schemeClr val="bg1"/>
                </a:solidFill>
                <a:latin typeface="柳公权柳体" panose="02000000000000000000" pitchFamily="2" charset="-122"/>
                <a:ea typeface="柳公权柳体" panose="02000000000000000000" pitchFamily="2" charset="-122"/>
              </a:endParaRPr>
            </a:p>
            <a:p>
              <a:r>
                <a:rPr lang="zh-CN" altLang="en-US" sz="1400" dirty="0">
                  <a:solidFill>
                    <a:schemeClr val="bg1"/>
                  </a:solidFill>
                  <a:latin typeface="柳公权柳体" panose="02000000000000000000" pitchFamily="2" charset="-122"/>
                  <a:ea typeface="柳公权柳体" panose="02000000000000000000" pitchFamily="2" charset="-122"/>
                </a:rPr>
                <a:t>此输入文字 </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grpSp>
      <p:sp>
        <p:nvSpPr>
          <p:cNvPr id="17" name="文本框 16"/>
          <p:cNvSpPr txBox="1"/>
          <p:nvPr/>
        </p:nvSpPr>
        <p:spPr>
          <a:xfrm>
            <a:off x="1923168" y="2674648"/>
            <a:ext cx="2646878" cy="1393233"/>
          </a:xfrm>
          <a:prstGeom prst="rect">
            <a:avLst/>
          </a:prstGeom>
          <a:noFill/>
        </p:spPr>
        <p:txBody>
          <a:bodyPr vert="eaVert" wrap="square" rtlCol="0">
            <a:spAutoFit/>
          </a:bodyPr>
          <a:lstStyle/>
          <a:p>
            <a:r>
              <a:rPr lang="zh-CN" altLang="en-US" sz="4000" spc="251"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4000" spc="251"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76793" y="1365408"/>
            <a:ext cx="1180736" cy="1066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标</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4" name="矩形 3"/>
          <p:cNvSpPr/>
          <p:nvPr/>
        </p:nvSpPr>
        <p:spPr>
          <a:xfrm>
            <a:off x="4216370" y="1365408"/>
            <a:ext cx="1180736" cy="1066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题</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6" name="矩形 5"/>
          <p:cNvSpPr/>
          <p:nvPr/>
        </p:nvSpPr>
        <p:spPr>
          <a:xfrm>
            <a:off x="6355948" y="1365408"/>
            <a:ext cx="1180736" cy="1066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文</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7" name="矩形 6"/>
          <p:cNvSpPr/>
          <p:nvPr/>
        </p:nvSpPr>
        <p:spPr>
          <a:xfrm>
            <a:off x="8495527" y="1365408"/>
            <a:ext cx="1180736" cy="1066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字</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grpSp>
        <p:nvGrpSpPr>
          <p:cNvPr id="8" name="组合 7"/>
          <p:cNvGrpSpPr/>
          <p:nvPr/>
        </p:nvGrpSpPr>
        <p:grpSpPr>
          <a:xfrm>
            <a:off x="4212375" y="2659346"/>
            <a:ext cx="1354830" cy="3705138"/>
            <a:chOff x="9094180" y="1709678"/>
            <a:chExt cx="1355248" cy="3706281"/>
          </a:xfrm>
        </p:grpSpPr>
        <p:sp>
          <p:nvSpPr>
            <p:cNvPr id="9" name="文本框 8"/>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1865" dirty="0">
                <a:solidFill>
                  <a:schemeClr val="bg1"/>
                </a:solidFill>
                <a:latin typeface="柳公权柳体" panose="02000000000000000000" pitchFamily="2" charset="-122"/>
                <a:ea typeface="柳公权柳体" panose="02000000000000000000" pitchFamily="2" charset="-122"/>
              </a:endParaRPr>
            </a:p>
          </p:txBody>
        </p:sp>
        <p:cxnSp>
          <p:nvCxnSpPr>
            <p:cNvPr id="10" name="直接连接符 9"/>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9094180" y="1709678"/>
              <a:ext cx="554169" cy="3264080"/>
            </a:xfrm>
            <a:prstGeom prst="rect">
              <a:avLst/>
            </a:prstGeom>
            <a:noFill/>
          </p:spPr>
          <p:txBody>
            <a:bodyPr vert="eaVert" wrap="non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200" dirty="0">
                <a:solidFill>
                  <a:schemeClr val="bg1"/>
                </a:solidFill>
                <a:latin typeface="柳公权柳体" panose="02000000000000000000" pitchFamily="2" charset="-122"/>
                <a:ea typeface="柳公权柳体" panose="02000000000000000000" pitchFamily="2" charset="-122"/>
              </a:endParaRPr>
            </a:p>
            <a:p>
              <a:r>
                <a:rPr lang="zh-CN" altLang="en-US" sz="12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200" dirty="0">
                <a:solidFill>
                  <a:schemeClr val="bg1"/>
                </a:solidFill>
                <a:latin typeface="柳公权柳体" panose="02000000000000000000" pitchFamily="2" charset="-122"/>
                <a:ea typeface="柳公权柳体" panose="02000000000000000000" pitchFamily="2" charset="-122"/>
              </a:endParaRPr>
            </a:p>
          </p:txBody>
        </p:sp>
      </p:grpSp>
      <p:grpSp>
        <p:nvGrpSpPr>
          <p:cNvPr id="12" name="组合 11"/>
          <p:cNvGrpSpPr/>
          <p:nvPr/>
        </p:nvGrpSpPr>
        <p:grpSpPr>
          <a:xfrm>
            <a:off x="2039610" y="2659346"/>
            <a:ext cx="1427643" cy="3705138"/>
            <a:chOff x="7086579" y="1709678"/>
            <a:chExt cx="1428084" cy="3706281"/>
          </a:xfrm>
        </p:grpSpPr>
        <p:sp>
          <p:nvSpPr>
            <p:cNvPr id="13" name="文本框 12"/>
            <p:cNvSpPr txBox="1"/>
            <p:nvPr/>
          </p:nvSpPr>
          <p:spPr>
            <a:xfrm>
              <a:off x="8042721" y="1709678"/>
              <a:ext cx="471942" cy="2003730"/>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1865" dirty="0">
                <a:solidFill>
                  <a:schemeClr val="bg1"/>
                </a:solidFill>
                <a:latin typeface="柳公权柳体" panose="02000000000000000000" pitchFamily="2" charset="-122"/>
                <a:ea typeface="柳公权柳体" panose="02000000000000000000" pitchFamily="2" charset="-122"/>
              </a:endParaRPr>
            </a:p>
          </p:txBody>
        </p:sp>
        <p:cxnSp>
          <p:nvCxnSpPr>
            <p:cNvPr id="14" name="直接连接符 13"/>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7086579" y="1709678"/>
              <a:ext cx="554169" cy="3264080"/>
            </a:xfrm>
            <a:prstGeom prst="rect">
              <a:avLst/>
            </a:prstGeom>
            <a:noFill/>
          </p:spPr>
          <p:txBody>
            <a:bodyPr vert="eaVert" wrap="non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200" dirty="0">
                <a:solidFill>
                  <a:schemeClr val="bg1"/>
                </a:solidFill>
                <a:latin typeface="柳公权柳体" panose="02000000000000000000" pitchFamily="2" charset="-122"/>
                <a:ea typeface="柳公权柳体" panose="02000000000000000000" pitchFamily="2" charset="-122"/>
              </a:endParaRPr>
            </a:p>
            <a:p>
              <a:r>
                <a:rPr lang="zh-CN" altLang="en-US" sz="12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200" dirty="0">
                <a:solidFill>
                  <a:schemeClr val="bg1"/>
                </a:solidFill>
                <a:latin typeface="柳公权柳体" panose="02000000000000000000" pitchFamily="2" charset="-122"/>
                <a:ea typeface="柳公权柳体" panose="02000000000000000000" pitchFamily="2" charset="-122"/>
              </a:endParaRPr>
            </a:p>
          </p:txBody>
        </p:sp>
      </p:grpSp>
      <p:grpSp>
        <p:nvGrpSpPr>
          <p:cNvPr id="16" name="组合 15"/>
          <p:cNvGrpSpPr/>
          <p:nvPr/>
        </p:nvGrpSpPr>
        <p:grpSpPr>
          <a:xfrm>
            <a:off x="6306287" y="2659346"/>
            <a:ext cx="1354830" cy="3705138"/>
            <a:chOff x="9094180" y="1709678"/>
            <a:chExt cx="1355248" cy="3706281"/>
          </a:xfrm>
        </p:grpSpPr>
        <p:sp>
          <p:nvSpPr>
            <p:cNvPr id="17" name="文本框 16"/>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1865" dirty="0">
                <a:solidFill>
                  <a:schemeClr val="bg1"/>
                </a:solidFill>
                <a:latin typeface="柳公权柳体" panose="02000000000000000000" pitchFamily="2" charset="-122"/>
                <a:ea typeface="柳公权柳体" panose="02000000000000000000" pitchFamily="2" charset="-122"/>
              </a:endParaRPr>
            </a:p>
          </p:txBody>
        </p:sp>
        <p:cxnSp>
          <p:nvCxnSpPr>
            <p:cNvPr id="18" name="直接连接符 17"/>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9094180" y="1709678"/>
              <a:ext cx="554169" cy="3264080"/>
            </a:xfrm>
            <a:prstGeom prst="rect">
              <a:avLst/>
            </a:prstGeom>
            <a:noFill/>
          </p:spPr>
          <p:txBody>
            <a:bodyPr vert="eaVert" wrap="non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200" dirty="0">
                <a:solidFill>
                  <a:schemeClr val="bg1"/>
                </a:solidFill>
                <a:latin typeface="柳公权柳体" panose="02000000000000000000" pitchFamily="2" charset="-122"/>
                <a:ea typeface="柳公权柳体" panose="02000000000000000000" pitchFamily="2" charset="-122"/>
              </a:endParaRPr>
            </a:p>
            <a:p>
              <a:r>
                <a:rPr lang="zh-CN" altLang="en-US" sz="12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200" dirty="0">
                <a:solidFill>
                  <a:schemeClr val="bg1"/>
                </a:solidFill>
                <a:latin typeface="柳公权柳体" panose="02000000000000000000" pitchFamily="2" charset="-122"/>
                <a:ea typeface="柳公权柳体" panose="02000000000000000000" pitchFamily="2" charset="-122"/>
              </a:endParaRPr>
            </a:p>
          </p:txBody>
        </p:sp>
      </p:grpSp>
      <p:grpSp>
        <p:nvGrpSpPr>
          <p:cNvPr id="20" name="组合 19"/>
          <p:cNvGrpSpPr/>
          <p:nvPr/>
        </p:nvGrpSpPr>
        <p:grpSpPr>
          <a:xfrm>
            <a:off x="8498892" y="2659346"/>
            <a:ext cx="1354830" cy="3705138"/>
            <a:chOff x="9094180" y="1709678"/>
            <a:chExt cx="1355248" cy="3706281"/>
          </a:xfrm>
        </p:grpSpPr>
        <p:sp>
          <p:nvSpPr>
            <p:cNvPr id="21" name="文本框 20"/>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latin typeface="柳公权柳体" panose="02000000000000000000" pitchFamily="2" charset="-122"/>
                  <a:ea typeface="柳公权柳体" panose="02000000000000000000" pitchFamily="2" charset="-122"/>
                </a:rPr>
                <a:t>请在这里输入标题</a:t>
              </a:r>
              <a:endParaRPr lang="zh-CN" altLang="en-US" sz="1865" dirty="0">
                <a:solidFill>
                  <a:schemeClr val="bg1"/>
                </a:solidFill>
                <a:latin typeface="柳公权柳体" panose="02000000000000000000" pitchFamily="2" charset="-122"/>
                <a:ea typeface="柳公权柳体" panose="02000000000000000000" pitchFamily="2" charset="-122"/>
              </a:endParaRPr>
            </a:p>
          </p:txBody>
        </p:sp>
        <p:cxnSp>
          <p:nvCxnSpPr>
            <p:cNvPr id="22" name="直接连接符 21"/>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9094180" y="1709678"/>
              <a:ext cx="554169" cy="3264080"/>
            </a:xfrm>
            <a:prstGeom prst="rect">
              <a:avLst/>
            </a:prstGeom>
            <a:noFill/>
          </p:spPr>
          <p:txBody>
            <a:bodyPr vert="eaVert" wrap="non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水墨主题请在此输入文字  水墨主题请在此输入</a:t>
              </a:r>
              <a:endParaRPr lang="en-US" altLang="zh-CN" sz="1200" dirty="0">
                <a:solidFill>
                  <a:schemeClr val="bg1"/>
                </a:solidFill>
                <a:latin typeface="柳公权柳体" panose="02000000000000000000" pitchFamily="2" charset="-122"/>
                <a:ea typeface="柳公权柳体" panose="02000000000000000000" pitchFamily="2" charset="-122"/>
              </a:endParaRPr>
            </a:p>
            <a:p>
              <a:r>
                <a:rPr lang="zh-CN" altLang="en-US" sz="1200" dirty="0">
                  <a:solidFill>
                    <a:schemeClr val="bg1"/>
                  </a:solidFill>
                  <a:latin typeface="柳公权柳体" panose="02000000000000000000" pitchFamily="2" charset="-122"/>
                  <a:ea typeface="柳公权柳体" panose="02000000000000000000" pitchFamily="2" charset="-122"/>
                </a:rPr>
                <a:t>文字  水墨主题请在此输入文字 水墨主题请在</a:t>
              </a:r>
              <a:endParaRPr lang="en-US" altLang="zh-CN" sz="1200" dirty="0">
                <a:solidFill>
                  <a:schemeClr val="bg1"/>
                </a:solidFill>
                <a:latin typeface="柳公权柳体" panose="02000000000000000000" pitchFamily="2" charset="-122"/>
                <a:ea typeface="柳公权柳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anim calcmode="lin" valueType="num">
                                      <p:cBhvr>
                                        <p:cTn id="26" dur="1250" fill="hold"/>
                                        <p:tgtEl>
                                          <p:spTgt spid="7"/>
                                        </p:tgtEl>
                                        <p:attrNameLst>
                                          <p:attrName>ppt_x</p:attrName>
                                        </p:attrNameLst>
                                      </p:cBhvr>
                                      <p:tavLst>
                                        <p:tav tm="0">
                                          <p:val>
                                            <p:strVal val="#ppt_x"/>
                                          </p:val>
                                        </p:tav>
                                        <p:tav tm="100000">
                                          <p:val>
                                            <p:strVal val="#ppt_x"/>
                                          </p:val>
                                        </p:tav>
                                      </p:tavLst>
                                    </p:anim>
                                    <p:anim calcmode="lin" valueType="num">
                                      <p:cBhvr>
                                        <p:cTn id="27"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7" name="PA_库_图片 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sp>
        <p:nvSpPr>
          <p:cNvPr id="11" name="PA_库_文本框 10"/>
          <p:cNvSpPr txBox="1"/>
          <p:nvPr>
            <p:custDataLst>
              <p:tags r:id="rId6"/>
            </p:custDataLst>
          </p:nvPr>
        </p:nvSpPr>
        <p:spPr>
          <a:xfrm>
            <a:off x="5370462" y="674234"/>
            <a:ext cx="1415772" cy="5346474"/>
          </a:xfrm>
          <a:prstGeom prst="rect">
            <a:avLst/>
          </a:prstGeom>
          <a:noFill/>
        </p:spPr>
        <p:txBody>
          <a:bodyPr vert="eaVert" wrap="square" rtlCol="0">
            <a:spAutoFit/>
          </a:bodyPr>
          <a:lstStyle/>
          <a:p>
            <a:pPr algn="dist"/>
            <a:r>
              <a:rPr lang="zh-CN" altLang="en-US" sz="8000" b="1" dirty="0">
                <a:solidFill>
                  <a:schemeClr val="bg1"/>
                </a:solidFill>
                <a:latin typeface="文悦青龙体 (非商业使用) W5" pitchFamily="50" charset="-122"/>
                <a:ea typeface="文悦青龙体 (非商业使用) W5" pitchFamily="50" charset="-122"/>
              </a:rPr>
              <a:t>第叁章</a:t>
            </a:r>
            <a:endParaRPr lang="zh-CN" altLang="en-US" sz="8000" b="1" dirty="0">
              <a:solidFill>
                <a:schemeClr val="bg1"/>
              </a:solidFill>
              <a:latin typeface="文悦青龙体 (非商业使用) W5" pitchFamily="50" charset="-122"/>
              <a:ea typeface="文悦青龙体 (非商业使用) W5" pitchFamily="50" charset="-122"/>
            </a:endParaRPr>
          </a:p>
        </p:txBody>
      </p:sp>
      <p:grpSp>
        <p:nvGrpSpPr>
          <p:cNvPr id="15" name="PA_库_组合 14"/>
          <p:cNvGrpSpPr/>
          <p:nvPr>
            <p:custDataLst>
              <p:tags r:id="rId7"/>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_库_文本框 13"/>
          <p:cNvSpPr txBox="1"/>
          <p:nvPr>
            <p:custDataLst>
              <p:tags r:id="rId8"/>
            </p:custDataLst>
          </p:nvPr>
        </p:nvSpPr>
        <p:spPr>
          <a:xfrm>
            <a:off x="5139882" y="957770"/>
            <a:ext cx="1846659" cy="5225995"/>
          </a:xfrm>
          <a:prstGeom prst="rect">
            <a:avLst/>
          </a:prstGeom>
          <a:noFill/>
        </p:spPr>
        <p:txBody>
          <a:bodyPr vert="eaVert" wrap="squar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dirty="0">
                <a:solidFill>
                  <a:schemeClr val="bg1"/>
                </a:solidFill>
                <a:latin typeface="柳公权柳体" panose="02000000000000000000" pitchFamily="2" charset="-122"/>
                <a:ea typeface="柳公权柳体" panose="02000000000000000000" pitchFamily="2" charset="-122"/>
              </a:rPr>
            </a:br>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r>
              <a:rPr lang="zh-CN" altLang="en-US"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500" fill="hold"/>
                                        <p:tgtEl>
                                          <p:spTgt spid="14"/>
                                        </p:tgtEl>
                                        <p:attrNameLst>
                                          <p:attrName>ppt_x</p:attrName>
                                        </p:attrNameLst>
                                      </p:cBhvr>
                                      <p:tavLst>
                                        <p:tav tm="0">
                                          <p:val>
                                            <p:strVal val="#ppt_x"/>
                                          </p:val>
                                        </p:tav>
                                        <p:tav tm="100000">
                                          <p:val>
                                            <p:strVal val="#ppt_x"/>
                                          </p:val>
                                        </p:tav>
                                      </p:tavLst>
                                    </p:anim>
                                    <p:anim calcmode="lin" valueType="num">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53" presetClass="entr" presetSubtype="16" fill="hold" nodeType="withEffect">
                                  <p:stCondLst>
                                    <p:cond delay="1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6" presetClass="emph" presetSubtype="0" accel="30000" decel="26000" autoRev="1" fill="hold" nodeType="withEffect">
                                  <p:stCondLst>
                                    <p:cond delay="1900"/>
                                  </p:stCondLst>
                                  <p:childTnLst>
                                    <p:animScale>
                                      <p:cBhvr>
                                        <p:cTn id="32"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7865" y="1241194"/>
            <a:ext cx="2063592" cy="5039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5135239" y="1241194"/>
            <a:ext cx="2063592" cy="5039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8302614" y="1241194"/>
            <a:ext cx="2063592" cy="5039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a:off x="1975217" y="1241194"/>
            <a:ext cx="2063592" cy="7086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8274E"/>
              </a:solidFill>
            </a:endParaRPr>
          </a:p>
        </p:txBody>
      </p:sp>
      <p:sp>
        <p:nvSpPr>
          <p:cNvPr id="20" name="矩形 19"/>
          <p:cNvSpPr/>
          <p:nvPr/>
        </p:nvSpPr>
        <p:spPr>
          <a:xfrm>
            <a:off x="5142592" y="1241194"/>
            <a:ext cx="2063592" cy="7086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8274E"/>
              </a:solidFill>
            </a:endParaRPr>
          </a:p>
        </p:txBody>
      </p:sp>
      <p:sp>
        <p:nvSpPr>
          <p:cNvPr id="21" name="矩形 20"/>
          <p:cNvSpPr/>
          <p:nvPr/>
        </p:nvSpPr>
        <p:spPr>
          <a:xfrm>
            <a:off x="8286572" y="1241194"/>
            <a:ext cx="2063592" cy="7086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8274E"/>
              </a:solidFill>
            </a:endParaRPr>
          </a:p>
        </p:txBody>
      </p:sp>
      <p:grpSp>
        <p:nvGrpSpPr>
          <p:cNvPr id="22" name="组合 21"/>
          <p:cNvGrpSpPr/>
          <p:nvPr/>
        </p:nvGrpSpPr>
        <p:grpSpPr>
          <a:xfrm>
            <a:off x="2365162" y="2392968"/>
            <a:ext cx="1427643" cy="3227807"/>
            <a:chOff x="7086579" y="1709678"/>
            <a:chExt cx="1428084" cy="3228803"/>
          </a:xfrm>
        </p:grpSpPr>
        <p:sp>
          <p:nvSpPr>
            <p:cNvPr id="23" name="文本框 22"/>
            <p:cNvSpPr txBox="1"/>
            <p:nvPr/>
          </p:nvSpPr>
          <p:spPr>
            <a:xfrm>
              <a:off x="8042721" y="1709678"/>
              <a:ext cx="471942" cy="2003730"/>
            </a:xfrm>
            <a:prstGeom prst="rect">
              <a:avLst/>
            </a:prstGeom>
            <a:noFill/>
            <a:ln>
              <a:solidFill>
                <a:srgbClr val="28274E"/>
              </a:solid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tx1">
                      <a:lumMod val="65000"/>
                      <a:lumOff val="35000"/>
                    </a:schemeClr>
                  </a:solidFill>
                </a:rPr>
                <a:t>请在这里输入标题</a:t>
              </a:r>
              <a:endParaRPr lang="zh-CN" altLang="en-US" sz="1865" dirty="0">
                <a:solidFill>
                  <a:schemeClr val="tx1">
                    <a:lumMod val="65000"/>
                    <a:lumOff val="35000"/>
                  </a:schemeClr>
                </a:solidFill>
              </a:endParaRPr>
            </a:p>
          </p:txBody>
        </p:sp>
        <p:sp>
          <p:nvSpPr>
            <p:cNvPr id="25" name="文本框 24"/>
            <p:cNvSpPr txBox="1"/>
            <p:nvPr/>
          </p:nvSpPr>
          <p:spPr>
            <a:xfrm>
              <a:off x="7086579" y="1709678"/>
              <a:ext cx="554169" cy="3228803"/>
            </a:xfrm>
            <a:prstGeom prst="rect">
              <a:avLst/>
            </a:prstGeom>
            <a:noFill/>
          </p:spPr>
          <p:txBody>
            <a:bodyPr vert="eaVert" wrap="none" rtlCol="0">
              <a:spAutoFit/>
            </a:bodyPr>
            <a:lstStyle/>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文字  水墨主题请在此输入文字 水墨主题请在</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p:txBody>
        </p:sp>
      </p:grpSp>
      <p:grpSp>
        <p:nvGrpSpPr>
          <p:cNvPr id="26" name="组合 25"/>
          <p:cNvGrpSpPr/>
          <p:nvPr/>
        </p:nvGrpSpPr>
        <p:grpSpPr>
          <a:xfrm>
            <a:off x="5507289" y="2392968"/>
            <a:ext cx="1427643" cy="3227807"/>
            <a:chOff x="7086579" y="1709678"/>
            <a:chExt cx="1428084" cy="3228803"/>
          </a:xfrm>
        </p:grpSpPr>
        <p:sp>
          <p:nvSpPr>
            <p:cNvPr id="27" name="文本框 26"/>
            <p:cNvSpPr txBox="1"/>
            <p:nvPr/>
          </p:nvSpPr>
          <p:spPr>
            <a:xfrm>
              <a:off x="8042721" y="1709678"/>
              <a:ext cx="471942" cy="2003730"/>
            </a:xfrm>
            <a:prstGeom prst="rect">
              <a:avLst/>
            </a:prstGeom>
            <a:noFill/>
            <a:ln>
              <a:solidFill>
                <a:srgbClr val="28274E"/>
              </a:solid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tx1">
                      <a:lumMod val="65000"/>
                      <a:lumOff val="35000"/>
                    </a:schemeClr>
                  </a:solidFill>
                </a:rPr>
                <a:t>请在这里输入标题</a:t>
              </a:r>
              <a:endParaRPr lang="zh-CN" altLang="en-US" sz="1865" dirty="0">
                <a:solidFill>
                  <a:schemeClr val="tx1">
                    <a:lumMod val="65000"/>
                    <a:lumOff val="35000"/>
                  </a:schemeClr>
                </a:solidFill>
              </a:endParaRPr>
            </a:p>
          </p:txBody>
        </p:sp>
        <p:sp>
          <p:nvSpPr>
            <p:cNvPr id="29" name="文本框 28"/>
            <p:cNvSpPr txBox="1"/>
            <p:nvPr/>
          </p:nvSpPr>
          <p:spPr>
            <a:xfrm>
              <a:off x="7086579" y="1709678"/>
              <a:ext cx="554169" cy="3228803"/>
            </a:xfrm>
            <a:prstGeom prst="rect">
              <a:avLst/>
            </a:prstGeom>
            <a:noFill/>
          </p:spPr>
          <p:txBody>
            <a:bodyPr vert="eaVert" wrap="none" rtlCol="0">
              <a:spAutoFit/>
            </a:bodyPr>
            <a:lstStyle/>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文字  水墨主题请在此输入文字 水墨主题请在</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p:txBody>
        </p:sp>
      </p:grpSp>
      <p:grpSp>
        <p:nvGrpSpPr>
          <p:cNvPr id="30" name="组合 29"/>
          <p:cNvGrpSpPr/>
          <p:nvPr/>
        </p:nvGrpSpPr>
        <p:grpSpPr>
          <a:xfrm>
            <a:off x="8651269" y="2423631"/>
            <a:ext cx="1427643" cy="3227807"/>
            <a:chOff x="7086579" y="1709678"/>
            <a:chExt cx="1428084" cy="3228803"/>
          </a:xfrm>
        </p:grpSpPr>
        <p:sp>
          <p:nvSpPr>
            <p:cNvPr id="31" name="文本框 30"/>
            <p:cNvSpPr txBox="1"/>
            <p:nvPr/>
          </p:nvSpPr>
          <p:spPr>
            <a:xfrm>
              <a:off x="8042721" y="1709678"/>
              <a:ext cx="471942" cy="2003730"/>
            </a:xfrm>
            <a:prstGeom prst="rect">
              <a:avLst/>
            </a:prstGeom>
            <a:noFill/>
            <a:ln>
              <a:solidFill>
                <a:srgbClr val="28274E"/>
              </a:solid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tx1">
                      <a:lumMod val="65000"/>
                      <a:lumOff val="35000"/>
                    </a:schemeClr>
                  </a:solidFill>
                </a:rPr>
                <a:t>请在这里输入标题</a:t>
              </a:r>
              <a:endParaRPr lang="zh-CN" altLang="en-US" sz="1865" dirty="0">
                <a:solidFill>
                  <a:schemeClr val="tx1">
                    <a:lumMod val="65000"/>
                    <a:lumOff val="35000"/>
                  </a:schemeClr>
                </a:solidFill>
              </a:endParaRPr>
            </a:p>
          </p:txBody>
        </p:sp>
        <p:sp>
          <p:nvSpPr>
            <p:cNvPr id="33" name="文本框 32"/>
            <p:cNvSpPr txBox="1"/>
            <p:nvPr/>
          </p:nvSpPr>
          <p:spPr>
            <a:xfrm>
              <a:off x="7086579" y="1709678"/>
              <a:ext cx="554169" cy="3228803"/>
            </a:xfrm>
            <a:prstGeom prst="rect">
              <a:avLst/>
            </a:prstGeom>
            <a:noFill/>
          </p:spPr>
          <p:txBody>
            <a:bodyPr vert="eaVert" wrap="none" rtlCol="0">
              <a:spAutoFit/>
            </a:bodyPr>
            <a:lstStyle/>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a:p>
              <a:r>
                <a:rPr lang="zh-CN" altLang="en-US" sz="1200" dirty="0">
                  <a:solidFill>
                    <a:schemeClr val="tx1">
                      <a:lumMod val="65000"/>
                      <a:lumOff val="35000"/>
                    </a:schemeClr>
                  </a:solidFill>
                  <a:latin typeface="方正隶二繁体" panose="03000509000000000000" pitchFamily="65" charset="-122"/>
                  <a:ea typeface="方正隶二繁体" panose="03000509000000000000" pitchFamily="65" charset="-122"/>
                </a:rPr>
                <a:t>文字  水墨主题请在此输入文字 水墨主题请在</a:t>
              </a:r>
              <a:endParaRPr lang="en-US" altLang="zh-CN" sz="1200" dirty="0">
                <a:solidFill>
                  <a:schemeClr val="tx1">
                    <a:lumMod val="65000"/>
                    <a:lumOff val="35000"/>
                  </a:schemeClr>
                </a:solidFill>
                <a:latin typeface="方正隶二繁体" panose="03000509000000000000" pitchFamily="65" charset="-122"/>
                <a:ea typeface="方正隶二繁体" panose="03000509000000000000" pitchFamily="65" charset="-122"/>
              </a:endParaRPr>
            </a:p>
          </p:txBody>
        </p:sp>
      </p:grpSp>
      <p:pic>
        <p:nvPicPr>
          <p:cNvPr id="17"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1959175" y="730647"/>
            <a:ext cx="1192415" cy="16623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5111845" y="509101"/>
            <a:ext cx="1192415" cy="16623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8286572" y="730646"/>
            <a:ext cx="1192415" cy="1662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heckerboard(across)">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0881" y="2910633"/>
            <a:ext cx="1891043" cy="1877438"/>
            <a:chOff x="530881" y="2910633"/>
            <a:chExt cx="1891043" cy="1877438"/>
          </a:xfrm>
        </p:grpSpPr>
        <p:sp>
          <p:nvSpPr>
            <p:cNvPr id="4" name="文本框 3"/>
            <p:cNvSpPr txBox="1"/>
            <p:nvPr/>
          </p:nvSpPr>
          <p:spPr>
            <a:xfrm>
              <a:off x="530881" y="2910633"/>
              <a:ext cx="1359551" cy="369332"/>
            </a:xfrm>
            <a:prstGeom prst="rect">
              <a:avLst/>
            </a:prstGeom>
            <a:noFill/>
          </p:spPr>
          <p:txBody>
            <a:bodyPr wrap="square" rtlCol="0">
              <a:spAutoFit/>
            </a:bodyPr>
            <a:lstStyle/>
            <a:p>
              <a:pPr algn="dist"/>
              <a:r>
                <a:rPr lang="zh-CN" altLang="en-US" b="1" dirty="0">
                  <a:solidFill>
                    <a:schemeClr val="bg1"/>
                  </a:solidFill>
                  <a:latin typeface="柳公权柳体" panose="02000000000000000000" pitchFamily="2" charset="-122"/>
                  <a:ea typeface="柳公权柳体" panose="02000000000000000000" pitchFamily="2" charset="-122"/>
                </a:rPr>
                <a:t>输入标题</a:t>
              </a:r>
              <a:endParaRPr lang="zh-CN" altLang="en-US" b="1" dirty="0">
                <a:solidFill>
                  <a:schemeClr val="bg1"/>
                </a:solidFill>
                <a:latin typeface="柳公权柳体" panose="02000000000000000000" pitchFamily="2" charset="-122"/>
                <a:ea typeface="柳公权柳体" panose="02000000000000000000" pitchFamily="2" charset="-122"/>
              </a:endParaRPr>
            </a:p>
          </p:txBody>
        </p:sp>
        <p:sp>
          <p:nvSpPr>
            <p:cNvPr id="5" name="文本框 4"/>
            <p:cNvSpPr txBox="1"/>
            <p:nvPr/>
          </p:nvSpPr>
          <p:spPr>
            <a:xfrm>
              <a:off x="530881" y="3310743"/>
              <a:ext cx="1891043" cy="1477328"/>
            </a:xfrm>
            <a:prstGeom prst="rect">
              <a:avLst/>
            </a:prstGeom>
            <a:noFill/>
          </p:spPr>
          <p:txBody>
            <a:bodyPr wrap="square" rtlCol="0">
              <a:spAutoFit/>
            </a:bodyPr>
            <a:lstStyle/>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文本内容，单击此处输</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入文本内容</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grpSp>
      <p:grpSp>
        <p:nvGrpSpPr>
          <p:cNvPr id="6" name="组合 5"/>
          <p:cNvGrpSpPr/>
          <p:nvPr/>
        </p:nvGrpSpPr>
        <p:grpSpPr>
          <a:xfrm>
            <a:off x="2623892" y="2910633"/>
            <a:ext cx="1891043" cy="1877438"/>
            <a:chOff x="2758779" y="2910633"/>
            <a:chExt cx="1891043" cy="1877438"/>
          </a:xfrm>
        </p:grpSpPr>
        <p:sp>
          <p:nvSpPr>
            <p:cNvPr id="7" name="文本框 6"/>
            <p:cNvSpPr txBox="1"/>
            <p:nvPr/>
          </p:nvSpPr>
          <p:spPr>
            <a:xfrm>
              <a:off x="2758779" y="2910633"/>
              <a:ext cx="1359551" cy="369332"/>
            </a:xfrm>
            <a:prstGeom prst="rect">
              <a:avLst/>
            </a:prstGeom>
            <a:noFill/>
          </p:spPr>
          <p:txBody>
            <a:bodyPr wrap="square" rtlCol="0">
              <a:spAutoFit/>
            </a:bodyPr>
            <a:lstStyle/>
            <a:p>
              <a:pPr algn="dist"/>
              <a:r>
                <a:rPr lang="zh-CN" altLang="en-US" b="1" dirty="0">
                  <a:solidFill>
                    <a:schemeClr val="bg1"/>
                  </a:solidFill>
                  <a:latin typeface="柳公权柳体" panose="02000000000000000000" pitchFamily="2" charset="-122"/>
                  <a:ea typeface="柳公权柳体" panose="02000000000000000000" pitchFamily="2" charset="-122"/>
                </a:rPr>
                <a:t>输入标题</a:t>
              </a:r>
              <a:endParaRPr lang="zh-CN" altLang="en-US" b="1" dirty="0">
                <a:solidFill>
                  <a:schemeClr val="bg1"/>
                </a:solidFill>
                <a:latin typeface="柳公权柳体" panose="02000000000000000000" pitchFamily="2" charset="-122"/>
                <a:ea typeface="柳公权柳体" panose="02000000000000000000" pitchFamily="2" charset="-122"/>
              </a:endParaRPr>
            </a:p>
          </p:txBody>
        </p:sp>
        <p:sp>
          <p:nvSpPr>
            <p:cNvPr id="8" name="文本框 7"/>
            <p:cNvSpPr txBox="1"/>
            <p:nvPr/>
          </p:nvSpPr>
          <p:spPr>
            <a:xfrm>
              <a:off x="2758779" y="3310743"/>
              <a:ext cx="1891043" cy="1477328"/>
            </a:xfrm>
            <a:prstGeom prst="rect">
              <a:avLst/>
            </a:prstGeom>
            <a:noFill/>
          </p:spPr>
          <p:txBody>
            <a:bodyPr wrap="square" rtlCol="0">
              <a:spAutoFit/>
            </a:bodyPr>
            <a:lstStyle/>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文本内容，单击此处输</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入文本内容</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grpSp>
      <p:grpSp>
        <p:nvGrpSpPr>
          <p:cNvPr id="9" name="组合 8"/>
          <p:cNvGrpSpPr/>
          <p:nvPr/>
        </p:nvGrpSpPr>
        <p:grpSpPr>
          <a:xfrm>
            <a:off x="7542180" y="2910633"/>
            <a:ext cx="1891043" cy="1877438"/>
            <a:chOff x="7345397" y="2903701"/>
            <a:chExt cx="1891043" cy="1877438"/>
          </a:xfrm>
        </p:grpSpPr>
        <p:sp>
          <p:nvSpPr>
            <p:cNvPr id="10" name="文本框 9"/>
            <p:cNvSpPr txBox="1"/>
            <p:nvPr/>
          </p:nvSpPr>
          <p:spPr>
            <a:xfrm>
              <a:off x="7345397" y="2903701"/>
              <a:ext cx="1359551" cy="369332"/>
            </a:xfrm>
            <a:prstGeom prst="rect">
              <a:avLst/>
            </a:prstGeom>
            <a:noFill/>
          </p:spPr>
          <p:txBody>
            <a:bodyPr wrap="square" rtlCol="0">
              <a:spAutoFit/>
            </a:bodyPr>
            <a:lstStyle/>
            <a:p>
              <a:pPr algn="dist"/>
              <a:r>
                <a:rPr lang="zh-CN" altLang="en-US" b="1" dirty="0">
                  <a:solidFill>
                    <a:schemeClr val="bg1"/>
                  </a:solidFill>
                  <a:latin typeface="柳公权柳体" panose="02000000000000000000" pitchFamily="2" charset="-122"/>
                  <a:ea typeface="柳公权柳体" panose="02000000000000000000" pitchFamily="2" charset="-122"/>
                </a:rPr>
                <a:t>输入标题</a:t>
              </a:r>
              <a:endParaRPr lang="zh-CN" altLang="en-US" b="1" dirty="0">
                <a:solidFill>
                  <a:schemeClr val="bg1"/>
                </a:solidFill>
                <a:latin typeface="柳公权柳体" panose="02000000000000000000" pitchFamily="2" charset="-122"/>
                <a:ea typeface="柳公权柳体" panose="02000000000000000000" pitchFamily="2" charset="-122"/>
              </a:endParaRPr>
            </a:p>
          </p:txBody>
        </p:sp>
        <p:sp>
          <p:nvSpPr>
            <p:cNvPr id="11" name="文本框 10"/>
            <p:cNvSpPr txBox="1"/>
            <p:nvPr/>
          </p:nvSpPr>
          <p:spPr>
            <a:xfrm>
              <a:off x="7345397" y="3303811"/>
              <a:ext cx="1891043" cy="1477328"/>
            </a:xfrm>
            <a:prstGeom prst="rect">
              <a:avLst/>
            </a:prstGeom>
            <a:noFill/>
          </p:spPr>
          <p:txBody>
            <a:bodyPr wrap="square" rtlCol="0">
              <a:spAutoFit/>
            </a:bodyPr>
            <a:lstStyle/>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文本内容，单击此处输</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入文本内容</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grpSp>
      <p:grpSp>
        <p:nvGrpSpPr>
          <p:cNvPr id="12" name="组合 11"/>
          <p:cNvGrpSpPr/>
          <p:nvPr/>
        </p:nvGrpSpPr>
        <p:grpSpPr>
          <a:xfrm>
            <a:off x="9573295" y="2910633"/>
            <a:ext cx="1891043" cy="1877438"/>
            <a:chOff x="9573295" y="2910633"/>
            <a:chExt cx="1891043" cy="1877438"/>
          </a:xfrm>
        </p:grpSpPr>
        <p:sp>
          <p:nvSpPr>
            <p:cNvPr id="13" name="文本框 12"/>
            <p:cNvSpPr txBox="1"/>
            <p:nvPr/>
          </p:nvSpPr>
          <p:spPr>
            <a:xfrm>
              <a:off x="9573295" y="2910633"/>
              <a:ext cx="1359551" cy="369332"/>
            </a:xfrm>
            <a:prstGeom prst="rect">
              <a:avLst/>
            </a:prstGeom>
            <a:noFill/>
          </p:spPr>
          <p:txBody>
            <a:bodyPr wrap="square" rtlCol="0">
              <a:spAutoFit/>
            </a:bodyPr>
            <a:lstStyle/>
            <a:p>
              <a:pPr algn="dist"/>
              <a:r>
                <a:rPr lang="zh-CN" altLang="en-US" b="1" dirty="0">
                  <a:solidFill>
                    <a:schemeClr val="bg1"/>
                  </a:solidFill>
                  <a:latin typeface="柳公权柳体" panose="02000000000000000000" pitchFamily="2" charset="-122"/>
                  <a:ea typeface="柳公权柳体" panose="02000000000000000000" pitchFamily="2" charset="-122"/>
                </a:rPr>
                <a:t>输入标题</a:t>
              </a:r>
              <a:endParaRPr lang="zh-CN" altLang="en-US" b="1" dirty="0">
                <a:solidFill>
                  <a:schemeClr val="bg1"/>
                </a:solidFill>
                <a:latin typeface="柳公权柳体" panose="02000000000000000000" pitchFamily="2" charset="-122"/>
                <a:ea typeface="柳公权柳体" panose="02000000000000000000" pitchFamily="2" charset="-122"/>
              </a:endParaRPr>
            </a:p>
          </p:txBody>
        </p:sp>
        <p:sp>
          <p:nvSpPr>
            <p:cNvPr id="14" name="文本框 13"/>
            <p:cNvSpPr txBox="1"/>
            <p:nvPr/>
          </p:nvSpPr>
          <p:spPr>
            <a:xfrm>
              <a:off x="9573295" y="3310743"/>
              <a:ext cx="1891043" cy="1477328"/>
            </a:xfrm>
            <a:prstGeom prst="rect">
              <a:avLst/>
            </a:prstGeom>
            <a:noFill/>
          </p:spPr>
          <p:txBody>
            <a:bodyPr wrap="square" rtlCol="0">
              <a:spAutoFit/>
            </a:bodyPr>
            <a:lstStyle/>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内容，单击此处输入文本</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内容，单击此处输入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文本内容，单击此处输</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200" dirty="0">
                  <a:solidFill>
                    <a:schemeClr val="bg1"/>
                  </a:solidFill>
                  <a:latin typeface="柳公权柳体" panose="02000000000000000000" pitchFamily="2" charset="-122"/>
                  <a:ea typeface="柳公权柳体" panose="02000000000000000000" pitchFamily="2" charset="-122"/>
                </a:rPr>
                <a:t>入文本内容</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grpSp>
      <p:pic>
        <p:nvPicPr>
          <p:cNvPr id="25" name="图片 24"/>
          <p:cNvPicPr>
            <a:picLocks noChangeAspect="1"/>
          </p:cNvPicPr>
          <p:nvPr/>
        </p:nvPicPr>
        <p:blipFill>
          <a:blip r:embed="rId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51420" y="1302447"/>
            <a:ext cx="3818865" cy="39550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24304" y="1452503"/>
            <a:ext cx="695325" cy="521970"/>
          </a:xfrm>
          <a:prstGeom prst="rect">
            <a:avLst/>
          </a:prstGeom>
          <a:noFill/>
        </p:spPr>
        <p:txBody>
          <a:bodyPr wrap="square" rtlCol="0">
            <a:spAutoFit/>
          </a:bodyPr>
          <a:lstStyle/>
          <a:p>
            <a:pPr algn="r"/>
            <a:r>
              <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rPr>
              <a:t>01</a:t>
            </a:r>
            <a:endPar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3" name="文本框 2"/>
          <p:cNvSpPr txBox="1"/>
          <p:nvPr/>
        </p:nvSpPr>
        <p:spPr>
          <a:xfrm>
            <a:off x="5124304" y="2540791"/>
            <a:ext cx="695325" cy="521970"/>
          </a:xfrm>
          <a:prstGeom prst="rect">
            <a:avLst/>
          </a:prstGeom>
          <a:noFill/>
        </p:spPr>
        <p:txBody>
          <a:bodyPr wrap="square" rtlCol="0">
            <a:spAutoFit/>
          </a:bodyPr>
          <a:lstStyle/>
          <a:p>
            <a:pPr algn="r"/>
            <a:r>
              <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rPr>
              <a:t>02</a:t>
            </a:r>
            <a:endPar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4" name="文本框 3"/>
          <p:cNvSpPr txBox="1"/>
          <p:nvPr/>
        </p:nvSpPr>
        <p:spPr>
          <a:xfrm>
            <a:off x="5124304" y="3801638"/>
            <a:ext cx="695325" cy="521970"/>
          </a:xfrm>
          <a:prstGeom prst="rect">
            <a:avLst/>
          </a:prstGeom>
          <a:noFill/>
        </p:spPr>
        <p:txBody>
          <a:bodyPr wrap="square" rtlCol="0">
            <a:spAutoFit/>
          </a:bodyPr>
          <a:lstStyle/>
          <a:p>
            <a:pPr algn="r"/>
            <a:r>
              <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rPr>
              <a:t>03</a:t>
            </a:r>
            <a:endPar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5" name="矩形 4"/>
          <p:cNvSpPr/>
          <p:nvPr/>
        </p:nvSpPr>
        <p:spPr>
          <a:xfrm>
            <a:off x="5985305" y="1350408"/>
            <a:ext cx="5605450" cy="769441"/>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6" name="矩形 5"/>
          <p:cNvSpPr/>
          <p:nvPr/>
        </p:nvSpPr>
        <p:spPr>
          <a:xfrm>
            <a:off x="6010567" y="2462596"/>
            <a:ext cx="5580188" cy="769441"/>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7" name="矩形 6"/>
          <p:cNvSpPr/>
          <p:nvPr/>
        </p:nvSpPr>
        <p:spPr>
          <a:xfrm>
            <a:off x="5985305" y="3701672"/>
            <a:ext cx="5605450" cy="769441"/>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pic>
        <p:nvPicPr>
          <p:cNvPr id="8" name="图片 7"/>
          <p:cNvPicPr>
            <a:picLocks noChangeAspect="1"/>
          </p:cNvPicPr>
          <p:nvPr/>
        </p:nvPicPr>
        <p:blipFill>
          <a:blip r:embed="rId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1245" y="36785"/>
            <a:ext cx="4780965" cy="6533985"/>
          </a:xfrm>
          <a:prstGeom prst="rect">
            <a:avLst/>
          </a:prstGeom>
        </p:spPr>
      </p:pic>
      <p:sp>
        <p:nvSpPr>
          <p:cNvPr id="9" name="文本框 8"/>
          <p:cNvSpPr txBox="1"/>
          <p:nvPr/>
        </p:nvSpPr>
        <p:spPr>
          <a:xfrm>
            <a:off x="5124304" y="4986012"/>
            <a:ext cx="695325" cy="521970"/>
          </a:xfrm>
          <a:prstGeom prst="rect">
            <a:avLst/>
          </a:prstGeom>
          <a:noFill/>
        </p:spPr>
        <p:txBody>
          <a:bodyPr wrap="square" rtlCol="0">
            <a:spAutoFit/>
          </a:bodyPr>
          <a:lstStyle/>
          <a:p>
            <a:pPr algn="r"/>
            <a:r>
              <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rPr>
              <a:t>04</a:t>
            </a:r>
            <a:endParaRPr lang="en-US" altLang="zh-CN" sz="2800" b="1"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10" name="矩形 9"/>
          <p:cNvSpPr/>
          <p:nvPr/>
        </p:nvSpPr>
        <p:spPr>
          <a:xfrm>
            <a:off x="5985305" y="4886046"/>
            <a:ext cx="5605450" cy="769441"/>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49787" y="2234228"/>
            <a:ext cx="677108" cy="1815882"/>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输入标题</a:t>
            </a:r>
            <a:endPar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endParaRPr>
          </a:p>
        </p:txBody>
      </p:sp>
      <p:cxnSp>
        <p:nvCxnSpPr>
          <p:cNvPr id="3" name="直接连接符 2"/>
          <p:cNvCxnSpPr/>
          <p:nvPr/>
        </p:nvCxnSpPr>
        <p:spPr>
          <a:xfrm>
            <a:off x="8111736" y="2234228"/>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096075" y="2234228"/>
            <a:ext cx="1015663" cy="3223892"/>
          </a:xfrm>
          <a:prstGeom prst="rect">
            <a:avLst/>
          </a:prstGeom>
          <a:noFill/>
        </p:spPr>
        <p:txBody>
          <a:bodyPr vert="eaVert" wrap="square" rtlCol="0">
            <a:spAutoFit/>
          </a:bodyPr>
          <a:lstStyle/>
          <a:p>
            <a:pPr>
              <a:lnSpc>
                <a:spcPct val="150000"/>
              </a:lnSpc>
              <a:defRPr/>
            </a:pPr>
            <a:r>
              <a:rPr kumimoji="0" lang="zh-CN" altLang="en-US" sz="12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单击此处输入文本</a:t>
            </a:r>
            <a:r>
              <a:rPr lang="zh-CN" altLang="en-US" sz="1200" dirty="0">
                <a:solidFill>
                  <a:schemeClr val="bg1"/>
                </a:solidFill>
                <a:latin typeface="柳公权柳体" panose="02000000000000000000" pitchFamily="2" charset="-122"/>
                <a:ea typeface="柳公权柳体" panose="02000000000000000000" pitchFamily="2" charset="-122"/>
                <a:cs typeface="+mn-ea"/>
                <a:sym typeface="+mn-lt"/>
              </a:rPr>
              <a:t>内容，单击此处输入文本内容，单击此处输入文本内容，单击此处输入文本内容，单击此处输入文本内容</a:t>
            </a:r>
            <a:endParaRPr lang="zh-CN" altLang="en-US" sz="1200" dirty="0">
              <a:solidFill>
                <a:schemeClr val="bg1"/>
              </a:solidFill>
              <a:latin typeface="柳公权柳体" panose="02000000000000000000" pitchFamily="2" charset="-122"/>
              <a:ea typeface="柳公权柳体" panose="02000000000000000000" pitchFamily="2" charset="-122"/>
              <a:cs typeface="+mn-ea"/>
              <a:sym typeface="+mn-lt"/>
            </a:endParaRPr>
          </a:p>
        </p:txBody>
      </p:sp>
      <p:cxnSp>
        <p:nvCxnSpPr>
          <p:cNvPr id="6" name="直接连接符 5"/>
          <p:cNvCxnSpPr/>
          <p:nvPr/>
        </p:nvCxnSpPr>
        <p:spPr>
          <a:xfrm>
            <a:off x="5265761" y="2234228"/>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14717" y="2234228"/>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503810" y="2234228"/>
            <a:ext cx="677108" cy="1815882"/>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输入标题</a:t>
            </a:r>
            <a:endPar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endParaRPr>
          </a:p>
        </p:txBody>
      </p:sp>
      <p:sp>
        <p:nvSpPr>
          <p:cNvPr id="12" name="文本框 11"/>
          <p:cNvSpPr txBox="1"/>
          <p:nvPr/>
        </p:nvSpPr>
        <p:spPr>
          <a:xfrm>
            <a:off x="4240671" y="2234228"/>
            <a:ext cx="1015663" cy="3223892"/>
          </a:xfrm>
          <a:prstGeom prst="rect">
            <a:avLst/>
          </a:prstGeom>
          <a:noFill/>
        </p:spPr>
        <p:txBody>
          <a:bodyPr vert="eaVert" wrap="square" rtlCol="0">
            <a:spAutoFit/>
          </a:bodyPr>
          <a:lstStyle/>
          <a:p>
            <a:pPr>
              <a:lnSpc>
                <a:spcPct val="150000"/>
              </a:lnSpc>
              <a:defRPr/>
            </a:pPr>
            <a:r>
              <a:rPr kumimoji="0" lang="zh-CN" altLang="en-US" sz="12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单击此处输入文本</a:t>
            </a:r>
            <a:r>
              <a:rPr lang="zh-CN" altLang="en-US" sz="1200" dirty="0">
                <a:solidFill>
                  <a:schemeClr val="bg1"/>
                </a:solidFill>
                <a:latin typeface="柳公权柳体" panose="02000000000000000000" pitchFamily="2" charset="-122"/>
                <a:ea typeface="柳公权柳体" panose="02000000000000000000" pitchFamily="2" charset="-122"/>
                <a:cs typeface="+mn-ea"/>
                <a:sym typeface="+mn-lt"/>
              </a:rPr>
              <a:t>内容，单击此处输入文本内容，单击此处输入文本内容，单击此处输入文本内容，单击此处输入文本内容</a:t>
            </a:r>
            <a:endParaRPr lang="zh-CN" altLang="en-US" sz="1200"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13" name="文本框 12"/>
          <p:cNvSpPr txBox="1"/>
          <p:nvPr/>
        </p:nvSpPr>
        <p:spPr>
          <a:xfrm>
            <a:off x="2652766" y="2234228"/>
            <a:ext cx="677108" cy="1815882"/>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输入标题</a:t>
            </a:r>
            <a:endParaRPr kumimoji="0" lang="zh-CN" altLang="en-US" sz="28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endParaRPr>
          </a:p>
        </p:txBody>
      </p:sp>
      <p:sp>
        <p:nvSpPr>
          <p:cNvPr id="14" name="文本框 13"/>
          <p:cNvSpPr txBox="1"/>
          <p:nvPr/>
        </p:nvSpPr>
        <p:spPr>
          <a:xfrm>
            <a:off x="1399054" y="2234228"/>
            <a:ext cx="1015663" cy="3223892"/>
          </a:xfrm>
          <a:prstGeom prst="rect">
            <a:avLst/>
          </a:prstGeom>
          <a:noFill/>
        </p:spPr>
        <p:txBody>
          <a:bodyPr vert="eaVert" wrap="square" rtlCol="0">
            <a:spAutoFit/>
          </a:bodyPr>
          <a:lstStyle/>
          <a:p>
            <a:pPr>
              <a:lnSpc>
                <a:spcPct val="150000"/>
              </a:lnSpc>
              <a:defRPr/>
            </a:pPr>
            <a:r>
              <a:rPr kumimoji="0" lang="zh-CN" altLang="en-US" sz="1200" b="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cs typeface="+mn-ea"/>
                <a:sym typeface="+mn-lt"/>
              </a:rPr>
              <a:t>单击此处输入文本</a:t>
            </a:r>
            <a:r>
              <a:rPr lang="zh-CN" altLang="en-US" sz="1200" dirty="0">
                <a:solidFill>
                  <a:schemeClr val="bg1"/>
                </a:solidFill>
                <a:latin typeface="柳公权柳体" panose="02000000000000000000" pitchFamily="2" charset="-122"/>
                <a:ea typeface="柳公权柳体" panose="02000000000000000000" pitchFamily="2" charset="-122"/>
                <a:cs typeface="+mn-ea"/>
                <a:sym typeface="+mn-lt"/>
              </a:rPr>
              <a:t>内容，单击此处输入文本内容，单击此处输入文本内容，单击此处输入文本内容，单击此处输入文本内容</a:t>
            </a:r>
            <a:endParaRPr lang="zh-CN" altLang="en-US" sz="1200" dirty="0">
              <a:solidFill>
                <a:schemeClr val="bg1"/>
              </a:solidFill>
              <a:latin typeface="柳公权柳体" panose="02000000000000000000" pitchFamily="2" charset="-122"/>
              <a:ea typeface="柳公权柳体" panose="02000000000000000000" pitchFamily="2" charset="-122"/>
              <a:cs typeface="+mn-ea"/>
              <a:sym typeface="+mn-lt"/>
            </a:endParaRPr>
          </a:p>
        </p:txBody>
      </p:sp>
      <p:pic>
        <p:nvPicPr>
          <p:cNvPr id="18" name="图片 17" descr="图片包含 花瓶, 鲜花, 小, 掌握&#10;&#10;已生成极高可信度的说明"/>
          <p:cNvPicPr>
            <a:picLocks noChangeAspect="1"/>
          </p:cNvPicPr>
          <p:nvPr/>
        </p:nvPicPr>
        <p:blipFill rotWithShape="1">
          <a:blip r:embed="rId1" cstate="print">
            <a:duotone>
              <a:schemeClr val="accent5">
                <a:shade val="45000"/>
                <a:satMod val="135000"/>
              </a:schemeClr>
              <a:prstClr val="white"/>
            </a:duotone>
            <a:extLst>
              <a:ext uri="{28A0092B-C50C-407E-A947-70E740481C1C}">
                <a14:useLocalDpi xmlns:a14="http://schemas.microsoft.com/office/drawing/2010/main" val="0"/>
              </a:ext>
            </a:extLst>
          </a:blip>
          <a:srcRect r="6816"/>
          <a:stretch>
            <a:fillRect/>
          </a:stretch>
        </p:blipFill>
        <p:spPr>
          <a:xfrm flipH="1">
            <a:off x="8580588" y="771327"/>
            <a:ext cx="3771667" cy="47416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250"/>
                                        <p:tgtEl>
                                          <p:spTgt spid="3"/>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250"/>
                                        <p:tgtEl>
                                          <p:spTgt spid="4"/>
                                        </p:tgtEl>
                                      </p:cBhvr>
                                    </p:animEffect>
                                  </p:childTnLst>
                                </p:cTn>
                              </p:par>
                            </p:childTnLst>
                          </p:cTn>
                        </p:par>
                        <p:par>
                          <p:cTn id="22" fill="hold">
                            <p:stCondLst>
                              <p:cond delay="5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250"/>
                                        <p:tgtEl>
                                          <p:spTgt spid="6"/>
                                        </p:tgtEl>
                                      </p:cBhvr>
                                    </p:animEffect>
                                  </p:childTnLst>
                                </p:cTn>
                              </p:par>
                            </p:childTnLst>
                          </p:cTn>
                        </p:par>
                        <p:par>
                          <p:cTn id="26" fill="hold">
                            <p:stCondLst>
                              <p:cond delay="7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250"/>
                                        <p:tgtEl>
                                          <p:spTgt spid="9"/>
                                        </p:tgtEl>
                                      </p:cBhvr>
                                    </p:animEffect>
                                  </p:childTnLst>
                                </p:cTn>
                              </p:par>
                            </p:childTnLst>
                          </p:cTn>
                        </p:par>
                        <p:par>
                          <p:cTn id="30" fill="hold">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250"/>
                                        <p:tgtEl>
                                          <p:spTgt spid="11"/>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250"/>
                                        <p:tgtEl>
                                          <p:spTgt spid="12"/>
                                        </p:tgtEl>
                                      </p:cBhvr>
                                    </p:animEffect>
                                  </p:childTnLst>
                                </p:cTn>
                              </p:par>
                            </p:childTnLst>
                          </p:cTn>
                        </p:par>
                        <p:par>
                          <p:cTn id="38" fill="hold">
                            <p:stCondLst>
                              <p:cond delay="11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250"/>
                                        <p:tgtEl>
                                          <p:spTgt spid="13"/>
                                        </p:tgtEl>
                                      </p:cBhvr>
                                    </p:animEffect>
                                  </p:childTnLst>
                                </p:cTn>
                              </p:par>
                            </p:childTnLst>
                          </p:cTn>
                        </p:par>
                        <p:par>
                          <p:cTn id="42" fill="hold">
                            <p:stCondLst>
                              <p:cond delay="13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1" grpId="0" animBg="1"/>
      <p:bldP spid="12"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7" name="PA_库_图片 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sp>
        <p:nvSpPr>
          <p:cNvPr id="11" name="PA_库_文本框 10"/>
          <p:cNvSpPr txBox="1"/>
          <p:nvPr>
            <p:custDataLst>
              <p:tags r:id="rId6"/>
            </p:custDataLst>
          </p:nvPr>
        </p:nvSpPr>
        <p:spPr>
          <a:xfrm>
            <a:off x="5370462" y="674234"/>
            <a:ext cx="1415772" cy="5346474"/>
          </a:xfrm>
          <a:prstGeom prst="rect">
            <a:avLst/>
          </a:prstGeom>
          <a:noFill/>
        </p:spPr>
        <p:txBody>
          <a:bodyPr vert="eaVert" wrap="square" rtlCol="0">
            <a:spAutoFit/>
          </a:bodyPr>
          <a:lstStyle/>
          <a:p>
            <a:pPr algn="dist"/>
            <a:r>
              <a:rPr lang="zh-CN" altLang="en-US" sz="8000" b="1" dirty="0">
                <a:solidFill>
                  <a:schemeClr val="bg1"/>
                </a:solidFill>
                <a:latin typeface="文悦青龙体 (非商业使用) W5" pitchFamily="50" charset="-122"/>
                <a:ea typeface="文悦青龙体 (非商业使用) W5" pitchFamily="50" charset="-122"/>
              </a:rPr>
              <a:t>第肆章</a:t>
            </a:r>
            <a:endParaRPr lang="zh-CN" altLang="en-US" sz="8000" b="1" dirty="0">
              <a:solidFill>
                <a:schemeClr val="bg1"/>
              </a:solidFill>
              <a:latin typeface="文悦青龙体 (非商业使用) W5" pitchFamily="50" charset="-122"/>
              <a:ea typeface="文悦青龙体 (非商业使用) W5" pitchFamily="50" charset="-122"/>
            </a:endParaRPr>
          </a:p>
        </p:txBody>
      </p:sp>
      <p:grpSp>
        <p:nvGrpSpPr>
          <p:cNvPr id="15" name="PA_库_组合 14"/>
          <p:cNvGrpSpPr/>
          <p:nvPr>
            <p:custDataLst>
              <p:tags r:id="rId7"/>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_库_文本框 13"/>
          <p:cNvSpPr txBox="1"/>
          <p:nvPr>
            <p:custDataLst>
              <p:tags r:id="rId8"/>
            </p:custDataLst>
          </p:nvPr>
        </p:nvSpPr>
        <p:spPr>
          <a:xfrm>
            <a:off x="5139882" y="957770"/>
            <a:ext cx="1846659" cy="5225995"/>
          </a:xfrm>
          <a:prstGeom prst="rect">
            <a:avLst/>
          </a:prstGeom>
          <a:noFill/>
        </p:spPr>
        <p:txBody>
          <a:bodyPr vert="eaVert" wrap="squar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dirty="0">
                <a:solidFill>
                  <a:schemeClr val="bg1"/>
                </a:solidFill>
                <a:latin typeface="柳公权柳体" panose="02000000000000000000" pitchFamily="2" charset="-122"/>
                <a:ea typeface="柳公权柳体" panose="02000000000000000000" pitchFamily="2" charset="-122"/>
              </a:rPr>
            </a:br>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r>
              <a:rPr lang="zh-CN" altLang="en-US"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500" fill="hold"/>
                                        <p:tgtEl>
                                          <p:spTgt spid="14"/>
                                        </p:tgtEl>
                                        <p:attrNameLst>
                                          <p:attrName>ppt_x</p:attrName>
                                        </p:attrNameLst>
                                      </p:cBhvr>
                                      <p:tavLst>
                                        <p:tav tm="0">
                                          <p:val>
                                            <p:strVal val="#ppt_x"/>
                                          </p:val>
                                        </p:tav>
                                        <p:tav tm="100000">
                                          <p:val>
                                            <p:strVal val="#ppt_x"/>
                                          </p:val>
                                        </p:tav>
                                      </p:tavLst>
                                    </p:anim>
                                    <p:anim calcmode="lin" valueType="num">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53" presetClass="entr" presetSubtype="16" fill="hold" nodeType="withEffect">
                                  <p:stCondLst>
                                    <p:cond delay="1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6" presetClass="emph" presetSubtype="0" accel="30000" decel="26000" autoRev="1" fill="hold" nodeType="withEffect">
                                  <p:stCondLst>
                                    <p:cond delay="1900"/>
                                  </p:stCondLst>
                                  <p:childTnLst>
                                    <p:animScale>
                                      <p:cBhvr>
                                        <p:cTn id="32"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6627"/>
            <a:ext cx="12261578" cy="3781166"/>
          </a:xfrm>
          <a:prstGeom prst="rect">
            <a:avLst/>
          </a:prstGeom>
        </p:spPr>
      </p:pic>
      <p:sp>
        <p:nvSpPr>
          <p:cNvPr id="3" name="矩形 2"/>
          <p:cNvSpPr/>
          <p:nvPr/>
        </p:nvSpPr>
        <p:spPr>
          <a:xfrm>
            <a:off x="1705537" y="4404694"/>
            <a:ext cx="8899618" cy="1446550"/>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a:p>
            <a:pPr>
              <a:lnSpc>
                <a:spcPct val="200000"/>
              </a:lnSpc>
            </a:pP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sp>
        <p:nvSpPr>
          <p:cNvPr id="4" name="文本框 3"/>
          <p:cNvSpPr txBox="1"/>
          <p:nvPr/>
        </p:nvSpPr>
        <p:spPr>
          <a:xfrm>
            <a:off x="1705537" y="4035362"/>
            <a:ext cx="2923025" cy="400110"/>
          </a:xfrm>
          <a:prstGeom prst="rect">
            <a:avLst/>
          </a:prstGeom>
          <a:noFill/>
        </p:spPr>
        <p:txBody>
          <a:bodyPr wrap="square" rtlCol="0">
            <a:spAutoFit/>
          </a:bodyPr>
          <a:lstStyle/>
          <a:p>
            <a:pPr algn="dist"/>
            <a:r>
              <a:rPr lang="zh-CN" altLang="en-US" sz="2000" b="1" dirty="0">
                <a:solidFill>
                  <a:schemeClr val="bg1"/>
                </a:solidFill>
                <a:latin typeface="柳公权柳体" panose="02000000000000000000" pitchFamily="2" charset="-122"/>
                <a:ea typeface="柳公权柳体" panose="02000000000000000000" pitchFamily="2" charset="-122"/>
              </a:rPr>
              <a:t>单击此处输入标题</a:t>
            </a:r>
            <a:endParaRPr lang="zh-CN" altLang="en-US" sz="2000" b="1" dirty="0">
              <a:solidFill>
                <a:schemeClr val="bg1"/>
              </a:solidFill>
              <a:latin typeface="柳公权柳体" panose="02000000000000000000" pitchFamily="2" charset="-122"/>
              <a:ea typeface="柳公权柳体" panose="02000000000000000000" pitchFamily="2" charset="-122"/>
            </a:endParaRPr>
          </a:p>
        </p:txBody>
      </p:sp>
      <p:sp>
        <p:nvSpPr>
          <p:cNvPr id="5" name="矩形 4"/>
          <p:cNvSpPr/>
          <p:nvPr/>
        </p:nvSpPr>
        <p:spPr>
          <a:xfrm>
            <a:off x="1705537" y="5424360"/>
            <a:ext cx="8899618" cy="1107996"/>
          </a:xfrm>
          <a:prstGeom prst="rect">
            <a:avLst/>
          </a:prstGeom>
        </p:spPr>
        <p:txBody>
          <a:bodyPr wrap="square">
            <a:spAutoFit/>
          </a:bodyPr>
          <a:lstStyle/>
          <a:p>
            <a:pPr>
              <a:lnSpc>
                <a:spcPct val="200000"/>
              </a:lnSpc>
            </a:pPr>
            <a:r>
              <a:rPr lang="zh-CN" altLang="en-US" sz="1100" dirty="0">
                <a:solidFill>
                  <a:schemeClr val="bg1"/>
                </a:solidFill>
                <a:latin typeface="柳公权柳体" panose="02000000000000000000" pitchFamily="2" charset="-122"/>
                <a:ea typeface="柳公权柳体" panose="02000000000000000000" pitchFamily="2" charset="-122"/>
                <a:cs typeface="+mn-ea"/>
                <a:sym typeface="+mn-lt"/>
              </a:rPr>
              <a:t>单击此处输入文本内容，单击此处输入文本内容，单击此处输入文本内容，单击此处输入文本内容，单击此处输入文本内容，单击此处输入文本内容，单击此处输入文本内容</a:t>
            </a: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a:p>
            <a:pPr>
              <a:lnSpc>
                <a:spcPct val="200000"/>
              </a:lnSpc>
            </a:pPr>
            <a:endParaRPr lang="zh-CN" altLang="en-US" sz="1100" dirty="0">
              <a:solidFill>
                <a:schemeClr val="bg1"/>
              </a:solidFill>
              <a:latin typeface="柳公权柳体" panose="02000000000000000000" pitchFamily="2" charset="-122"/>
              <a:ea typeface="柳公权柳体"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9651" b="50047"/>
          <a:stretch>
            <a:fillRect/>
          </a:stretch>
        </p:blipFill>
        <p:spPr>
          <a:xfrm>
            <a:off x="-3455" y="-32084"/>
            <a:ext cx="12195455" cy="6882063"/>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51621" b="14150"/>
          <a:stretch>
            <a:fillRect/>
          </a:stretch>
        </p:blipFill>
        <p:spPr>
          <a:xfrm>
            <a:off x="1" y="1022684"/>
            <a:ext cx="12191998" cy="5843337"/>
          </a:xfrm>
          <a:prstGeom prst="rect">
            <a:avLst/>
          </a:prstGeom>
        </p:spPr>
      </p:pic>
      <p:sp>
        <p:nvSpPr>
          <p:cNvPr id="6" name="文本框 5"/>
          <p:cNvSpPr txBox="1"/>
          <p:nvPr/>
        </p:nvSpPr>
        <p:spPr>
          <a:xfrm>
            <a:off x="2544111" y="1190608"/>
            <a:ext cx="1015663" cy="1477328"/>
          </a:xfrm>
          <a:prstGeom prst="rect">
            <a:avLst/>
          </a:prstGeom>
          <a:noFill/>
        </p:spPr>
        <p:txBody>
          <a:bodyPr vert="eaVert" wrap="none" rtlCol="0">
            <a:spAutoFit/>
          </a:bodyPr>
          <a:lstStyle/>
          <a:p>
            <a:r>
              <a:rPr lang="zh-CN" altLang="en-US" sz="5400" dirty="0">
                <a:solidFill>
                  <a:srgbClr val="28274E"/>
                </a:solidFill>
                <a:latin typeface="文悦青龙体 (非商业使用) W5" pitchFamily="50" charset="-122"/>
                <a:ea typeface="文悦青龙体 (非商业使用) W5" pitchFamily="50" charset="-122"/>
              </a:rPr>
              <a:t>目录</a:t>
            </a:r>
            <a:endParaRPr lang="zh-CN" altLang="en-US" sz="5400" dirty="0">
              <a:solidFill>
                <a:srgbClr val="28274E"/>
              </a:solidFill>
              <a:latin typeface="文悦青龙体 (非商业使用) W5" pitchFamily="50" charset="-122"/>
              <a:ea typeface="文悦青龙体 (非商业使用) W5" pitchFamily="50" charset="-122"/>
            </a:endParaRPr>
          </a:p>
        </p:txBody>
      </p:sp>
      <p:sp>
        <p:nvSpPr>
          <p:cNvPr id="7" name="文本框 6"/>
          <p:cNvSpPr txBox="1"/>
          <p:nvPr/>
        </p:nvSpPr>
        <p:spPr>
          <a:xfrm>
            <a:off x="10361720" y="1022684"/>
            <a:ext cx="461665" cy="784830"/>
          </a:xfrm>
          <a:prstGeom prst="rect">
            <a:avLst/>
          </a:prstGeom>
          <a:noFill/>
          <a:ln>
            <a:solidFill>
              <a:schemeClr val="bg1"/>
            </a:solidFill>
          </a:ln>
        </p:spPr>
        <p:txBody>
          <a:bodyPr vert="eaVert" wrap="non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第一章</a:t>
            </a:r>
            <a:endParaRPr lang="zh-CN" altLang="en-US" dirty="0">
              <a:solidFill>
                <a:schemeClr val="bg1"/>
              </a:solidFill>
              <a:latin typeface="柳公权柳体" panose="02000000000000000000" pitchFamily="2" charset="-122"/>
              <a:ea typeface="柳公权柳体" panose="02000000000000000000" pitchFamily="2" charset="-122"/>
            </a:endParaRPr>
          </a:p>
        </p:txBody>
      </p:sp>
      <p:cxnSp>
        <p:nvCxnSpPr>
          <p:cNvPr id="8" name="直接连接符 7"/>
          <p:cNvCxnSpPr/>
          <p:nvPr/>
        </p:nvCxnSpPr>
        <p:spPr>
          <a:xfrm>
            <a:off x="10145295" y="1022684"/>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667977" y="1918429"/>
            <a:ext cx="1477328" cy="1169551"/>
          </a:xfrm>
          <a:prstGeom prst="rect">
            <a:avLst/>
          </a:prstGeom>
          <a:noFill/>
        </p:spPr>
        <p:txBody>
          <a:bodyPr vert="eaVert" wrap="none" rtlCol="0">
            <a:spAutoFit/>
          </a:bodyPr>
          <a:lstStyle/>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请在这里，</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输入副标</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题输入副标题</a:t>
            </a:r>
            <a:endParaRPr lang="zh-CN" altLang="en-US" sz="14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10" name="文本框 9"/>
          <p:cNvSpPr txBox="1"/>
          <p:nvPr/>
        </p:nvSpPr>
        <p:spPr>
          <a:xfrm>
            <a:off x="8228110" y="1022684"/>
            <a:ext cx="461665" cy="784830"/>
          </a:xfrm>
          <a:prstGeom prst="rect">
            <a:avLst/>
          </a:prstGeom>
          <a:noFill/>
          <a:ln>
            <a:solidFill>
              <a:schemeClr val="bg1"/>
            </a:solidFill>
          </a:ln>
        </p:spPr>
        <p:txBody>
          <a:bodyPr vert="eaVert" wrap="non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第二章</a:t>
            </a:r>
            <a:endParaRPr lang="zh-CN" altLang="en-US" dirty="0">
              <a:solidFill>
                <a:schemeClr val="bg1"/>
              </a:solidFill>
              <a:latin typeface="柳公权柳体" panose="02000000000000000000" pitchFamily="2" charset="-122"/>
              <a:ea typeface="柳公权柳体" panose="02000000000000000000" pitchFamily="2" charset="-122"/>
            </a:endParaRPr>
          </a:p>
        </p:txBody>
      </p:sp>
      <p:cxnSp>
        <p:nvCxnSpPr>
          <p:cNvPr id="11" name="直接连接符 10"/>
          <p:cNvCxnSpPr/>
          <p:nvPr/>
        </p:nvCxnSpPr>
        <p:spPr>
          <a:xfrm>
            <a:off x="8011685" y="1022684"/>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34367" y="1918429"/>
            <a:ext cx="1477328" cy="1169551"/>
          </a:xfrm>
          <a:prstGeom prst="rect">
            <a:avLst/>
          </a:prstGeom>
          <a:noFill/>
        </p:spPr>
        <p:txBody>
          <a:bodyPr vert="eaVert" wrap="none" rtlCol="0">
            <a:spAutoFit/>
          </a:bodyPr>
          <a:lstStyle/>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请在这里，</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输入副标</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题输入副标题</a:t>
            </a:r>
            <a:endParaRPr lang="zh-CN" altLang="en-US" sz="14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13" name="文本框 12"/>
          <p:cNvSpPr txBox="1"/>
          <p:nvPr/>
        </p:nvSpPr>
        <p:spPr>
          <a:xfrm>
            <a:off x="6072693" y="1022684"/>
            <a:ext cx="461665" cy="784830"/>
          </a:xfrm>
          <a:prstGeom prst="rect">
            <a:avLst/>
          </a:prstGeom>
          <a:noFill/>
          <a:ln>
            <a:solidFill>
              <a:schemeClr val="bg1"/>
            </a:solidFill>
          </a:ln>
        </p:spPr>
        <p:txBody>
          <a:bodyPr vert="eaVert" wrap="non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第三章</a:t>
            </a:r>
            <a:endParaRPr lang="zh-CN" altLang="en-US" dirty="0">
              <a:solidFill>
                <a:schemeClr val="bg1"/>
              </a:solidFill>
              <a:latin typeface="柳公权柳体" panose="02000000000000000000" pitchFamily="2" charset="-122"/>
              <a:ea typeface="柳公权柳体" panose="02000000000000000000" pitchFamily="2" charset="-122"/>
            </a:endParaRPr>
          </a:p>
        </p:txBody>
      </p:sp>
      <p:cxnSp>
        <p:nvCxnSpPr>
          <p:cNvPr id="14" name="直接连接符 13"/>
          <p:cNvCxnSpPr/>
          <p:nvPr/>
        </p:nvCxnSpPr>
        <p:spPr>
          <a:xfrm>
            <a:off x="5856268" y="1022684"/>
            <a:ext cx="1" cy="25118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378950" y="1918429"/>
            <a:ext cx="1477328" cy="1169551"/>
          </a:xfrm>
          <a:prstGeom prst="rect">
            <a:avLst/>
          </a:prstGeom>
          <a:noFill/>
        </p:spPr>
        <p:txBody>
          <a:bodyPr vert="eaVert" wrap="none" rtlCol="0">
            <a:spAutoFit/>
          </a:bodyPr>
          <a:lstStyle/>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请在这里，</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输入副标</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题输入副标题</a:t>
            </a:r>
            <a:endParaRPr lang="zh-CN" altLang="en-US" sz="14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25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250"/>
                                        <p:tgtEl>
                                          <p:spTgt spid="9"/>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250"/>
                                        <p:tgtEl>
                                          <p:spTgt spid="11"/>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250"/>
                                        <p:tgtEl>
                                          <p:spTgt spid="12"/>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250"/>
                                        <p:tgtEl>
                                          <p:spTgt spid="13"/>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250"/>
                                        <p:tgtEl>
                                          <p:spTgt spid="14"/>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2" grpId="0"/>
      <p:bldP spid="1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duotone>
              <a:schemeClr val="accent5">
                <a:shade val="45000"/>
                <a:satMod val="135000"/>
              </a:schemeClr>
              <a:prstClr val="white"/>
            </a:duotone>
            <a:extLst>
              <a:ext uri="{28A0092B-C50C-407E-A947-70E740481C1C}">
                <a14:useLocalDpi xmlns:a14="http://schemas.microsoft.com/office/drawing/2010/main" val="0"/>
              </a:ext>
            </a:extLst>
          </a:blip>
          <a:srcRect l="75116" t="2462" r="4234" b="56307"/>
          <a:stretch>
            <a:fillRect/>
          </a:stretch>
        </p:blipFill>
        <p:spPr>
          <a:xfrm rot="14415709">
            <a:off x="3818468" y="928361"/>
            <a:ext cx="3398487" cy="4712664"/>
          </a:xfrm>
          <a:prstGeom prst="rect">
            <a:avLst/>
          </a:prstGeom>
        </p:spPr>
      </p:pic>
      <p:pic>
        <p:nvPicPr>
          <p:cNvPr id="14" name="图片 13"/>
          <p:cNvPicPr>
            <a:picLocks noChangeAspect="1"/>
          </p:cNvPicPr>
          <p:nvPr/>
        </p:nvPicPr>
        <p:blipFill rotWithShape="1">
          <a:blip r:embed="rId1" cstate="print">
            <a:duotone>
              <a:schemeClr val="accent5">
                <a:shade val="45000"/>
                <a:satMod val="135000"/>
              </a:schemeClr>
              <a:prstClr val="white"/>
            </a:duotone>
            <a:extLst>
              <a:ext uri="{28A0092B-C50C-407E-A947-70E740481C1C}">
                <a14:useLocalDpi xmlns:a14="http://schemas.microsoft.com/office/drawing/2010/main" val="0"/>
              </a:ext>
            </a:extLst>
          </a:blip>
          <a:srcRect l="75116" t="2462" r="4234" b="56307"/>
          <a:stretch>
            <a:fillRect/>
          </a:stretch>
        </p:blipFill>
        <p:spPr>
          <a:xfrm rot="6351909">
            <a:off x="8507102" y="747815"/>
            <a:ext cx="3398487" cy="4712664"/>
          </a:xfrm>
          <a:prstGeom prst="rect">
            <a:avLst/>
          </a:prstGeom>
        </p:spPr>
      </p:pic>
      <p:grpSp>
        <p:nvGrpSpPr>
          <p:cNvPr id="18" name="组合 17"/>
          <p:cNvGrpSpPr/>
          <p:nvPr/>
        </p:nvGrpSpPr>
        <p:grpSpPr>
          <a:xfrm>
            <a:off x="1050324" y="-116070"/>
            <a:ext cx="3398487" cy="4712664"/>
            <a:chOff x="1083783" y="98854"/>
            <a:chExt cx="3995224" cy="5318145"/>
          </a:xfrm>
        </p:grpSpPr>
        <p:pic>
          <p:nvPicPr>
            <p:cNvPr id="19" name="图片 18"/>
            <p:cNvPicPr>
              <a:picLocks noChangeAspect="1"/>
            </p:cNvPicPr>
            <p:nvPr/>
          </p:nvPicPr>
          <p:blipFill rotWithShape="1">
            <a:blip r:embed="rId1" cstate="print">
              <a:duotone>
                <a:schemeClr val="accent5">
                  <a:shade val="45000"/>
                  <a:satMod val="135000"/>
                </a:schemeClr>
                <a:prstClr val="white"/>
              </a:duotone>
              <a:extLst>
                <a:ext uri="{28A0092B-C50C-407E-A947-70E740481C1C}">
                  <a14:useLocalDpi xmlns:a14="http://schemas.microsoft.com/office/drawing/2010/main" val="0"/>
                </a:ext>
              </a:extLst>
            </a:blip>
            <a:srcRect l="75116" t="2462" r="4234" b="56307"/>
            <a:stretch>
              <a:fillRect/>
            </a:stretch>
          </p:blipFill>
          <p:spPr>
            <a:xfrm>
              <a:off x="1083783" y="98854"/>
              <a:ext cx="3995224" cy="5318145"/>
            </a:xfrm>
            <a:prstGeom prst="rect">
              <a:avLst/>
            </a:prstGeom>
          </p:spPr>
        </p:pic>
        <p:sp>
          <p:nvSpPr>
            <p:cNvPr id="20" name="椭圆 19"/>
            <p:cNvSpPr/>
            <p:nvPr/>
          </p:nvSpPr>
          <p:spPr>
            <a:xfrm>
              <a:off x="2275451" y="2857408"/>
              <a:ext cx="1635155" cy="1498370"/>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柳公权柳体" panose="02000000000000000000" pitchFamily="2" charset="-122"/>
                <a:ea typeface="柳公权柳体" panose="02000000000000000000" pitchFamily="2" charset="-122"/>
              </a:endParaRPr>
            </a:p>
          </p:txBody>
        </p:sp>
      </p:grpSp>
      <p:sp>
        <p:nvSpPr>
          <p:cNvPr id="21" name="椭圆 20"/>
          <p:cNvSpPr/>
          <p:nvPr/>
        </p:nvSpPr>
        <p:spPr>
          <a:xfrm>
            <a:off x="5412895" y="2328417"/>
            <a:ext cx="1390924" cy="1327778"/>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8274E"/>
              </a:solidFill>
              <a:effectLst/>
              <a:uLnTx/>
              <a:uFillTx/>
              <a:latin typeface="柳公权柳体" panose="02000000000000000000" pitchFamily="2" charset="-122"/>
              <a:ea typeface="柳公权柳体" panose="02000000000000000000" pitchFamily="2" charset="-122"/>
            </a:endParaRPr>
          </a:p>
        </p:txBody>
      </p:sp>
      <p:sp>
        <p:nvSpPr>
          <p:cNvPr id="22" name="椭圆 21"/>
          <p:cNvSpPr/>
          <p:nvPr/>
        </p:nvSpPr>
        <p:spPr>
          <a:xfrm>
            <a:off x="8604844" y="2328417"/>
            <a:ext cx="1390924" cy="1327778"/>
          </a:xfrm>
          <a:prstGeom prst="ellipse">
            <a:avLst/>
          </a:prstGeom>
          <a:solidFill>
            <a:schemeClr val="bg1"/>
          </a:solidFill>
          <a:ln>
            <a:noFill/>
          </a:ln>
          <a:effectLst>
            <a:outerShdw blurRad="50800" dist="762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8274E"/>
              </a:solidFill>
              <a:effectLst/>
              <a:uLnTx/>
              <a:uFillTx/>
              <a:latin typeface="柳公权柳体" panose="02000000000000000000" pitchFamily="2" charset="-122"/>
              <a:ea typeface="柳公权柳体" panose="02000000000000000000" pitchFamily="2" charset="-122"/>
            </a:endParaRPr>
          </a:p>
        </p:txBody>
      </p:sp>
      <p:sp>
        <p:nvSpPr>
          <p:cNvPr id="23" name="文本框 22"/>
          <p:cNvSpPr txBox="1"/>
          <p:nvPr/>
        </p:nvSpPr>
        <p:spPr>
          <a:xfrm>
            <a:off x="2447939" y="2699918"/>
            <a:ext cx="864973" cy="584775"/>
          </a:xfrm>
          <a:prstGeom prst="rect">
            <a:avLst/>
          </a:prstGeom>
          <a:noFill/>
        </p:spPr>
        <p:txBody>
          <a:bodyPr wrap="square" rtlCol="0">
            <a:spAutoFit/>
          </a:bodyPr>
          <a:lstStyle/>
          <a:p>
            <a:r>
              <a:rPr lang="en-US" altLang="zh-CN" sz="3200" dirty="0">
                <a:solidFill>
                  <a:srgbClr val="28274E"/>
                </a:solidFill>
                <a:latin typeface="柳公权柳体" panose="02000000000000000000" pitchFamily="2" charset="-122"/>
                <a:ea typeface="柳公权柳体" panose="02000000000000000000" pitchFamily="2" charset="-122"/>
              </a:rPr>
              <a:t>01</a:t>
            </a:r>
            <a:endParaRPr lang="zh-CN" altLang="en-US" sz="3200" dirty="0">
              <a:solidFill>
                <a:srgbClr val="28274E"/>
              </a:solidFill>
              <a:latin typeface="柳公权柳体" panose="02000000000000000000" pitchFamily="2" charset="-122"/>
              <a:ea typeface="柳公权柳体" panose="02000000000000000000" pitchFamily="2" charset="-122"/>
            </a:endParaRPr>
          </a:p>
        </p:txBody>
      </p:sp>
      <p:sp>
        <p:nvSpPr>
          <p:cNvPr id="24" name="文本框 23"/>
          <p:cNvSpPr txBox="1"/>
          <p:nvPr/>
        </p:nvSpPr>
        <p:spPr>
          <a:xfrm>
            <a:off x="5817349" y="2764201"/>
            <a:ext cx="864973" cy="584775"/>
          </a:xfrm>
          <a:prstGeom prst="rect">
            <a:avLst/>
          </a:prstGeom>
          <a:noFill/>
        </p:spPr>
        <p:txBody>
          <a:bodyPr wrap="square" rtlCol="0">
            <a:spAutoFit/>
          </a:bodyPr>
          <a:lstStyle/>
          <a:p>
            <a:r>
              <a:rPr lang="en-US" altLang="zh-CN" sz="3200" dirty="0">
                <a:solidFill>
                  <a:srgbClr val="28274E"/>
                </a:solidFill>
                <a:latin typeface="柳公权柳体" panose="02000000000000000000" pitchFamily="2" charset="-122"/>
                <a:ea typeface="柳公权柳体" panose="02000000000000000000" pitchFamily="2" charset="-122"/>
              </a:rPr>
              <a:t>02</a:t>
            </a:r>
            <a:endParaRPr lang="zh-CN" altLang="en-US" sz="3200" dirty="0">
              <a:solidFill>
                <a:srgbClr val="28274E"/>
              </a:solidFill>
              <a:latin typeface="柳公权柳体" panose="02000000000000000000" pitchFamily="2" charset="-122"/>
              <a:ea typeface="柳公权柳体" panose="02000000000000000000" pitchFamily="2" charset="-122"/>
            </a:endParaRPr>
          </a:p>
        </p:txBody>
      </p:sp>
      <p:sp>
        <p:nvSpPr>
          <p:cNvPr id="25" name="文本框 24"/>
          <p:cNvSpPr txBox="1"/>
          <p:nvPr/>
        </p:nvSpPr>
        <p:spPr>
          <a:xfrm>
            <a:off x="9036908" y="2764200"/>
            <a:ext cx="864973" cy="584775"/>
          </a:xfrm>
          <a:prstGeom prst="rect">
            <a:avLst/>
          </a:prstGeom>
          <a:noFill/>
        </p:spPr>
        <p:txBody>
          <a:bodyPr wrap="square" rtlCol="0">
            <a:spAutoFit/>
          </a:bodyPr>
          <a:lstStyle/>
          <a:p>
            <a:r>
              <a:rPr lang="en-US" altLang="zh-CN" sz="3200" dirty="0">
                <a:solidFill>
                  <a:srgbClr val="28274E"/>
                </a:solidFill>
                <a:latin typeface="柳公权柳体" panose="02000000000000000000" pitchFamily="2" charset="-122"/>
                <a:ea typeface="柳公权柳体" panose="02000000000000000000" pitchFamily="2" charset="-122"/>
              </a:rPr>
              <a:t>03</a:t>
            </a:r>
            <a:endParaRPr lang="zh-CN" altLang="en-US" sz="3200" dirty="0">
              <a:solidFill>
                <a:srgbClr val="28274E"/>
              </a:solidFill>
              <a:latin typeface="柳公权柳体" panose="02000000000000000000" pitchFamily="2" charset="-122"/>
              <a:ea typeface="柳公权柳体" panose="02000000000000000000" pitchFamily="2" charset="-122"/>
            </a:endParaRPr>
          </a:p>
        </p:txBody>
      </p:sp>
      <p:sp>
        <p:nvSpPr>
          <p:cNvPr id="26" name="文本框 25"/>
          <p:cNvSpPr txBox="1"/>
          <p:nvPr/>
        </p:nvSpPr>
        <p:spPr>
          <a:xfrm>
            <a:off x="1975191" y="4443546"/>
            <a:ext cx="2370385" cy="1246495"/>
          </a:xfrm>
          <a:prstGeom prst="rect">
            <a:avLst/>
          </a:prstGeom>
          <a:noFill/>
        </p:spPr>
        <p:txBody>
          <a:bodyPr wrap="square" rtlCol="0">
            <a:spAutoFit/>
          </a:bodyPr>
          <a:lstStyle/>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
        <p:nvSpPr>
          <p:cNvPr id="27" name="文本框 26"/>
          <p:cNvSpPr txBox="1"/>
          <p:nvPr/>
        </p:nvSpPr>
        <p:spPr>
          <a:xfrm>
            <a:off x="5270443" y="4443545"/>
            <a:ext cx="2370385" cy="1246495"/>
          </a:xfrm>
          <a:prstGeom prst="rect">
            <a:avLst/>
          </a:prstGeom>
          <a:noFill/>
        </p:spPr>
        <p:txBody>
          <a:bodyPr wrap="square" rtlCol="0">
            <a:spAutoFit/>
          </a:bodyPr>
          <a:lstStyle/>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
        <p:nvSpPr>
          <p:cNvPr id="28" name="文本框 27"/>
          <p:cNvSpPr txBox="1"/>
          <p:nvPr/>
        </p:nvSpPr>
        <p:spPr>
          <a:xfrm>
            <a:off x="8284201" y="4442424"/>
            <a:ext cx="2370385" cy="1246495"/>
          </a:xfrm>
          <a:prstGeom prst="rect">
            <a:avLst/>
          </a:prstGeom>
          <a:noFill/>
        </p:spPr>
        <p:txBody>
          <a:bodyPr wrap="square" rtlCol="0">
            <a:spAutoFit/>
          </a:bodyPr>
          <a:lstStyle/>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图片 155"/>
          <p:cNvPicPr>
            <a:picLocks noChangeAspect="1"/>
          </p:cNvPicPr>
          <p:nvPr/>
        </p:nvPicPr>
        <p:blipFill>
          <a:blip r:embed="rId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54782" y="427839"/>
            <a:ext cx="5653125" cy="2839630"/>
          </a:xfrm>
          <a:prstGeom prst="rect">
            <a:avLst/>
          </a:prstGeom>
        </p:spPr>
      </p:pic>
      <p:sp>
        <p:nvSpPr>
          <p:cNvPr id="2" name="文本框 1"/>
          <p:cNvSpPr txBox="1"/>
          <p:nvPr/>
        </p:nvSpPr>
        <p:spPr>
          <a:xfrm>
            <a:off x="2008375" y="2907162"/>
            <a:ext cx="1076018" cy="461665"/>
          </a:xfrm>
          <a:prstGeom prst="rect">
            <a:avLst/>
          </a:prstGeom>
          <a:noFill/>
        </p:spPr>
        <p:txBody>
          <a:bodyPr wrap="square" rtlCol="0">
            <a:spAutoFit/>
          </a:bodyPr>
          <a:lstStyle/>
          <a:p>
            <a:r>
              <a:rPr lang="en-US" altLang="zh-CN" sz="2400" b="1" dirty="0">
                <a:solidFill>
                  <a:schemeClr val="bg1"/>
                </a:solidFill>
                <a:latin typeface="柳公权柳体" panose="02000000000000000000" pitchFamily="2" charset="-122"/>
                <a:ea typeface="柳公权柳体" panose="02000000000000000000" pitchFamily="2" charset="-122"/>
              </a:rPr>
              <a:t>20XX</a:t>
            </a:r>
            <a:endParaRPr lang="zh-CN" altLang="en-US" sz="2400" b="1" dirty="0">
              <a:solidFill>
                <a:schemeClr val="bg1"/>
              </a:solidFill>
              <a:latin typeface="柳公权柳体" panose="02000000000000000000" pitchFamily="2" charset="-122"/>
              <a:ea typeface="柳公权柳体" panose="02000000000000000000" pitchFamily="2" charset="-122"/>
            </a:endParaRPr>
          </a:p>
        </p:txBody>
      </p:sp>
      <p:sp>
        <p:nvSpPr>
          <p:cNvPr id="3" name="文本框 2"/>
          <p:cNvSpPr txBox="1"/>
          <p:nvPr/>
        </p:nvSpPr>
        <p:spPr>
          <a:xfrm>
            <a:off x="4371805" y="2907162"/>
            <a:ext cx="1076018" cy="461665"/>
          </a:xfrm>
          <a:prstGeom prst="rect">
            <a:avLst/>
          </a:prstGeom>
          <a:noFill/>
        </p:spPr>
        <p:txBody>
          <a:bodyPr wrap="square" rtlCol="0">
            <a:spAutoFit/>
          </a:bodyPr>
          <a:lstStyle/>
          <a:p>
            <a:r>
              <a:rPr lang="en-US" altLang="zh-CN" sz="2400" b="1" dirty="0">
                <a:solidFill>
                  <a:schemeClr val="bg1"/>
                </a:solidFill>
                <a:latin typeface="柳公权柳体" panose="02000000000000000000" pitchFamily="2" charset="-122"/>
                <a:ea typeface="柳公权柳体" panose="02000000000000000000" pitchFamily="2" charset="-122"/>
              </a:rPr>
              <a:t>20XX</a:t>
            </a:r>
            <a:endParaRPr lang="zh-CN" altLang="en-US" sz="2400" b="1" dirty="0">
              <a:solidFill>
                <a:schemeClr val="bg1"/>
              </a:solidFill>
              <a:latin typeface="柳公权柳体" panose="02000000000000000000" pitchFamily="2" charset="-122"/>
              <a:ea typeface="柳公权柳体" panose="02000000000000000000" pitchFamily="2" charset="-122"/>
            </a:endParaRPr>
          </a:p>
        </p:txBody>
      </p:sp>
      <p:sp>
        <p:nvSpPr>
          <p:cNvPr id="4" name="文本框 3"/>
          <p:cNvSpPr txBox="1"/>
          <p:nvPr/>
        </p:nvSpPr>
        <p:spPr>
          <a:xfrm>
            <a:off x="6735234" y="2907162"/>
            <a:ext cx="1076018" cy="461665"/>
          </a:xfrm>
          <a:prstGeom prst="rect">
            <a:avLst/>
          </a:prstGeom>
          <a:noFill/>
        </p:spPr>
        <p:txBody>
          <a:bodyPr wrap="square" rtlCol="0">
            <a:spAutoFit/>
          </a:bodyPr>
          <a:lstStyle/>
          <a:p>
            <a:r>
              <a:rPr lang="en-US" altLang="zh-CN" sz="2400" b="1" dirty="0">
                <a:solidFill>
                  <a:schemeClr val="bg1"/>
                </a:solidFill>
                <a:latin typeface="柳公权柳体" panose="02000000000000000000" pitchFamily="2" charset="-122"/>
                <a:ea typeface="柳公权柳体" panose="02000000000000000000" pitchFamily="2" charset="-122"/>
              </a:rPr>
              <a:t>20XX</a:t>
            </a:r>
            <a:endParaRPr lang="zh-CN" altLang="en-US" sz="2400" b="1" dirty="0">
              <a:solidFill>
                <a:schemeClr val="bg1"/>
              </a:solidFill>
              <a:latin typeface="柳公权柳体" panose="02000000000000000000" pitchFamily="2" charset="-122"/>
              <a:ea typeface="柳公权柳体" panose="02000000000000000000" pitchFamily="2" charset="-122"/>
            </a:endParaRPr>
          </a:p>
        </p:txBody>
      </p:sp>
      <p:sp>
        <p:nvSpPr>
          <p:cNvPr id="5" name="文本框 4"/>
          <p:cNvSpPr txBox="1"/>
          <p:nvPr/>
        </p:nvSpPr>
        <p:spPr>
          <a:xfrm>
            <a:off x="9104929" y="2907162"/>
            <a:ext cx="1076018" cy="461665"/>
          </a:xfrm>
          <a:prstGeom prst="rect">
            <a:avLst/>
          </a:prstGeom>
          <a:noFill/>
        </p:spPr>
        <p:txBody>
          <a:bodyPr wrap="square" rtlCol="0">
            <a:spAutoFit/>
          </a:bodyPr>
          <a:lstStyle/>
          <a:p>
            <a:r>
              <a:rPr lang="en-US" altLang="zh-CN" sz="2400" b="1" dirty="0">
                <a:solidFill>
                  <a:schemeClr val="bg1"/>
                </a:solidFill>
                <a:latin typeface="柳公权柳体" panose="02000000000000000000" pitchFamily="2" charset="-122"/>
                <a:ea typeface="柳公权柳体" panose="02000000000000000000" pitchFamily="2" charset="-122"/>
              </a:rPr>
              <a:t>20XX</a:t>
            </a:r>
            <a:endParaRPr lang="zh-CN" altLang="en-US" sz="2400" b="1" dirty="0">
              <a:solidFill>
                <a:schemeClr val="bg1"/>
              </a:solidFill>
              <a:latin typeface="柳公权柳体" panose="02000000000000000000" pitchFamily="2" charset="-122"/>
              <a:ea typeface="柳公权柳体" panose="02000000000000000000" pitchFamily="2" charset="-122"/>
            </a:endParaRPr>
          </a:p>
        </p:txBody>
      </p:sp>
      <p:sp>
        <p:nvSpPr>
          <p:cNvPr id="6" name="文本框 5"/>
          <p:cNvSpPr txBox="1"/>
          <p:nvPr/>
        </p:nvSpPr>
        <p:spPr>
          <a:xfrm>
            <a:off x="1367429" y="3966670"/>
            <a:ext cx="2040924" cy="1477328"/>
          </a:xfrm>
          <a:prstGeom prst="rect">
            <a:avLst/>
          </a:prstGeom>
          <a:noFill/>
        </p:spPr>
        <p:txBody>
          <a:bodyPr wrap="square" rtlCol="0">
            <a:spAutoFit/>
          </a:bodyPr>
          <a:lstStyle/>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
        <p:nvSpPr>
          <p:cNvPr id="7" name="文本框 6"/>
          <p:cNvSpPr txBox="1"/>
          <p:nvPr/>
        </p:nvSpPr>
        <p:spPr>
          <a:xfrm>
            <a:off x="3840519" y="3966670"/>
            <a:ext cx="2040924" cy="1477328"/>
          </a:xfrm>
          <a:prstGeom prst="rect">
            <a:avLst/>
          </a:prstGeom>
          <a:noFill/>
        </p:spPr>
        <p:txBody>
          <a:bodyPr wrap="square" rtlCol="0">
            <a:spAutoFit/>
          </a:bodyPr>
          <a:lstStyle/>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
        <p:nvSpPr>
          <p:cNvPr id="8" name="文本框 7"/>
          <p:cNvSpPr txBox="1"/>
          <p:nvPr/>
        </p:nvSpPr>
        <p:spPr>
          <a:xfrm>
            <a:off x="6181345" y="3966670"/>
            <a:ext cx="2040924" cy="1477328"/>
          </a:xfrm>
          <a:prstGeom prst="rect">
            <a:avLst/>
          </a:prstGeom>
          <a:noFill/>
        </p:spPr>
        <p:txBody>
          <a:bodyPr wrap="square" rtlCol="0">
            <a:spAutoFit/>
          </a:bodyPr>
          <a:lstStyle/>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sp>
        <p:nvSpPr>
          <p:cNvPr id="9" name="文本框 8"/>
          <p:cNvSpPr txBox="1"/>
          <p:nvPr/>
        </p:nvSpPr>
        <p:spPr>
          <a:xfrm>
            <a:off x="8552280" y="3966670"/>
            <a:ext cx="2040924" cy="1477328"/>
          </a:xfrm>
          <a:prstGeom prst="rect">
            <a:avLst/>
          </a:prstGeom>
          <a:noFill/>
        </p:spPr>
        <p:txBody>
          <a:bodyPr wrap="square" rtlCol="0">
            <a:spAutoFit/>
          </a:bodyPr>
          <a:lstStyle/>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单击此处输入文本内</a:t>
            </a:r>
            <a:endParaRPr lang="en-US" altLang="zh-CN"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r>
              <a:rPr lang="zh-CN" altLang="en-US" sz="1000" dirty="0">
                <a:solidFill>
                  <a:schemeClr val="bg1"/>
                </a:solidFill>
                <a:latin typeface="柳公权柳体" panose="02000000000000000000" pitchFamily="2" charset="-122"/>
                <a:ea typeface="柳公权柳体" panose="02000000000000000000" pitchFamily="2" charset="-122"/>
              </a:rPr>
              <a:t>容，单击此处输入文本内容，单击此处输入文本内容，单击此处输入文本内容，单击此处输入文本内容</a:t>
            </a:r>
            <a:endParaRPr lang="zh-CN" altLang="en-US" sz="1000" dirty="0">
              <a:solidFill>
                <a:schemeClr val="bg1"/>
              </a:solidFill>
              <a:latin typeface="柳公权柳体" panose="02000000000000000000" pitchFamily="2" charset="-122"/>
              <a:ea typeface="柳公权柳体" panose="02000000000000000000" pitchFamily="2" charset="-122"/>
            </a:endParaRPr>
          </a:p>
          <a:p>
            <a:pPr algn="ctr">
              <a:lnSpc>
                <a:spcPct val="150000"/>
              </a:lnSpc>
            </a:pPr>
            <a:endParaRPr lang="zh-CN" altLang="en-US" sz="1000" dirty="0">
              <a:solidFill>
                <a:schemeClr val="bg1"/>
              </a:solidFill>
              <a:latin typeface="柳公权柳体" panose="02000000000000000000" pitchFamily="2" charset="-122"/>
              <a:ea typeface="柳公权柳体" panose="02000000000000000000" pitchFamily="2" charset="-122"/>
            </a:endParaRPr>
          </a:p>
        </p:txBody>
      </p:sp>
      <p:pic>
        <p:nvPicPr>
          <p:cNvPr id="81" name="图片 80"/>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V="1">
            <a:off x="970468" y="3589345"/>
            <a:ext cx="10430408" cy="377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randombar(horizontal)">
                                      <p:cBhvr>
                                        <p:cTn id="7" dur="500"/>
                                        <p:tgtEl>
                                          <p:spTgt spid="1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9913" y="2063578"/>
            <a:ext cx="2769989" cy="1096522"/>
          </a:xfrm>
          <a:prstGeom prst="rect">
            <a:avLst/>
          </a:prstGeom>
          <a:noFill/>
        </p:spPr>
        <p:txBody>
          <a:bodyPr vert="eaVert" wrap="square" rtlCol="0">
            <a:spAutoFit/>
          </a:bodyPr>
          <a:lstStyle/>
          <a:p>
            <a:pPr>
              <a:lnSpc>
                <a:spcPct val="200000"/>
              </a:lnSpc>
            </a:pPr>
            <a:r>
              <a:rPr lang="zh-CN" altLang="en-US" sz="1400" dirty="0">
                <a:solidFill>
                  <a:schemeClr val="bg1"/>
                </a:solidFill>
                <a:latin typeface="柳公权柳体" panose="02000000000000000000" pitchFamily="2" charset="-122"/>
                <a:ea typeface="柳公权柳体" panose="02000000000000000000" pitchFamily="2" charset="-122"/>
              </a:rPr>
              <a:t>单击此处输入文本内容单击此处输入文本内容单击此处输入文本内容</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3" name="文本框 2"/>
          <p:cNvSpPr txBox="1"/>
          <p:nvPr/>
        </p:nvSpPr>
        <p:spPr>
          <a:xfrm>
            <a:off x="2629912" y="3773374"/>
            <a:ext cx="2769989" cy="1096522"/>
          </a:xfrm>
          <a:prstGeom prst="rect">
            <a:avLst/>
          </a:prstGeom>
          <a:noFill/>
        </p:spPr>
        <p:txBody>
          <a:bodyPr vert="eaVert" wrap="square" rtlCol="0">
            <a:spAutoFit/>
          </a:bodyPr>
          <a:lstStyle/>
          <a:p>
            <a:pPr>
              <a:lnSpc>
                <a:spcPct val="200000"/>
              </a:lnSpc>
            </a:pPr>
            <a:r>
              <a:rPr lang="zh-CN" altLang="en-US" sz="1400" dirty="0">
                <a:solidFill>
                  <a:schemeClr val="bg1"/>
                </a:solidFill>
                <a:latin typeface="柳公权柳体" panose="02000000000000000000" pitchFamily="2" charset="-122"/>
                <a:ea typeface="柳公权柳体" panose="02000000000000000000" pitchFamily="2" charset="-122"/>
              </a:rPr>
              <a:t>单击此处输入文本内容单击此处输入文本内容单击此处输入文本内容</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4" name="文本框 3"/>
          <p:cNvSpPr txBox="1"/>
          <p:nvPr/>
        </p:nvSpPr>
        <p:spPr>
          <a:xfrm>
            <a:off x="7965728" y="2063578"/>
            <a:ext cx="2769989" cy="1096522"/>
          </a:xfrm>
          <a:prstGeom prst="rect">
            <a:avLst/>
          </a:prstGeom>
          <a:noFill/>
        </p:spPr>
        <p:txBody>
          <a:bodyPr vert="eaVert" wrap="square" rtlCol="0">
            <a:spAutoFit/>
          </a:bodyPr>
          <a:lstStyle/>
          <a:p>
            <a:pPr>
              <a:lnSpc>
                <a:spcPct val="200000"/>
              </a:lnSpc>
            </a:pPr>
            <a:r>
              <a:rPr lang="zh-CN" altLang="en-US" sz="1400" dirty="0">
                <a:solidFill>
                  <a:schemeClr val="bg1"/>
                </a:solidFill>
                <a:latin typeface="柳公权柳体" panose="02000000000000000000" pitchFamily="2" charset="-122"/>
                <a:ea typeface="柳公权柳体" panose="02000000000000000000" pitchFamily="2" charset="-122"/>
              </a:rPr>
              <a:t>单击此处输入文本内容单击此处输入文本内容单击此处输入文本内容</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5" name="文本框 4"/>
          <p:cNvSpPr txBox="1"/>
          <p:nvPr/>
        </p:nvSpPr>
        <p:spPr>
          <a:xfrm>
            <a:off x="7965727" y="3773374"/>
            <a:ext cx="2769989" cy="1096522"/>
          </a:xfrm>
          <a:prstGeom prst="rect">
            <a:avLst/>
          </a:prstGeom>
          <a:noFill/>
        </p:spPr>
        <p:txBody>
          <a:bodyPr vert="eaVert" wrap="square" rtlCol="0">
            <a:spAutoFit/>
          </a:bodyPr>
          <a:lstStyle/>
          <a:p>
            <a:pPr>
              <a:lnSpc>
                <a:spcPct val="200000"/>
              </a:lnSpc>
            </a:pPr>
            <a:r>
              <a:rPr lang="zh-CN" altLang="en-US" sz="1400" dirty="0">
                <a:solidFill>
                  <a:schemeClr val="bg1"/>
                </a:solidFill>
                <a:latin typeface="柳公权柳体" panose="02000000000000000000" pitchFamily="2" charset="-122"/>
                <a:ea typeface="柳公权柳体" panose="02000000000000000000" pitchFamily="2" charset="-122"/>
              </a:rPr>
              <a:t>单击此处输入文本内容单击此处输入文本内容单击此处输入文本内容</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grpSp>
        <p:nvGrpSpPr>
          <p:cNvPr id="6" name="组合 5"/>
          <p:cNvGrpSpPr/>
          <p:nvPr/>
        </p:nvGrpSpPr>
        <p:grpSpPr>
          <a:xfrm>
            <a:off x="6552310" y="1955597"/>
            <a:ext cx="1204503" cy="1204503"/>
            <a:chOff x="8949521" y="2548721"/>
            <a:chExt cx="1204503" cy="1204503"/>
          </a:xfrm>
        </p:grpSpPr>
        <p:pic>
          <p:nvPicPr>
            <p:cNvPr id="7" name="图片 6"/>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8949521" y="2548721"/>
              <a:ext cx="1204503" cy="1204503"/>
            </a:xfrm>
            <a:prstGeom prst="rect">
              <a:avLst/>
            </a:prstGeom>
          </p:spPr>
        </p:pic>
        <p:sp>
          <p:nvSpPr>
            <p:cNvPr id="8" name="文本框 7"/>
            <p:cNvSpPr txBox="1"/>
            <p:nvPr/>
          </p:nvSpPr>
          <p:spPr>
            <a:xfrm>
              <a:off x="9187249" y="2797030"/>
              <a:ext cx="729048" cy="707886"/>
            </a:xfrm>
            <a:prstGeom prst="rect">
              <a:avLst/>
            </a:prstGeom>
            <a:noFill/>
          </p:spPr>
          <p:txBody>
            <a:bodyPr wrap="square" rtlCol="0">
              <a:spAutoFit/>
            </a:bodyPr>
            <a:lstStyle/>
            <a:p>
              <a:r>
                <a:rPr lang="zh-CN" altLang="en-US" sz="4000" b="1" dirty="0">
                  <a:solidFill>
                    <a:schemeClr val="bg1"/>
                  </a:solidFill>
                  <a:latin typeface="柳公权柳体" panose="02000000000000000000" pitchFamily="2" charset="-122"/>
                  <a:ea typeface="柳公权柳体" panose="02000000000000000000" pitchFamily="2" charset="-122"/>
                </a:rPr>
                <a:t>贰</a:t>
              </a:r>
              <a:endParaRPr lang="zh-CN" altLang="en-US" sz="4000" b="1" dirty="0">
                <a:solidFill>
                  <a:schemeClr val="bg1"/>
                </a:solidFill>
                <a:latin typeface="柳公权柳体" panose="02000000000000000000" pitchFamily="2" charset="-122"/>
                <a:ea typeface="柳公权柳体" panose="02000000000000000000" pitchFamily="2" charset="-122"/>
              </a:endParaRPr>
            </a:p>
          </p:txBody>
        </p:sp>
      </p:grpSp>
      <p:grpSp>
        <p:nvGrpSpPr>
          <p:cNvPr id="9" name="组合 8"/>
          <p:cNvGrpSpPr/>
          <p:nvPr/>
        </p:nvGrpSpPr>
        <p:grpSpPr>
          <a:xfrm>
            <a:off x="6552309" y="3719384"/>
            <a:ext cx="1204503" cy="1204503"/>
            <a:chOff x="8949521" y="2548721"/>
            <a:chExt cx="1204503" cy="1204503"/>
          </a:xfrm>
        </p:grpSpPr>
        <p:pic>
          <p:nvPicPr>
            <p:cNvPr id="10" name="图片 9"/>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8949521" y="2548721"/>
              <a:ext cx="1204503" cy="1204503"/>
            </a:xfrm>
            <a:prstGeom prst="rect">
              <a:avLst/>
            </a:prstGeom>
          </p:spPr>
        </p:pic>
        <p:sp>
          <p:nvSpPr>
            <p:cNvPr id="11" name="文本框 10"/>
            <p:cNvSpPr txBox="1"/>
            <p:nvPr/>
          </p:nvSpPr>
          <p:spPr>
            <a:xfrm>
              <a:off x="9187249" y="2797030"/>
              <a:ext cx="729048" cy="707886"/>
            </a:xfrm>
            <a:prstGeom prst="rect">
              <a:avLst/>
            </a:prstGeom>
            <a:noFill/>
          </p:spPr>
          <p:txBody>
            <a:bodyPr wrap="square" rtlCol="0">
              <a:spAutoFit/>
            </a:bodyPr>
            <a:lstStyle/>
            <a:p>
              <a:r>
                <a:rPr lang="zh-CN" altLang="en-US" sz="4000" b="1" dirty="0">
                  <a:solidFill>
                    <a:schemeClr val="bg1"/>
                  </a:solidFill>
                  <a:latin typeface="柳公权柳体" panose="02000000000000000000" pitchFamily="2" charset="-122"/>
                  <a:ea typeface="柳公权柳体" panose="02000000000000000000" pitchFamily="2" charset="-122"/>
                </a:rPr>
                <a:t>肆</a:t>
              </a:r>
              <a:endParaRPr lang="zh-CN" altLang="en-US" sz="4000" b="1" dirty="0">
                <a:solidFill>
                  <a:schemeClr val="bg1"/>
                </a:solidFill>
                <a:latin typeface="柳公权柳体" panose="02000000000000000000" pitchFamily="2" charset="-122"/>
                <a:ea typeface="柳公权柳体" panose="02000000000000000000" pitchFamily="2" charset="-122"/>
              </a:endParaRPr>
            </a:p>
          </p:txBody>
        </p:sp>
      </p:grpSp>
      <p:grpSp>
        <p:nvGrpSpPr>
          <p:cNvPr id="12" name="组合 11"/>
          <p:cNvGrpSpPr/>
          <p:nvPr/>
        </p:nvGrpSpPr>
        <p:grpSpPr>
          <a:xfrm>
            <a:off x="1255381" y="1955597"/>
            <a:ext cx="1204503" cy="1204503"/>
            <a:chOff x="8949521" y="2548721"/>
            <a:chExt cx="1204503" cy="1204503"/>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8949521" y="2548721"/>
              <a:ext cx="1204503" cy="1204503"/>
            </a:xfrm>
            <a:prstGeom prst="rect">
              <a:avLst/>
            </a:prstGeom>
          </p:spPr>
        </p:pic>
        <p:sp>
          <p:nvSpPr>
            <p:cNvPr id="14" name="文本框 13"/>
            <p:cNvSpPr txBox="1"/>
            <p:nvPr/>
          </p:nvSpPr>
          <p:spPr>
            <a:xfrm>
              <a:off x="9187249" y="2797030"/>
              <a:ext cx="729048" cy="707886"/>
            </a:xfrm>
            <a:prstGeom prst="rect">
              <a:avLst/>
            </a:prstGeom>
            <a:noFill/>
          </p:spPr>
          <p:txBody>
            <a:bodyPr wrap="square" rtlCol="0">
              <a:spAutoFit/>
            </a:bodyPr>
            <a:lstStyle/>
            <a:p>
              <a:r>
                <a:rPr lang="zh-CN" altLang="en-US" sz="4000" b="1" dirty="0">
                  <a:solidFill>
                    <a:schemeClr val="bg1"/>
                  </a:solidFill>
                  <a:latin typeface="柳公权柳体" panose="02000000000000000000" pitchFamily="2" charset="-122"/>
                  <a:ea typeface="柳公权柳体" panose="02000000000000000000" pitchFamily="2" charset="-122"/>
                </a:rPr>
                <a:t>壹</a:t>
              </a:r>
              <a:endParaRPr lang="zh-CN" altLang="en-US" sz="4000" b="1" dirty="0">
                <a:solidFill>
                  <a:schemeClr val="bg1"/>
                </a:solidFill>
                <a:latin typeface="柳公权柳体" panose="02000000000000000000" pitchFamily="2" charset="-122"/>
                <a:ea typeface="柳公权柳体" panose="02000000000000000000" pitchFamily="2" charset="-122"/>
              </a:endParaRPr>
            </a:p>
          </p:txBody>
        </p:sp>
      </p:grpSp>
      <p:grpSp>
        <p:nvGrpSpPr>
          <p:cNvPr id="15" name="组合 14"/>
          <p:cNvGrpSpPr/>
          <p:nvPr/>
        </p:nvGrpSpPr>
        <p:grpSpPr>
          <a:xfrm>
            <a:off x="1255380" y="3719384"/>
            <a:ext cx="1204503" cy="1204503"/>
            <a:chOff x="8949521" y="2548721"/>
            <a:chExt cx="1204503" cy="1204503"/>
          </a:xfrm>
        </p:grpSpPr>
        <p:pic>
          <p:nvPicPr>
            <p:cNvPr id="16" name="图片 15"/>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8949521" y="2548721"/>
              <a:ext cx="1204503" cy="1204503"/>
            </a:xfrm>
            <a:prstGeom prst="rect">
              <a:avLst/>
            </a:prstGeom>
          </p:spPr>
        </p:pic>
        <p:sp>
          <p:nvSpPr>
            <p:cNvPr id="17" name="文本框 16"/>
            <p:cNvSpPr txBox="1"/>
            <p:nvPr/>
          </p:nvSpPr>
          <p:spPr>
            <a:xfrm>
              <a:off x="9187249" y="2797030"/>
              <a:ext cx="729048" cy="707886"/>
            </a:xfrm>
            <a:prstGeom prst="rect">
              <a:avLst/>
            </a:prstGeom>
            <a:noFill/>
          </p:spPr>
          <p:txBody>
            <a:bodyPr wrap="square" rtlCol="0">
              <a:spAutoFit/>
            </a:bodyPr>
            <a:lstStyle/>
            <a:p>
              <a:r>
                <a:rPr lang="zh-CN" altLang="en-US" sz="4000" b="1" dirty="0">
                  <a:solidFill>
                    <a:schemeClr val="bg1"/>
                  </a:solidFill>
                  <a:latin typeface="柳公权柳体" panose="02000000000000000000" pitchFamily="2" charset="-122"/>
                  <a:ea typeface="柳公权柳体" panose="02000000000000000000" pitchFamily="2" charset="-122"/>
                </a:rPr>
                <a:t>叁</a:t>
              </a:r>
              <a:endParaRPr lang="zh-CN" altLang="en-US" sz="4000" b="1" dirty="0">
                <a:solidFill>
                  <a:schemeClr val="bg1"/>
                </a:solidFill>
                <a:latin typeface="柳公权柳体" panose="02000000000000000000" pitchFamily="2" charset="-122"/>
                <a:ea typeface="柳公权柳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7" name="PA_库_图片 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sp>
        <p:nvSpPr>
          <p:cNvPr id="10" name="PA_库_文本框 9"/>
          <p:cNvSpPr txBox="1"/>
          <p:nvPr>
            <p:custDataLst>
              <p:tags r:id="rId6"/>
            </p:custDataLst>
          </p:nvPr>
        </p:nvSpPr>
        <p:spPr>
          <a:xfrm>
            <a:off x="4958785" y="915492"/>
            <a:ext cx="861774" cy="3264195"/>
          </a:xfrm>
          <a:prstGeom prst="rect">
            <a:avLst/>
          </a:prstGeom>
          <a:noFill/>
        </p:spPr>
        <p:txBody>
          <a:bodyPr vert="eaVert" wrap="square" rtlCol="0">
            <a:spAutoFit/>
          </a:bodyPr>
          <a:lstStyle/>
          <a:p>
            <a:r>
              <a:rPr lang="zh-CN" altLang="en-US" sz="4400" dirty="0">
                <a:solidFill>
                  <a:schemeClr val="bg1"/>
                </a:solidFill>
                <a:latin typeface="柳公权柳体" panose="02000000000000000000" pitchFamily="2" charset="-122"/>
                <a:ea typeface="柳公权柳体" panose="02000000000000000000" pitchFamily="2" charset="-122"/>
              </a:rPr>
              <a:t>中国风</a:t>
            </a:r>
            <a:endParaRPr lang="zh-CN" altLang="en-US" sz="4400" dirty="0">
              <a:solidFill>
                <a:schemeClr val="bg1"/>
              </a:solidFill>
              <a:latin typeface="柳公权柳体" panose="02000000000000000000" pitchFamily="2" charset="-122"/>
              <a:ea typeface="柳公权柳体" panose="02000000000000000000" pitchFamily="2" charset="-122"/>
            </a:endParaRPr>
          </a:p>
        </p:txBody>
      </p:sp>
      <p:sp>
        <p:nvSpPr>
          <p:cNvPr id="11" name="PA_库_文本框 10"/>
          <p:cNvSpPr txBox="1"/>
          <p:nvPr>
            <p:custDataLst>
              <p:tags r:id="rId7"/>
            </p:custDataLst>
          </p:nvPr>
        </p:nvSpPr>
        <p:spPr>
          <a:xfrm>
            <a:off x="5625057" y="915493"/>
            <a:ext cx="1415772" cy="5101924"/>
          </a:xfrm>
          <a:prstGeom prst="rect">
            <a:avLst/>
          </a:prstGeom>
          <a:noFill/>
        </p:spPr>
        <p:txBody>
          <a:bodyPr vert="eaVert" wrap="square" rtlCol="0">
            <a:spAutoFit/>
          </a:bodyPr>
          <a:lstStyle/>
          <a:p>
            <a:pPr algn="dist"/>
            <a:r>
              <a:rPr lang="zh-CN" altLang="en-US" sz="8000" b="1" dirty="0">
                <a:solidFill>
                  <a:schemeClr val="bg1"/>
                </a:solidFill>
                <a:latin typeface="文悦青龙体 (非商业使用) W5" pitchFamily="50" charset="-122"/>
                <a:ea typeface="文悦青龙体 (非商业使用) W5" pitchFamily="50" charset="-122"/>
              </a:rPr>
              <a:t>后会有期</a:t>
            </a:r>
            <a:endParaRPr lang="zh-CN" altLang="en-US" sz="8000" b="1" dirty="0">
              <a:solidFill>
                <a:schemeClr val="bg1"/>
              </a:solidFill>
              <a:latin typeface="文悦青龙体 (非商业使用) W5" pitchFamily="50" charset="-122"/>
              <a:ea typeface="文悦青龙体 (非商业使用) W5" pitchFamily="50" charset="-122"/>
            </a:endParaRPr>
          </a:p>
        </p:txBody>
      </p:sp>
      <p:grpSp>
        <p:nvGrpSpPr>
          <p:cNvPr id="15" name="PA_库_组合 14"/>
          <p:cNvGrpSpPr/>
          <p:nvPr>
            <p:custDataLst>
              <p:tags r:id="rId8"/>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_库_文本框 13"/>
          <p:cNvSpPr txBox="1"/>
          <p:nvPr>
            <p:custDataLst>
              <p:tags r:id="rId9"/>
            </p:custDataLst>
          </p:nvPr>
        </p:nvSpPr>
        <p:spPr>
          <a:xfrm>
            <a:off x="5112673" y="2753222"/>
            <a:ext cx="553998" cy="3381153"/>
          </a:xfrm>
          <a:prstGeom prst="rect">
            <a:avLst/>
          </a:prstGeom>
          <a:noFill/>
        </p:spPr>
        <p:txBody>
          <a:bodyPr vert="eaVert" wrap="square" rtlCol="0">
            <a:spAutoFit/>
          </a:bodyPr>
          <a:lstStyle/>
          <a:p>
            <a:r>
              <a:rPr lang="zh-CN" altLang="en-US" sz="1200"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ppt_x"/>
                                          </p:val>
                                        </p:tav>
                                        <p:tav tm="100000">
                                          <p:val>
                                            <p:strVal val="#ppt_x"/>
                                          </p:val>
                                        </p:tav>
                                      </p:tavLst>
                                    </p:anim>
                                    <p:anim calcmode="lin" valueType="num">
                                      <p:cBhvr additive="base">
                                        <p:cTn id="18" dur="1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ppt_x"/>
                                          </p:val>
                                        </p:tav>
                                        <p:tav tm="100000">
                                          <p:val>
                                            <p:strVal val="#ppt_x"/>
                                          </p:val>
                                        </p:tav>
                                      </p:tavLst>
                                    </p:anim>
                                    <p:anim calcmode="lin" valueType="num">
                                      <p:cBhvr additive="base">
                                        <p:cTn id="22" dur="1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500" fill="hold"/>
                                        <p:tgtEl>
                                          <p:spTgt spid="11"/>
                                        </p:tgtEl>
                                        <p:attrNameLst>
                                          <p:attrName>ppt_x</p:attrName>
                                        </p:attrNameLst>
                                      </p:cBhvr>
                                      <p:tavLst>
                                        <p:tav tm="0">
                                          <p:val>
                                            <p:strVal val="#ppt_x"/>
                                          </p:val>
                                        </p:tav>
                                        <p:tav tm="100000">
                                          <p:val>
                                            <p:strVal val="#ppt_x"/>
                                          </p:val>
                                        </p:tav>
                                      </p:tavLst>
                                    </p:anim>
                                    <p:anim calcmode="lin" valueType="num">
                                      <p:cBhvr additive="base">
                                        <p:cTn id="26" dur="1500" fill="hold"/>
                                        <p:tgtEl>
                                          <p:spTgt spid="11"/>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1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53" presetClass="entr" presetSubtype="16"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6" presetClass="emph" presetSubtype="0" accel="30000" decel="26000" autoRev="1" fill="hold" nodeType="withEffect">
                                  <p:stCondLst>
                                    <p:cond delay="1900"/>
                                  </p:stCondLst>
                                  <p:childTnLst>
                                    <p:animScale>
                                      <p:cBhvr>
                                        <p:cTn id="36"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7" name="PA_库_图片 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sp>
        <p:nvSpPr>
          <p:cNvPr id="11" name="PA_库_文本框 10"/>
          <p:cNvSpPr txBox="1"/>
          <p:nvPr>
            <p:custDataLst>
              <p:tags r:id="rId6"/>
            </p:custDataLst>
          </p:nvPr>
        </p:nvSpPr>
        <p:spPr>
          <a:xfrm>
            <a:off x="5370462" y="674234"/>
            <a:ext cx="1415772" cy="5346474"/>
          </a:xfrm>
          <a:prstGeom prst="rect">
            <a:avLst/>
          </a:prstGeom>
          <a:noFill/>
        </p:spPr>
        <p:txBody>
          <a:bodyPr vert="eaVert" wrap="square" rtlCol="0">
            <a:spAutoFit/>
          </a:bodyPr>
          <a:lstStyle/>
          <a:p>
            <a:pPr algn="dist"/>
            <a:r>
              <a:rPr lang="zh-CN" altLang="en-US" sz="8000" b="1" dirty="0">
                <a:solidFill>
                  <a:schemeClr val="bg1"/>
                </a:solidFill>
                <a:latin typeface="文悦青龙体 (非商业使用) W5" pitchFamily="50" charset="-122"/>
                <a:ea typeface="文悦青龙体 (非商业使用) W5" pitchFamily="50" charset="-122"/>
              </a:rPr>
              <a:t>第壹章</a:t>
            </a:r>
            <a:endParaRPr lang="zh-CN" altLang="en-US" sz="8000" b="1" dirty="0">
              <a:solidFill>
                <a:schemeClr val="bg1"/>
              </a:solidFill>
              <a:latin typeface="文悦青龙体 (非商业使用) W5" pitchFamily="50" charset="-122"/>
              <a:ea typeface="文悦青龙体 (非商业使用) W5" pitchFamily="50" charset="-122"/>
            </a:endParaRPr>
          </a:p>
        </p:txBody>
      </p:sp>
      <p:grpSp>
        <p:nvGrpSpPr>
          <p:cNvPr id="15" name="PA_库_组合 14"/>
          <p:cNvGrpSpPr/>
          <p:nvPr>
            <p:custDataLst>
              <p:tags r:id="rId7"/>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_库_文本框 13"/>
          <p:cNvSpPr txBox="1"/>
          <p:nvPr>
            <p:custDataLst>
              <p:tags r:id="rId8"/>
            </p:custDataLst>
          </p:nvPr>
        </p:nvSpPr>
        <p:spPr>
          <a:xfrm>
            <a:off x="5139882" y="957770"/>
            <a:ext cx="1846659" cy="5225995"/>
          </a:xfrm>
          <a:prstGeom prst="rect">
            <a:avLst/>
          </a:prstGeom>
          <a:noFill/>
        </p:spPr>
        <p:txBody>
          <a:bodyPr vert="eaVert" wrap="squar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dirty="0">
                <a:solidFill>
                  <a:schemeClr val="bg1"/>
                </a:solidFill>
                <a:latin typeface="柳公权柳体" panose="02000000000000000000" pitchFamily="2" charset="-122"/>
                <a:ea typeface="柳公权柳体" panose="02000000000000000000" pitchFamily="2" charset="-122"/>
              </a:rPr>
            </a:br>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r>
              <a:rPr lang="zh-CN" altLang="en-US"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500" fill="hold"/>
                                        <p:tgtEl>
                                          <p:spTgt spid="14"/>
                                        </p:tgtEl>
                                        <p:attrNameLst>
                                          <p:attrName>ppt_x</p:attrName>
                                        </p:attrNameLst>
                                      </p:cBhvr>
                                      <p:tavLst>
                                        <p:tav tm="0">
                                          <p:val>
                                            <p:strVal val="#ppt_x"/>
                                          </p:val>
                                        </p:tav>
                                        <p:tav tm="100000">
                                          <p:val>
                                            <p:strVal val="#ppt_x"/>
                                          </p:val>
                                        </p:tav>
                                      </p:tavLst>
                                    </p:anim>
                                    <p:anim calcmode="lin" valueType="num">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53" presetClass="entr" presetSubtype="16" fill="hold" nodeType="withEffect">
                                  <p:stCondLst>
                                    <p:cond delay="1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6" presetClass="emph" presetSubtype="0" accel="30000" decel="26000" autoRev="1" fill="hold" nodeType="withEffect">
                                  <p:stCondLst>
                                    <p:cond delay="1900"/>
                                  </p:stCondLst>
                                  <p:childTnLst>
                                    <p:animScale>
                                      <p:cBhvr>
                                        <p:cTn id="32"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85567" y="551776"/>
            <a:ext cx="1893892" cy="629194"/>
            <a:chOff x="5060153" y="570199"/>
            <a:chExt cx="1893892" cy="629194"/>
          </a:xfrm>
        </p:grpSpPr>
        <p:grpSp>
          <p:nvGrpSpPr>
            <p:cNvPr id="6" name="组合 5"/>
            <p:cNvGrpSpPr/>
            <p:nvPr/>
          </p:nvGrpSpPr>
          <p:grpSpPr>
            <a:xfrm>
              <a:off x="5060153" y="570199"/>
              <a:ext cx="1893892" cy="629194"/>
              <a:chOff x="4611304" y="570199"/>
              <a:chExt cx="1893892" cy="629194"/>
            </a:xfrm>
          </p:grpSpPr>
          <p:sp>
            <p:nvSpPr>
              <p:cNvPr id="8" name="矩形 7"/>
              <p:cNvSpPr/>
              <p:nvPr/>
            </p:nvSpPr>
            <p:spPr>
              <a:xfrm>
                <a:off x="4941757" y="570199"/>
                <a:ext cx="1178560" cy="62919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柳公权柳体" panose="02000000000000000000" pitchFamily="2" charset="-122"/>
                  <a:ea typeface="柳公权柳体" panose="02000000000000000000" pitchFamily="2" charset="-122"/>
                </a:endParaRPr>
              </a:p>
            </p:txBody>
          </p:sp>
          <p:sp>
            <p:nvSpPr>
              <p:cNvPr id="9" name="文本框 8"/>
              <p:cNvSpPr txBox="1"/>
              <p:nvPr/>
            </p:nvSpPr>
            <p:spPr>
              <a:xfrm>
                <a:off x="4611304" y="670964"/>
                <a:ext cx="1893892" cy="461665"/>
              </a:xfrm>
              <a:prstGeom prst="rect">
                <a:avLst/>
              </a:prstGeom>
              <a:solidFill>
                <a:schemeClr val="bg1"/>
              </a:solidFill>
            </p:spPr>
            <p:txBody>
              <a:bodyPr vert="horz" wrap="square" rtlCol="0">
                <a:spAutoFit/>
              </a:bodyPr>
              <a:lstStyle/>
              <a:p>
                <a:pPr algn="ctr"/>
                <a:r>
                  <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rPr>
                  <a:t>第一章</a:t>
                </a:r>
                <a:endPar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endParaRPr>
              </a:p>
            </p:txBody>
          </p:sp>
        </p:grpSp>
        <p:sp>
          <p:nvSpPr>
            <p:cNvPr id="7" name="矩形 6"/>
            <p:cNvSpPr/>
            <p:nvPr/>
          </p:nvSpPr>
          <p:spPr>
            <a:xfrm>
              <a:off x="5620615" y="1003406"/>
              <a:ext cx="889987" cy="184666"/>
            </a:xfrm>
            <a:prstGeom prst="rect">
              <a:avLst/>
            </a:prstGeom>
          </p:spPr>
          <p:txBody>
            <a:bodyPr wrap="none">
              <a:spAutoFit/>
            </a:bodyPr>
            <a:lstStyle/>
            <a:p>
              <a:r>
                <a:rPr lang="en-US" altLang="zh-CN" sz="600" dirty="0">
                  <a:solidFill>
                    <a:schemeClr val="bg1">
                      <a:lumMod val="50000"/>
                    </a:schemeClr>
                  </a:solidFill>
                  <a:latin typeface="柳公权柳体" panose="02000000000000000000" pitchFamily="2" charset="-122"/>
                  <a:ea typeface="柳公权柳体" panose="02000000000000000000" pitchFamily="2" charset="-122"/>
                </a:rPr>
                <a:t>LOVE CHINA WIND</a:t>
              </a:r>
              <a:endParaRPr lang="zh-CN" altLang="en-US" sz="600" dirty="0">
                <a:solidFill>
                  <a:schemeClr val="bg1">
                    <a:lumMod val="50000"/>
                  </a:schemeClr>
                </a:solidFill>
                <a:latin typeface="柳公权柳体" panose="02000000000000000000" pitchFamily="2" charset="-122"/>
                <a:ea typeface="柳公权柳体" panose="02000000000000000000" pitchFamily="2" charset="-122"/>
              </a:endParaRPr>
            </a:p>
          </p:txBody>
        </p:sp>
      </p:grpSp>
      <p:sp>
        <p:nvSpPr>
          <p:cNvPr id="11" name="TextBox 10"/>
          <p:cNvSpPr txBox="1"/>
          <p:nvPr/>
        </p:nvSpPr>
        <p:spPr>
          <a:xfrm>
            <a:off x="2867035" y="1513412"/>
            <a:ext cx="6647974" cy="2660675"/>
          </a:xfrm>
          <a:prstGeom prst="rect">
            <a:avLst/>
          </a:prstGeom>
          <a:noFill/>
        </p:spPr>
        <p:txBody>
          <a:bodyPr vert="eaVert" wrap="square" rtlCol="0">
            <a:spAutoFit/>
          </a:bodyPr>
          <a:lstStyle/>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无言独上西楼，</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月如钩。</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寂寞梧桐深院锁清秋。</a:t>
            </a:r>
            <a:br>
              <a:rPr lang="zh-CN" altLang="en-US" sz="2000" dirty="0">
                <a:solidFill>
                  <a:schemeClr val="bg1"/>
                </a:solidFill>
                <a:latin typeface="柳公权柳体" panose="02000000000000000000" pitchFamily="2" charset="-122"/>
                <a:ea typeface="柳公权柳体" panose="02000000000000000000" pitchFamily="2" charset="-122"/>
              </a:rPr>
            </a:br>
            <a:r>
              <a:rPr lang="zh-CN" altLang="en-US" sz="2000" dirty="0">
                <a:solidFill>
                  <a:schemeClr val="bg1"/>
                </a:solidFill>
                <a:latin typeface="柳公权柳体" panose="02000000000000000000" pitchFamily="2" charset="-122"/>
                <a:ea typeface="柳公权柳体" panose="02000000000000000000" pitchFamily="2" charset="-122"/>
              </a:rPr>
              <a:t>剪不断，</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理还乱，</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是离愁。</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300000"/>
              </a:lnSpc>
            </a:pPr>
            <a:r>
              <a:rPr lang="zh-CN" altLang="en-US" sz="2000" dirty="0">
                <a:solidFill>
                  <a:schemeClr val="bg1"/>
                </a:solidFill>
                <a:latin typeface="柳公权柳体" panose="02000000000000000000" pitchFamily="2" charset="-122"/>
                <a:ea typeface="柳公权柳体" panose="02000000000000000000" pitchFamily="2" charset="-122"/>
              </a:rPr>
              <a:t>别是一般滋味在心头。</a:t>
            </a:r>
            <a:endParaRPr lang="zh-CN" altLang="en-US" sz="2000" dirty="0">
              <a:solidFill>
                <a:schemeClr val="bg1"/>
              </a:solidFill>
              <a:latin typeface="柳公权柳体" panose="02000000000000000000" pitchFamily="2" charset="-122"/>
              <a:ea typeface="柳公权柳体" panose="02000000000000000000" pitchFamily="2" charset="-122"/>
            </a:endParaRPr>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51621"/>
          <a:stretch>
            <a:fillRect/>
          </a:stretch>
        </p:blipFill>
        <p:spPr>
          <a:xfrm>
            <a:off x="1" y="866373"/>
            <a:ext cx="12191998" cy="8259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4367" b="93373" l="684" r="40820">
                        <a14:foregroundMark x1="9277" y1="22139" x2="17285" y2="33133"/>
                        <a14:foregroundMark x1="31738" y1="35090" x2="36035" y2="33434"/>
                        <a14:foregroundMark x1="16016" y1="18825" x2="14844" y2="13855"/>
                        <a14:foregroundMark x1="19434" y1="19428" x2="21777" y2="15211"/>
                        <a14:foregroundMark x1="6250" y1="33735" x2="4492" y2="25753"/>
                        <a14:foregroundMark x1="31250" y1="59789" x2="19238" y2="89759"/>
                      </a14:backgroundRemoval>
                    </a14:imgEffect>
                  </a14:imgLayer>
                </a14:imgProps>
              </a:ext>
              <a:ext uri="{28A0092B-C50C-407E-A947-70E740481C1C}">
                <a14:useLocalDpi xmlns:a14="http://schemas.microsoft.com/office/drawing/2010/main" val="0"/>
              </a:ext>
            </a:extLst>
          </a:blip>
          <a:srcRect t="5735" r="59964" b="12557"/>
          <a:stretch>
            <a:fillRect/>
          </a:stretch>
        </p:blipFill>
        <p:spPr bwMode="auto">
          <a:xfrm>
            <a:off x="9042756" y="3201390"/>
            <a:ext cx="2974586" cy="39364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24259" y="1649494"/>
            <a:ext cx="2643860" cy="3103791"/>
            <a:chOff x="4098774" y="1395749"/>
            <a:chExt cx="2324100" cy="2728404"/>
          </a:xfrm>
        </p:grpSpPr>
        <p:pic>
          <p:nvPicPr>
            <p:cNvPr id="4" name="Picture 2" descr="C:\Users\Administrator\Desktop\中国风素材\20661287_205529056000_2.jpg"/>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a:off x="4098774" y="1395749"/>
              <a:ext cx="1872343" cy="2610194"/>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4098774" y="1800053"/>
              <a:ext cx="2324100" cy="23241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柳公权柳体" panose="02000000000000000000" pitchFamily="2" charset="-122"/>
                <a:ea typeface="柳公权柳体" panose="02000000000000000000" pitchFamily="2" charset="-122"/>
              </a:endParaRPr>
            </a:p>
          </p:txBody>
        </p:sp>
      </p:grpSp>
      <p:grpSp>
        <p:nvGrpSpPr>
          <p:cNvPr id="26" name="组合 25"/>
          <p:cNvGrpSpPr/>
          <p:nvPr/>
        </p:nvGrpSpPr>
        <p:grpSpPr>
          <a:xfrm>
            <a:off x="3729001" y="2573073"/>
            <a:ext cx="4807023" cy="1572578"/>
            <a:chOff x="3679974" y="1856422"/>
            <a:chExt cx="4807023" cy="1572578"/>
          </a:xfrm>
        </p:grpSpPr>
        <p:sp>
          <p:nvSpPr>
            <p:cNvPr id="6" name="TextBox 15"/>
            <p:cNvSpPr txBox="1"/>
            <p:nvPr/>
          </p:nvSpPr>
          <p:spPr>
            <a:xfrm>
              <a:off x="3679974" y="1856422"/>
              <a:ext cx="4062651" cy="1572578"/>
            </a:xfrm>
            <a:prstGeom prst="rect">
              <a:avLst/>
            </a:prstGeom>
            <a:noFill/>
          </p:spPr>
          <p:txBody>
            <a:bodyPr vert="eaVert" wrap="square" rtlCol="0">
              <a:spAutoFit/>
            </a:bodyPr>
            <a:lstStyle/>
            <a:p>
              <a:pPr>
                <a:lnSpc>
                  <a:spcPct val="200000"/>
                </a:lnSpc>
              </a:pPr>
              <a:r>
                <a:rPr lang="zh-CN" altLang="en-US" sz="1400" dirty="0">
                  <a:solidFill>
                    <a:schemeClr val="bg1"/>
                  </a:solidFill>
                  <a:latin typeface="柳公权柳体" panose="02000000000000000000" pitchFamily="2" charset="-122"/>
                  <a:ea typeface="柳公权柳体" panose="02000000000000000000" pitchFamily="2" charset="-122"/>
                </a:rPr>
                <a:t>秋风起兮白云飞，草木黄落兮雁南归。</a:t>
              </a:r>
              <a:br>
                <a:rPr lang="zh-CN" altLang="en-US" sz="1400" dirty="0">
                  <a:solidFill>
                    <a:schemeClr val="bg1"/>
                  </a:solidFill>
                  <a:latin typeface="柳公权柳体" panose="02000000000000000000" pitchFamily="2" charset="-122"/>
                  <a:ea typeface="柳公权柳体" panose="02000000000000000000" pitchFamily="2" charset="-122"/>
                </a:rPr>
              </a:br>
              <a:r>
                <a:rPr lang="zh-CN" altLang="en-US" sz="1400" dirty="0">
                  <a:solidFill>
                    <a:schemeClr val="bg1"/>
                  </a:solidFill>
                  <a:latin typeface="柳公权柳体" panose="02000000000000000000" pitchFamily="2" charset="-122"/>
                  <a:ea typeface="柳公权柳体" panose="02000000000000000000" pitchFamily="2" charset="-122"/>
                </a:rPr>
                <a:t>兰有秀兮菊有芳，怀佳人兮不能忘。</a:t>
              </a:r>
              <a:br>
                <a:rPr lang="zh-CN" altLang="en-US" sz="1400" dirty="0">
                  <a:solidFill>
                    <a:schemeClr val="bg1"/>
                  </a:solidFill>
                  <a:latin typeface="柳公权柳体" panose="02000000000000000000" pitchFamily="2" charset="-122"/>
                  <a:ea typeface="柳公权柳体" panose="02000000000000000000" pitchFamily="2" charset="-122"/>
                </a:rPr>
              </a:br>
              <a:r>
                <a:rPr lang="zh-CN" altLang="en-US" sz="1400" dirty="0">
                  <a:solidFill>
                    <a:schemeClr val="bg1"/>
                  </a:solidFill>
                  <a:latin typeface="柳公权柳体" panose="02000000000000000000" pitchFamily="2" charset="-122"/>
                  <a:ea typeface="柳公权柳体" panose="02000000000000000000" pitchFamily="2" charset="-122"/>
                </a:rPr>
                <a:t>泛楼船兮济汾河，横中流兮扬素波。</a:t>
              </a:r>
              <a:br>
                <a:rPr lang="zh-CN" altLang="en-US" sz="1400" dirty="0">
                  <a:solidFill>
                    <a:schemeClr val="bg1"/>
                  </a:solidFill>
                  <a:latin typeface="柳公权柳体" panose="02000000000000000000" pitchFamily="2" charset="-122"/>
                  <a:ea typeface="柳公权柳体" panose="02000000000000000000" pitchFamily="2" charset="-122"/>
                </a:rPr>
              </a:br>
              <a:r>
                <a:rPr lang="zh-CN" altLang="en-US" sz="1400" dirty="0">
                  <a:solidFill>
                    <a:schemeClr val="bg1"/>
                  </a:solidFill>
                  <a:latin typeface="柳公权柳体" panose="02000000000000000000" pitchFamily="2" charset="-122"/>
                  <a:ea typeface="柳公权柳体" panose="02000000000000000000" pitchFamily="2" charset="-122"/>
                </a:rPr>
                <a:t>箫鼓鸣兮发棹歌，欢乐极兮哀情多。</a:t>
              </a:r>
              <a:br>
                <a:rPr lang="zh-CN" altLang="en-US" sz="1400" dirty="0">
                  <a:solidFill>
                    <a:schemeClr val="bg1"/>
                  </a:solidFill>
                  <a:latin typeface="柳公权柳体" panose="02000000000000000000" pitchFamily="2" charset="-122"/>
                  <a:ea typeface="柳公权柳体" panose="02000000000000000000" pitchFamily="2" charset="-122"/>
                </a:rPr>
              </a:br>
              <a:r>
                <a:rPr lang="zh-CN" altLang="en-US" sz="1400" dirty="0">
                  <a:solidFill>
                    <a:schemeClr val="bg1"/>
                  </a:solidFill>
                  <a:latin typeface="柳公权柳体" panose="02000000000000000000" pitchFamily="2" charset="-122"/>
                  <a:ea typeface="柳公权柳体" panose="02000000000000000000" pitchFamily="2" charset="-122"/>
                </a:rPr>
                <a:t>少壮几时兮奈老何！</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7" name="文本框 5"/>
            <p:cNvSpPr txBox="1"/>
            <p:nvPr/>
          </p:nvSpPr>
          <p:spPr>
            <a:xfrm>
              <a:off x="8086887" y="1899964"/>
              <a:ext cx="400110" cy="1169551"/>
            </a:xfrm>
            <a:prstGeom prst="rect">
              <a:avLst/>
            </a:prstGeom>
            <a:noFill/>
            <a:ln>
              <a:solidFill>
                <a:schemeClr val="bg1"/>
              </a:solidFill>
            </a:ln>
          </p:spPr>
          <p:txBody>
            <a:bodyPr vert="eaVert" wrap="none" rtlCol="0">
              <a:spAutoFit/>
            </a:bodyPr>
            <a:lstStyle/>
            <a:p>
              <a:r>
                <a:rPr lang="zh-CN" altLang="en-US" sz="1400" dirty="0">
                  <a:solidFill>
                    <a:schemeClr val="bg1"/>
                  </a:solidFill>
                  <a:latin typeface="柳公权柳体" panose="02000000000000000000" pitchFamily="2" charset="-122"/>
                  <a:ea typeface="柳公权柳体" panose="02000000000000000000" pitchFamily="2" charset="-122"/>
                </a:rPr>
                <a:t>这里输入标题</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cxnSp>
          <p:nvCxnSpPr>
            <p:cNvPr id="8" name="直接连接符 7"/>
            <p:cNvCxnSpPr/>
            <p:nvPr/>
          </p:nvCxnSpPr>
          <p:spPr>
            <a:xfrm>
              <a:off x="3708549" y="1899964"/>
              <a:ext cx="0" cy="15290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136738" y="1899964"/>
              <a:ext cx="0" cy="13215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64927" y="1899964"/>
              <a:ext cx="0" cy="13215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93116" y="1899964"/>
              <a:ext cx="0" cy="1289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421305" y="1899964"/>
              <a:ext cx="0" cy="1289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49494" y="1899964"/>
              <a:ext cx="0" cy="1289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77683" y="1899964"/>
              <a:ext cx="0" cy="1289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05872" y="1899964"/>
              <a:ext cx="0" cy="15290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34058" y="1899964"/>
              <a:ext cx="0" cy="13215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7" name="PA_库_图片 6"/>
          <p:cNvPicPr>
            <a:picLocks noChangeAspect="1"/>
          </p:cNvPicPr>
          <p:nvPr>
            <p:custDataLst>
              <p:tags r:id="rId4"/>
            </p:custDataLst>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620182" y="532880"/>
            <a:ext cx="1819734" cy="1575802"/>
          </a:xfrm>
          <a:prstGeom prst="rect">
            <a:avLst/>
          </a:prstGeom>
          <a:effectLst>
            <a:glow rad="762000">
              <a:schemeClr val="bg1">
                <a:alpha val="15000"/>
              </a:schemeClr>
            </a:glo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53" presetClass="entr" presetSubtype="16" fill="hold" nodeType="withEffect">
                                  <p:stCondLst>
                                    <p:cond delay="15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6" presetClass="emph" presetSubtype="0" accel="30000" decel="26000" autoRev="1" fill="hold" nodeType="withEffect">
                                  <p:stCondLst>
                                    <p:cond delay="1900"/>
                                  </p:stCondLst>
                                  <p:childTnLst>
                                    <p:animScale>
                                      <p:cBhvr>
                                        <p:cTn id="25" dur="500" fill="hold"/>
                                        <p:tgtEl>
                                          <p:spTgt spid="2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4997" y="2055395"/>
            <a:ext cx="1181100" cy="1066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标</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3" name="矩形 2"/>
          <p:cNvSpPr/>
          <p:nvPr/>
        </p:nvSpPr>
        <p:spPr>
          <a:xfrm>
            <a:off x="4425235" y="2055395"/>
            <a:ext cx="1181100" cy="1066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题</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4" name="矩形 3"/>
          <p:cNvSpPr/>
          <p:nvPr/>
        </p:nvSpPr>
        <p:spPr>
          <a:xfrm>
            <a:off x="6565473" y="2055395"/>
            <a:ext cx="1181100" cy="1066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文</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5" name="矩形 4"/>
          <p:cNvSpPr/>
          <p:nvPr/>
        </p:nvSpPr>
        <p:spPr>
          <a:xfrm>
            <a:off x="8705712" y="2055395"/>
            <a:ext cx="1181100" cy="1066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柳公权柳体" panose="02000000000000000000" pitchFamily="2" charset="-122"/>
                <a:ea typeface="柳公权柳体" panose="02000000000000000000" pitchFamily="2" charset="-122"/>
              </a:rPr>
              <a:t>字</a:t>
            </a:r>
            <a:endParaRPr lang="zh-CN" altLang="en-US" sz="4000" dirty="0">
              <a:solidFill>
                <a:schemeClr val="bg1"/>
              </a:solidFill>
              <a:latin typeface="柳公权柳体" panose="02000000000000000000" pitchFamily="2" charset="-122"/>
              <a:ea typeface="柳公权柳体" panose="02000000000000000000" pitchFamily="2" charset="-122"/>
            </a:endParaRPr>
          </a:p>
        </p:txBody>
      </p:sp>
      <p:sp>
        <p:nvSpPr>
          <p:cNvPr id="8" name="矩形 7"/>
          <p:cNvSpPr/>
          <p:nvPr/>
        </p:nvSpPr>
        <p:spPr>
          <a:xfrm>
            <a:off x="6229523" y="3506525"/>
            <a:ext cx="2094418" cy="1938992"/>
          </a:xfrm>
          <a:prstGeom prst="rect">
            <a:avLst/>
          </a:prstGeom>
        </p:spPr>
        <p:txBody>
          <a:bodyPr wrap="square">
            <a:spAutoFit/>
          </a:bodyPr>
          <a:lstStyle/>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煮豆燃豆萁，豆在釜中泣。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本是同根生，相煎何太急？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煮豆持作羹，漉菽以为汁。</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萁在釜下燃，豆在釜中泣。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本自同根生，相煎何太急？</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grpSp>
        <p:nvGrpSpPr>
          <p:cNvPr id="10" name="组合 9"/>
          <p:cNvGrpSpPr/>
          <p:nvPr/>
        </p:nvGrpSpPr>
        <p:grpSpPr>
          <a:xfrm>
            <a:off x="5185567" y="551776"/>
            <a:ext cx="1893892" cy="629194"/>
            <a:chOff x="5060153" y="570199"/>
            <a:chExt cx="1893892" cy="629194"/>
          </a:xfrm>
        </p:grpSpPr>
        <p:grpSp>
          <p:nvGrpSpPr>
            <p:cNvPr id="11" name="组合 10"/>
            <p:cNvGrpSpPr/>
            <p:nvPr/>
          </p:nvGrpSpPr>
          <p:grpSpPr>
            <a:xfrm>
              <a:off x="5060153" y="570199"/>
              <a:ext cx="1893892" cy="629194"/>
              <a:chOff x="4611304" y="570199"/>
              <a:chExt cx="1893892" cy="629194"/>
            </a:xfrm>
          </p:grpSpPr>
          <p:sp>
            <p:nvSpPr>
              <p:cNvPr id="13" name="矩形 12"/>
              <p:cNvSpPr/>
              <p:nvPr/>
            </p:nvSpPr>
            <p:spPr>
              <a:xfrm>
                <a:off x="4941757" y="570199"/>
                <a:ext cx="1178560" cy="62919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柳公权柳体" panose="02000000000000000000" pitchFamily="2" charset="-122"/>
                  <a:ea typeface="柳公权柳体" panose="02000000000000000000" pitchFamily="2" charset="-122"/>
                </a:endParaRPr>
              </a:p>
            </p:txBody>
          </p:sp>
          <p:sp>
            <p:nvSpPr>
              <p:cNvPr id="14" name="文本框 13"/>
              <p:cNvSpPr txBox="1"/>
              <p:nvPr/>
            </p:nvSpPr>
            <p:spPr>
              <a:xfrm>
                <a:off x="4611304" y="670964"/>
                <a:ext cx="1893892" cy="461665"/>
              </a:xfrm>
              <a:prstGeom prst="rect">
                <a:avLst/>
              </a:prstGeom>
              <a:solidFill>
                <a:schemeClr val="bg1"/>
              </a:solidFill>
            </p:spPr>
            <p:txBody>
              <a:bodyPr vert="horz" wrap="square" rtlCol="0">
                <a:spAutoFit/>
              </a:bodyPr>
              <a:lstStyle/>
              <a:p>
                <a:pPr algn="ctr"/>
                <a:r>
                  <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rPr>
                  <a:t>第一章</a:t>
                </a:r>
                <a:endPar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endParaRPr>
              </a:p>
            </p:txBody>
          </p:sp>
        </p:grpSp>
        <p:sp>
          <p:nvSpPr>
            <p:cNvPr id="12" name="矩形 11"/>
            <p:cNvSpPr/>
            <p:nvPr/>
          </p:nvSpPr>
          <p:spPr>
            <a:xfrm>
              <a:off x="5620615" y="1003406"/>
              <a:ext cx="889987" cy="184666"/>
            </a:xfrm>
            <a:prstGeom prst="rect">
              <a:avLst/>
            </a:prstGeom>
          </p:spPr>
          <p:txBody>
            <a:bodyPr wrap="none">
              <a:spAutoFit/>
            </a:bodyPr>
            <a:lstStyle/>
            <a:p>
              <a:r>
                <a:rPr lang="en-US" altLang="zh-CN" sz="600" dirty="0">
                  <a:solidFill>
                    <a:schemeClr val="bg1">
                      <a:lumMod val="50000"/>
                    </a:schemeClr>
                  </a:solidFill>
                  <a:latin typeface="柳公权柳体" panose="02000000000000000000" pitchFamily="2" charset="-122"/>
                  <a:ea typeface="柳公权柳体" panose="02000000000000000000" pitchFamily="2" charset="-122"/>
                </a:rPr>
                <a:t>LOVE CHINA WIND</a:t>
              </a:r>
              <a:endParaRPr lang="zh-CN" altLang="en-US" sz="600" dirty="0">
                <a:solidFill>
                  <a:schemeClr val="bg1">
                    <a:lumMod val="50000"/>
                  </a:schemeClr>
                </a:solidFill>
                <a:latin typeface="柳公权柳体" panose="02000000000000000000" pitchFamily="2" charset="-122"/>
                <a:ea typeface="柳公权柳体" panose="02000000000000000000" pitchFamily="2" charset="-122"/>
              </a:endParaRPr>
            </a:p>
          </p:txBody>
        </p:sp>
      </p:grpSp>
      <p:pic>
        <p:nvPicPr>
          <p:cNvPr id="15"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9425463" y="1945638"/>
            <a:ext cx="922697" cy="1286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7321667" y="1945638"/>
            <a:ext cx="922697" cy="1286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5198648" y="1953853"/>
            <a:ext cx="922697" cy="12863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7380" b="100000" l="50391" r="99219"/>
                    </a14:imgEffect>
                  </a14:imgLayer>
                </a14:imgProps>
              </a:ext>
              <a:ext uri="{28A0092B-C50C-407E-A947-70E740481C1C}">
                <a14:useLocalDpi xmlns:a14="http://schemas.microsoft.com/office/drawing/2010/main" val="0"/>
              </a:ext>
            </a:extLst>
          </a:blip>
          <a:srcRect l="49826" t="5735" r="6328"/>
          <a:stretch>
            <a:fillRect/>
          </a:stretch>
        </p:blipFill>
        <p:spPr bwMode="auto">
          <a:xfrm flipH="1">
            <a:off x="3041190" y="1953852"/>
            <a:ext cx="922697" cy="1286313"/>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495838" y="3506525"/>
            <a:ext cx="2094418" cy="1938992"/>
          </a:xfrm>
          <a:prstGeom prst="rect">
            <a:avLst/>
          </a:prstGeom>
        </p:spPr>
        <p:txBody>
          <a:bodyPr wrap="square">
            <a:spAutoFit/>
          </a:bodyPr>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煮豆燃豆萁，豆在釜中泣。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本是同根生，相煎何太急？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煮豆持作羹，漉菽以为汁。</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萁在釜下燃，豆在釜中泣。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本自同根生，相煎何太急？</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sp>
        <p:nvSpPr>
          <p:cNvPr id="20" name="矩形 19"/>
          <p:cNvSpPr/>
          <p:nvPr/>
        </p:nvSpPr>
        <p:spPr>
          <a:xfrm>
            <a:off x="4134658" y="3506525"/>
            <a:ext cx="2094418" cy="1938992"/>
          </a:xfrm>
          <a:prstGeom prst="rect">
            <a:avLst/>
          </a:prstGeom>
        </p:spPr>
        <p:txBody>
          <a:bodyPr wrap="square">
            <a:spAutoFit/>
          </a:bodyPr>
          <a:lstStyle/>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煮豆燃豆萁，豆在釜中泣。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本是同根生，相煎何太急？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煮豆持作羹，漉菽以为汁。</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萁在釜下燃，豆在釜中泣。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本自同根生，相煎何太急？</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sp>
        <p:nvSpPr>
          <p:cNvPr id="21" name="矩形 20"/>
          <p:cNvSpPr/>
          <p:nvPr/>
        </p:nvSpPr>
        <p:spPr>
          <a:xfrm>
            <a:off x="1828338" y="3506525"/>
            <a:ext cx="2094418" cy="1938992"/>
          </a:xfrm>
          <a:prstGeom prst="rect">
            <a:avLst/>
          </a:prstGeom>
        </p:spPr>
        <p:txBody>
          <a:bodyPr wrap="square">
            <a:spAutoFit/>
          </a:bodyPr>
          <a:lstStyle/>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煮豆燃豆萁，豆在釜中泣。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本是同根生，相煎何太急？</a:t>
            </a:r>
            <a:endParaRPr lang="en-US" altLang="zh-CN" sz="1200" dirty="0">
              <a:solidFill>
                <a:schemeClr val="bg1"/>
              </a:solidFill>
              <a:latin typeface="柳公权柳体" panose="02000000000000000000" pitchFamily="2" charset="-122"/>
              <a:ea typeface="柳公权柳体" panose="02000000000000000000" pitchFamily="2" charset="-122"/>
            </a:endParaRPr>
          </a:p>
          <a:p>
            <a:pPr>
              <a:lnSpc>
                <a:spcPct val="200000"/>
              </a:lnSpc>
            </a:pPr>
            <a:r>
              <a:rPr lang="zh-CN" altLang="en-US" sz="1200" dirty="0">
                <a:solidFill>
                  <a:schemeClr val="bg1"/>
                </a:solidFill>
                <a:latin typeface="柳公权柳体" panose="02000000000000000000" pitchFamily="2" charset="-122"/>
                <a:ea typeface="柳公权柳体" panose="02000000000000000000" pitchFamily="2" charset="-122"/>
              </a:rPr>
              <a:t>煮豆持作羹，漉菽以为汁。</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萁在釜下燃，豆在釜中泣。</a:t>
            </a:r>
            <a:br>
              <a:rPr lang="zh-CN" altLang="en-US" sz="1200" dirty="0">
                <a:solidFill>
                  <a:schemeClr val="bg1"/>
                </a:solidFill>
                <a:latin typeface="柳公权柳体" panose="02000000000000000000" pitchFamily="2" charset="-122"/>
                <a:ea typeface="柳公权柳体" panose="02000000000000000000" pitchFamily="2" charset="-122"/>
              </a:rPr>
            </a:br>
            <a:r>
              <a:rPr lang="zh-CN" altLang="en-US" sz="1200" dirty="0">
                <a:solidFill>
                  <a:schemeClr val="bg1"/>
                </a:solidFill>
                <a:latin typeface="柳公权柳体" panose="02000000000000000000" pitchFamily="2" charset="-122"/>
                <a:ea typeface="柳公权柳体" panose="02000000000000000000" pitchFamily="2" charset="-122"/>
              </a:rPr>
              <a:t>本自同根生，相煎何太急？</a:t>
            </a:r>
            <a:endParaRPr lang="zh-CN" altLang="en-US" sz="1200"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250"/>
                                        <p:tgtEl>
                                          <p:spTgt spid="4"/>
                                        </p:tgtEl>
                                      </p:cBhvr>
                                    </p:animEffect>
                                    <p:anim calcmode="lin" valueType="num">
                                      <p:cBhvr>
                                        <p:cTn id="20" dur="1250" fill="hold"/>
                                        <p:tgtEl>
                                          <p:spTgt spid="4"/>
                                        </p:tgtEl>
                                        <p:attrNameLst>
                                          <p:attrName>ppt_x</p:attrName>
                                        </p:attrNameLst>
                                      </p:cBhvr>
                                      <p:tavLst>
                                        <p:tav tm="0">
                                          <p:val>
                                            <p:strVal val="#ppt_x"/>
                                          </p:val>
                                        </p:tav>
                                        <p:tav tm="100000">
                                          <p:val>
                                            <p:strVal val="#ppt_x"/>
                                          </p:val>
                                        </p:tav>
                                      </p:tavLst>
                                    </p:anim>
                                    <p:anim calcmode="lin" valueType="num">
                                      <p:cBhvr>
                                        <p:cTn id="21" dur="125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250"/>
                                        <p:tgtEl>
                                          <p:spTgt spid="5"/>
                                        </p:tgtEl>
                                      </p:cBhvr>
                                    </p:animEffect>
                                    <p:anim calcmode="lin" valueType="num">
                                      <p:cBhvr>
                                        <p:cTn id="26" dur="1250" fill="hold"/>
                                        <p:tgtEl>
                                          <p:spTgt spid="5"/>
                                        </p:tgtEl>
                                        <p:attrNameLst>
                                          <p:attrName>ppt_x</p:attrName>
                                        </p:attrNameLst>
                                      </p:cBhvr>
                                      <p:tavLst>
                                        <p:tav tm="0">
                                          <p:val>
                                            <p:strVal val="#ppt_x"/>
                                          </p:val>
                                        </p:tav>
                                        <p:tav tm="100000">
                                          <p:val>
                                            <p:strVal val="#ppt_x"/>
                                          </p:val>
                                        </p:tav>
                                      </p:tavLst>
                                    </p:anim>
                                    <p:anim calcmode="lin" valueType="num">
                                      <p:cBhvr>
                                        <p:cTn id="27" dur="125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250"/>
                                        <p:tgtEl>
                                          <p:spTgt spid="8"/>
                                        </p:tgtEl>
                                      </p:cBhvr>
                                    </p:animEffect>
                                    <p:anim calcmode="lin" valueType="num">
                                      <p:cBhvr>
                                        <p:cTn id="32" dur="1250" fill="hold"/>
                                        <p:tgtEl>
                                          <p:spTgt spid="8"/>
                                        </p:tgtEl>
                                        <p:attrNameLst>
                                          <p:attrName>ppt_x</p:attrName>
                                        </p:attrNameLst>
                                      </p:cBhvr>
                                      <p:tavLst>
                                        <p:tav tm="0">
                                          <p:val>
                                            <p:strVal val="#ppt_x"/>
                                          </p:val>
                                        </p:tav>
                                        <p:tav tm="100000">
                                          <p:val>
                                            <p:strVal val="#ppt_x"/>
                                          </p:val>
                                        </p:tav>
                                      </p:tavLst>
                                    </p:anim>
                                    <p:anim calcmode="lin" valueType="num">
                                      <p:cBhvr>
                                        <p:cTn id="33" dur="12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250"/>
                                        <p:tgtEl>
                                          <p:spTgt spid="10"/>
                                        </p:tgtEl>
                                      </p:cBhvr>
                                    </p:animEffect>
                                    <p:anim calcmode="lin" valueType="num">
                                      <p:cBhvr>
                                        <p:cTn id="38" dur="1250" fill="hold"/>
                                        <p:tgtEl>
                                          <p:spTgt spid="10"/>
                                        </p:tgtEl>
                                        <p:attrNameLst>
                                          <p:attrName>ppt_x</p:attrName>
                                        </p:attrNameLst>
                                      </p:cBhvr>
                                      <p:tavLst>
                                        <p:tav tm="0">
                                          <p:val>
                                            <p:strVal val="#ppt_x"/>
                                          </p:val>
                                        </p:tav>
                                        <p:tav tm="100000">
                                          <p:val>
                                            <p:strVal val="#ppt_x"/>
                                          </p:val>
                                        </p:tav>
                                      </p:tavLst>
                                    </p:anim>
                                    <p:anim calcmode="lin" valueType="num">
                                      <p:cBhvr>
                                        <p:cTn id="39" dur="1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250"/>
                                        <p:tgtEl>
                                          <p:spTgt spid="19"/>
                                        </p:tgtEl>
                                      </p:cBhvr>
                                    </p:animEffect>
                                    <p:anim calcmode="lin" valueType="num">
                                      <p:cBhvr>
                                        <p:cTn id="44" dur="1250" fill="hold"/>
                                        <p:tgtEl>
                                          <p:spTgt spid="19"/>
                                        </p:tgtEl>
                                        <p:attrNameLst>
                                          <p:attrName>ppt_x</p:attrName>
                                        </p:attrNameLst>
                                      </p:cBhvr>
                                      <p:tavLst>
                                        <p:tav tm="0">
                                          <p:val>
                                            <p:strVal val="#ppt_x"/>
                                          </p:val>
                                        </p:tav>
                                        <p:tav tm="100000">
                                          <p:val>
                                            <p:strVal val="#ppt_x"/>
                                          </p:val>
                                        </p:tav>
                                      </p:tavLst>
                                    </p:anim>
                                    <p:anim calcmode="lin" valueType="num">
                                      <p:cBhvr>
                                        <p:cTn id="45" dur="125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250"/>
                                        <p:tgtEl>
                                          <p:spTgt spid="20"/>
                                        </p:tgtEl>
                                      </p:cBhvr>
                                    </p:animEffect>
                                    <p:anim calcmode="lin" valueType="num">
                                      <p:cBhvr>
                                        <p:cTn id="50" dur="1250" fill="hold"/>
                                        <p:tgtEl>
                                          <p:spTgt spid="20"/>
                                        </p:tgtEl>
                                        <p:attrNameLst>
                                          <p:attrName>ppt_x</p:attrName>
                                        </p:attrNameLst>
                                      </p:cBhvr>
                                      <p:tavLst>
                                        <p:tav tm="0">
                                          <p:val>
                                            <p:strVal val="#ppt_x"/>
                                          </p:val>
                                        </p:tav>
                                        <p:tav tm="100000">
                                          <p:val>
                                            <p:strVal val="#ppt_x"/>
                                          </p:val>
                                        </p:tav>
                                      </p:tavLst>
                                    </p:anim>
                                    <p:anim calcmode="lin" valueType="num">
                                      <p:cBhvr>
                                        <p:cTn id="51" dur="125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250"/>
                                        <p:tgtEl>
                                          <p:spTgt spid="21"/>
                                        </p:tgtEl>
                                      </p:cBhvr>
                                    </p:animEffect>
                                    <p:anim calcmode="lin" valueType="num">
                                      <p:cBhvr>
                                        <p:cTn id="56" dur="1250" fill="hold"/>
                                        <p:tgtEl>
                                          <p:spTgt spid="21"/>
                                        </p:tgtEl>
                                        <p:attrNameLst>
                                          <p:attrName>ppt_x</p:attrName>
                                        </p:attrNameLst>
                                      </p:cBhvr>
                                      <p:tavLst>
                                        <p:tav tm="0">
                                          <p:val>
                                            <p:strVal val="#ppt_x"/>
                                          </p:val>
                                        </p:tav>
                                        <p:tav tm="100000">
                                          <p:val>
                                            <p:strVal val="#ppt_x"/>
                                          </p:val>
                                        </p:tav>
                                      </p:tavLst>
                                    </p:anim>
                                    <p:anim calcmode="lin" valueType="num">
                                      <p:cBhvr>
                                        <p:cTn id="57" dur="1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7181" y="2017395"/>
            <a:ext cx="2438400" cy="2438400"/>
            <a:chOff x="1485900" y="1905000"/>
            <a:chExt cx="2438400" cy="2438400"/>
          </a:xfrm>
        </p:grpSpPr>
        <p:sp>
          <p:nvSpPr>
            <p:cNvPr id="3" name="椭圆 2"/>
            <p:cNvSpPr/>
            <p:nvPr/>
          </p:nvSpPr>
          <p:spPr>
            <a:xfrm>
              <a:off x="1485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noChangeArrowheads="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6324" y="2152537"/>
              <a:ext cx="1897552" cy="19433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组合 4"/>
          <p:cNvGrpSpPr/>
          <p:nvPr/>
        </p:nvGrpSpPr>
        <p:grpSpPr>
          <a:xfrm>
            <a:off x="4964584" y="2017395"/>
            <a:ext cx="2438400" cy="2438400"/>
            <a:chOff x="4787900" y="1905000"/>
            <a:chExt cx="2438400" cy="2438400"/>
          </a:xfrm>
        </p:grpSpPr>
        <p:pic>
          <p:nvPicPr>
            <p:cNvPr id="6"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31767" y="2150950"/>
              <a:ext cx="1950667" cy="1946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4787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7301986" y="2017395"/>
            <a:ext cx="2438400" cy="2438400"/>
            <a:chOff x="7872638" y="2013946"/>
            <a:chExt cx="2438400" cy="2438400"/>
          </a:xfrm>
        </p:grpSpPr>
        <p:pic>
          <p:nvPicPr>
            <p:cNvPr id="9"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8360" y="2267613"/>
              <a:ext cx="1926956" cy="193106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椭圆 9"/>
            <p:cNvSpPr/>
            <p:nvPr/>
          </p:nvSpPr>
          <p:spPr>
            <a:xfrm>
              <a:off x="7872638" y="2013946"/>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3434140" y="4837736"/>
            <a:ext cx="5323086" cy="553085"/>
          </a:xfrm>
          <a:prstGeom prst="rect">
            <a:avLst/>
          </a:prstGeom>
        </p:spPr>
        <p:txBody>
          <a:bodyPr vert="horz" wrap="square">
            <a:spAutoFit/>
          </a:bodyPr>
          <a:lstStyle/>
          <a:p>
            <a:pPr algn="ct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输入相关内容</a:t>
            </a:r>
            <a:endParaRPr lang="en-US" altLang="zh-CN" sz="2000" dirty="0">
              <a:solidFill>
                <a:schemeClr val="bg1"/>
              </a:solidFill>
              <a:latin typeface="柳公权柳体" panose="02000000000000000000" pitchFamily="2" charset="-122"/>
              <a:ea typeface="柳公权柳体" panose="02000000000000000000" pitchFamily="2" charset="-122"/>
            </a:endParaRPr>
          </a:p>
        </p:txBody>
      </p:sp>
      <p:grpSp>
        <p:nvGrpSpPr>
          <p:cNvPr id="13" name="组合 12"/>
          <p:cNvGrpSpPr/>
          <p:nvPr/>
        </p:nvGrpSpPr>
        <p:grpSpPr>
          <a:xfrm>
            <a:off x="5208451" y="564816"/>
            <a:ext cx="1893892" cy="629194"/>
            <a:chOff x="5060153" y="570199"/>
            <a:chExt cx="1893892" cy="629194"/>
          </a:xfrm>
        </p:grpSpPr>
        <p:grpSp>
          <p:nvGrpSpPr>
            <p:cNvPr id="14" name="组合 13"/>
            <p:cNvGrpSpPr/>
            <p:nvPr/>
          </p:nvGrpSpPr>
          <p:grpSpPr>
            <a:xfrm>
              <a:off x="5060153" y="570199"/>
              <a:ext cx="1893892" cy="629194"/>
              <a:chOff x="4611304" y="570199"/>
              <a:chExt cx="1893892" cy="629194"/>
            </a:xfrm>
          </p:grpSpPr>
          <p:sp>
            <p:nvSpPr>
              <p:cNvPr id="16" name="矩形 15"/>
              <p:cNvSpPr/>
              <p:nvPr/>
            </p:nvSpPr>
            <p:spPr>
              <a:xfrm>
                <a:off x="4941757" y="570199"/>
                <a:ext cx="1178560" cy="629194"/>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柳公权柳体" panose="02000000000000000000" pitchFamily="2" charset="-122"/>
                  <a:ea typeface="柳公权柳体" panose="02000000000000000000" pitchFamily="2" charset="-122"/>
                </a:endParaRPr>
              </a:p>
            </p:txBody>
          </p:sp>
          <p:sp>
            <p:nvSpPr>
              <p:cNvPr id="17" name="文本框 16"/>
              <p:cNvSpPr txBox="1"/>
              <p:nvPr/>
            </p:nvSpPr>
            <p:spPr>
              <a:xfrm>
                <a:off x="4611304" y="670964"/>
                <a:ext cx="1893892" cy="461665"/>
              </a:xfrm>
              <a:prstGeom prst="rect">
                <a:avLst/>
              </a:prstGeom>
              <a:solidFill>
                <a:schemeClr val="bg1"/>
              </a:solidFill>
            </p:spPr>
            <p:txBody>
              <a:bodyPr vert="horz" wrap="square" rtlCol="0">
                <a:spAutoFit/>
              </a:bodyPr>
              <a:lstStyle/>
              <a:p>
                <a:pPr algn="ctr"/>
                <a:r>
                  <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rPr>
                  <a:t>第一章</a:t>
                </a:r>
                <a:endParaRPr lang="zh-CN" altLang="en-US" sz="2400" dirty="0">
                  <a:solidFill>
                    <a:srgbClr val="28274E"/>
                  </a:solidFill>
                  <a:latin typeface="柳公权柳体" panose="02000000000000000000" pitchFamily="2" charset="-122"/>
                  <a:ea typeface="柳公权柳体" panose="02000000000000000000" pitchFamily="2" charset="-122"/>
                  <a:cs typeface="Tahoma" panose="020B0604030504040204" pitchFamily="34" charset="0"/>
                </a:endParaRPr>
              </a:p>
            </p:txBody>
          </p:sp>
        </p:grpSp>
        <p:sp>
          <p:nvSpPr>
            <p:cNvPr id="15" name="矩形 14"/>
            <p:cNvSpPr/>
            <p:nvPr/>
          </p:nvSpPr>
          <p:spPr>
            <a:xfrm>
              <a:off x="5620615" y="1003406"/>
              <a:ext cx="889987" cy="184666"/>
            </a:xfrm>
            <a:prstGeom prst="rect">
              <a:avLst/>
            </a:prstGeom>
          </p:spPr>
          <p:txBody>
            <a:bodyPr wrap="none">
              <a:spAutoFit/>
            </a:bodyPr>
            <a:lstStyle/>
            <a:p>
              <a:r>
                <a:rPr lang="en-US" altLang="zh-CN" sz="600" dirty="0">
                  <a:solidFill>
                    <a:schemeClr val="bg1">
                      <a:lumMod val="50000"/>
                    </a:schemeClr>
                  </a:solidFill>
                  <a:latin typeface="柳公权柳体" panose="02000000000000000000" pitchFamily="2" charset="-122"/>
                  <a:ea typeface="柳公权柳体" panose="02000000000000000000" pitchFamily="2" charset="-122"/>
                </a:rPr>
                <a:t>LOVE CHINA WIND</a:t>
              </a:r>
              <a:endParaRPr lang="zh-CN" altLang="en-US" sz="600" dirty="0">
                <a:solidFill>
                  <a:schemeClr val="bg1">
                    <a:lumMod val="50000"/>
                  </a:schemeClr>
                </a:solidFill>
                <a:latin typeface="柳公权柳体" panose="02000000000000000000" pitchFamily="2" charset="-122"/>
                <a:ea typeface="柳公权柳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anim calcmode="lin" valueType="num">
                                      <p:cBhvr>
                                        <p:cTn id="20" dur="1250" fill="hold"/>
                                        <p:tgtEl>
                                          <p:spTgt spid="8"/>
                                        </p:tgtEl>
                                        <p:attrNameLst>
                                          <p:attrName>ppt_x</p:attrName>
                                        </p:attrNameLst>
                                      </p:cBhvr>
                                      <p:tavLst>
                                        <p:tav tm="0">
                                          <p:val>
                                            <p:strVal val="#ppt_x"/>
                                          </p:val>
                                        </p:tav>
                                        <p:tav tm="100000">
                                          <p:val>
                                            <p:strVal val="#ppt_x"/>
                                          </p:val>
                                        </p:tav>
                                      </p:tavLst>
                                    </p:anim>
                                    <p:anim calcmode="lin" valueType="num">
                                      <p:cBhvr>
                                        <p:cTn id="21" dur="1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250"/>
                                        <p:tgtEl>
                                          <p:spTgt spid="13"/>
                                        </p:tgtEl>
                                      </p:cBhvr>
                                    </p:animEffect>
                                    <p:anim calcmode="lin" valueType="num">
                                      <p:cBhvr>
                                        <p:cTn id="32" dur="1250" fill="hold"/>
                                        <p:tgtEl>
                                          <p:spTgt spid="13"/>
                                        </p:tgtEl>
                                        <p:attrNameLst>
                                          <p:attrName>ppt_x</p:attrName>
                                        </p:attrNameLst>
                                      </p:cBhvr>
                                      <p:tavLst>
                                        <p:tav tm="0">
                                          <p:val>
                                            <p:strVal val="#ppt_x"/>
                                          </p:val>
                                        </p:tav>
                                        <p:tav tm="100000">
                                          <p:val>
                                            <p:strVal val="#ppt_x"/>
                                          </p:val>
                                        </p:tav>
                                      </p:tavLst>
                                    </p:anim>
                                    <p:anim calcmode="lin" valueType="num">
                                      <p:cBhvr>
                                        <p:cTn id="33"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58871"/>
          <a:stretch>
            <a:fillRect/>
          </a:stretch>
        </p:blipFill>
        <p:spPr>
          <a:xfrm>
            <a:off x="0" y="-13648"/>
            <a:ext cx="12191999" cy="7021412"/>
          </a:xfrm>
          <a:prstGeom prst="rect">
            <a:avLst/>
          </a:prstGeom>
        </p:spPr>
      </p:pic>
      <p:pic>
        <p:nvPicPr>
          <p:cNvPr id="7" name="PA_库_图片 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48490" y="-787901"/>
            <a:ext cx="1819734" cy="1575802"/>
          </a:xfrm>
          <a:prstGeom prst="rect">
            <a:avLst/>
          </a:prstGeom>
          <a:effectLst>
            <a:glow rad="762000">
              <a:schemeClr val="bg1">
                <a:alpha val="15000"/>
              </a:schemeClr>
            </a:glo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51621"/>
          <a:stretch>
            <a:fillRect/>
          </a:stretch>
        </p:blipFill>
        <p:spPr>
          <a:xfrm>
            <a:off x="1" y="-1251284"/>
            <a:ext cx="12191998" cy="8259048"/>
          </a:xfrm>
          <a:prstGeom prst="rect">
            <a:avLst/>
          </a:prstGeom>
        </p:spPr>
      </p:pic>
      <p:sp>
        <p:nvSpPr>
          <p:cNvPr id="11" name="PA_库_文本框 10"/>
          <p:cNvSpPr txBox="1"/>
          <p:nvPr>
            <p:custDataLst>
              <p:tags r:id="rId6"/>
            </p:custDataLst>
          </p:nvPr>
        </p:nvSpPr>
        <p:spPr>
          <a:xfrm>
            <a:off x="5370462" y="674234"/>
            <a:ext cx="1415772" cy="5346474"/>
          </a:xfrm>
          <a:prstGeom prst="rect">
            <a:avLst/>
          </a:prstGeom>
          <a:noFill/>
        </p:spPr>
        <p:txBody>
          <a:bodyPr vert="eaVert" wrap="square" rtlCol="0">
            <a:spAutoFit/>
          </a:bodyPr>
          <a:lstStyle/>
          <a:p>
            <a:pPr algn="dist"/>
            <a:r>
              <a:rPr lang="zh-CN" altLang="en-US" sz="8000" b="1" dirty="0">
                <a:solidFill>
                  <a:schemeClr val="bg1"/>
                </a:solidFill>
                <a:latin typeface="文悦青龙体 (非商业使用) W5" pitchFamily="50" charset="-122"/>
                <a:ea typeface="文悦青龙体 (非商业使用) W5" pitchFamily="50" charset="-122"/>
              </a:rPr>
              <a:t>第贰章</a:t>
            </a:r>
            <a:endParaRPr lang="zh-CN" altLang="en-US" sz="8000" b="1" dirty="0">
              <a:solidFill>
                <a:schemeClr val="bg1"/>
              </a:solidFill>
              <a:latin typeface="文悦青龙体 (非商业使用) W5" pitchFamily="50" charset="-122"/>
              <a:ea typeface="文悦青龙体 (非商业使用) W5" pitchFamily="50" charset="-122"/>
            </a:endParaRPr>
          </a:p>
        </p:txBody>
      </p:sp>
      <p:grpSp>
        <p:nvGrpSpPr>
          <p:cNvPr id="15" name="PA_库_组合 14"/>
          <p:cNvGrpSpPr/>
          <p:nvPr>
            <p:custDataLst>
              <p:tags r:id="rId7"/>
            </p:custDataLst>
          </p:nvPr>
        </p:nvGrpSpPr>
        <p:grpSpPr>
          <a:xfrm>
            <a:off x="4958785" y="446567"/>
            <a:ext cx="2082044" cy="5964866"/>
            <a:chOff x="4465674" y="318976"/>
            <a:chExt cx="2502196" cy="5575005"/>
          </a:xfrm>
        </p:grpSpPr>
        <p:sp>
          <p:nvSpPr>
            <p:cNvPr id="12" name="矩形 11"/>
            <p:cNvSpPr/>
            <p:nvPr/>
          </p:nvSpPr>
          <p:spPr>
            <a:xfrm>
              <a:off x="4465674" y="3189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18074" y="471376"/>
              <a:ext cx="2349796" cy="5422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_库_文本框 13"/>
          <p:cNvSpPr txBox="1"/>
          <p:nvPr>
            <p:custDataLst>
              <p:tags r:id="rId8"/>
            </p:custDataLst>
          </p:nvPr>
        </p:nvSpPr>
        <p:spPr>
          <a:xfrm>
            <a:off x="5139882" y="957770"/>
            <a:ext cx="1846659" cy="5225995"/>
          </a:xfrm>
          <a:prstGeom prst="rect">
            <a:avLst/>
          </a:prstGeom>
          <a:noFill/>
        </p:spPr>
        <p:txBody>
          <a:bodyPr vert="eaVert" wrap="square" rtlCol="0">
            <a:spAutoFit/>
          </a:bodyPr>
          <a:lstStyle/>
          <a:p>
            <a:r>
              <a:rPr lang="zh-CN" altLang="en-US" dirty="0">
                <a:solidFill>
                  <a:schemeClr val="bg1"/>
                </a:solidFill>
                <a:latin typeface="柳公权柳体" panose="02000000000000000000" pitchFamily="2" charset="-122"/>
                <a:ea typeface="柳公权柳体" panose="02000000000000000000" pitchFamily="2" charset="-122"/>
              </a:rPr>
              <a:t>无言独上西楼，月如钩。寂寞梧桐深院锁清秋。</a:t>
            </a:r>
            <a:br>
              <a:rPr lang="zh-CN" altLang="en-US" dirty="0">
                <a:solidFill>
                  <a:schemeClr val="bg1"/>
                </a:solidFill>
                <a:latin typeface="柳公权柳体" panose="02000000000000000000" pitchFamily="2" charset="-122"/>
                <a:ea typeface="柳公权柳体" panose="02000000000000000000" pitchFamily="2" charset="-122"/>
              </a:rPr>
            </a:br>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endParaRPr lang="en-US" altLang="zh-CN" dirty="0">
              <a:solidFill>
                <a:schemeClr val="bg1"/>
              </a:solidFill>
              <a:latin typeface="柳公权柳体" panose="02000000000000000000" pitchFamily="2" charset="-122"/>
              <a:ea typeface="柳公权柳体" panose="02000000000000000000" pitchFamily="2" charset="-122"/>
            </a:endParaRPr>
          </a:p>
          <a:p>
            <a:r>
              <a:rPr lang="zh-CN" altLang="en-US" dirty="0">
                <a:solidFill>
                  <a:schemeClr val="bg1"/>
                </a:solidFill>
                <a:latin typeface="柳公权柳体" panose="02000000000000000000" pitchFamily="2" charset="-122"/>
                <a:ea typeface="柳公权柳体" panose="02000000000000000000" pitchFamily="2" charset="-122"/>
              </a:rPr>
              <a:t>剪不断，理还乱，是离愁。别是一般滋味在心头。</a:t>
            </a:r>
            <a:endParaRPr lang="zh-CN" altLang="en-US" dirty="0">
              <a:solidFill>
                <a:schemeClr val="bg1"/>
              </a:solidFill>
              <a:latin typeface="柳公权柳体" panose="02000000000000000000" pitchFamily="2" charset="-122"/>
              <a:ea typeface="柳公权柳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500" fill="hold"/>
                                        <p:tgtEl>
                                          <p:spTgt spid="14"/>
                                        </p:tgtEl>
                                        <p:attrNameLst>
                                          <p:attrName>ppt_x</p:attrName>
                                        </p:attrNameLst>
                                      </p:cBhvr>
                                      <p:tavLst>
                                        <p:tav tm="0">
                                          <p:val>
                                            <p:strVal val="#ppt_x"/>
                                          </p:val>
                                        </p:tav>
                                        <p:tav tm="100000">
                                          <p:val>
                                            <p:strVal val="#ppt_x"/>
                                          </p:val>
                                        </p:tav>
                                      </p:tavLst>
                                    </p:anim>
                                    <p:anim calcmode="lin" valueType="num">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53" presetClass="entr" presetSubtype="16" fill="hold" nodeType="withEffect">
                                  <p:stCondLst>
                                    <p:cond delay="1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6" presetClass="emph" presetSubtype="0" accel="30000" decel="26000" autoRev="1" fill="hold" nodeType="withEffect">
                                  <p:stCondLst>
                                    <p:cond delay="1900"/>
                                  </p:stCondLst>
                                  <p:childTnLst>
                                    <p:animScale>
                                      <p:cBhvr>
                                        <p:cTn id="32"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中国风素材\20661287_205529056000_2.jpg"/>
          <p:cNvPicPr>
            <a:picLocks noChangeAspect="1" noChangeArrowheads="1"/>
          </p:cNvPicPr>
          <p:nvPr/>
        </p:nvPicPr>
        <p:blipFill rotWithShape="1">
          <a:blip r:embed="rId1" cstate="print">
            <a:duotone>
              <a:schemeClr val="accent5">
                <a:shade val="45000"/>
                <a:satMod val="135000"/>
              </a:schemeClr>
              <a:prstClr val="white"/>
            </a:duotone>
            <a:extLst>
              <a:ext uri="{BEBA8EAE-BF5A-486C-A8C5-ECC9F3942E4B}">
                <a14:imgProps xmlns:a14="http://schemas.microsoft.com/office/drawing/2010/main">
                  <a14:imgLayer r:embed="rId2">
                    <a14:imgEffect>
                      <a14:backgroundRemoval t="8537" b="100000" l="50329" r="98029"/>
                    </a14:imgEffect>
                  </a14:imgLayer>
                </a14:imgProps>
              </a:ext>
              <a:ext uri="{28A0092B-C50C-407E-A947-70E740481C1C}">
                <a14:useLocalDpi xmlns:a14="http://schemas.microsoft.com/office/drawing/2010/main" val="0"/>
              </a:ext>
            </a:extLst>
          </a:blip>
          <a:srcRect l="49826" t="5735" r="6328"/>
          <a:stretch>
            <a:fillRect/>
          </a:stretch>
        </p:blipFill>
        <p:spPr bwMode="auto">
          <a:xfrm>
            <a:off x="976992" y="3231922"/>
            <a:ext cx="1385207" cy="19310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33450" y="1843043"/>
            <a:ext cx="5810250" cy="321945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柳公权柳体" panose="02000000000000000000" pitchFamily="2" charset="-122"/>
              <a:ea typeface="柳公权柳体" panose="02000000000000000000" pitchFamily="2" charset="-122"/>
            </a:endParaRPr>
          </a:p>
        </p:txBody>
      </p:sp>
      <p:sp>
        <p:nvSpPr>
          <p:cNvPr id="4" name="矩形 3"/>
          <p:cNvSpPr/>
          <p:nvPr/>
        </p:nvSpPr>
        <p:spPr>
          <a:xfrm>
            <a:off x="3587761" y="2108822"/>
            <a:ext cx="2952750" cy="2294191"/>
          </a:xfrm>
          <a:prstGeom prst="rect">
            <a:avLst/>
          </a:prstGeom>
        </p:spPr>
        <p:txBody>
          <a:bodyPr vert="eaVert" wrap="square">
            <a:spAutoFit/>
          </a:bodyPr>
          <a:lstStyle/>
          <a:p>
            <a:pP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风萧萧兮易水寒，</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壮士一去兮不复还。</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探虎穴兮入蛟宫，</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仰天呼气兮成白虹。</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2000" dirty="0">
                <a:solidFill>
                  <a:schemeClr val="bg1"/>
                </a:solidFill>
                <a:latin typeface="柳公权柳体" panose="02000000000000000000" pitchFamily="2" charset="-122"/>
                <a:ea typeface="柳公权柳体" panose="02000000000000000000" pitchFamily="2" charset="-122"/>
              </a:rPr>
              <a:t>。</a:t>
            </a:r>
            <a:endParaRPr lang="en-US" altLang="zh-CN" sz="2000" dirty="0">
              <a:solidFill>
                <a:schemeClr val="bg1"/>
              </a:solidFill>
              <a:latin typeface="柳公权柳体" panose="02000000000000000000" pitchFamily="2" charset="-122"/>
              <a:ea typeface="柳公权柳体" panose="02000000000000000000" pitchFamily="2" charset="-122"/>
            </a:endParaRPr>
          </a:p>
          <a:p>
            <a:pPr>
              <a:lnSpc>
                <a:spcPct val="150000"/>
              </a:lnSpc>
            </a:pPr>
            <a:endParaRPr lang="zh-CN" altLang="en-US" sz="2000" dirty="0">
              <a:solidFill>
                <a:schemeClr val="bg1"/>
              </a:solidFill>
              <a:latin typeface="柳公权柳体" panose="02000000000000000000" pitchFamily="2" charset="-122"/>
              <a:ea typeface="柳公权柳体" panose="02000000000000000000" pitchFamily="2" charset="-122"/>
            </a:endParaRPr>
          </a:p>
        </p:txBody>
      </p:sp>
      <p:pic>
        <p:nvPicPr>
          <p:cNvPr id="6" name="PA_库_图片 6"/>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059484" y="532880"/>
            <a:ext cx="1819734" cy="1575802"/>
          </a:xfrm>
          <a:prstGeom prst="rect">
            <a:avLst/>
          </a:prstGeom>
          <a:effectLst>
            <a:glow rad="762000">
              <a:schemeClr val="bg1">
                <a:alpha val="15000"/>
              </a:schemeClr>
            </a:glo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250"/>
                                        <p:tgtEl>
                                          <p:spTgt spid="4"/>
                                        </p:tgtEl>
                                      </p:cBhvr>
                                    </p:animEffect>
                                    <p:anim calcmode="lin" valueType="num">
                                      <p:cBhvr>
                                        <p:cTn id="20" dur="1250" fill="hold"/>
                                        <p:tgtEl>
                                          <p:spTgt spid="4"/>
                                        </p:tgtEl>
                                        <p:attrNameLst>
                                          <p:attrName>ppt_x</p:attrName>
                                        </p:attrNameLst>
                                      </p:cBhvr>
                                      <p:tavLst>
                                        <p:tav tm="0">
                                          <p:val>
                                            <p:strVal val="#ppt_x"/>
                                          </p:val>
                                        </p:tav>
                                        <p:tav tm="100000">
                                          <p:val>
                                            <p:strVal val="#ppt_x"/>
                                          </p:val>
                                        </p:tav>
                                      </p:tavLst>
                                    </p:anim>
                                    <p:anim calcmode="lin" valueType="num">
                                      <p:cBhvr>
                                        <p:cTn id="21" dur="1250" fill="hold"/>
                                        <p:tgtEl>
                                          <p:spTgt spid="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53" presetClass="entr" presetSubtype="16" fill="hold" nodeType="withEffect">
                                  <p:stCondLst>
                                    <p:cond delay="1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6" presetClass="emph" presetSubtype="0" accel="30000" decel="26000" autoRev="1" fill="hold" nodeType="withEffect">
                                  <p:stCondLst>
                                    <p:cond delay="1900"/>
                                  </p:stCondLst>
                                  <p:childTnLst>
                                    <p:animScale>
                                      <p:cBhvr>
                                        <p:cTn id="31" dur="5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2745</Words>
  <Application>WPS 演示</Application>
  <PresentationFormat>宽屏</PresentationFormat>
  <Paragraphs>330</Paragraphs>
  <Slides>23</Slides>
  <Notes>24</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微软雅黑</vt:lpstr>
      <vt:lpstr>柳公权柳体</vt:lpstr>
      <vt:lpstr>文悦青龙体 (非商业使用) W5</vt:lpstr>
      <vt:lpstr>Tahoma</vt:lpstr>
      <vt:lpstr>等线</vt:lpstr>
      <vt:lpstr>Arial Unicode MS</vt:lpstr>
      <vt:lpstr>等线 Light</vt:lpstr>
      <vt:lpstr>方正清刻本悦宋简体</vt:lpstr>
      <vt:lpstr>方正隶二繁体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BOSSPPT顶尖职业文案</dc:title>
  <dc:creator>顶尖职业文案  |  https://chinappt.taobao.com</dc:creator>
  <dc:description>淘宝店铺名称：BOSSPPT顶尖职业文案
以下网址https://chinappt.taobao.com购买享受店家咨询售后服务，非上述网址购买均属于盗版。
BOSSPPT属于中国合法商标，凡是带有BOSSPPT字样，图样均属于侵权行为，我店发现盗版盗售行为将追究到底！
https://chinappt.taobao.com</dc:description>
  <dc:subject>BOSSPPT顶尖职业文案</dc:subject>
  <cp:lastModifiedBy>南蛮姑娘</cp:lastModifiedBy>
  <cp:revision>5</cp:revision>
  <dcterms:created xsi:type="dcterms:W3CDTF">2018-03-14T05:29:00Z</dcterms:created>
  <dcterms:modified xsi:type="dcterms:W3CDTF">2021-09-13T08:17:34Z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7E191F16E062438EBE0C4F6F745DE658</vt:lpwstr>
  </property>
</Properties>
</file>