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5"/>
  </p:notesMasterIdLst>
  <p:sldIdLst>
    <p:sldId id="404" r:id="rId4"/>
    <p:sldId id="315" r:id="rId6"/>
    <p:sldId id="400" r:id="rId7"/>
    <p:sldId id="274" r:id="rId8"/>
    <p:sldId id="390" r:id="rId9"/>
    <p:sldId id="359" r:id="rId10"/>
    <p:sldId id="322" r:id="rId11"/>
    <p:sldId id="405" r:id="rId12"/>
    <p:sldId id="273" r:id="rId13"/>
    <p:sldId id="386" r:id="rId14"/>
    <p:sldId id="388" r:id="rId15"/>
    <p:sldId id="323" r:id="rId16"/>
    <p:sldId id="406" r:id="rId17"/>
    <p:sldId id="332" r:id="rId18"/>
    <p:sldId id="335" r:id="rId19"/>
    <p:sldId id="360" r:id="rId20"/>
    <p:sldId id="362" r:id="rId21"/>
    <p:sldId id="392" r:id="rId22"/>
    <p:sldId id="407" r:id="rId23"/>
    <p:sldId id="313" r:id="rId24"/>
    <p:sldId id="318" r:id="rId25"/>
    <p:sldId id="343" r:id="rId26"/>
    <p:sldId id="387" r:id="rId27"/>
    <p:sldId id="409" r:id="rId28"/>
  </p:sldIdLst>
  <p:sldSz cx="24384000" cy="13716000"/>
  <p:notesSz cx="6858000" cy="9144000"/>
  <p:custDataLst>
    <p:tags r:id="rId32"/>
  </p:custDataLst>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0E9"/>
    <a:srgbClr val="F4D0BA"/>
    <a:srgbClr val="FDFDFD"/>
    <a:srgbClr val="13D3CA"/>
    <a:srgbClr val="44D3DA"/>
    <a:srgbClr val="D2CE18"/>
    <a:srgbClr val="B82E2E"/>
    <a:srgbClr val="FF4D4D"/>
    <a:srgbClr val="E63700"/>
    <a:srgbClr val="DF2B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00" autoAdjust="0"/>
    <p:restoredTop sz="94683" autoAdjust="0"/>
  </p:normalViewPr>
  <p:slideViewPr>
    <p:cSldViewPr snapToGrid="0">
      <p:cViewPr varScale="1">
        <p:scale>
          <a:sx n="54" d="100"/>
          <a:sy n="54" d="100"/>
        </p:scale>
        <p:origin x="174" y="312"/>
      </p:cViewPr>
      <p:guideLst>
        <p:guide orient="horz" pos="4320"/>
        <p:guide pos="13713"/>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A877F-7272-49B2-A326-FB3A718DABC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3C967-60F0-4D2C-9E1C-A3DBCA9D75D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875DF6-3DCE-4259-BD6F-30C6E3ABDEB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747AD10-258C-41AE-871C-CC6E7447E42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875DF6-3DCE-4259-BD6F-30C6E3ABDEB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747AD10-258C-41AE-871C-CC6E7447E42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875DF6-3DCE-4259-BD6F-30C6E3ABDEB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875DF6-3DCE-4259-BD6F-30C6E3ABDEB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63C967-60F0-4D2C-9E1C-A3DBCA9D75D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875DF6-3DCE-4259-BD6F-30C6E3ABDEB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7" y="914400"/>
            <a:ext cx="7864474" cy="3200400"/>
          </a:xfrm>
        </p:spPr>
        <p:txBody>
          <a:bodyPr anchor="b"/>
          <a:lstStyle>
            <a:lvl1pPr>
              <a:defRPr sz="6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zh-CN" altLang="en-US"/>
          </a:p>
        </p:txBody>
      </p:sp>
      <p:sp>
        <p:nvSpPr>
          <p:cNvPr id="4" name="文本占位符 3"/>
          <p:cNvSpPr>
            <a:spLocks noGrp="1"/>
          </p:cNvSpPr>
          <p:nvPr>
            <p:ph type="body" sz="half" idx="2" hasCustomPrompt="1"/>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7449800" y="730250"/>
            <a:ext cx="5257800" cy="1162367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1676400" y="730250"/>
            <a:ext cx="15468600" cy="11623676"/>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048000" y="2244726"/>
            <a:ext cx="18288000" cy="4775200"/>
          </a:xfrm>
        </p:spPr>
        <p:txBody>
          <a:bodyPr anchor="b"/>
          <a:lstStyle>
            <a:lvl1pPr algn="ctr">
              <a:defRPr sz="12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63700" y="3419477"/>
            <a:ext cx="21031200" cy="5705474"/>
          </a:xfrm>
        </p:spPr>
        <p:txBody>
          <a:bodyPr anchor="b"/>
          <a:lstStyle>
            <a:lvl1pPr>
              <a:defRPr sz="12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1676400" y="3651250"/>
            <a:ext cx="10363200" cy="870267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12344400" y="3651250"/>
            <a:ext cx="10363200" cy="870267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679576" y="730251"/>
            <a:ext cx="21031200" cy="2651126"/>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1679577" y="5010150"/>
            <a:ext cx="10315574" cy="736917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12344400" y="5010150"/>
            <a:ext cx="10366376" cy="736917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7" y="914400"/>
            <a:ext cx="7864474" cy="3200400"/>
          </a:xfrm>
        </p:spPr>
        <p:txBody>
          <a:bodyPr anchor="b"/>
          <a:lstStyle>
            <a:lvl1pPr>
              <a:defRPr sz="6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FA87D78-C60A-4ACE-A89C-02684FBB71E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3B2B6-50F4-4539-A3D1-42150A221C27}" type="slidenum">
              <a:rPr lang="zh-CN" altLang="en-US" smtClean="0"/>
            </a:fld>
            <a:endParaRPr lang="zh-CN" altLang="en-US"/>
          </a:p>
        </p:txBody>
      </p:sp>
    </p:spTree>
  </p:cSld>
  <p:clrMapOvr>
    <a:masterClrMapping/>
  </p:clrMapOvr>
  <p:transition spd="med" advClick="0" advTm="0">
    <p:pull/>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6" Type="http://schemas.openxmlformats.org/officeDocument/2006/relationships/theme" Target="../theme/theme2.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FA87D78-C60A-4ACE-A89C-02684FBB71ED}" type="datetimeFigureOut">
              <a:rPr lang="zh-CN" altLang="en-US" smtClean="0"/>
            </a:fld>
            <a:endParaRPr lang="zh-CN" altLang="en-US"/>
          </a:p>
        </p:txBody>
      </p:sp>
      <p:sp>
        <p:nvSpPr>
          <p:cNvPr id="5" name="页脚占位符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5B3B2B6-50F4-4539-A3D1-42150A221C2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transition spd="med" advClick="0" advTm="0">
    <p:pull/>
  </p:transition>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5.xml"/><Relationship Id="rId5" Type="http://schemas.microsoft.com/office/2007/relationships/hdphoto" Target="../media/image22.wdp"/><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hdphoto" Target="../media/image19.wdp"/><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Rectangle 4"/>
          <p:cNvSpPr/>
          <p:nvPr/>
        </p:nvSpPr>
        <p:spPr>
          <a:xfrm>
            <a:off x="1818968" y="1887794"/>
            <a:ext cx="20746064" cy="994041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p:cNvSpPr txBox="1"/>
          <p:nvPr/>
        </p:nvSpPr>
        <p:spPr>
          <a:xfrm>
            <a:off x="5647580" y="1598003"/>
            <a:ext cx="13088840" cy="5478423"/>
          </a:xfrm>
          <a:prstGeom prst="rect">
            <a:avLst/>
          </a:prstGeom>
          <a:noFill/>
        </p:spPr>
        <p:txBody>
          <a:bodyPr wrap="none" rtlCol="0">
            <a:spAutoFit/>
          </a:bodyPr>
          <a:lstStyle/>
          <a:p>
            <a:pPr algn="ctr"/>
            <a:r>
              <a:rPr lang="en-US" sz="35000" dirty="0">
                <a:solidFill>
                  <a:schemeClr val="bg1"/>
                </a:solidFill>
                <a:latin typeface="Futura LT" panose="02000503000000000000" pitchFamily="2" charset="0"/>
              </a:rPr>
              <a:t>HOME</a:t>
            </a:r>
            <a:endParaRPr lang="en-US" sz="35000" dirty="0">
              <a:solidFill>
                <a:schemeClr val="bg1"/>
              </a:solidFill>
              <a:latin typeface="Futura LT" panose="02000503000000000000" pitchFamily="2" charset="0"/>
            </a:endParaRPr>
          </a:p>
        </p:txBody>
      </p:sp>
      <p:sp>
        <p:nvSpPr>
          <p:cNvPr id="11" name="文本框 10"/>
          <p:cNvSpPr txBox="1"/>
          <p:nvPr/>
        </p:nvSpPr>
        <p:spPr>
          <a:xfrm>
            <a:off x="2583990" y="7025586"/>
            <a:ext cx="19806453" cy="2062103"/>
          </a:xfrm>
          <a:prstGeom prst="rect">
            <a:avLst/>
          </a:prstGeom>
          <a:noFill/>
        </p:spPr>
        <p:txBody>
          <a:bodyPr wrap="square" rtlCol="0">
            <a:spAutoFit/>
          </a:bodyPr>
          <a:lstStyle/>
          <a:p>
            <a:pPr algn="ctr"/>
            <a:r>
              <a:rPr lang="zh-CN" altLang="en-US" sz="12800" dirty="0">
                <a:solidFill>
                  <a:schemeClr val="bg1"/>
                </a:solidFill>
                <a:latin typeface="微软雅黑" panose="020B0503020204020204" pitchFamily="34" charset="-122"/>
                <a:ea typeface="微软雅黑" panose="020B0503020204020204" pitchFamily="34" charset="-122"/>
                <a:sym typeface="+mn-ea"/>
              </a:rPr>
              <a:t>极简设计室内效果</a:t>
            </a:r>
            <a:r>
              <a:rPr lang="en-US" altLang="zh-CN" sz="12800" dirty="0">
                <a:solidFill>
                  <a:schemeClr val="bg1"/>
                </a:solidFill>
                <a:latin typeface="微软雅黑" panose="020B0503020204020204" pitchFamily="34" charset="-122"/>
                <a:ea typeface="微软雅黑" panose="020B0503020204020204" pitchFamily="34" charset="-122"/>
                <a:sym typeface="+mn-ea"/>
              </a:rPr>
              <a:t>PPT</a:t>
            </a:r>
            <a:r>
              <a:rPr lang="zh-CN" altLang="en-US" sz="12800" dirty="0">
                <a:solidFill>
                  <a:schemeClr val="bg1"/>
                </a:solidFill>
                <a:latin typeface="微软雅黑" panose="020B0503020204020204" pitchFamily="34" charset="-122"/>
                <a:ea typeface="微软雅黑" panose="020B0503020204020204" pitchFamily="34" charset="-122"/>
                <a:sym typeface="+mn-ea"/>
              </a:rPr>
              <a:t>模板</a:t>
            </a:r>
            <a:endParaRPr lang="zh-CN" altLang="en-US" sz="12800" dirty="0">
              <a:solidFill>
                <a:schemeClr val="bg1"/>
              </a:solidFill>
              <a:latin typeface="微软雅黑" panose="020B0503020204020204" pitchFamily="34" charset="-122"/>
              <a:ea typeface="微软雅黑" panose="020B0503020204020204" pitchFamily="34" charset="-122"/>
              <a:sym typeface="+mn-ea"/>
            </a:endParaRPr>
          </a:p>
        </p:txBody>
      </p:sp>
      <p:cxnSp>
        <p:nvCxnSpPr>
          <p:cNvPr id="5" name="直接连接符 4"/>
          <p:cNvCxnSpPr/>
          <p:nvPr/>
        </p:nvCxnSpPr>
        <p:spPr>
          <a:xfrm>
            <a:off x="11943519" y="9565543"/>
            <a:ext cx="113682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836365" y="10152813"/>
            <a:ext cx="15301702" cy="1043619"/>
          </a:xfrm>
          <a:prstGeom prst="rect">
            <a:avLst/>
          </a:prstGeom>
        </p:spPr>
        <p:txBody>
          <a:bodyPr wrap="square">
            <a:spAutoFit/>
          </a:bodyPr>
          <a:lstStyle/>
          <a:p>
            <a:pPr algn="ctr">
              <a:lnSpc>
                <a:spcPct val="150000"/>
              </a:lnSpc>
            </a:pPr>
            <a:r>
              <a:rPr lang="en-US" altLang="zh-CN" sz="2200" dirty="0">
                <a:solidFill>
                  <a:schemeClr val="bg1"/>
                </a:solidFill>
                <a:latin typeface="Century Gothic" pitchFamily="34" charset="0"/>
                <a:ea typeface="华文细黑" pitchFamily="2" charset="-122"/>
              </a:rPr>
              <a:t>Just for today I will exercise my soul in three ways. I will do somebody a good turn and not get found out: If anybody knows of it, it will not count. I will do at least two things </a:t>
            </a:r>
            <a:r>
              <a:rPr lang="en-US" altLang="zh-CN" sz="2200" dirty="0" err="1">
                <a:solidFill>
                  <a:schemeClr val="bg1"/>
                </a:solidFill>
                <a:latin typeface="Century Gothic" pitchFamily="34" charset="0"/>
                <a:ea typeface="华文细黑" pitchFamily="2" charset="-122"/>
              </a:rPr>
              <a:t>IJust</a:t>
            </a:r>
            <a:r>
              <a:rPr lang="en-US" altLang="zh-CN" sz="2200" dirty="0">
                <a:solidFill>
                  <a:schemeClr val="bg1"/>
                </a:solidFill>
                <a:latin typeface="Century Gothic" pitchFamily="34" charset="0"/>
                <a:ea typeface="华文细黑" pitchFamily="2" charset="-122"/>
              </a:rPr>
              <a:t> for today.</a:t>
            </a:r>
            <a:endParaRPr lang="en-US" altLang="zh-CN" sz="2200" dirty="0">
              <a:solidFill>
                <a:schemeClr val="bg1"/>
              </a:solidFill>
              <a:latin typeface="Century Gothic" pitchFamily="34" charset="0"/>
              <a:ea typeface="华文细黑" pitchFamily="2" charset="-122"/>
            </a:endParaRPr>
          </a:p>
        </p:txBody>
      </p:sp>
      <p:sp>
        <p:nvSpPr>
          <p:cNvPr id="2" name="矩形 1"/>
          <p:cNvSpPr/>
          <p:nvPr/>
        </p:nvSpPr>
        <p:spPr>
          <a:xfrm>
            <a:off x="6096000" y="12644466"/>
            <a:ext cx="12192000" cy="553085"/>
          </a:xfrm>
          <a:prstGeom prst="rect">
            <a:avLst/>
          </a:prstGeom>
        </p:spPr>
        <p:txBody>
          <a:bodyPr>
            <a:spAutoFit/>
          </a:bodyPr>
          <a:lstStyle/>
          <a:p>
            <a:pPr algn="ctr"/>
            <a:r>
              <a:rPr lang="zh-CN" altLang="en-US" sz="3000" b="1" dirty="0">
                <a:solidFill>
                  <a:schemeClr val="bg1"/>
                </a:solidFill>
                <a:latin typeface="微软雅黑" panose="020B0503020204020204" pitchFamily="34" charset="-122"/>
                <a:ea typeface="微软雅黑" panose="020B0503020204020204" pitchFamily="34" charset="-122"/>
                <a:sym typeface="+mn-ea"/>
              </a:rPr>
              <a:t>汇报人</a:t>
            </a:r>
            <a:r>
              <a:rPr lang="zh-CN" altLang="en-US" sz="3000" b="1" dirty="0" smtClean="0">
                <a:solidFill>
                  <a:schemeClr val="bg1"/>
                </a:solidFill>
                <a:latin typeface="微软雅黑" panose="020B0503020204020204" pitchFamily="34" charset="-122"/>
                <a:ea typeface="微软雅黑" panose="020B0503020204020204" pitchFamily="34" charset="-122"/>
                <a:sym typeface="+mn-ea"/>
              </a:rPr>
              <a:t>：</a:t>
            </a:r>
            <a:r>
              <a:rPr lang="en-US" altLang="zh-CN" sz="3000" b="1" dirty="0">
                <a:solidFill>
                  <a:schemeClr val="bg1"/>
                </a:solidFill>
                <a:latin typeface="微软雅黑" panose="020B0503020204020204" pitchFamily="34" charset="-122"/>
                <a:ea typeface="微软雅黑" panose="020B0503020204020204" pitchFamily="34" charset="-122"/>
                <a:sym typeface="+mn-ea"/>
              </a:rPr>
              <a:t>XXX</a:t>
            </a:r>
            <a:endParaRPr lang="en-US" altLang="zh-CN" sz="30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par>
                          <p:cTn id="14" fill="hold">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by="(-#ppt_w*2)" calcmode="lin" valueType="num">
                                      <p:cBhvr rctx="PPT">
                                        <p:cTn id="17" dur="500" autoRev="1" fill="hold">
                                          <p:stCondLst>
                                            <p:cond delay="0"/>
                                          </p:stCondLst>
                                        </p:cTn>
                                        <p:tgtEl>
                                          <p:spTgt spid="11"/>
                                        </p:tgtEl>
                                        <p:attrNameLst>
                                          <p:attrName>ppt_w</p:attrName>
                                        </p:attrNameLst>
                                      </p:cBhvr>
                                    </p:anim>
                                    <p:anim by="(#ppt_w*0.50)" calcmode="lin" valueType="num">
                                      <p:cBhvr>
                                        <p:cTn id="18" dur="500" decel="50000" autoRev="1" fill="hold">
                                          <p:stCondLst>
                                            <p:cond delay="0"/>
                                          </p:stCondLst>
                                        </p:cTn>
                                        <p:tgtEl>
                                          <p:spTgt spid="11"/>
                                        </p:tgtEl>
                                        <p:attrNameLst>
                                          <p:attrName>ppt_x</p:attrName>
                                        </p:attrNameLst>
                                      </p:cBhvr>
                                    </p:anim>
                                    <p:anim from="(-#ppt_h/2)" to="(#ppt_y)" calcmode="lin" valueType="num">
                                      <p:cBhvr>
                                        <p:cTn id="19" dur="1000" fill="hold">
                                          <p:stCondLst>
                                            <p:cond delay="0"/>
                                          </p:stCondLst>
                                        </p:cTn>
                                        <p:tgtEl>
                                          <p:spTgt spid="11"/>
                                        </p:tgtEl>
                                        <p:attrNameLst>
                                          <p:attrName>ppt_y</p:attrName>
                                        </p:attrNameLst>
                                      </p:cBhvr>
                                    </p:anim>
                                    <p:animRot by="21600000">
                                      <p:cBhvr>
                                        <p:cTn id="2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03757" y="2847792"/>
            <a:ext cx="5797355" cy="5425879"/>
            <a:chOff x="3103757" y="2847792"/>
            <a:chExt cx="5797355" cy="5425879"/>
          </a:xfrm>
        </p:grpSpPr>
        <p:sp>
          <p:nvSpPr>
            <p:cNvPr id="20" name="Rectangle 19"/>
            <p:cNvSpPr/>
            <p:nvPr/>
          </p:nvSpPr>
          <p:spPr>
            <a:xfrm>
              <a:off x="3103757" y="6383927"/>
              <a:ext cx="1639693" cy="1889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0" name="Rectangle 9"/>
            <p:cNvSpPr/>
            <p:nvPr/>
          </p:nvSpPr>
          <p:spPr>
            <a:xfrm>
              <a:off x="3462338" y="2847792"/>
              <a:ext cx="5438774" cy="5067299"/>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grpSp>
      <p:grpSp>
        <p:nvGrpSpPr>
          <p:cNvPr id="5" name="组合 4"/>
          <p:cNvGrpSpPr/>
          <p:nvPr/>
        </p:nvGrpSpPr>
        <p:grpSpPr>
          <a:xfrm>
            <a:off x="15482888" y="2489212"/>
            <a:ext cx="5815283" cy="5784459"/>
            <a:chOff x="15482888" y="2489212"/>
            <a:chExt cx="5815283" cy="5784459"/>
          </a:xfrm>
        </p:grpSpPr>
        <p:sp>
          <p:nvSpPr>
            <p:cNvPr id="12" name="Rectangle 11"/>
            <p:cNvSpPr/>
            <p:nvPr/>
          </p:nvSpPr>
          <p:spPr>
            <a:xfrm>
              <a:off x="17241370" y="2489212"/>
              <a:ext cx="4056801" cy="3342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1" name="Rectangle 10"/>
            <p:cNvSpPr/>
            <p:nvPr/>
          </p:nvSpPr>
          <p:spPr>
            <a:xfrm>
              <a:off x="19751488" y="4931637"/>
              <a:ext cx="1546683" cy="3342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8" name="Rectangle 7"/>
            <p:cNvSpPr/>
            <p:nvPr/>
          </p:nvSpPr>
          <p:spPr>
            <a:xfrm>
              <a:off x="15482888" y="2847792"/>
              <a:ext cx="5438774" cy="5067299"/>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grpSp>
      <p:grpSp>
        <p:nvGrpSpPr>
          <p:cNvPr id="6" name="组合 5"/>
          <p:cNvGrpSpPr/>
          <p:nvPr/>
        </p:nvGrpSpPr>
        <p:grpSpPr>
          <a:xfrm>
            <a:off x="6498769" y="9333227"/>
            <a:ext cx="13618031" cy="1669624"/>
            <a:chOff x="6498769" y="9333227"/>
            <a:chExt cx="13618031" cy="1669624"/>
          </a:xfrm>
        </p:grpSpPr>
        <p:sp>
          <p:nvSpPr>
            <p:cNvPr id="15" name="TextBox 14"/>
            <p:cNvSpPr txBox="1"/>
            <p:nvPr/>
          </p:nvSpPr>
          <p:spPr>
            <a:xfrm>
              <a:off x="6498769" y="9383209"/>
              <a:ext cx="3719288" cy="1569660"/>
            </a:xfrm>
            <a:prstGeom prst="rect">
              <a:avLst/>
            </a:prstGeom>
            <a:noFill/>
          </p:spPr>
          <p:txBody>
            <a:bodyPr wrap="none" rtlCol="0">
              <a:spAutoFit/>
            </a:bodyPr>
            <a:lstStyle/>
            <a:p>
              <a:pPr algn="r"/>
              <a:r>
                <a:rPr lang="en-US" sz="4800" dirty="0">
                  <a:latin typeface="Futura LT" panose="02000503000000000000" pitchFamily="2" charset="0"/>
                </a:rPr>
                <a:t>NEW</a:t>
              </a:r>
              <a:endParaRPr lang="en-US" sz="4800" dirty="0">
                <a:latin typeface="Futura LT" panose="02000503000000000000" pitchFamily="2" charset="0"/>
              </a:endParaRPr>
            </a:p>
            <a:p>
              <a:pPr algn="r"/>
              <a:r>
                <a:rPr lang="en-US" sz="4800" dirty="0">
                  <a:latin typeface="Futura LT" panose="02000503000000000000" pitchFamily="2" charset="0"/>
                </a:rPr>
                <a:t>COLLECTION</a:t>
              </a:r>
              <a:endParaRPr lang="en-US" sz="4800" dirty="0">
                <a:latin typeface="Futura LT" panose="02000503000000000000" pitchFamily="2" charset="0"/>
              </a:endParaRPr>
            </a:p>
          </p:txBody>
        </p:sp>
        <p:cxnSp>
          <p:nvCxnSpPr>
            <p:cNvPr id="16" name="Straight Connector 15"/>
            <p:cNvCxnSpPr/>
            <p:nvPr/>
          </p:nvCxnSpPr>
          <p:spPr>
            <a:xfrm flipH="1" flipV="1">
              <a:off x="10856739" y="9333227"/>
              <a:ext cx="1" cy="1669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14512" y="9368564"/>
              <a:ext cx="8402288" cy="138499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a:t>
              </a:r>
              <a:endParaRPr lang="en-US" sz="2800" dirty="0">
                <a:latin typeface="Futura LT" panose="02000503000000000000" pitchFamily="2" charset="0"/>
              </a:endParaRPr>
            </a:p>
          </p:txBody>
        </p:sp>
      </p:grpSp>
      <p:grpSp>
        <p:nvGrpSpPr>
          <p:cNvPr id="4" name="组合 3"/>
          <p:cNvGrpSpPr/>
          <p:nvPr/>
        </p:nvGrpSpPr>
        <p:grpSpPr>
          <a:xfrm>
            <a:off x="9472613" y="2847792"/>
            <a:ext cx="5438774" cy="5067299"/>
            <a:chOff x="9472613" y="2847792"/>
            <a:chExt cx="5438774" cy="5067299"/>
          </a:xfrm>
        </p:grpSpPr>
        <p:sp>
          <p:nvSpPr>
            <p:cNvPr id="7" name="Rectangle 6"/>
            <p:cNvSpPr/>
            <p:nvPr/>
          </p:nvSpPr>
          <p:spPr>
            <a:xfrm>
              <a:off x="9472613" y="2847792"/>
              <a:ext cx="5438774" cy="50672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4" name="Rectangle 13"/>
            <p:cNvSpPr/>
            <p:nvPr/>
          </p:nvSpPr>
          <p:spPr>
            <a:xfrm>
              <a:off x="9472613" y="2847792"/>
              <a:ext cx="5438774" cy="5061757"/>
            </a:xfrm>
            <a:prstGeom prst="rect">
              <a:avLst/>
            </a:prstGeom>
            <a:solidFill>
              <a:schemeClr val="bg1">
                <a:lumMod val="75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3" name="Rectangle 2"/>
            <p:cNvSpPr/>
            <p:nvPr/>
          </p:nvSpPr>
          <p:spPr>
            <a:xfrm>
              <a:off x="10218057" y="4823920"/>
              <a:ext cx="3947886" cy="1277257"/>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7" name="TextBox 16"/>
            <p:cNvSpPr txBox="1"/>
            <p:nvPr/>
          </p:nvSpPr>
          <p:spPr>
            <a:xfrm>
              <a:off x="10604494" y="5170160"/>
              <a:ext cx="3251211" cy="584775"/>
            </a:xfrm>
            <a:prstGeom prst="rect">
              <a:avLst/>
            </a:prstGeom>
            <a:noFill/>
          </p:spPr>
          <p:txBody>
            <a:bodyPr wrap="none" rtlCol="0">
              <a:spAutoFit/>
            </a:bodyPr>
            <a:lstStyle/>
            <a:p>
              <a:pPr algn="ctr"/>
              <a:r>
                <a:rPr lang="en-US" sz="3200" spc="600" dirty="0">
                  <a:solidFill>
                    <a:schemeClr val="bg1"/>
                  </a:solidFill>
                  <a:latin typeface="Futura LT" panose="02000503000000000000" pitchFamily="2" charset="0"/>
                </a:rPr>
                <a:t>SHOP NOW!</a:t>
              </a:r>
              <a:endParaRPr lang="en-US" sz="3200" spc="600" dirty="0">
                <a:solidFill>
                  <a:schemeClr val="bg1"/>
                </a:solidFill>
                <a:latin typeface="Futura LT" panose="02000503000000000000" pitchFamily="2" charset="0"/>
              </a:endParaRPr>
            </a:p>
          </p:txBody>
        </p:sp>
      </p:grpSp>
      <p:sp>
        <p:nvSpPr>
          <p:cNvPr id="24"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25" name="椭圆 24"/>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animEffect transition="in" filter="fade">
                                      <p:cBhvr>
                                        <p:cTn id="19" dur="750"/>
                                        <p:tgtEl>
                                          <p:spTgt spid="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750"/>
                                        <p:tgtEl>
                                          <p:spTgt spid="6"/>
                                        </p:tgtEl>
                                      </p:cBhvr>
                                    </p:animEffect>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384000" cy="72771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grpSp>
        <p:nvGrpSpPr>
          <p:cNvPr id="2" name="组合 1"/>
          <p:cNvGrpSpPr/>
          <p:nvPr/>
        </p:nvGrpSpPr>
        <p:grpSpPr>
          <a:xfrm>
            <a:off x="4205851" y="8507069"/>
            <a:ext cx="15972298" cy="3073094"/>
            <a:chOff x="4205851" y="8507069"/>
            <a:chExt cx="15972298" cy="3073094"/>
          </a:xfrm>
        </p:grpSpPr>
        <p:sp>
          <p:nvSpPr>
            <p:cNvPr id="10" name="TextBox 9"/>
            <p:cNvSpPr txBox="1"/>
            <p:nvPr/>
          </p:nvSpPr>
          <p:spPr>
            <a:xfrm>
              <a:off x="4205851" y="8903638"/>
              <a:ext cx="3765774" cy="2123658"/>
            </a:xfrm>
            <a:prstGeom prst="rect">
              <a:avLst/>
            </a:prstGeom>
            <a:noFill/>
          </p:spPr>
          <p:txBody>
            <a:bodyPr wrap="none" rtlCol="0">
              <a:spAutoFit/>
            </a:bodyPr>
            <a:lstStyle/>
            <a:p>
              <a:pPr algn="r"/>
              <a:r>
                <a:rPr lang="en-US" sz="6600" dirty="0">
                  <a:latin typeface="Futura LT" panose="02000503000000000000" pitchFamily="2" charset="0"/>
                </a:rPr>
                <a:t>FASHION</a:t>
              </a:r>
              <a:endParaRPr lang="en-US" sz="6600" dirty="0">
                <a:latin typeface="Futura LT" panose="02000503000000000000" pitchFamily="2" charset="0"/>
              </a:endParaRPr>
            </a:p>
            <a:p>
              <a:pPr algn="r"/>
              <a:r>
                <a:rPr lang="en-US" sz="6600" dirty="0">
                  <a:latin typeface="Futura LT" panose="02000503000000000000" pitchFamily="2" charset="0"/>
                </a:rPr>
                <a:t>IN LIFE</a:t>
              </a:r>
              <a:endParaRPr lang="en-US" sz="6600" dirty="0">
                <a:latin typeface="Futura LT" panose="02000503000000000000" pitchFamily="2" charset="0"/>
              </a:endParaRPr>
            </a:p>
          </p:txBody>
        </p:sp>
        <p:cxnSp>
          <p:nvCxnSpPr>
            <p:cNvPr id="11" name="Straight Connector 10"/>
            <p:cNvCxnSpPr/>
            <p:nvPr/>
          </p:nvCxnSpPr>
          <p:spPr>
            <a:xfrm flipH="1" flipV="1">
              <a:off x="8400511" y="8507069"/>
              <a:ext cx="1" cy="291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258284" y="8903638"/>
              <a:ext cx="10919865" cy="267652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t>
              </a:r>
              <a:endParaRPr lang="en-US" sz="2800" dirty="0">
                <a:latin typeface="Futura LT" panose="02000503000000000000" pitchFamily="2" charset="0"/>
              </a:endParaRPr>
            </a:p>
          </p:txBody>
        </p:sp>
      </p:grpSp>
      <p:grpSp>
        <p:nvGrpSpPr>
          <p:cNvPr id="3" name="组合 2"/>
          <p:cNvGrpSpPr/>
          <p:nvPr/>
        </p:nvGrpSpPr>
        <p:grpSpPr>
          <a:xfrm>
            <a:off x="6686550" y="3524"/>
            <a:ext cx="11010900" cy="7273576"/>
            <a:chOff x="6686550" y="3524"/>
            <a:chExt cx="11010900" cy="7273576"/>
          </a:xfrm>
        </p:grpSpPr>
        <p:sp>
          <p:nvSpPr>
            <p:cNvPr id="18" name="Rectangle 17"/>
            <p:cNvSpPr/>
            <p:nvPr/>
          </p:nvSpPr>
          <p:spPr>
            <a:xfrm>
              <a:off x="6686550" y="3524"/>
              <a:ext cx="11010900" cy="7273576"/>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9" name="Rectangle 18"/>
            <p:cNvSpPr/>
            <p:nvPr/>
          </p:nvSpPr>
          <p:spPr>
            <a:xfrm>
              <a:off x="8398670" y="1672543"/>
              <a:ext cx="7586661" cy="3954065"/>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20" name="TextBox 19"/>
            <p:cNvSpPr txBox="1"/>
            <p:nvPr/>
          </p:nvSpPr>
          <p:spPr>
            <a:xfrm>
              <a:off x="8936047" y="2384011"/>
              <a:ext cx="6629456" cy="1785104"/>
            </a:xfrm>
            <a:prstGeom prst="rect">
              <a:avLst/>
            </a:prstGeom>
            <a:noFill/>
          </p:spPr>
          <p:txBody>
            <a:bodyPr wrap="square" rtlCol="0">
              <a:spAutoFit/>
            </a:bodyPr>
            <a:lstStyle/>
            <a:p>
              <a:pPr algn="ctr"/>
              <a:r>
                <a:rPr lang="en-US" sz="11000" spc="600" dirty="0">
                  <a:solidFill>
                    <a:schemeClr val="bg1">
                      <a:lumMod val="95000"/>
                    </a:schemeClr>
                  </a:solidFill>
                  <a:latin typeface="Futura LT" panose="02000503000000000000" pitchFamily="2" charset="0"/>
                </a:rPr>
                <a:t>NEW</a:t>
              </a:r>
              <a:endParaRPr lang="en-US" sz="11000" spc="600" dirty="0">
                <a:solidFill>
                  <a:schemeClr val="bg1">
                    <a:lumMod val="95000"/>
                  </a:schemeClr>
                </a:solidFill>
                <a:latin typeface="Futura LT" panose="02000503000000000000" pitchFamily="2" charset="0"/>
              </a:endParaRPr>
            </a:p>
          </p:txBody>
        </p:sp>
        <p:sp>
          <p:nvSpPr>
            <p:cNvPr id="21" name="TextBox 20"/>
            <p:cNvSpPr txBox="1"/>
            <p:nvPr/>
          </p:nvSpPr>
          <p:spPr>
            <a:xfrm>
              <a:off x="9069457" y="4071447"/>
              <a:ext cx="6638597" cy="707886"/>
            </a:xfrm>
            <a:prstGeom prst="rect">
              <a:avLst/>
            </a:prstGeom>
            <a:noFill/>
          </p:spPr>
          <p:txBody>
            <a:bodyPr wrap="square" rtlCol="0">
              <a:spAutoFit/>
            </a:bodyPr>
            <a:lstStyle/>
            <a:p>
              <a:pPr algn="ctr"/>
              <a:r>
                <a:rPr lang="en-US" sz="4000" spc="2000" dirty="0">
                  <a:solidFill>
                    <a:schemeClr val="bg1">
                      <a:lumMod val="95000"/>
                    </a:schemeClr>
                  </a:solidFill>
                  <a:latin typeface="Futura LT" panose="02000503000000000000" pitchFamily="2" charset="0"/>
                </a:rPr>
                <a:t>COLLECTION</a:t>
              </a:r>
              <a:endParaRPr lang="en-US" sz="4000" spc="2000" dirty="0">
                <a:solidFill>
                  <a:schemeClr val="bg1">
                    <a:lumMod val="95000"/>
                  </a:schemeClr>
                </a:solidFill>
                <a:latin typeface="Futura LT" panose="02000503000000000000" pitchFamily="2" charset="0"/>
              </a:endParaRPr>
            </a:p>
          </p:txBody>
        </p:sp>
      </p:grpSp>
      <p:sp>
        <p:nvSpPr>
          <p:cNvPr id="12"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单击此处输入标题</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3" name="椭圆 12"/>
          <p:cNvSpPr/>
          <p:nvPr/>
        </p:nvSpPr>
        <p:spPr>
          <a:xfrm>
            <a:off x="11408593" y="1301933"/>
            <a:ext cx="235131" cy="235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a:off x="11900630" y="1301933"/>
            <a:ext cx="235131" cy="235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a:off x="12392665" y="1301933"/>
            <a:ext cx="235131" cy="235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11" name="Rectangle 10"/>
          <p:cNvSpPr/>
          <p:nvPr/>
        </p:nvSpPr>
        <p:spPr>
          <a:xfrm>
            <a:off x="17750117" y="1564341"/>
            <a:ext cx="4518212" cy="720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3097435" y="9261608"/>
            <a:ext cx="4518212" cy="2904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3478435" y="1945341"/>
            <a:ext cx="8408894" cy="9825318"/>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213242" y="9522623"/>
            <a:ext cx="4698722" cy="1446550"/>
          </a:xfrm>
          <a:prstGeom prst="rect">
            <a:avLst/>
          </a:prstGeom>
          <a:noFill/>
        </p:spPr>
        <p:txBody>
          <a:bodyPr wrap="none" rtlCol="0">
            <a:spAutoFit/>
          </a:bodyPr>
          <a:lstStyle/>
          <a:p>
            <a:pPr algn="r"/>
            <a:r>
              <a:rPr lang="zh-CN" altLang="en-US" sz="8800" dirty="0">
                <a:latin typeface="微软雅黑 Light" panose="020B0502040204020203" pitchFamily="34" charset="-122"/>
                <a:ea typeface="微软雅黑 Light" panose="020B0502040204020203" pitchFamily="34" charset="-122"/>
              </a:rPr>
              <a:t>输入文字</a:t>
            </a:r>
            <a:endParaRPr lang="en-US" sz="8800" dirty="0">
              <a:latin typeface="微软雅黑 Light" panose="020B0502040204020203" pitchFamily="34" charset="-122"/>
              <a:ea typeface="微软雅黑 Light" panose="020B0502040204020203" pitchFamily="34" charset="-122"/>
            </a:endParaRPr>
          </a:p>
        </p:txBody>
      </p:sp>
      <p:cxnSp>
        <p:nvCxnSpPr>
          <p:cNvPr id="14" name="Straight Connector 13"/>
          <p:cNvCxnSpPr/>
          <p:nvPr/>
        </p:nvCxnSpPr>
        <p:spPr>
          <a:xfrm flipH="1" flipV="1">
            <a:off x="6461837" y="7974714"/>
            <a:ext cx="1" cy="291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170044" y="1945341"/>
            <a:ext cx="4741809" cy="4510028"/>
            <a:chOff x="7170044" y="1945341"/>
            <a:chExt cx="4741809" cy="4510028"/>
          </a:xfrm>
        </p:grpSpPr>
        <p:sp>
          <p:nvSpPr>
            <p:cNvPr id="15" name="Rectangle 14"/>
            <p:cNvSpPr/>
            <p:nvPr/>
          </p:nvSpPr>
          <p:spPr>
            <a:xfrm>
              <a:off x="7170044" y="1945341"/>
              <a:ext cx="4741809" cy="4510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16" name="TextBox 15"/>
            <p:cNvSpPr txBox="1"/>
            <p:nvPr/>
          </p:nvSpPr>
          <p:spPr>
            <a:xfrm>
              <a:off x="8770927" y="3528183"/>
              <a:ext cx="1441420" cy="1384995"/>
            </a:xfrm>
            <a:prstGeom prst="rect">
              <a:avLst/>
            </a:prstGeom>
            <a:noFill/>
          </p:spPr>
          <p:txBody>
            <a:bodyPr wrap="none" rtlCol="0">
              <a:spAutoFit/>
            </a:bodyPr>
            <a:lstStyle/>
            <a:p>
              <a:pPr algn="ctr"/>
              <a:r>
                <a:rPr lang="en-US" sz="4200" dirty="0">
                  <a:solidFill>
                    <a:schemeClr val="bg1">
                      <a:lumMod val="95000"/>
                    </a:schemeClr>
                  </a:solidFill>
                  <a:latin typeface="Futura LT" panose="02000503000000000000" pitchFamily="2" charset="0"/>
                </a:rPr>
                <a:t>NEW</a:t>
              </a:r>
              <a:endParaRPr lang="en-US" sz="4200" dirty="0">
                <a:solidFill>
                  <a:schemeClr val="bg1">
                    <a:lumMod val="95000"/>
                  </a:schemeClr>
                </a:solidFill>
                <a:latin typeface="Futura LT" panose="02000503000000000000" pitchFamily="2" charset="0"/>
              </a:endParaRPr>
            </a:p>
            <a:p>
              <a:pPr algn="ctr"/>
              <a:r>
                <a:rPr lang="en-US" sz="4200" dirty="0">
                  <a:solidFill>
                    <a:schemeClr val="bg1">
                      <a:lumMod val="95000"/>
                    </a:schemeClr>
                  </a:solidFill>
                  <a:latin typeface="Futura LT" panose="02000503000000000000" pitchFamily="2" charset="0"/>
                </a:rPr>
                <a:t>SALE</a:t>
              </a:r>
              <a:endParaRPr lang="en-US" sz="4200" dirty="0">
                <a:solidFill>
                  <a:schemeClr val="bg1">
                    <a:lumMod val="95000"/>
                  </a:schemeClr>
                </a:solidFill>
                <a:latin typeface="Futura LT" panose="02000503000000000000" pitchFamily="2" charset="0"/>
              </a:endParaRPr>
            </a:p>
          </p:txBody>
        </p:sp>
      </p:grpSp>
      <p:sp>
        <p:nvSpPr>
          <p:cNvPr id="19" name="TextBox 18"/>
          <p:cNvSpPr txBox="1"/>
          <p:nvPr/>
        </p:nvSpPr>
        <p:spPr>
          <a:xfrm>
            <a:off x="7319610" y="7679659"/>
            <a:ext cx="4344053" cy="3323987"/>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a:t>
            </a:r>
            <a:endParaRPr lang="en-US" sz="2800" dirty="0">
              <a:latin typeface="Futura LT" panose="02000503000000000000" pitchFamily="2" charset="0"/>
            </a:endParaRPr>
          </a:p>
        </p:txBody>
      </p:sp>
      <p:sp>
        <p:nvSpPr>
          <p:cNvPr id="13"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7" name="椭圆 16"/>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5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14319"/>
          <a:stretch>
            <a:fillRect/>
          </a:stretch>
        </p:blipFill>
        <p:spPr>
          <a:xfrm>
            <a:off x="11383766" y="0"/>
            <a:ext cx="13000234" cy="13716000"/>
          </a:xfrm>
          <a:prstGeom prst="rect">
            <a:avLst/>
          </a:prstGeom>
        </p:spPr>
      </p:pic>
      <p:grpSp>
        <p:nvGrpSpPr>
          <p:cNvPr id="3" name="组合 2"/>
          <p:cNvGrpSpPr/>
          <p:nvPr/>
        </p:nvGrpSpPr>
        <p:grpSpPr>
          <a:xfrm>
            <a:off x="12521897" y="1174664"/>
            <a:ext cx="10751058" cy="11366672"/>
            <a:chOff x="12521897" y="1174664"/>
            <a:chExt cx="10751058" cy="11366672"/>
          </a:xfrm>
        </p:grpSpPr>
        <p:sp>
          <p:nvSpPr>
            <p:cNvPr id="16" name="Rectangle 15"/>
            <p:cNvSpPr/>
            <p:nvPr/>
          </p:nvSpPr>
          <p:spPr>
            <a:xfrm>
              <a:off x="12521897" y="1174664"/>
              <a:ext cx="10751058" cy="1136667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330609" y="4828409"/>
              <a:ext cx="7586661" cy="3954065"/>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36797" y="5558927"/>
              <a:ext cx="6629456" cy="1785104"/>
            </a:xfrm>
            <a:prstGeom prst="rect">
              <a:avLst/>
            </a:prstGeom>
            <a:noFill/>
          </p:spPr>
          <p:txBody>
            <a:bodyPr wrap="square" rtlCol="0">
              <a:spAutoFit/>
            </a:bodyPr>
            <a:lstStyle/>
            <a:p>
              <a:pPr algn="ctr"/>
              <a:r>
                <a:rPr lang="en-US" sz="11000" spc="600" dirty="0">
                  <a:solidFill>
                    <a:schemeClr val="bg1"/>
                  </a:solidFill>
                  <a:latin typeface="Futura LT" panose="02000503000000000000" pitchFamily="2" charset="0"/>
                </a:rPr>
                <a:t>THREE</a:t>
              </a:r>
              <a:endParaRPr lang="en-US" sz="11000" spc="600" dirty="0">
                <a:solidFill>
                  <a:schemeClr val="bg1"/>
                </a:solidFill>
                <a:latin typeface="Futura LT" panose="02000503000000000000" pitchFamily="2" charset="0"/>
              </a:endParaRPr>
            </a:p>
          </p:txBody>
        </p:sp>
        <p:sp>
          <p:nvSpPr>
            <p:cNvPr id="12" name="TextBox 11"/>
            <p:cNvSpPr txBox="1"/>
            <p:nvPr/>
          </p:nvSpPr>
          <p:spPr>
            <a:xfrm>
              <a:off x="15070207" y="7246363"/>
              <a:ext cx="6638597" cy="707886"/>
            </a:xfrm>
            <a:prstGeom prst="rect">
              <a:avLst/>
            </a:prstGeom>
            <a:noFill/>
          </p:spPr>
          <p:txBody>
            <a:bodyPr wrap="square" rtlCol="0">
              <a:spAutoFit/>
            </a:bodyPr>
            <a:lstStyle/>
            <a:p>
              <a:pPr algn="ctr"/>
              <a:r>
                <a:rPr lang="en-US" sz="4000" spc="2000" dirty="0">
                  <a:solidFill>
                    <a:schemeClr val="bg1"/>
                  </a:solidFill>
                  <a:latin typeface="Futura LT" panose="02000503000000000000" pitchFamily="2" charset="0"/>
                </a:rPr>
                <a:t>COLLECTION</a:t>
              </a:r>
              <a:endParaRPr lang="en-US" sz="4000" spc="2000" dirty="0">
                <a:solidFill>
                  <a:schemeClr val="bg1"/>
                </a:solidFill>
                <a:latin typeface="Futura LT" panose="02000503000000000000" pitchFamily="2" charset="0"/>
              </a:endParaRPr>
            </a:p>
          </p:txBody>
        </p:sp>
      </p:grpSp>
      <p:sp>
        <p:nvSpPr>
          <p:cNvPr id="14" name="TextBox 13"/>
          <p:cNvSpPr txBox="1"/>
          <p:nvPr/>
        </p:nvSpPr>
        <p:spPr>
          <a:xfrm>
            <a:off x="2493414" y="6374076"/>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15" name="Straight Connector 14"/>
          <p:cNvCxnSpPr/>
          <p:nvPr/>
        </p:nvCxnSpPr>
        <p:spPr>
          <a:xfrm>
            <a:off x="3271307" y="5760731"/>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982287" y="4119128"/>
            <a:ext cx="4839795" cy="1354217"/>
          </a:xfrm>
          <a:prstGeom prst="rect">
            <a:avLst/>
          </a:prstGeom>
        </p:spPr>
        <p:txBody>
          <a:bodyPr wrap="square">
            <a:spAutoFit/>
          </a:bodyPr>
          <a:lstStyle/>
          <a:p>
            <a:pPr algn="ctr"/>
            <a:r>
              <a:rPr lang="zh-CN" altLang="en-US" sz="8200">
                <a:solidFill>
                  <a:prstClr val="black"/>
                </a:solidFill>
                <a:latin typeface="微软雅黑" panose="020B0503020204020204" pitchFamily="34" charset="-122"/>
                <a:ea typeface="微软雅黑" panose="020B0503020204020204" pitchFamily="34" charset="-122"/>
              </a:rPr>
              <a:t>进度安排 </a:t>
            </a:r>
            <a:endParaRPr lang="zh-CN" altLang="en-US" sz="82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9" name="Rectangle 8"/>
          <p:cNvSpPr/>
          <p:nvPr/>
        </p:nvSpPr>
        <p:spPr>
          <a:xfrm>
            <a:off x="14953129" y="0"/>
            <a:ext cx="9430870" cy="68580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组合 1"/>
          <p:cNvGrpSpPr/>
          <p:nvPr/>
        </p:nvGrpSpPr>
        <p:grpSpPr>
          <a:xfrm>
            <a:off x="14953129" y="6858000"/>
            <a:ext cx="9430870" cy="6858000"/>
            <a:chOff x="14953129" y="6858000"/>
            <a:chExt cx="9430870" cy="6858000"/>
          </a:xfrm>
        </p:grpSpPr>
        <p:sp>
          <p:nvSpPr>
            <p:cNvPr id="17" name="Rectangle 16"/>
            <p:cNvSpPr/>
            <p:nvPr/>
          </p:nvSpPr>
          <p:spPr>
            <a:xfrm>
              <a:off x="14953129" y="6858000"/>
              <a:ext cx="943087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7398841" y="8247117"/>
              <a:ext cx="5197257" cy="3170099"/>
            </a:xfrm>
            <a:prstGeom prst="rect">
              <a:avLst/>
            </a:prstGeom>
            <a:noFill/>
          </p:spPr>
          <p:txBody>
            <a:bodyPr wrap="none" rtlCol="0">
              <a:spAutoFit/>
            </a:bodyPr>
            <a:lstStyle/>
            <a:p>
              <a:pPr algn="ctr"/>
              <a:r>
                <a:rPr lang="tr-TR" sz="20000" spc="600" dirty="0">
                  <a:solidFill>
                    <a:schemeClr val="bg1"/>
                  </a:solidFill>
                  <a:latin typeface="Futura LT" panose="02000503000000000000" pitchFamily="2" charset="0"/>
                </a:rPr>
                <a:t>70%</a:t>
              </a:r>
              <a:endParaRPr lang="en-US" sz="20000" spc="600" dirty="0">
                <a:solidFill>
                  <a:schemeClr val="bg1"/>
                </a:solidFill>
                <a:latin typeface="Futura LT" panose="02000503000000000000" pitchFamily="2" charset="0"/>
              </a:endParaRPr>
            </a:p>
          </p:txBody>
        </p:sp>
        <p:sp>
          <p:nvSpPr>
            <p:cNvPr id="19" name="TextBox 18"/>
            <p:cNvSpPr txBox="1"/>
            <p:nvPr/>
          </p:nvSpPr>
          <p:spPr>
            <a:xfrm>
              <a:off x="18726768" y="11042187"/>
              <a:ext cx="1358065" cy="707886"/>
            </a:xfrm>
            <a:prstGeom prst="rect">
              <a:avLst/>
            </a:prstGeom>
            <a:noFill/>
          </p:spPr>
          <p:txBody>
            <a:bodyPr wrap="none" rtlCol="0">
              <a:spAutoFit/>
            </a:bodyPr>
            <a:lstStyle/>
            <a:p>
              <a:pPr algn="ctr"/>
              <a:r>
                <a:rPr lang="tr-TR" sz="4000" spc="600" dirty="0">
                  <a:solidFill>
                    <a:schemeClr val="bg1"/>
                  </a:solidFill>
                  <a:latin typeface="Futura LT" panose="02000503000000000000" pitchFamily="2" charset="0"/>
                </a:rPr>
                <a:t>OFF</a:t>
              </a:r>
              <a:endParaRPr lang="en-US" sz="4000" spc="600" dirty="0">
                <a:solidFill>
                  <a:schemeClr val="bg1"/>
                </a:solidFill>
                <a:latin typeface="Futura LT" panose="02000503000000000000" pitchFamily="2" charset="0"/>
              </a:endParaRPr>
            </a:p>
          </p:txBody>
        </p:sp>
      </p:grpSp>
      <p:grpSp>
        <p:nvGrpSpPr>
          <p:cNvPr id="3" name="组合 2"/>
          <p:cNvGrpSpPr/>
          <p:nvPr/>
        </p:nvGrpSpPr>
        <p:grpSpPr>
          <a:xfrm>
            <a:off x="3610329" y="2408471"/>
            <a:ext cx="7403710" cy="8704627"/>
            <a:chOff x="3610329" y="2408471"/>
            <a:chExt cx="7403710" cy="8704627"/>
          </a:xfrm>
        </p:grpSpPr>
        <p:sp>
          <p:nvSpPr>
            <p:cNvPr id="13" name="TextBox 12"/>
            <p:cNvSpPr txBox="1"/>
            <p:nvPr/>
          </p:nvSpPr>
          <p:spPr>
            <a:xfrm>
              <a:off x="5320472" y="4931134"/>
              <a:ext cx="3900427" cy="1938992"/>
            </a:xfrm>
            <a:prstGeom prst="rect">
              <a:avLst/>
            </a:prstGeom>
            <a:noFill/>
          </p:spPr>
          <p:txBody>
            <a:bodyPr wrap="none" rtlCol="0">
              <a:spAutoFit/>
            </a:bodyPr>
            <a:lstStyle/>
            <a:p>
              <a:pPr algn="ctr">
                <a:lnSpc>
                  <a:spcPct val="150000"/>
                </a:lnSpc>
              </a:pPr>
              <a:r>
                <a:rPr lang="en-US" sz="4000" spc="600" dirty="0">
                  <a:latin typeface="Futura LT" panose="02000503000000000000" pitchFamily="2" charset="0"/>
                </a:rPr>
                <a:t>NEW</a:t>
              </a:r>
              <a:endParaRPr lang="en-US" sz="4000" spc="600" dirty="0">
                <a:latin typeface="Futura LT" panose="02000503000000000000" pitchFamily="2" charset="0"/>
              </a:endParaRPr>
            </a:p>
            <a:p>
              <a:pPr algn="ctr">
                <a:lnSpc>
                  <a:spcPct val="150000"/>
                </a:lnSpc>
              </a:pPr>
              <a:r>
                <a:rPr lang="en-US" sz="4000" spc="600" dirty="0">
                  <a:latin typeface="Futura LT" panose="02000503000000000000" pitchFamily="2" charset="0"/>
                </a:rPr>
                <a:t>COLLECTION</a:t>
              </a:r>
              <a:endParaRPr lang="en-US" sz="4000" spc="600" dirty="0">
                <a:latin typeface="Futura LT" panose="02000503000000000000" pitchFamily="2" charset="0"/>
              </a:endParaRPr>
            </a:p>
          </p:txBody>
        </p:sp>
        <p:sp>
          <p:nvSpPr>
            <p:cNvPr id="14" name="TextBox 13"/>
            <p:cNvSpPr txBox="1"/>
            <p:nvPr/>
          </p:nvSpPr>
          <p:spPr>
            <a:xfrm>
              <a:off x="3610329" y="7790143"/>
              <a:ext cx="7403710" cy="332295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15" name="Straight Connector 14"/>
            <p:cNvCxnSpPr/>
            <p:nvPr/>
          </p:nvCxnSpPr>
          <p:spPr>
            <a:xfrm>
              <a:off x="5087556" y="7176798"/>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119021" y="2408471"/>
              <a:ext cx="6303329" cy="2215991"/>
            </a:xfrm>
            <a:prstGeom prst="rect">
              <a:avLst/>
            </a:prstGeom>
          </p:spPr>
          <p:txBody>
            <a:bodyPr wrap="none">
              <a:spAutoFit/>
            </a:bodyPr>
            <a:lstStyle/>
            <a:p>
              <a:pPr algn="ctr"/>
              <a:r>
                <a:rPr lang="en-US" altLang="zh-CN" sz="13800" dirty="0">
                  <a:latin typeface="Futura LT" panose="02000503000000000000" pitchFamily="2" charset="0"/>
                </a:rPr>
                <a:t>BEAUTY</a:t>
              </a:r>
              <a:endParaRPr lang="en-US" altLang="zh-CN" sz="13800" dirty="0">
                <a:latin typeface="Futura LT" panose="02000503000000000000" pitchFamily="2" charset="0"/>
              </a:endParaRPr>
            </a:p>
          </p:txBody>
        </p:sp>
      </p:grpSp>
      <p:sp>
        <p:nvSpPr>
          <p:cNvPr id="12"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6" name="椭圆 15"/>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5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55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750" fill="hold"/>
                                        <p:tgtEl>
                                          <p:spTgt spid="3"/>
                                        </p:tgtEl>
                                        <p:attrNameLst>
                                          <p:attrName>ppt_w</p:attrName>
                                        </p:attrNameLst>
                                      </p:cBhvr>
                                      <p:tavLst>
                                        <p:tav tm="0">
                                          <p:val>
                                            <p:fltVal val="0"/>
                                          </p:val>
                                        </p:tav>
                                        <p:tav tm="100000">
                                          <p:val>
                                            <p:strVal val="#ppt_w"/>
                                          </p:val>
                                        </p:tav>
                                      </p:tavLst>
                                    </p:anim>
                                    <p:anim calcmode="lin" valueType="num">
                                      <p:cBhvr>
                                        <p:cTn id="17" dur="750" fill="hold"/>
                                        <p:tgtEl>
                                          <p:spTgt spid="3"/>
                                        </p:tgtEl>
                                        <p:attrNameLst>
                                          <p:attrName>ppt_h</p:attrName>
                                        </p:attrNameLst>
                                      </p:cBhvr>
                                      <p:tavLst>
                                        <p:tav tm="0">
                                          <p:val>
                                            <p:fltVal val="0"/>
                                          </p:val>
                                        </p:tav>
                                        <p:tav tm="100000">
                                          <p:val>
                                            <p:strVal val="#ppt_h"/>
                                          </p:val>
                                        </p:tav>
                                      </p:tavLst>
                                    </p:anim>
                                    <p:animEffect transition="in" filter="fade">
                                      <p:cBhvr>
                                        <p:cTn id="18" dur="750"/>
                                        <p:tgtEl>
                                          <p:spTgt spid="3"/>
                                        </p:tgtEl>
                                      </p:cBhvr>
                                    </p:animEffect>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Rectangle 1"/>
          <p:cNvSpPr/>
          <p:nvPr/>
        </p:nvSpPr>
        <p:spPr>
          <a:xfrm flipH="1">
            <a:off x="2190750" y="2086546"/>
            <a:ext cx="11715750" cy="9542908"/>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组合 2"/>
          <p:cNvGrpSpPr/>
          <p:nvPr/>
        </p:nvGrpSpPr>
        <p:grpSpPr>
          <a:xfrm>
            <a:off x="13906500" y="2086546"/>
            <a:ext cx="8286750" cy="9542908"/>
            <a:chOff x="13906500" y="2086546"/>
            <a:chExt cx="8286750" cy="9542908"/>
          </a:xfrm>
        </p:grpSpPr>
        <p:sp>
          <p:nvSpPr>
            <p:cNvPr id="9" name="Rectangle 8"/>
            <p:cNvSpPr/>
            <p:nvPr/>
          </p:nvSpPr>
          <p:spPr>
            <a:xfrm flipH="1">
              <a:off x="13906500" y="2086546"/>
              <a:ext cx="8286750" cy="95429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400" dirty="0"/>
            </a:p>
          </p:txBody>
        </p:sp>
        <p:sp>
          <p:nvSpPr>
            <p:cNvPr id="11" name="TextBox 10"/>
            <p:cNvSpPr txBox="1"/>
            <p:nvPr/>
          </p:nvSpPr>
          <p:spPr>
            <a:xfrm>
              <a:off x="15978634" y="3241765"/>
              <a:ext cx="4142481" cy="1821974"/>
            </a:xfrm>
            <a:prstGeom prst="rect">
              <a:avLst/>
            </a:prstGeom>
            <a:noFill/>
          </p:spPr>
          <p:txBody>
            <a:bodyPr wrap="none" rtlCol="0">
              <a:spAutoFit/>
            </a:bodyPr>
            <a:lstStyle/>
            <a:p>
              <a:pPr algn="ctr">
                <a:lnSpc>
                  <a:spcPct val="150000"/>
                </a:lnSpc>
              </a:pPr>
              <a:r>
                <a:rPr lang="en-US" sz="4000" spc="600" dirty="0">
                  <a:solidFill>
                    <a:schemeClr val="bg1"/>
                  </a:solidFill>
                  <a:latin typeface="Futura LT" panose="02000503000000000000" pitchFamily="2" charset="0"/>
                </a:rPr>
                <a:t>CHINA</a:t>
              </a:r>
              <a:endParaRPr lang="en-US" sz="4000" spc="600" dirty="0">
                <a:solidFill>
                  <a:schemeClr val="bg1"/>
                </a:solidFill>
                <a:latin typeface="Futura LT" panose="02000503000000000000" pitchFamily="2" charset="0"/>
              </a:endParaRPr>
            </a:p>
            <a:p>
              <a:pPr algn="ctr">
                <a:lnSpc>
                  <a:spcPct val="150000"/>
                </a:lnSpc>
              </a:pPr>
              <a:r>
                <a:rPr lang="en-US" sz="4000" spc="600" dirty="0">
                  <a:solidFill>
                    <a:schemeClr val="bg1"/>
                  </a:solidFill>
                  <a:latin typeface="Futura LT" panose="02000503000000000000" pitchFamily="2" charset="0"/>
                </a:rPr>
                <a:t>COLLECTION</a:t>
              </a:r>
              <a:endParaRPr lang="en-US" sz="4000" spc="600" dirty="0">
                <a:solidFill>
                  <a:schemeClr val="bg1"/>
                </a:solidFill>
                <a:latin typeface="Futura LT" panose="02000503000000000000" pitchFamily="2" charset="0"/>
              </a:endParaRPr>
            </a:p>
          </p:txBody>
        </p:sp>
        <p:sp>
          <p:nvSpPr>
            <p:cNvPr id="12" name="TextBox 11"/>
            <p:cNvSpPr txBox="1"/>
            <p:nvPr/>
          </p:nvSpPr>
          <p:spPr>
            <a:xfrm>
              <a:off x="15506699" y="6335976"/>
              <a:ext cx="5086352" cy="5262245"/>
            </a:xfrm>
            <a:prstGeom prst="rect">
              <a:avLst/>
            </a:prstGeom>
            <a:noFill/>
          </p:spPr>
          <p:txBody>
            <a:bodyPr wrap="square" rtlCol="0">
              <a:spAutoFit/>
            </a:bodyPr>
            <a:lstStyle/>
            <a:p>
              <a:pPr algn="just">
                <a:lnSpc>
                  <a:spcPct val="150000"/>
                </a:lnSpc>
              </a:pPr>
              <a:r>
                <a:rPr lang="en-US" sz="2800" dirty="0">
                  <a:solidFill>
                    <a:schemeClr val="bg1"/>
                  </a:solidFill>
                  <a:latin typeface="Futura LT" panose="02000503000000000000" pitchFamily="2" charset="0"/>
                </a:rPr>
                <a:t>I think in the darkest moments, we need a break. Being one step ahead of a fashion trend is not so important to me. What matters is to always forge ahead. I think in the darkest moments </a:t>
              </a:r>
              <a:endParaRPr lang="en-US" sz="2800" dirty="0">
                <a:solidFill>
                  <a:schemeClr val="bg1"/>
                </a:solidFill>
                <a:latin typeface="Futura LT" panose="02000503000000000000" pitchFamily="2" charset="0"/>
              </a:endParaRPr>
            </a:p>
          </p:txBody>
        </p:sp>
        <p:cxnSp>
          <p:nvCxnSpPr>
            <p:cNvPr id="14" name="Straight Connector 13"/>
            <p:cNvCxnSpPr/>
            <p:nvPr/>
          </p:nvCxnSpPr>
          <p:spPr>
            <a:xfrm>
              <a:off x="15825247" y="5722631"/>
              <a:ext cx="4366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0" name="椭圆 9"/>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5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500"/>
                            </p:stCondLst>
                            <p:childTnLst>
                              <p:par>
                                <p:cTn id="14" presetID="47"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14" name="TextBox 4"/>
          <p:cNvSpPr txBox="1"/>
          <p:nvPr/>
        </p:nvSpPr>
        <p:spPr>
          <a:xfrm>
            <a:off x="-1775918" y="108534"/>
            <a:ext cx="29585343" cy="16773823"/>
          </a:xfrm>
          <a:prstGeom prst="rect">
            <a:avLst/>
          </a:prstGeom>
          <a:noFill/>
        </p:spPr>
        <p:txBody>
          <a:bodyPr wrap="none" rtlCol="0">
            <a:spAutoFit/>
          </a:bodyPr>
          <a:lstStyle/>
          <a:p>
            <a:pPr algn="ctr"/>
            <a:r>
              <a:rPr lang="en-US" sz="108400" spc="600" dirty="0">
                <a:solidFill>
                  <a:schemeClr val="bg1">
                    <a:lumMod val="95000"/>
                  </a:schemeClr>
                </a:solidFill>
                <a:latin typeface="Futura LT" panose="02000503000000000000" pitchFamily="2" charset="0"/>
              </a:rPr>
              <a:t>IKEA</a:t>
            </a:r>
            <a:endParaRPr lang="en-US" sz="108400" spc="600" dirty="0">
              <a:solidFill>
                <a:schemeClr val="bg1">
                  <a:lumMod val="95000"/>
                </a:schemeClr>
              </a:solidFill>
              <a:latin typeface="Futura LT" panose="02000503000000000000" pitchFamily="2" charset="0"/>
            </a:endParaRPr>
          </a:p>
        </p:txBody>
      </p:sp>
      <p:sp>
        <p:nvSpPr>
          <p:cNvPr id="181" name="Freeform: Shape 180"/>
          <p:cNvSpPr/>
          <p:nvPr/>
        </p:nvSpPr>
        <p:spPr>
          <a:xfrm>
            <a:off x="6320229" y="4254255"/>
            <a:ext cx="535493" cy="494297"/>
          </a:xfrm>
          <a:custGeom>
            <a:avLst/>
            <a:gdLst/>
            <a:ahLst/>
            <a:cxnLst/>
            <a:rect l="l" t="t" r="r" b="b"/>
            <a:pathLst>
              <a:path w="212256" h="195927">
                <a:moveTo>
                  <a:pt x="163279" y="48970"/>
                </a:moveTo>
                <a:cubicBezTo>
                  <a:pt x="163220" y="58972"/>
                  <a:pt x="162316" y="67898"/>
                  <a:pt x="160567" y="75747"/>
                </a:cubicBezTo>
                <a:cubicBezTo>
                  <a:pt x="158818" y="83596"/>
                  <a:pt x="156575" y="90448"/>
                  <a:pt x="153837" y="96304"/>
                </a:cubicBezTo>
                <a:cubicBezTo>
                  <a:pt x="162270" y="94455"/>
                  <a:pt x="169633" y="91575"/>
                  <a:pt x="175925" y="87661"/>
                </a:cubicBezTo>
                <a:cubicBezTo>
                  <a:pt x="182217" y="83748"/>
                  <a:pt x="187113" y="79430"/>
                  <a:pt x="190612" y="74709"/>
                </a:cubicBezTo>
                <a:cubicBezTo>
                  <a:pt x="194112" y="69988"/>
                  <a:pt x="195889" y="65491"/>
                  <a:pt x="195943" y="61218"/>
                </a:cubicBezTo>
                <a:lnTo>
                  <a:pt x="195943" y="48970"/>
                </a:lnTo>
                <a:close/>
                <a:moveTo>
                  <a:pt x="16313" y="48970"/>
                </a:moveTo>
                <a:lnTo>
                  <a:pt x="16313" y="61218"/>
                </a:lnTo>
                <a:cubicBezTo>
                  <a:pt x="16367" y="65491"/>
                  <a:pt x="18144" y="69988"/>
                  <a:pt x="21643" y="74709"/>
                </a:cubicBezTo>
                <a:cubicBezTo>
                  <a:pt x="25143" y="79430"/>
                  <a:pt x="30039" y="83748"/>
                  <a:pt x="36331" y="87661"/>
                </a:cubicBezTo>
                <a:cubicBezTo>
                  <a:pt x="42623" y="91575"/>
                  <a:pt x="49986" y="94455"/>
                  <a:pt x="58419" y="96304"/>
                </a:cubicBezTo>
                <a:cubicBezTo>
                  <a:pt x="55681" y="90448"/>
                  <a:pt x="53438" y="83596"/>
                  <a:pt x="51688" y="75747"/>
                </a:cubicBezTo>
                <a:cubicBezTo>
                  <a:pt x="49939" y="67898"/>
                  <a:pt x="49035" y="58972"/>
                  <a:pt x="48977" y="48970"/>
                </a:cubicBezTo>
                <a:close/>
                <a:moveTo>
                  <a:pt x="69392" y="0"/>
                </a:moveTo>
                <a:lnTo>
                  <a:pt x="142864" y="0"/>
                </a:lnTo>
                <a:cubicBezTo>
                  <a:pt x="148627" y="149"/>
                  <a:pt x="153433" y="2147"/>
                  <a:pt x="157282" y="5996"/>
                </a:cubicBezTo>
                <a:cubicBezTo>
                  <a:pt x="161131" y="9844"/>
                  <a:pt x="163130" y="14649"/>
                  <a:pt x="163279" y="20411"/>
                </a:cubicBezTo>
                <a:lnTo>
                  <a:pt x="163279" y="32657"/>
                </a:lnTo>
                <a:lnTo>
                  <a:pt x="200021" y="32657"/>
                </a:lnTo>
                <a:cubicBezTo>
                  <a:pt x="203486" y="32745"/>
                  <a:pt x="206370" y="33939"/>
                  <a:pt x="208671" y="36241"/>
                </a:cubicBezTo>
                <a:cubicBezTo>
                  <a:pt x="210973" y="38543"/>
                  <a:pt x="212168" y="41427"/>
                  <a:pt x="212256" y="44892"/>
                </a:cubicBezTo>
                <a:lnTo>
                  <a:pt x="212256" y="61218"/>
                </a:lnTo>
                <a:cubicBezTo>
                  <a:pt x="212139" y="69468"/>
                  <a:pt x="209113" y="77493"/>
                  <a:pt x="203178" y="85294"/>
                </a:cubicBezTo>
                <a:cubicBezTo>
                  <a:pt x="197242" y="93094"/>
                  <a:pt x="189095" y="99655"/>
                  <a:pt x="178736" y="104975"/>
                </a:cubicBezTo>
                <a:cubicBezTo>
                  <a:pt x="168378" y="110295"/>
                  <a:pt x="156505" y="113358"/>
                  <a:pt x="143119" y="114166"/>
                </a:cubicBezTo>
                <a:cubicBezTo>
                  <a:pt x="140524" y="117406"/>
                  <a:pt x="138153" y="120016"/>
                  <a:pt x="136005" y="121996"/>
                </a:cubicBezTo>
                <a:cubicBezTo>
                  <a:pt x="133857" y="123976"/>
                  <a:pt x="132188" y="125406"/>
                  <a:pt x="130997" y="126286"/>
                </a:cubicBezTo>
                <a:cubicBezTo>
                  <a:pt x="127683" y="129316"/>
                  <a:pt x="125412" y="132506"/>
                  <a:pt x="124187" y="135855"/>
                </a:cubicBezTo>
                <a:cubicBezTo>
                  <a:pt x="122961" y="139204"/>
                  <a:pt x="122382" y="142904"/>
                  <a:pt x="122448" y="146955"/>
                </a:cubicBezTo>
                <a:cubicBezTo>
                  <a:pt x="122363" y="151208"/>
                  <a:pt x="123554" y="154950"/>
                  <a:pt x="126021" y="158182"/>
                </a:cubicBezTo>
                <a:cubicBezTo>
                  <a:pt x="128488" y="161414"/>
                  <a:pt x="132741" y="163116"/>
                  <a:pt x="138781" y="163286"/>
                </a:cubicBezTo>
                <a:cubicBezTo>
                  <a:pt x="142939" y="163311"/>
                  <a:pt x="146871" y="164167"/>
                  <a:pt x="150576" y="165855"/>
                </a:cubicBezTo>
                <a:cubicBezTo>
                  <a:pt x="154281" y="167542"/>
                  <a:pt x="157305" y="169910"/>
                  <a:pt x="159649" y="172957"/>
                </a:cubicBezTo>
                <a:cubicBezTo>
                  <a:pt x="161993" y="176005"/>
                  <a:pt x="163203" y="179581"/>
                  <a:pt x="163279" y="183686"/>
                </a:cubicBezTo>
                <a:lnTo>
                  <a:pt x="163279" y="191847"/>
                </a:lnTo>
                <a:cubicBezTo>
                  <a:pt x="163252" y="193021"/>
                  <a:pt x="162859" y="193988"/>
                  <a:pt x="162098" y="194747"/>
                </a:cubicBezTo>
                <a:cubicBezTo>
                  <a:pt x="161338" y="195507"/>
                  <a:pt x="160371" y="195900"/>
                  <a:pt x="159196" y="195927"/>
                </a:cubicBezTo>
                <a:lnTo>
                  <a:pt x="53060" y="195927"/>
                </a:lnTo>
                <a:cubicBezTo>
                  <a:pt x="51885" y="195900"/>
                  <a:pt x="50917" y="195507"/>
                  <a:pt x="50157" y="194747"/>
                </a:cubicBezTo>
                <a:cubicBezTo>
                  <a:pt x="49397" y="193988"/>
                  <a:pt x="49003" y="193021"/>
                  <a:pt x="48977" y="191847"/>
                </a:cubicBezTo>
                <a:lnTo>
                  <a:pt x="48977" y="183686"/>
                </a:lnTo>
                <a:cubicBezTo>
                  <a:pt x="49053" y="179581"/>
                  <a:pt x="50262" y="176005"/>
                  <a:pt x="52606" y="172957"/>
                </a:cubicBezTo>
                <a:cubicBezTo>
                  <a:pt x="54950" y="169910"/>
                  <a:pt x="57975" y="167542"/>
                  <a:pt x="61680" y="165855"/>
                </a:cubicBezTo>
                <a:cubicBezTo>
                  <a:pt x="65385" y="164167"/>
                  <a:pt x="69317" y="163311"/>
                  <a:pt x="73475" y="163286"/>
                </a:cubicBezTo>
                <a:cubicBezTo>
                  <a:pt x="79515" y="163116"/>
                  <a:pt x="83768" y="161414"/>
                  <a:pt x="86235" y="158182"/>
                </a:cubicBezTo>
                <a:cubicBezTo>
                  <a:pt x="88702" y="154950"/>
                  <a:pt x="89892" y="151208"/>
                  <a:pt x="89807" y="146955"/>
                </a:cubicBezTo>
                <a:cubicBezTo>
                  <a:pt x="89874" y="142904"/>
                  <a:pt x="89294" y="139204"/>
                  <a:pt x="88069" y="135855"/>
                </a:cubicBezTo>
                <a:cubicBezTo>
                  <a:pt x="86843" y="132506"/>
                  <a:pt x="84573" y="129316"/>
                  <a:pt x="81258" y="126286"/>
                </a:cubicBezTo>
                <a:cubicBezTo>
                  <a:pt x="80068" y="125406"/>
                  <a:pt x="78398" y="123976"/>
                  <a:pt x="76250" y="121996"/>
                </a:cubicBezTo>
                <a:cubicBezTo>
                  <a:pt x="74103" y="120016"/>
                  <a:pt x="71731" y="117406"/>
                  <a:pt x="69137" y="114166"/>
                </a:cubicBezTo>
                <a:cubicBezTo>
                  <a:pt x="55751" y="113358"/>
                  <a:pt x="43878" y="110295"/>
                  <a:pt x="33519" y="104975"/>
                </a:cubicBezTo>
                <a:cubicBezTo>
                  <a:pt x="23161" y="99655"/>
                  <a:pt x="15014" y="93094"/>
                  <a:pt x="9078" y="85294"/>
                </a:cubicBezTo>
                <a:cubicBezTo>
                  <a:pt x="3142" y="77493"/>
                  <a:pt x="117" y="69468"/>
                  <a:pt x="0" y="61218"/>
                </a:cubicBezTo>
                <a:lnTo>
                  <a:pt x="0" y="44892"/>
                </a:lnTo>
                <a:cubicBezTo>
                  <a:pt x="88" y="41427"/>
                  <a:pt x="1283" y="38543"/>
                  <a:pt x="3584" y="36241"/>
                </a:cubicBezTo>
                <a:cubicBezTo>
                  <a:pt x="5887" y="33939"/>
                  <a:pt x="8770" y="32745"/>
                  <a:pt x="12235" y="32657"/>
                </a:cubicBezTo>
                <a:lnTo>
                  <a:pt x="48977" y="32657"/>
                </a:lnTo>
                <a:lnTo>
                  <a:pt x="48977" y="20411"/>
                </a:lnTo>
                <a:cubicBezTo>
                  <a:pt x="49126" y="14649"/>
                  <a:pt x="51125" y="9844"/>
                  <a:pt x="54974" y="5996"/>
                </a:cubicBezTo>
                <a:cubicBezTo>
                  <a:pt x="58823" y="2147"/>
                  <a:pt x="63629" y="149"/>
                  <a:pt x="693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800"/>
          </a:p>
        </p:txBody>
      </p:sp>
      <p:sp>
        <p:nvSpPr>
          <p:cNvPr id="187" name="Oval 186"/>
          <p:cNvSpPr/>
          <p:nvPr/>
        </p:nvSpPr>
        <p:spPr>
          <a:xfrm>
            <a:off x="5763223" y="3676651"/>
            <a:ext cx="1649506" cy="1649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88" name="TextBox 187"/>
          <p:cNvSpPr txBox="1"/>
          <p:nvPr/>
        </p:nvSpPr>
        <p:spPr>
          <a:xfrm>
            <a:off x="4305300" y="6732816"/>
            <a:ext cx="4565350" cy="4616648"/>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a:t>
            </a:r>
            <a:endParaRPr lang="en-US" sz="2800" dirty="0">
              <a:latin typeface="Futura LT" panose="02000503000000000000" pitchFamily="2" charset="0"/>
            </a:endParaRPr>
          </a:p>
        </p:txBody>
      </p:sp>
      <p:sp>
        <p:nvSpPr>
          <p:cNvPr id="191" name="TextBox 190"/>
          <p:cNvSpPr txBox="1"/>
          <p:nvPr/>
        </p:nvSpPr>
        <p:spPr>
          <a:xfrm>
            <a:off x="5572317" y="5872840"/>
            <a:ext cx="2031326" cy="646331"/>
          </a:xfrm>
          <a:prstGeom prst="rect">
            <a:avLst/>
          </a:prstGeom>
          <a:noFill/>
        </p:spPr>
        <p:txBody>
          <a:bodyPr wrap="none" rtlCol="0">
            <a:spAutoFit/>
          </a:bodyPr>
          <a:lstStyle/>
          <a:p>
            <a:pPr algn="ctr"/>
            <a:r>
              <a:rPr lang="zh-CN" altLang="en-US" dirty="0">
                <a:latin typeface="微软雅黑 Light" panose="020B0502040204020203" pitchFamily="34" charset="-122"/>
                <a:ea typeface="微软雅黑 Light" panose="020B0502040204020203" pitchFamily="34" charset="-122"/>
              </a:rPr>
              <a:t>输入文字</a:t>
            </a:r>
            <a:endParaRPr lang="en-US" dirty="0">
              <a:latin typeface="微软雅黑 Light" panose="020B0502040204020203" pitchFamily="34" charset="-122"/>
              <a:ea typeface="微软雅黑 Light" panose="020B0502040204020203" pitchFamily="34" charset="-122"/>
            </a:endParaRPr>
          </a:p>
        </p:txBody>
      </p:sp>
      <p:sp>
        <p:nvSpPr>
          <p:cNvPr id="3" name="Oval 2"/>
          <p:cNvSpPr/>
          <p:nvPr/>
        </p:nvSpPr>
        <p:spPr>
          <a:xfrm>
            <a:off x="11367247" y="3676651"/>
            <a:ext cx="1649506" cy="1649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83" name="Freeform: Shape 182"/>
          <p:cNvSpPr/>
          <p:nvPr/>
        </p:nvSpPr>
        <p:spPr>
          <a:xfrm>
            <a:off x="12046447" y="4223334"/>
            <a:ext cx="291106" cy="556137"/>
          </a:xfrm>
          <a:custGeom>
            <a:avLst/>
            <a:gdLst/>
            <a:ahLst/>
            <a:cxnLst/>
            <a:rect l="l" t="t" r="r" b="b"/>
            <a:pathLst>
              <a:path w="114250" h="212255">
                <a:moveTo>
                  <a:pt x="31372" y="0"/>
                </a:moveTo>
                <a:lnTo>
                  <a:pt x="73208" y="0"/>
                </a:lnTo>
                <a:cubicBezTo>
                  <a:pt x="74843" y="40"/>
                  <a:pt x="76198" y="566"/>
                  <a:pt x="77274" y="1579"/>
                </a:cubicBezTo>
                <a:cubicBezTo>
                  <a:pt x="78350" y="2591"/>
                  <a:pt x="78908" y="3851"/>
                  <a:pt x="78948" y="5357"/>
                </a:cubicBezTo>
                <a:cubicBezTo>
                  <a:pt x="78927" y="6123"/>
                  <a:pt x="78714" y="6888"/>
                  <a:pt x="78310" y="7653"/>
                </a:cubicBezTo>
                <a:lnTo>
                  <a:pt x="56499" y="66713"/>
                </a:lnTo>
                <a:lnTo>
                  <a:pt x="107009" y="54212"/>
                </a:lnTo>
                <a:cubicBezTo>
                  <a:pt x="107519" y="54063"/>
                  <a:pt x="108029" y="53978"/>
                  <a:pt x="108540" y="53957"/>
                </a:cubicBezTo>
                <a:cubicBezTo>
                  <a:pt x="109374" y="53965"/>
                  <a:pt x="110160" y="54140"/>
                  <a:pt x="110899" y="54483"/>
                </a:cubicBezTo>
                <a:cubicBezTo>
                  <a:pt x="111638" y="54826"/>
                  <a:pt x="112297" y="55288"/>
                  <a:pt x="112876" y="55870"/>
                </a:cubicBezTo>
                <a:cubicBezTo>
                  <a:pt x="113583" y="56654"/>
                  <a:pt x="114019" y="57542"/>
                  <a:pt x="114183" y="58533"/>
                </a:cubicBezTo>
                <a:cubicBezTo>
                  <a:pt x="114348" y="59524"/>
                  <a:pt x="114210" y="60508"/>
                  <a:pt x="113769" y="61483"/>
                </a:cubicBezTo>
                <a:lnTo>
                  <a:pt x="44892" y="209066"/>
                </a:lnTo>
                <a:cubicBezTo>
                  <a:pt x="44366" y="210037"/>
                  <a:pt x="43633" y="210807"/>
                  <a:pt x="42692" y="211378"/>
                </a:cubicBezTo>
                <a:cubicBezTo>
                  <a:pt x="41751" y="211950"/>
                  <a:pt x="40699" y="212242"/>
                  <a:pt x="39535" y="212255"/>
                </a:cubicBezTo>
                <a:cubicBezTo>
                  <a:pt x="39004" y="212234"/>
                  <a:pt x="38409" y="212149"/>
                  <a:pt x="37750" y="212000"/>
                </a:cubicBezTo>
                <a:cubicBezTo>
                  <a:pt x="36323" y="211517"/>
                  <a:pt x="35254" y="210698"/>
                  <a:pt x="34545" y="209545"/>
                </a:cubicBezTo>
                <a:cubicBezTo>
                  <a:pt x="33835" y="208392"/>
                  <a:pt x="33628" y="207127"/>
                  <a:pt x="33923" y="205750"/>
                </a:cubicBezTo>
                <a:lnTo>
                  <a:pt x="59050" y="102684"/>
                </a:lnTo>
                <a:lnTo>
                  <a:pt x="7265" y="115567"/>
                </a:lnTo>
                <a:cubicBezTo>
                  <a:pt x="6755" y="115673"/>
                  <a:pt x="6245" y="115716"/>
                  <a:pt x="5735" y="115694"/>
                </a:cubicBezTo>
                <a:cubicBezTo>
                  <a:pt x="5020" y="115692"/>
                  <a:pt x="4313" y="115570"/>
                  <a:pt x="3614" y="115328"/>
                </a:cubicBezTo>
                <a:cubicBezTo>
                  <a:pt x="2915" y="115086"/>
                  <a:pt x="2304" y="114740"/>
                  <a:pt x="1781" y="114291"/>
                </a:cubicBezTo>
                <a:cubicBezTo>
                  <a:pt x="1018" y="113638"/>
                  <a:pt x="503" y="112872"/>
                  <a:pt x="234" y="111995"/>
                </a:cubicBezTo>
                <a:cubicBezTo>
                  <a:pt x="-34" y="111119"/>
                  <a:pt x="-71" y="110226"/>
                  <a:pt x="123" y="109317"/>
                </a:cubicBezTo>
                <a:lnTo>
                  <a:pt x="25760" y="4082"/>
                </a:lnTo>
                <a:cubicBezTo>
                  <a:pt x="26105" y="2851"/>
                  <a:pt x="26786" y="1868"/>
                  <a:pt x="27801" y="1132"/>
                </a:cubicBezTo>
                <a:cubicBezTo>
                  <a:pt x="28816" y="396"/>
                  <a:pt x="30006" y="18"/>
                  <a:pt x="313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800"/>
          </a:p>
        </p:txBody>
      </p:sp>
      <p:sp>
        <p:nvSpPr>
          <p:cNvPr id="189" name="TextBox 188"/>
          <p:cNvSpPr txBox="1"/>
          <p:nvPr/>
        </p:nvSpPr>
        <p:spPr>
          <a:xfrm>
            <a:off x="9909325" y="6732816"/>
            <a:ext cx="4565350" cy="4616648"/>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a:t>
            </a:r>
            <a:endParaRPr lang="en-US" sz="2800" dirty="0">
              <a:latin typeface="Futura LT" panose="02000503000000000000" pitchFamily="2" charset="0"/>
            </a:endParaRPr>
          </a:p>
        </p:txBody>
      </p:sp>
      <p:sp>
        <p:nvSpPr>
          <p:cNvPr id="192" name="TextBox 191"/>
          <p:cNvSpPr txBox="1"/>
          <p:nvPr/>
        </p:nvSpPr>
        <p:spPr>
          <a:xfrm>
            <a:off x="11176337" y="5872840"/>
            <a:ext cx="2031325" cy="646331"/>
          </a:xfrm>
          <a:prstGeom prst="rect">
            <a:avLst/>
          </a:prstGeom>
          <a:noFill/>
        </p:spPr>
        <p:txBody>
          <a:bodyPr wrap="none" rtlCol="0">
            <a:spAutoFit/>
          </a:bodyPr>
          <a:lstStyle/>
          <a:p>
            <a:pPr algn="ctr"/>
            <a:r>
              <a:rPr lang="zh-CN" altLang="en-US">
                <a:latin typeface="微软雅黑 Light" panose="020B0502040204020203" pitchFamily="34" charset="-122"/>
                <a:ea typeface="微软雅黑 Light" panose="020B0502040204020203" pitchFamily="34" charset="-122"/>
              </a:rPr>
              <a:t>输入文字</a:t>
            </a:r>
            <a:endParaRPr lang="zh-CN" altLang="en-US" dirty="0">
              <a:latin typeface="微软雅黑 Light" panose="020B0502040204020203" pitchFamily="34" charset="-122"/>
              <a:ea typeface="微软雅黑 Light" panose="020B0502040204020203" pitchFamily="34" charset="-122"/>
            </a:endParaRPr>
          </a:p>
        </p:txBody>
      </p:sp>
      <p:sp>
        <p:nvSpPr>
          <p:cNvPr id="182" name="Freeform: Shape 181"/>
          <p:cNvSpPr/>
          <p:nvPr/>
        </p:nvSpPr>
        <p:spPr>
          <a:xfrm>
            <a:off x="17559035" y="4223334"/>
            <a:ext cx="473978" cy="513356"/>
          </a:xfrm>
          <a:custGeom>
            <a:avLst/>
            <a:gdLst/>
            <a:ahLst/>
            <a:cxnLst/>
            <a:rect l="l" t="t" r="r" b="b"/>
            <a:pathLst>
              <a:path w="186022" h="195927">
                <a:moveTo>
                  <a:pt x="84839" y="16312"/>
                </a:moveTo>
                <a:lnTo>
                  <a:pt x="84839" y="67212"/>
                </a:lnTo>
                <a:lnTo>
                  <a:pt x="84839" y="71932"/>
                </a:lnTo>
                <a:lnTo>
                  <a:pt x="82291" y="75886"/>
                </a:lnTo>
                <a:lnTo>
                  <a:pt x="47606" y="130612"/>
                </a:lnTo>
                <a:lnTo>
                  <a:pt x="138418" y="130612"/>
                </a:lnTo>
                <a:lnTo>
                  <a:pt x="103733" y="75886"/>
                </a:lnTo>
                <a:lnTo>
                  <a:pt x="101184" y="71932"/>
                </a:lnTo>
                <a:lnTo>
                  <a:pt x="101184" y="67212"/>
                </a:lnTo>
                <a:lnTo>
                  <a:pt x="101184" y="16312"/>
                </a:lnTo>
                <a:close/>
                <a:moveTo>
                  <a:pt x="60363" y="0"/>
                </a:moveTo>
                <a:lnTo>
                  <a:pt x="125661" y="0"/>
                </a:lnTo>
                <a:cubicBezTo>
                  <a:pt x="127954" y="61"/>
                  <a:pt x="129873" y="863"/>
                  <a:pt x="131417" y="2405"/>
                </a:cubicBezTo>
                <a:cubicBezTo>
                  <a:pt x="132961" y="3948"/>
                  <a:pt x="133764" y="5865"/>
                  <a:pt x="133825" y="8156"/>
                </a:cubicBezTo>
                <a:cubicBezTo>
                  <a:pt x="133764" y="10447"/>
                  <a:pt x="132961" y="12364"/>
                  <a:pt x="131417" y="13907"/>
                </a:cubicBezTo>
                <a:cubicBezTo>
                  <a:pt x="129873" y="15450"/>
                  <a:pt x="127954" y="16251"/>
                  <a:pt x="125661" y="16312"/>
                </a:cubicBezTo>
                <a:lnTo>
                  <a:pt x="117497" y="16312"/>
                </a:lnTo>
                <a:lnTo>
                  <a:pt x="117497" y="67212"/>
                </a:lnTo>
                <a:lnTo>
                  <a:pt x="181663" y="168372"/>
                </a:lnTo>
                <a:cubicBezTo>
                  <a:pt x="186340" y="176162"/>
                  <a:pt x="187254" y="182652"/>
                  <a:pt x="184405" y="187842"/>
                </a:cubicBezTo>
                <a:cubicBezTo>
                  <a:pt x="181556" y="193033"/>
                  <a:pt x="175582" y="195727"/>
                  <a:pt x="166482" y="195927"/>
                </a:cubicBezTo>
                <a:lnTo>
                  <a:pt x="19541" y="195927"/>
                </a:lnTo>
                <a:cubicBezTo>
                  <a:pt x="10441" y="195727"/>
                  <a:pt x="4467" y="193033"/>
                  <a:pt x="1618" y="187842"/>
                </a:cubicBezTo>
                <a:cubicBezTo>
                  <a:pt x="-1231" y="182652"/>
                  <a:pt x="-317" y="176162"/>
                  <a:pt x="4361" y="168372"/>
                </a:cubicBezTo>
                <a:lnTo>
                  <a:pt x="68527" y="67212"/>
                </a:lnTo>
                <a:lnTo>
                  <a:pt x="68527" y="16312"/>
                </a:lnTo>
                <a:lnTo>
                  <a:pt x="60363" y="16312"/>
                </a:lnTo>
                <a:cubicBezTo>
                  <a:pt x="58069" y="16251"/>
                  <a:pt x="56150" y="15450"/>
                  <a:pt x="54606" y="13907"/>
                </a:cubicBezTo>
                <a:cubicBezTo>
                  <a:pt x="53062" y="12364"/>
                  <a:pt x="52259" y="10447"/>
                  <a:pt x="52198" y="8156"/>
                </a:cubicBezTo>
                <a:cubicBezTo>
                  <a:pt x="52259" y="5865"/>
                  <a:pt x="53062" y="3948"/>
                  <a:pt x="54606" y="2405"/>
                </a:cubicBezTo>
                <a:cubicBezTo>
                  <a:pt x="56150" y="863"/>
                  <a:pt x="58069" y="61"/>
                  <a:pt x="60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800"/>
          </a:p>
        </p:txBody>
      </p:sp>
      <p:sp>
        <p:nvSpPr>
          <p:cNvPr id="184" name="Oval 183"/>
          <p:cNvSpPr/>
          <p:nvPr/>
        </p:nvSpPr>
        <p:spPr>
          <a:xfrm>
            <a:off x="16971271" y="3676651"/>
            <a:ext cx="1649506" cy="16495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90" name="TextBox 189"/>
          <p:cNvSpPr txBox="1"/>
          <p:nvPr/>
        </p:nvSpPr>
        <p:spPr>
          <a:xfrm>
            <a:off x="15513350" y="6732816"/>
            <a:ext cx="4565350" cy="4616648"/>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a:t>
            </a:r>
            <a:endParaRPr lang="en-US" sz="2800" dirty="0">
              <a:latin typeface="Futura LT" panose="02000503000000000000" pitchFamily="2" charset="0"/>
            </a:endParaRPr>
          </a:p>
        </p:txBody>
      </p:sp>
      <p:sp>
        <p:nvSpPr>
          <p:cNvPr id="193" name="TextBox 192"/>
          <p:cNvSpPr txBox="1"/>
          <p:nvPr/>
        </p:nvSpPr>
        <p:spPr>
          <a:xfrm>
            <a:off x="16780362" y="5872840"/>
            <a:ext cx="2031325" cy="646331"/>
          </a:xfrm>
          <a:prstGeom prst="rect">
            <a:avLst/>
          </a:prstGeom>
          <a:noFill/>
        </p:spPr>
        <p:txBody>
          <a:bodyPr wrap="none" rtlCol="0">
            <a:spAutoFit/>
          </a:bodyPr>
          <a:lstStyle/>
          <a:p>
            <a:pPr algn="ctr"/>
            <a:r>
              <a:rPr lang="zh-CN" altLang="en-US">
                <a:latin typeface="微软雅黑 Light" panose="020B0502040204020203" pitchFamily="34" charset="-122"/>
                <a:ea typeface="微软雅黑 Light" panose="020B0502040204020203" pitchFamily="34" charset="-122"/>
              </a:rPr>
              <a:t>输入文字</a:t>
            </a:r>
            <a:endParaRPr lang="zh-CN" altLang="en-US" dirty="0">
              <a:latin typeface="微软雅黑 Light" panose="020B0502040204020203" pitchFamily="34" charset="-122"/>
              <a:ea typeface="微软雅黑 Light" panose="020B0502040204020203" pitchFamily="34" charset="-122"/>
            </a:endParaRPr>
          </a:p>
        </p:txBody>
      </p:sp>
      <p:sp>
        <p:nvSpPr>
          <p:cNvPr id="18"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9" name="椭圆 18"/>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9" name="Rectangle 8"/>
          <p:cNvSpPr/>
          <p:nvPr/>
        </p:nvSpPr>
        <p:spPr>
          <a:xfrm>
            <a:off x="9430870" y="6858000"/>
            <a:ext cx="14953129" cy="6858000"/>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LT" panose="02000503000000000000" pitchFamily="2" charset="0"/>
            </a:endParaRPr>
          </a:p>
        </p:txBody>
      </p:sp>
      <p:grpSp>
        <p:nvGrpSpPr>
          <p:cNvPr id="3" name="组合 2"/>
          <p:cNvGrpSpPr/>
          <p:nvPr/>
        </p:nvGrpSpPr>
        <p:grpSpPr>
          <a:xfrm>
            <a:off x="0" y="6858000"/>
            <a:ext cx="9430870" cy="6858000"/>
            <a:chOff x="0" y="6858000"/>
            <a:chExt cx="9430870" cy="6858000"/>
          </a:xfrm>
        </p:grpSpPr>
        <p:sp>
          <p:nvSpPr>
            <p:cNvPr id="17" name="Rectangle 16"/>
            <p:cNvSpPr/>
            <p:nvPr/>
          </p:nvSpPr>
          <p:spPr>
            <a:xfrm>
              <a:off x="0" y="6858000"/>
              <a:ext cx="94308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LT" panose="02000503000000000000" pitchFamily="2" charset="0"/>
              </a:endParaRPr>
            </a:p>
          </p:txBody>
        </p:sp>
        <p:sp>
          <p:nvSpPr>
            <p:cNvPr id="18" name="TextBox 17"/>
            <p:cNvSpPr txBox="1"/>
            <p:nvPr/>
          </p:nvSpPr>
          <p:spPr>
            <a:xfrm>
              <a:off x="2536282" y="8247117"/>
              <a:ext cx="5016117" cy="3170099"/>
            </a:xfrm>
            <a:prstGeom prst="rect">
              <a:avLst/>
            </a:prstGeom>
            <a:noFill/>
          </p:spPr>
          <p:txBody>
            <a:bodyPr wrap="none" rtlCol="0">
              <a:spAutoFit/>
            </a:bodyPr>
            <a:lstStyle/>
            <a:p>
              <a:pPr algn="ctr"/>
              <a:r>
                <a:rPr lang="en-US" sz="20000" dirty="0">
                  <a:solidFill>
                    <a:schemeClr val="bg1">
                      <a:lumMod val="95000"/>
                    </a:schemeClr>
                  </a:solidFill>
                  <a:latin typeface="Futura LT" panose="02000503000000000000" pitchFamily="2" charset="0"/>
                </a:rPr>
                <a:t>80%</a:t>
              </a:r>
              <a:endParaRPr lang="en-US" sz="20000" dirty="0">
                <a:solidFill>
                  <a:schemeClr val="bg1">
                    <a:lumMod val="95000"/>
                  </a:schemeClr>
                </a:solidFill>
                <a:latin typeface="Futura LT" panose="02000503000000000000" pitchFamily="2" charset="0"/>
              </a:endParaRPr>
            </a:p>
          </p:txBody>
        </p:sp>
        <p:sp>
          <p:nvSpPr>
            <p:cNvPr id="19" name="TextBox 18"/>
            <p:cNvSpPr txBox="1"/>
            <p:nvPr/>
          </p:nvSpPr>
          <p:spPr>
            <a:xfrm>
              <a:off x="3889055" y="11042187"/>
              <a:ext cx="1127232" cy="707886"/>
            </a:xfrm>
            <a:prstGeom prst="rect">
              <a:avLst/>
            </a:prstGeom>
            <a:noFill/>
          </p:spPr>
          <p:txBody>
            <a:bodyPr wrap="none" rtlCol="0">
              <a:spAutoFit/>
            </a:bodyPr>
            <a:lstStyle/>
            <a:p>
              <a:pPr algn="ctr"/>
              <a:r>
                <a:rPr lang="en-US" sz="4000" dirty="0">
                  <a:solidFill>
                    <a:schemeClr val="bg1">
                      <a:lumMod val="95000"/>
                    </a:schemeClr>
                  </a:solidFill>
                  <a:latin typeface="Futura LT" panose="02000503000000000000" pitchFamily="2" charset="0"/>
                </a:rPr>
                <a:t>OFF</a:t>
              </a:r>
              <a:endParaRPr lang="en-US" sz="4000" dirty="0">
                <a:solidFill>
                  <a:schemeClr val="bg1">
                    <a:lumMod val="95000"/>
                  </a:schemeClr>
                </a:solidFill>
                <a:latin typeface="Futura LT" panose="02000503000000000000" pitchFamily="2" charset="0"/>
              </a:endParaRPr>
            </a:p>
          </p:txBody>
        </p:sp>
      </p:grpSp>
      <p:grpSp>
        <p:nvGrpSpPr>
          <p:cNvPr id="2" name="组合 1"/>
          <p:cNvGrpSpPr/>
          <p:nvPr/>
        </p:nvGrpSpPr>
        <p:grpSpPr>
          <a:xfrm>
            <a:off x="9406241" y="2474089"/>
            <a:ext cx="11282059" cy="2916796"/>
            <a:chOff x="9406241" y="1794820"/>
            <a:chExt cx="11282059" cy="2916796"/>
          </a:xfrm>
        </p:grpSpPr>
        <p:cxnSp>
          <p:nvCxnSpPr>
            <p:cNvPr id="11" name="Straight Connector 10"/>
            <p:cNvCxnSpPr/>
            <p:nvPr/>
          </p:nvCxnSpPr>
          <p:spPr>
            <a:xfrm flipH="1" flipV="1">
              <a:off x="9406241" y="1794820"/>
              <a:ext cx="1" cy="291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340214" y="2237555"/>
              <a:ext cx="10348086" cy="203009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a:t>
              </a:r>
              <a:endParaRPr lang="en-US" sz="2800" dirty="0">
                <a:latin typeface="Futura LT" panose="02000503000000000000" pitchFamily="2" charset="0"/>
              </a:endParaRPr>
            </a:p>
          </p:txBody>
        </p:sp>
      </p:grpSp>
      <p:sp>
        <p:nvSpPr>
          <p:cNvPr id="14" name="TextBox 11"/>
          <p:cNvSpPr txBox="1"/>
          <p:nvPr/>
        </p:nvSpPr>
        <p:spPr>
          <a:xfrm>
            <a:off x="4452671" y="3501599"/>
            <a:ext cx="4698722" cy="1446550"/>
          </a:xfrm>
          <a:prstGeom prst="rect">
            <a:avLst/>
          </a:prstGeom>
          <a:noFill/>
        </p:spPr>
        <p:txBody>
          <a:bodyPr wrap="none" rtlCol="0">
            <a:spAutoFit/>
          </a:bodyPr>
          <a:lstStyle/>
          <a:p>
            <a:pPr algn="r"/>
            <a:r>
              <a:rPr lang="zh-CN" altLang="en-US" sz="8800" dirty="0">
                <a:latin typeface="微软雅黑 Light" panose="020B0502040204020203" pitchFamily="34" charset="-122"/>
                <a:ea typeface="微软雅黑 Light" panose="020B0502040204020203" pitchFamily="34" charset="-122"/>
              </a:rPr>
              <a:t>输入文字</a:t>
            </a:r>
            <a:endParaRPr lang="en-US" sz="8800" dirty="0">
              <a:latin typeface="微软雅黑 Light" panose="020B0502040204020203" pitchFamily="34" charset="-122"/>
              <a:ea typeface="微软雅黑 Light" panose="020B0502040204020203" pitchFamily="34" charset="-122"/>
            </a:endParaRPr>
          </a:p>
        </p:txBody>
      </p:sp>
      <p:sp>
        <p:nvSpPr>
          <p:cNvPr id="15"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6" name="椭圆 15"/>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5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7"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p:cNvSpPr/>
          <p:nvPr/>
        </p:nvSpPr>
        <p:spPr>
          <a:xfrm>
            <a:off x="11544301" y="0"/>
            <a:ext cx="12839700" cy="13716000"/>
          </a:xfrm>
          <a:custGeom>
            <a:avLst/>
            <a:gdLst>
              <a:gd name="connsiteX0" fmla="*/ 8947700 w 8947700"/>
              <a:gd name="connsiteY0" fmla="*/ 0 h 13497896"/>
              <a:gd name="connsiteX1" fmla="*/ 8947700 w 8947700"/>
              <a:gd name="connsiteY1" fmla="*/ 13497896 h 13497896"/>
              <a:gd name="connsiteX2" fmla="*/ 0 w 8947700"/>
              <a:gd name="connsiteY2" fmla="*/ 13497896 h 13497896"/>
            </a:gdLst>
            <a:ahLst/>
            <a:cxnLst>
              <a:cxn ang="0">
                <a:pos x="connsiteX0" y="connsiteY0"/>
              </a:cxn>
              <a:cxn ang="0">
                <a:pos x="connsiteX1" y="connsiteY1"/>
              </a:cxn>
              <a:cxn ang="0">
                <a:pos x="connsiteX2" y="connsiteY2"/>
              </a:cxn>
            </a:cxnLst>
            <a:rect l="l" t="t" r="r" b="b"/>
            <a:pathLst>
              <a:path w="8947700" h="13497896">
                <a:moveTo>
                  <a:pt x="8947700" y="0"/>
                </a:moveTo>
                <a:lnTo>
                  <a:pt x="8947700" y="13497896"/>
                </a:lnTo>
                <a:lnTo>
                  <a:pt x="0" y="13497896"/>
                </a:lnTo>
                <a:close/>
              </a:path>
            </a:pathLst>
          </a:cu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组合 1"/>
          <p:cNvGrpSpPr/>
          <p:nvPr/>
        </p:nvGrpSpPr>
        <p:grpSpPr>
          <a:xfrm>
            <a:off x="4057649" y="6170740"/>
            <a:ext cx="20326351" cy="5278310"/>
            <a:chOff x="4057649" y="6170740"/>
            <a:chExt cx="20326351" cy="5278310"/>
          </a:xfrm>
        </p:grpSpPr>
        <p:sp>
          <p:nvSpPr>
            <p:cNvPr id="22" name="Rectangle 21"/>
            <p:cNvSpPr/>
            <p:nvPr/>
          </p:nvSpPr>
          <p:spPr>
            <a:xfrm>
              <a:off x="4057649" y="6170740"/>
              <a:ext cx="20326351" cy="527831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184850" y="7235053"/>
              <a:ext cx="9864650" cy="3171482"/>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146750" y="7479029"/>
              <a:ext cx="10512350" cy="1785104"/>
            </a:xfrm>
            <a:prstGeom prst="rect">
              <a:avLst/>
            </a:prstGeom>
            <a:noFill/>
          </p:spPr>
          <p:txBody>
            <a:bodyPr wrap="square" rtlCol="0">
              <a:spAutoFit/>
            </a:bodyPr>
            <a:lstStyle/>
            <a:p>
              <a:pPr algn="ctr"/>
              <a:r>
                <a:rPr lang="en-US" sz="11000" dirty="0">
                  <a:solidFill>
                    <a:schemeClr val="bg1"/>
                  </a:solidFill>
                  <a:latin typeface="Futura LT" panose="02000503000000000000" pitchFamily="2" charset="0"/>
                </a:rPr>
                <a:t>IKEA NEW</a:t>
              </a:r>
              <a:endParaRPr lang="en-US" sz="11000" dirty="0">
                <a:solidFill>
                  <a:schemeClr val="bg1"/>
                </a:solidFill>
                <a:latin typeface="Futura LT" panose="02000503000000000000" pitchFamily="2" charset="0"/>
              </a:endParaRPr>
            </a:p>
          </p:txBody>
        </p:sp>
        <p:sp>
          <p:nvSpPr>
            <p:cNvPr id="25" name="TextBox 24"/>
            <p:cNvSpPr txBox="1"/>
            <p:nvPr/>
          </p:nvSpPr>
          <p:spPr>
            <a:xfrm>
              <a:off x="5501180" y="9166465"/>
              <a:ext cx="9617982" cy="861774"/>
            </a:xfrm>
            <a:prstGeom prst="rect">
              <a:avLst/>
            </a:prstGeom>
            <a:noFill/>
          </p:spPr>
          <p:txBody>
            <a:bodyPr wrap="square" rtlCol="0">
              <a:spAutoFit/>
            </a:bodyPr>
            <a:lstStyle/>
            <a:p>
              <a:pPr algn="ctr"/>
              <a:r>
                <a:rPr lang="en-US" sz="5000" dirty="0">
                  <a:solidFill>
                    <a:schemeClr val="bg1"/>
                  </a:solidFill>
                  <a:latin typeface="Futura LT" panose="02000503000000000000" pitchFamily="2" charset="0"/>
                </a:rPr>
                <a:t>COLLECTION</a:t>
              </a:r>
              <a:endParaRPr lang="en-US" sz="5000" dirty="0">
                <a:solidFill>
                  <a:schemeClr val="bg1"/>
                </a:solidFill>
                <a:latin typeface="Futura LT" panose="02000503000000000000" pitchFamily="2" charset="0"/>
              </a:endParaRPr>
            </a:p>
          </p:txBody>
        </p:sp>
      </p:grpSp>
      <p:grpSp>
        <p:nvGrpSpPr>
          <p:cNvPr id="10" name="组合 9"/>
          <p:cNvGrpSpPr/>
          <p:nvPr/>
        </p:nvGrpSpPr>
        <p:grpSpPr>
          <a:xfrm>
            <a:off x="2429667" y="1833133"/>
            <a:ext cx="16963233" cy="2916796"/>
            <a:chOff x="3725067" y="1794820"/>
            <a:chExt cx="16963233" cy="2916796"/>
          </a:xfrm>
        </p:grpSpPr>
        <p:cxnSp>
          <p:nvCxnSpPr>
            <p:cNvPr id="11" name="Straight Connector 10"/>
            <p:cNvCxnSpPr/>
            <p:nvPr/>
          </p:nvCxnSpPr>
          <p:spPr>
            <a:xfrm flipH="1" flipV="1">
              <a:off x="9406241" y="1794820"/>
              <a:ext cx="1" cy="291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340214" y="2237555"/>
              <a:ext cx="10348086" cy="203009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a:t>
              </a:r>
              <a:endParaRPr lang="en-US" sz="2800" dirty="0">
                <a:latin typeface="Futura LT" panose="02000503000000000000" pitchFamily="2" charset="0"/>
              </a:endParaRPr>
            </a:p>
          </p:txBody>
        </p:sp>
        <p:sp>
          <p:nvSpPr>
            <p:cNvPr id="13" name="TextBox 9"/>
            <p:cNvSpPr txBox="1"/>
            <p:nvPr/>
          </p:nvSpPr>
          <p:spPr>
            <a:xfrm>
              <a:off x="3725067" y="2274978"/>
              <a:ext cx="5041765" cy="2123658"/>
            </a:xfrm>
            <a:prstGeom prst="rect">
              <a:avLst/>
            </a:prstGeom>
            <a:noFill/>
          </p:spPr>
          <p:txBody>
            <a:bodyPr wrap="none" rtlCol="0">
              <a:spAutoFit/>
            </a:bodyPr>
            <a:lstStyle/>
            <a:p>
              <a:pPr algn="r"/>
              <a:r>
                <a:rPr lang="en-US" sz="6600" dirty="0">
                  <a:latin typeface="Futura LT" panose="02000503000000000000" pitchFamily="2" charset="0"/>
                </a:rPr>
                <a:t>CHINA</a:t>
              </a:r>
              <a:endParaRPr lang="en-US" sz="6600" dirty="0">
                <a:latin typeface="Futura LT" panose="02000503000000000000" pitchFamily="2" charset="0"/>
              </a:endParaRPr>
            </a:p>
            <a:p>
              <a:pPr algn="r"/>
              <a:r>
                <a:rPr lang="en-US" sz="6600" dirty="0">
                  <a:latin typeface="Futura LT" panose="02000503000000000000" pitchFamily="2" charset="0"/>
                </a:rPr>
                <a:t>COLLECTION</a:t>
              </a:r>
              <a:endParaRPr lang="en-US" sz="6600" dirty="0">
                <a:latin typeface="Futura LT" panose="02000503000000000000" pitchFamily="2" charset="0"/>
              </a:endParaRPr>
            </a:p>
          </p:txBody>
        </p:sp>
      </p:grpSp>
      <p:sp>
        <p:nvSpPr>
          <p:cNvPr id="14"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5" name="椭圆 14"/>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5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750"/>
                                        <p:tgtEl>
                                          <p:spTgt spid="10"/>
                                        </p:tgtEl>
                                      </p:cBhvr>
                                    </p:animEffect>
                                  </p:childTnLst>
                                </p:cTn>
                              </p:par>
                            </p:childTnLst>
                          </p:cTn>
                        </p:par>
                        <p:par>
                          <p:cTn id="13" fill="hold">
                            <p:stCondLst>
                              <p:cond delay="2000"/>
                            </p:stCondLst>
                            <p:childTnLst>
                              <p:par>
                                <p:cTn id="14" presetID="47"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14319"/>
          <a:stretch>
            <a:fillRect/>
          </a:stretch>
        </p:blipFill>
        <p:spPr>
          <a:xfrm>
            <a:off x="11383766" y="0"/>
            <a:ext cx="13000234" cy="13716000"/>
          </a:xfrm>
          <a:prstGeom prst="rect">
            <a:avLst/>
          </a:prstGeom>
        </p:spPr>
      </p:pic>
      <p:grpSp>
        <p:nvGrpSpPr>
          <p:cNvPr id="3" name="组合 2"/>
          <p:cNvGrpSpPr/>
          <p:nvPr/>
        </p:nvGrpSpPr>
        <p:grpSpPr>
          <a:xfrm>
            <a:off x="12521897" y="1174664"/>
            <a:ext cx="10751058" cy="11366672"/>
            <a:chOff x="12521897" y="1174664"/>
            <a:chExt cx="10751058" cy="11366672"/>
          </a:xfrm>
        </p:grpSpPr>
        <p:sp>
          <p:nvSpPr>
            <p:cNvPr id="16" name="Rectangle 15"/>
            <p:cNvSpPr/>
            <p:nvPr/>
          </p:nvSpPr>
          <p:spPr>
            <a:xfrm>
              <a:off x="12521897" y="1174664"/>
              <a:ext cx="10751058" cy="1136667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330609" y="4828409"/>
              <a:ext cx="7586661" cy="3954065"/>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36797" y="5558927"/>
              <a:ext cx="6629456" cy="1785104"/>
            </a:xfrm>
            <a:prstGeom prst="rect">
              <a:avLst/>
            </a:prstGeom>
            <a:noFill/>
          </p:spPr>
          <p:txBody>
            <a:bodyPr wrap="square" rtlCol="0">
              <a:spAutoFit/>
            </a:bodyPr>
            <a:lstStyle/>
            <a:p>
              <a:pPr algn="ctr"/>
              <a:r>
                <a:rPr lang="en-US" sz="11000" spc="600" dirty="0">
                  <a:solidFill>
                    <a:schemeClr val="bg1"/>
                  </a:solidFill>
                  <a:latin typeface="Futura LT" panose="02000503000000000000" pitchFamily="2" charset="0"/>
                </a:rPr>
                <a:t>FOUR</a:t>
              </a:r>
              <a:endParaRPr lang="en-US" sz="11000" spc="600" dirty="0">
                <a:solidFill>
                  <a:schemeClr val="bg1"/>
                </a:solidFill>
                <a:latin typeface="Futura LT" panose="02000503000000000000" pitchFamily="2" charset="0"/>
              </a:endParaRPr>
            </a:p>
          </p:txBody>
        </p:sp>
        <p:sp>
          <p:nvSpPr>
            <p:cNvPr id="12" name="TextBox 11"/>
            <p:cNvSpPr txBox="1"/>
            <p:nvPr/>
          </p:nvSpPr>
          <p:spPr>
            <a:xfrm>
              <a:off x="15070207" y="7246363"/>
              <a:ext cx="6638597" cy="707886"/>
            </a:xfrm>
            <a:prstGeom prst="rect">
              <a:avLst/>
            </a:prstGeom>
            <a:noFill/>
          </p:spPr>
          <p:txBody>
            <a:bodyPr wrap="square" rtlCol="0">
              <a:spAutoFit/>
            </a:bodyPr>
            <a:lstStyle/>
            <a:p>
              <a:pPr algn="ctr"/>
              <a:r>
                <a:rPr lang="en-US" sz="4000" spc="2000" dirty="0">
                  <a:solidFill>
                    <a:schemeClr val="bg1"/>
                  </a:solidFill>
                  <a:latin typeface="Futura LT" panose="02000503000000000000" pitchFamily="2" charset="0"/>
                </a:rPr>
                <a:t>COLLECTION</a:t>
              </a:r>
              <a:endParaRPr lang="en-US" sz="4000" spc="2000" dirty="0">
                <a:solidFill>
                  <a:schemeClr val="bg1"/>
                </a:solidFill>
                <a:latin typeface="Futura LT" panose="02000503000000000000" pitchFamily="2" charset="0"/>
              </a:endParaRPr>
            </a:p>
          </p:txBody>
        </p:sp>
      </p:grpSp>
      <p:sp>
        <p:nvSpPr>
          <p:cNvPr id="14" name="TextBox 13"/>
          <p:cNvSpPr txBox="1"/>
          <p:nvPr/>
        </p:nvSpPr>
        <p:spPr>
          <a:xfrm>
            <a:off x="2493414" y="6374076"/>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15" name="Straight Connector 14"/>
          <p:cNvCxnSpPr/>
          <p:nvPr/>
        </p:nvCxnSpPr>
        <p:spPr>
          <a:xfrm>
            <a:off x="3271307" y="5760731"/>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982287" y="4119128"/>
            <a:ext cx="4839795" cy="1354217"/>
          </a:xfrm>
          <a:prstGeom prst="rect">
            <a:avLst/>
          </a:prstGeom>
        </p:spPr>
        <p:txBody>
          <a:bodyPr wrap="square">
            <a:spAutoFit/>
          </a:bodyPr>
          <a:lstStyle/>
          <a:p>
            <a:pPr algn="ctr"/>
            <a:r>
              <a:rPr lang="zh-CN" altLang="en-US" sz="8200">
                <a:solidFill>
                  <a:prstClr val="black"/>
                </a:solidFill>
                <a:latin typeface="微软雅黑" panose="020B0503020204020204" pitchFamily="34" charset="-122"/>
                <a:ea typeface="微软雅黑" panose="020B0503020204020204" pitchFamily="34" charset="-122"/>
              </a:rPr>
              <a:t>风险管理 </a:t>
            </a:r>
            <a:endParaRPr lang="zh-CN" altLang="en-US" sz="82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47362" b="5264"/>
          <a:stretch>
            <a:fillRect/>
          </a:stretch>
        </p:blipFill>
        <p:spPr>
          <a:xfrm>
            <a:off x="-64547" y="-40806"/>
            <a:ext cx="24591982" cy="7128028"/>
          </a:xfrm>
          <a:prstGeom prst="rect">
            <a:avLst/>
          </a:prstGeom>
        </p:spPr>
      </p:pic>
      <p:sp>
        <p:nvSpPr>
          <p:cNvPr id="21" name="Rectangle 15"/>
          <p:cNvSpPr/>
          <p:nvPr/>
        </p:nvSpPr>
        <p:spPr>
          <a:xfrm>
            <a:off x="-23149" y="-40806"/>
            <a:ext cx="24550584" cy="7128028"/>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7"/>
          <p:cNvSpPr txBox="1"/>
          <p:nvPr/>
        </p:nvSpPr>
        <p:spPr>
          <a:xfrm>
            <a:off x="1704669" y="2505241"/>
            <a:ext cx="11019902" cy="2308324"/>
          </a:xfrm>
          <a:prstGeom prst="rect">
            <a:avLst/>
          </a:prstGeom>
          <a:noFill/>
        </p:spPr>
        <p:txBody>
          <a:bodyPr wrap="square" rtlCol="0">
            <a:spAutoFit/>
          </a:bodyPr>
          <a:lstStyle/>
          <a:p>
            <a:r>
              <a:rPr lang="en-US" altLang="zh-CN" sz="14400" dirty="0">
                <a:solidFill>
                  <a:prstClr val="white"/>
                </a:solidFill>
                <a:latin typeface="微软雅黑" panose="020B0503020204020204" pitchFamily="34" charset="-122"/>
                <a:ea typeface="微软雅黑" panose="020B0503020204020204" pitchFamily="34" charset="-122"/>
              </a:rPr>
              <a:t>CONTENTS</a:t>
            </a:r>
            <a:endParaRPr lang="zh-CN" altLang="en-US" sz="14400" dirty="0">
              <a:solidFill>
                <a:prstClr val="white"/>
              </a:solidFill>
              <a:latin typeface="微软雅黑" panose="020B0503020204020204" pitchFamily="34" charset="-122"/>
              <a:ea typeface="微软雅黑" panose="020B0503020204020204" pitchFamily="34" charset="-122"/>
            </a:endParaRPr>
          </a:p>
        </p:txBody>
      </p:sp>
      <p:pic>
        <p:nvPicPr>
          <p:cNvPr id="16" name="图片 15" descr="图片包含 监视器, 就坐, 照片&#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90" y="1199684"/>
            <a:ext cx="5626388" cy="5583520"/>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96953">
            <a:off x="2658465" y="8554353"/>
            <a:ext cx="3240570" cy="3240569"/>
          </a:xfrm>
          <a:prstGeom prst="rect">
            <a:avLst/>
          </a:prstGeom>
        </p:spPr>
      </p:pic>
      <p:sp>
        <p:nvSpPr>
          <p:cNvPr id="17" name="文本框 16"/>
          <p:cNvSpPr txBox="1"/>
          <p:nvPr/>
        </p:nvSpPr>
        <p:spPr>
          <a:xfrm>
            <a:off x="1231077" y="9417535"/>
            <a:ext cx="2762083" cy="1323438"/>
          </a:xfrm>
          <a:prstGeom prst="rect">
            <a:avLst/>
          </a:prstGeom>
          <a:noFill/>
        </p:spPr>
        <p:txBody>
          <a:bodyPr wrap="square" rtlCol="0">
            <a:spAutoFit/>
          </a:bodyPr>
          <a:lstStyle/>
          <a:p>
            <a:r>
              <a:rPr lang="en-US" altLang="zh-CN" sz="8000" b="1" dirty="0">
                <a:solidFill>
                  <a:prstClr val="black"/>
                </a:solidFill>
                <a:latin typeface="微软雅黑" panose="020B0503020204020204" pitchFamily="34" charset="-122"/>
                <a:ea typeface="微软雅黑" panose="020B0503020204020204" pitchFamily="34" charset="-122"/>
              </a:rPr>
              <a:t>ONE</a:t>
            </a:r>
            <a:endParaRPr lang="zh-CN" altLang="en-US" sz="8000" b="1" dirty="0">
              <a:solidFill>
                <a:prstClr val="black"/>
              </a:solidFill>
              <a:latin typeface="微软雅黑" panose="020B0503020204020204" pitchFamily="34" charset="-122"/>
              <a:ea typeface="微软雅黑" panose="020B0503020204020204" pitchFamily="34" charset="-122"/>
            </a:endParaRPr>
          </a:p>
        </p:txBody>
      </p:sp>
      <p:sp>
        <p:nvSpPr>
          <p:cNvPr id="18" name="矩形 17"/>
          <p:cNvSpPr/>
          <p:nvPr/>
        </p:nvSpPr>
        <p:spPr>
          <a:xfrm>
            <a:off x="3089202" y="10594276"/>
            <a:ext cx="2639748" cy="769441"/>
          </a:xfrm>
          <a:prstGeom prst="rect">
            <a:avLst/>
          </a:prstGeom>
        </p:spPr>
        <p:txBody>
          <a:bodyPr wrap="square">
            <a:spAutoFit/>
          </a:bodyPr>
          <a:lstStyle/>
          <a:p>
            <a:r>
              <a:rPr lang="zh-CN" altLang="en-US" sz="4400" dirty="0">
                <a:solidFill>
                  <a:prstClr val="black"/>
                </a:solidFill>
                <a:latin typeface="微软雅黑" panose="020B0503020204020204" pitchFamily="34" charset="-122"/>
                <a:ea typeface="微软雅黑" panose="020B0503020204020204" pitchFamily="34" charset="-122"/>
              </a:rPr>
              <a:t>市场分析 </a:t>
            </a:r>
            <a:endParaRPr lang="zh-CN" altLang="en-US" sz="4400" dirty="0">
              <a:solidFill>
                <a:prstClr val="black"/>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96953">
            <a:off x="7850036" y="8554353"/>
            <a:ext cx="3240570" cy="3240569"/>
          </a:xfrm>
          <a:prstGeom prst="rect">
            <a:avLst/>
          </a:prstGeom>
        </p:spPr>
      </p:pic>
      <p:sp>
        <p:nvSpPr>
          <p:cNvPr id="26" name="文本框 25"/>
          <p:cNvSpPr txBox="1"/>
          <p:nvPr/>
        </p:nvSpPr>
        <p:spPr>
          <a:xfrm>
            <a:off x="6334190" y="9466751"/>
            <a:ext cx="3136130" cy="1323438"/>
          </a:xfrm>
          <a:prstGeom prst="rect">
            <a:avLst/>
          </a:prstGeom>
          <a:noFill/>
        </p:spPr>
        <p:txBody>
          <a:bodyPr wrap="square" rtlCol="0">
            <a:spAutoFit/>
          </a:bodyPr>
          <a:lstStyle/>
          <a:p>
            <a:r>
              <a:rPr lang="en-US" altLang="zh-CN" sz="8000" b="1" dirty="0">
                <a:solidFill>
                  <a:prstClr val="black"/>
                </a:solidFill>
                <a:latin typeface="微软雅黑" panose="020B0503020204020204" pitchFamily="34" charset="-122"/>
                <a:ea typeface="微软雅黑" panose="020B0503020204020204" pitchFamily="34" charset="-122"/>
              </a:rPr>
              <a:t>TWO</a:t>
            </a:r>
            <a:endParaRPr lang="zh-CN" altLang="en-US" sz="8000" b="1" dirty="0">
              <a:solidFill>
                <a:prstClr val="black"/>
              </a:solidFill>
              <a:latin typeface="微软雅黑" panose="020B0503020204020204" pitchFamily="34" charset="-122"/>
              <a:ea typeface="微软雅黑" panose="020B0503020204020204" pitchFamily="34" charset="-122"/>
            </a:endParaRPr>
          </a:p>
        </p:txBody>
      </p:sp>
      <p:sp>
        <p:nvSpPr>
          <p:cNvPr id="27" name="矩形 26"/>
          <p:cNvSpPr/>
          <p:nvPr/>
        </p:nvSpPr>
        <p:spPr>
          <a:xfrm>
            <a:off x="8280773" y="10594276"/>
            <a:ext cx="2639748" cy="769441"/>
          </a:xfrm>
          <a:prstGeom prst="rect">
            <a:avLst/>
          </a:prstGeom>
        </p:spPr>
        <p:txBody>
          <a:bodyPr wrap="square">
            <a:spAutoFit/>
          </a:bodyPr>
          <a:lstStyle/>
          <a:p>
            <a:r>
              <a:rPr lang="zh-CN" altLang="en-US" sz="4400" dirty="0">
                <a:solidFill>
                  <a:prstClr val="black"/>
                </a:solidFill>
                <a:latin typeface="微软雅黑" panose="020B0503020204020204" pitchFamily="34" charset="-122"/>
                <a:ea typeface="微软雅黑" panose="020B0503020204020204" pitchFamily="34" charset="-122"/>
              </a:rPr>
              <a:t>预期目标 </a:t>
            </a:r>
            <a:endParaRPr lang="zh-CN" altLang="en-US" sz="4400" dirty="0">
              <a:solidFill>
                <a:prstClr val="black"/>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96953">
            <a:off x="13094482" y="8505138"/>
            <a:ext cx="3240570" cy="3240569"/>
          </a:xfrm>
          <a:prstGeom prst="rect">
            <a:avLst/>
          </a:prstGeom>
        </p:spPr>
      </p:pic>
      <p:sp>
        <p:nvSpPr>
          <p:cNvPr id="30" name="文本框 29"/>
          <p:cNvSpPr txBox="1"/>
          <p:nvPr/>
        </p:nvSpPr>
        <p:spPr>
          <a:xfrm>
            <a:off x="11297544" y="9403443"/>
            <a:ext cx="3544791" cy="1077217"/>
          </a:xfrm>
          <a:prstGeom prst="rect">
            <a:avLst/>
          </a:prstGeom>
          <a:noFill/>
        </p:spPr>
        <p:txBody>
          <a:bodyPr wrap="square" rtlCol="0">
            <a:spAutoFit/>
          </a:bodyPr>
          <a:lstStyle/>
          <a:p>
            <a:r>
              <a:rPr lang="en-US" altLang="zh-CN" sz="6400" b="1" dirty="0">
                <a:solidFill>
                  <a:prstClr val="black"/>
                </a:solidFill>
                <a:latin typeface="微软雅黑" panose="020B0503020204020204" pitchFamily="34" charset="-122"/>
                <a:ea typeface="微软雅黑" panose="020B0503020204020204" pitchFamily="34" charset="-122"/>
              </a:rPr>
              <a:t>THRRE</a:t>
            </a:r>
            <a:endParaRPr lang="zh-CN" altLang="en-US" sz="6400" b="1" dirty="0">
              <a:solidFill>
                <a:prstClr val="black"/>
              </a:solidFill>
              <a:latin typeface="微软雅黑" panose="020B0503020204020204" pitchFamily="34" charset="-122"/>
              <a:ea typeface="微软雅黑" panose="020B0503020204020204" pitchFamily="34" charset="-122"/>
            </a:endParaRPr>
          </a:p>
        </p:txBody>
      </p:sp>
      <p:sp>
        <p:nvSpPr>
          <p:cNvPr id="31" name="矩形 30"/>
          <p:cNvSpPr/>
          <p:nvPr/>
        </p:nvSpPr>
        <p:spPr>
          <a:xfrm>
            <a:off x="13525220" y="10545060"/>
            <a:ext cx="2639751" cy="769441"/>
          </a:xfrm>
          <a:prstGeom prst="rect">
            <a:avLst/>
          </a:prstGeom>
        </p:spPr>
        <p:txBody>
          <a:bodyPr wrap="square">
            <a:spAutoFit/>
          </a:bodyPr>
          <a:lstStyle/>
          <a:p>
            <a:r>
              <a:rPr lang="zh-CN" altLang="en-US" sz="4400" dirty="0">
                <a:solidFill>
                  <a:prstClr val="black"/>
                </a:solidFill>
                <a:latin typeface="微软雅黑" panose="020B0503020204020204" pitchFamily="34" charset="-122"/>
                <a:ea typeface="微软雅黑" panose="020B0503020204020204" pitchFamily="34" charset="-122"/>
              </a:rPr>
              <a:t>进度安排 </a:t>
            </a:r>
            <a:endParaRPr lang="zh-CN" altLang="en-US" sz="4400" dirty="0">
              <a:solidFill>
                <a:prstClr val="black"/>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96953">
            <a:off x="18655604" y="8554355"/>
            <a:ext cx="3240570" cy="3240568"/>
          </a:xfrm>
          <a:prstGeom prst="rect">
            <a:avLst/>
          </a:prstGeom>
        </p:spPr>
      </p:pic>
      <p:sp>
        <p:nvSpPr>
          <p:cNvPr id="34" name="文本框 33"/>
          <p:cNvSpPr txBox="1"/>
          <p:nvPr/>
        </p:nvSpPr>
        <p:spPr>
          <a:xfrm>
            <a:off x="17053558" y="9433194"/>
            <a:ext cx="3544790" cy="1200329"/>
          </a:xfrm>
          <a:prstGeom prst="rect">
            <a:avLst/>
          </a:prstGeom>
          <a:noFill/>
        </p:spPr>
        <p:txBody>
          <a:bodyPr wrap="square" rtlCol="0">
            <a:spAutoFit/>
          </a:bodyPr>
          <a:lstStyle/>
          <a:p>
            <a:r>
              <a:rPr lang="en-US" altLang="zh-CN" sz="7200" b="1" dirty="0">
                <a:solidFill>
                  <a:prstClr val="black"/>
                </a:solidFill>
                <a:latin typeface="微软雅黑" panose="020B0503020204020204" pitchFamily="34" charset="-122"/>
                <a:ea typeface="微软雅黑" panose="020B0503020204020204" pitchFamily="34" charset="-122"/>
              </a:rPr>
              <a:t>FOUR</a:t>
            </a:r>
            <a:endParaRPr lang="zh-CN" altLang="en-US" sz="7200" b="1" dirty="0">
              <a:solidFill>
                <a:prstClr val="black"/>
              </a:solidFill>
              <a:latin typeface="微软雅黑" panose="020B0503020204020204" pitchFamily="34" charset="-122"/>
              <a:ea typeface="微软雅黑" panose="020B0503020204020204" pitchFamily="34" charset="-122"/>
            </a:endParaRPr>
          </a:p>
        </p:txBody>
      </p:sp>
      <p:sp>
        <p:nvSpPr>
          <p:cNvPr id="35" name="矩形 34"/>
          <p:cNvSpPr/>
          <p:nvPr/>
        </p:nvSpPr>
        <p:spPr>
          <a:xfrm>
            <a:off x="19086340" y="10594277"/>
            <a:ext cx="2639748" cy="769441"/>
          </a:xfrm>
          <a:prstGeom prst="rect">
            <a:avLst/>
          </a:prstGeom>
        </p:spPr>
        <p:txBody>
          <a:bodyPr wrap="square">
            <a:spAutoFit/>
          </a:bodyPr>
          <a:lstStyle/>
          <a:p>
            <a:r>
              <a:rPr lang="zh-CN" altLang="en-US" sz="4400" dirty="0">
                <a:solidFill>
                  <a:prstClr val="black"/>
                </a:solidFill>
                <a:latin typeface="微软雅黑" panose="020B0503020204020204" pitchFamily="34" charset="-122"/>
                <a:ea typeface="微软雅黑" panose="020B0503020204020204" pitchFamily="34" charset="-122"/>
              </a:rPr>
              <a:t>风险管理 </a:t>
            </a:r>
            <a:endParaRPr lang="zh-CN" altLang="en-US" sz="44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583" t="21601" r="-583" b="3977"/>
          <a:stretch>
            <a:fillRect/>
          </a:stretch>
        </p:blipFill>
        <p:spPr>
          <a:xfrm>
            <a:off x="1" y="-156957"/>
            <a:ext cx="24591982" cy="11197814"/>
          </a:xfrm>
          <a:prstGeom prst="rect">
            <a:avLst/>
          </a:prstGeom>
        </p:spPr>
      </p:pic>
      <p:sp>
        <p:nvSpPr>
          <p:cNvPr id="3" name="矩形 2"/>
          <p:cNvSpPr/>
          <p:nvPr/>
        </p:nvSpPr>
        <p:spPr>
          <a:xfrm>
            <a:off x="13649960" y="2651760"/>
            <a:ext cx="10734040" cy="558038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4" name="矩形 3"/>
          <p:cNvSpPr/>
          <p:nvPr/>
        </p:nvSpPr>
        <p:spPr>
          <a:xfrm>
            <a:off x="-8890" y="5635736"/>
            <a:ext cx="772160" cy="54051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dirty="0">
                <a:solidFill>
                  <a:schemeClr val="bg1"/>
                </a:solidFill>
                <a:latin typeface="华文细黑" pitchFamily="2" charset="-122"/>
                <a:ea typeface="华文细黑" pitchFamily="2" charset="-122"/>
                <a:sym typeface="+mn-ea"/>
              </a:rPr>
              <a:t>F</a:t>
            </a:r>
            <a:r>
              <a:rPr lang="en-US" altLang="zh-CN" sz="7200" dirty="0">
                <a:solidFill>
                  <a:schemeClr val="bg1"/>
                </a:solidFill>
                <a:latin typeface="华文细黑" pitchFamily="2" charset="-122"/>
                <a:ea typeface="华文细黑" pitchFamily="2" charset="-122"/>
                <a:sym typeface="+mn-ea"/>
              </a:rPr>
              <a:t>A</a:t>
            </a:r>
            <a:r>
              <a:rPr lang="en-US" altLang="zh-CN" sz="7200" b="1" dirty="0">
                <a:solidFill>
                  <a:schemeClr val="bg1"/>
                </a:solidFill>
                <a:latin typeface="华文细黑" pitchFamily="2" charset="-122"/>
                <a:ea typeface="华文细黑" pitchFamily="2" charset="-122"/>
                <a:sym typeface="+mn-ea"/>
              </a:rPr>
              <a:t>SHION</a:t>
            </a:r>
            <a:endParaRPr lang="en-US" altLang="zh-CN" sz="7200" b="1" dirty="0">
              <a:solidFill>
                <a:schemeClr val="bg1"/>
              </a:solidFill>
              <a:latin typeface="华文细黑" pitchFamily="2" charset="-122"/>
              <a:ea typeface="华文细黑" pitchFamily="2" charset="-122"/>
              <a:sym typeface="+mn-ea"/>
            </a:endParaRPr>
          </a:p>
        </p:txBody>
      </p:sp>
      <p:sp>
        <p:nvSpPr>
          <p:cNvPr id="7" name="TextBox 11"/>
          <p:cNvSpPr txBox="1"/>
          <p:nvPr/>
        </p:nvSpPr>
        <p:spPr>
          <a:xfrm>
            <a:off x="20210781" y="3429000"/>
            <a:ext cx="3806190" cy="584775"/>
          </a:xfrm>
          <a:prstGeom prst="rect">
            <a:avLst/>
          </a:prstGeom>
          <a:noFill/>
        </p:spPr>
        <p:txBody>
          <a:bodyPr wrap="square" rtlCol="0">
            <a:spAutoFit/>
          </a:bodyPr>
          <a:lstStyle/>
          <a:p>
            <a:pPr algn="r"/>
            <a:r>
              <a:rPr sz="3200" b="1" dirty="0">
                <a:solidFill>
                  <a:schemeClr val="bg1"/>
                </a:solidFill>
                <a:latin typeface="微软雅黑" panose="020B0503020204020204" pitchFamily="34" charset="-122"/>
                <a:ea typeface="微软雅黑" panose="020B0503020204020204" pitchFamily="34" charset="-122"/>
              </a:rPr>
              <a:t>单击此处输入标题</a:t>
            </a:r>
            <a:endParaRPr sz="3200"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4188441" y="4392930"/>
            <a:ext cx="9828530" cy="2807948"/>
          </a:xfrm>
          <a:prstGeom prst="rect">
            <a:avLst/>
          </a:prstGeom>
        </p:spPr>
        <p:txBody>
          <a:bodyPr wrap="square">
            <a:spAutoFit/>
          </a:bodyPr>
          <a:lstStyle/>
          <a:p>
            <a:pPr algn="r" fontAlgn="auto">
              <a:lnSpc>
                <a:spcPct val="150000"/>
              </a:lnSpc>
            </a:pPr>
            <a:r>
              <a:rPr lang="zh-CN" altLang="en-US" sz="2000">
                <a:solidFill>
                  <a:schemeClr val="bg1"/>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zh-CN" altLang="en-US" sz="2000">
              <a:solidFill>
                <a:schemeClr val="bg1"/>
              </a:solidFill>
              <a:latin typeface="微软雅黑" panose="020B0503020204020204" pitchFamily="34" charset="-122"/>
              <a:ea typeface="微软雅黑" panose="020B0503020204020204" pitchFamily="34" charset="-122"/>
              <a:sym typeface="+mn-ea"/>
            </a:endParaRPr>
          </a:p>
          <a:p>
            <a:pPr algn="r" fontAlgn="auto">
              <a:lnSpc>
                <a:spcPct val="150000"/>
              </a:lnSpc>
            </a:pPr>
            <a:endParaRPr lang="zh-CN" altLang="en-US" sz="2000">
              <a:solidFill>
                <a:schemeClr val="bg1"/>
              </a:solidFill>
              <a:latin typeface="微软雅黑" panose="020B0503020204020204" pitchFamily="34" charset="-122"/>
              <a:ea typeface="微软雅黑" panose="020B0503020204020204" pitchFamily="34" charset="-122"/>
              <a:sym typeface="+mn-ea"/>
            </a:endParaRPr>
          </a:p>
          <a:p>
            <a:pPr algn="r" fontAlgn="auto">
              <a:lnSpc>
                <a:spcPct val="150000"/>
              </a:lnSpc>
            </a:pPr>
            <a:r>
              <a:rPr lang="zh-CN" altLang="en-US" sz="2000">
                <a:solidFill>
                  <a:schemeClr val="bg1"/>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2000" dirty="0">
              <a:solidFill>
                <a:schemeClr val="bg1"/>
              </a:solidFill>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11347451" y="11338561"/>
            <a:ext cx="11372850" cy="1458220"/>
          </a:xfrm>
          <a:prstGeom prst="rect">
            <a:avLst/>
          </a:prstGeom>
        </p:spPr>
        <p:txBody>
          <a:bodyPr wrap="square">
            <a:spAutoFit/>
          </a:bodyPr>
          <a:lstStyle/>
          <a:p>
            <a:pPr algn="l" fontAlgn="auto">
              <a:lnSpc>
                <a:spcPct val="20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1"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solidFill>
                  <a:schemeClr val="accent3"/>
                </a:solidFill>
                <a:latin typeface="微软雅黑" panose="020B0503020204020204" pitchFamily="34" charset="-122"/>
                <a:ea typeface="微软雅黑" panose="020B0503020204020204" pitchFamily="34" charset="-122"/>
              </a:rPr>
              <a:t>单击此处输入标题</a:t>
            </a:r>
            <a:endParaRPr lang="zh-CN" altLang="en-US" sz="4000" b="1" dirty="0">
              <a:solidFill>
                <a:schemeClr val="accent3"/>
              </a:solidFill>
              <a:latin typeface="微软雅黑" panose="020B0503020204020204" pitchFamily="34" charset="-122"/>
              <a:ea typeface="微软雅黑" panose="020B0503020204020204" pitchFamily="34" charset="-122"/>
            </a:endParaRPr>
          </a:p>
        </p:txBody>
      </p:sp>
      <p:sp>
        <p:nvSpPr>
          <p:cNvPr id="12" name="椭圆 11"/>
          <p:cNvSpPr/>
          <p:nvPr/>
        </p:nvSpPr>
        <p:spPr>
          <a:xfrm>
            <a:off x="11408593"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1900630"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2392665"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p:stCondLst>
                              <p:cond delay="1500"/>
                            </p:stCondLst>
                            <p:childTnLst>
                              <p:par>
                                <p:cTn id="18" presetID="12" presetClass="entr" presetSubtype="4" fill="hold" grpId="1"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par>
                          <p:cTn id="22" fill="hold">
                            <p:stCondLst>
                              <p:cond delay="2000"/>
                            </p:stCondLst>
                            <p:childTnLst>
                              <p:par>
                                <p:cTn id="23" presetID="42" presetClass="entr" presetSubtype="0" fill="hold" grpId="1"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2" presetClass="entr" presetSubtype="8" fill="hold" grpId="1"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4" grpId="1" bldLvl="0" animBg="1"/>
      <p:bldP spid="7" grpId="0"/>
      <p:bldP spid="13" grpId="0"/>
      <p:bldP spid="13" grpId="1"/>
      <p:bldP spid="5" grpId="0"/>
      <p:bldP spid="5" grpId="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V="1">
            <a:off x="4661808" y="6921519"/>
            <a:ext cx="15989300" cy="91438"/>
          </a:xfrm>
          <a:prstGeom prst="rect">
            <a:avLst/>
          </a:prstGeom>
          <a:solidFill>
            <a:schemeClr val="bg1">
              <a:lumMod val="50000"/>
            </a:scheme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3600" kern="0">
              <a:latin typeface="Calibri" panose="020F0502020204030204"/>
              <a:ea typeface="幼圆"/>
            </a:endParaRPr>
          </a:p>
        </p:txBody>
      </p:sp>
      <p:sp>
        <p:nvSpPr>
          <p:cNvPr id="3" name="任意多边形 5"/>
          <p:cNvSpPr/>
          <p:nvPr/>
        </p:nvSpPr>
        <p:spPr>
          <a:xfrm>
            <a:off x="6989084" y="4953455"/>
            <a:ext cx="1812924" cy="1936750"/>
          </a:xfrm>
          <a:custGeom>
            <a:avLst/>
            <a:gdLst>
              <a:gd name="connsiteX0" fmla="*/ 452761 w 905522"/>
              <a:gd name="connsiteY0" fmla="*/ 0 h 968365"/>
              <a:gd name="connsiteX1" fmla="*/ 905522 w 905522"/>
              <a:gd name="connsiteY1" fmla="*/ 226381 h 968365"/>
              <a:gd name="connsiteX2" fmla="*/ 905522 w 905522"/>
              <a:gd name="connsiteY2" fmla="*/ 741985 h 968365"/>
              <a:gd name="connsiteX3" fmla="*/ 452761 w 905522"/>
              <a:gd name="connsiteY3" fmla="*/ 968365 h 968365"/>
              <a:gd name="connsiteX4" fmla="*/ 0 w 905522"/>
              <a:gd name="connsiteY4" fmla="*/ 741985 h 968365"/>
              <a:gd name="connsiteX5" fmla="*/ 0 w 905522"/>
              <a:gd name="connsiteY5" fmla="*/ 226381 h 96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22" h="968365">
                <a:moveTo>
                  <a:pt x="452761" y="0"/>
                </a:moveTo>
                <a:lnTo>
                  <a:pt x="905522" y="226381"/>
                </a:lnTo>
                <a:lnTo>
                  <a:pt x="905522" y="741985"/>
                </a:lnTo>
                <a:lnTo>
                  <a:pt x="452761" y="968365"/>
                </a:lnTo>
                <a:lnTo>
                  <a:pt x="0" y="741985"/>
                </a:lnTo>
                <a:lnTo>
                  <a:pt x="0" y="226381"/>
                </a:lnTo>
                <a:close/>
              </a:path>
            </a:pathLst>
          </a:custGeom>
          <a:solidFill>
            <a:srgbClr val="000000"/>
          </a:solidFill>
          <a:ln w="12700" cap="flat" cmpd="sng" algn="ctr">
            <a:noFill/>
            <a:prstDash val="solid"/>
            <a:miter lim="800000"/>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添加文字</a:t>
            </a:r>
            <a:endPar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任意多边形 28"/>
          <p:cNvSpPr/>
          <p:nvPr/>
        </p:nvSpPr>
        <p:spPr>
          <a:xfrm>
            <a:off x="11773811" y="4953455"/>
            <a:ext cx="1812926" cy="1936750"/>
          </a:xfrm>
          <a:custGeom>
            <a:avLst/>
            <a:gdLst>
              <a:gd name="connsiteX0" fmla="*/ 452761 w 905522"/>
              <a:gd name="connsiteY0" fmla="*/ 0 h 968365"/>
              <a:gd name="connsiteX1" fmla="*/ 905522 w 905522"/>
              <a:gd name="connsiteY1" fmla="*/ 226381 h 968365"/>
              <a:gd name="connsiteX2" fmla="*/ 905522 w 905522"/>
              <a:gd name="connsiteY2" fmla="*/ 741985 h 968365"/>
              <a:gd name="connsiteX3" fmla="*/ 452761 w 905522"/>
              <a:gd name="connsiteY3" fmla="*/ 968365 h 968365"/>
              <a:gd name="connsiteX4" fmla="*/ 0 w 905522"/>
              <a:gd name="connsiteY4" fmla="*/ 741985 h 968365"/>
              <a:gd name="connsiteX5" fmla="*/ 0 w 905522"/>
              <a:gd name="connsiteY5" fmla="*/ 226381 h 96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22" h="968365">
                <a:moveTo>
                  <a:pt x="452761" y="0"/>
                </a:moveTo>
                <a:lnTo>
                  <a:pt x="905522" y="226381"/>
                </a:lnTo>
                <a:lnTo>
                  <a:pt x="905522" y="741985"/>
                </a:lnTo>
                <a:lnTo>
                  <a:pt x="452761" y="968365"/>
                </a:lnTo>
                <a:lnTo>
                  <a:pt x="0" y="741985"/>
                </a:lnTo>
                <a:lnTo>
                  <a:pt x="0" y="226381"/>
                </a:lnTo>
                <a:close/>
              </a:path>
            </a:pathLst>
          </a:custGeom>
          <a:solidFill>
            <a:srgbClr val="000000"/>
          </a:solidFill>
          <a:ln w="12700" cap="flat" cmpd="sng" algn="ctr">
            <a:noFill/>
            <a:prstDash val="solid"/>
            <a:miter lim="800000"/>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添加文字</a:t>
            </a:r>
            <a:endPar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任意多边形 40"/>
          <p:cNvSpPr/>
          <p:nvPr/>
        </p:nvSpPr>
        <p:spPr>
          <a:xfrm>
            <a:off x="16558534" y="4953455"/>
            <a:ext cx="1812924" cy="1936750"/>
          </a:xfrm>
          <a:custGeom>
            <a:avLst/>
            <a:gdLst>
              <a:gd name="connsiteX0" fmla="*/ 452761 w 905522"/>
              <a:gd name="connsiteY0" fmla="*/ 0 h 968365"/>
              <a:gd name="connsiteX1" fmla="*/ 905522 w 905522"/>
              <a:gd name="connsiteY1" fmla="*/ 226381 h 968365"/>
              <a:gd name="connsiteX2" fmla="*/ 905522 w 905522"/>
              <a:gd name="connsiteY2" fmla="*/ 741985 h 968365"/>
              <a:gd name="connsiteX3" fmla="*/ 452761 w 905522"/>
              <a:gd name="connsiteY3" fmla="*/ 968365 h 968365"/>
              <a:gd name="connsiteX4" fmla="*/ 0 w 905522"/>
              <a:gd name="connsiteY4" fmla="*/ 741985 h 968365"/>
              <a:gd name="connsiteX5" fmla="*/ 0 w 905522"/>
              <a:gd name="connsiteY5" fmla="*/ 226381 h 96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22" h="968365">
                <a:moveTo>
                  <a:pt x="452761" y="0"/>
                </a:moveTo>
                <a:lnTo>
                  <a:pt x="905522" y="226381"/>
                </a:lnTo>
                <a:lnTo>
                  <a:pt x="905522" y="741985"/>
                </a:lnTo>
                <a:lnTo>
                  <a:pt x="452761" y="968365"/>
                </a:lnTo>
                <a:lnTo>
                  <a:pt x="0" y="741985"/>
                </a:lnTo>
                <a:lnTo>
                  <a:pt x="0" y="226381"/>
                </a:lnTo>
                <a:close/>
              </a:path>
            </a:pathLst>
          </a:custGeom>
          <a:solidFill>
            <a:srgbClr val="000000"/>
          </a:solidFill>
          <a:ln w="12700" cap="flat" cmpd="sng" algn="ctr">
            <a:noFill/>
            <a:prstDash val="solid"/>
            <a:miter lim="800000"/>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添加文字</a:t>
            </a:r>
            <a:endParaRPr lang="zh-CN" altLang="en-US" sz="28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任意多边形 42"/>
          <p:cNvSpPr/>
          <p:nvPr/>
        </p:nvSpPr>
        <p:spPr>
          <a:xfrm>
            <a:off x="9383037" y="7020379"/>
            <a:ext cx="1809750" cy="1936750"/>
          </a:xfrm>
          <a:custGeom>
            <a:avLst/>
            <a:gdLst>
              <a:gd name="connsiteX0" fmla="*/ 452761 w 905522"/>
              <a:gd name="connsiteY0" fmla="*/ 0 h 968366"/>
              <a:gd name="connsiteX1" fmla="*/ 905522 w 905522"/>
              <a:gd name="connsiteY1" fmla="*/ 226381 h 968366"/>
              <a:gd name="connsiteX2" fmla="*/ 905522 w 905522"/>
              <a:gd name="connsiteY2" fmla="*/ 741986 h 968366"/>
              <a:gd name="connsiteX3" fmla="*/ 452761 w 905522"/>
              <a:gd name="connsiteY3" fmla="*/ 968366 h 968366"/>
              <a:gd name="connsiteX4" fmla="*/ 0 w 905522"/>
              <a:gd name="connsiteY4" fmla="*/ 741986 h 968366"/>
              <a:gd name="connsiteX5" fmla="*/ 0 w 905522"/>
              <a:gd name="connsiteY5" fmla="*/ 226381 h 9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22" h="968366">
                <a:moveTo>
                  <a:pt x="452761" y="0"/>
                </a:moveTo>
                <a:lnTo>
                  <a:pt x="905522" y="226381"/>
                </a:lnTo>
                <a:lnTo>
                  <a:pt x="905522" y="741986"/>
                </a:lnTo>
                <a:lnTo>
                  <a:pt x="452761" y="968366"/>
                </a:lnTo>
                <a:lnTo>
                  <a:pt x="0" y="741986"/>
                </a:lnTo>
                <a:lnTo>
                  <a:pt x="0" y="226381"/>
                </a:lnTo>
                <a:close/>
              </a:path>
            </a:pathLst>
          </a:custGeom>
          <a:solidFill>
            <a:srgbClr val="7F7F7F"/>
          </a:solidFill>
          <a:ln w="12700" cap="flat" cmpd="sng" algn="ctr">
            <a:noFill/>
            <a:prstDash val="solid"/>
            <a:miter lim="800000"/>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kern="0" dirty="0">
                <a:latin typeface="微软雅黑" panose="020B0503020204020204" pitchFamily="34" charset="-122"/>
                <a:ea typeface="微软雅黑" panose="020B0503020204020204" pitchFamily="34" charset="-122"/>
                <a:cs typeface="Arial" panose="020B0604020202020204" pitchFamily="34" charset="0"/>
              </a:rPr>
              <a:t>添加文字</a:t>
            </a:r>
            <a:endParaRPr lang="zh-CN" altLang="en-US" sz="2800" b="1"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任意多边形 45"/>
          <p:cNvSpPr/>
          <p:nvPr/>
        </p:nvSpPr>
        <p:spPr>
          <a:xfrm>
            <a:off x="14167761" y="7020379"/>
            <a:ext cx="1809750" cy="1936750"/>
          </a:xfrm>
          <a:custGeom>
            <a:avLst/>
            <a:gdLst>
              <a:gd name="connsiteX0" fmla="*/ 452761 w 905522"/>
              <a:gd name="connsiteY0" fmla="*/ 0 h 968366"/>
              <a:gd name="connsiteX1" fmla="*/ 905522 w 905522"/>
              <a:gd name="connsiteY1" fmla="*/ 226381 h 968366"/>
              <a:gd name="connsiteX2" fmla="*/ 905522 w 905522"/>
              <a:gd name="connsiteY2" fmla="*/ 741986 h 968366"/>
              <a:gd name="connsiteX3" fmla="*/ 452761 w 905522"/>
              <a:gd name="connsiteY3" fmla="*/ 968366 h 968366"/>
              <a:gd name="connsiteX4" fmla="*/ 0 w 905522"/>
              <a:gd name="connsiteY4" fmla="*/ 741986 h 968366"/>
              <a:gd name="connsiteX5" fmla="*/ 0 w 905522"/>
              <a:gd name="connsiteY5" fmla="*/ 226381 h 96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22" h="968366">
                <a:moveTo>
                  <a:pt x="452761" y="0"/>
                </a:moveTo>
                <a:lnTo>
                  <a:pt x="905522" y="226381"/>
                </a:lnTo>
                <a:lnTo>
                  <a:pt x="905522" y="741986"/>
                </a:lnTo>
                <a:lnTo>
                  <a:pt x="452761" y="968366"/>
                </a:lnTo>
                <a:lnTo>
                  <a:pt x="0" y="741986"/>
                </a:lnTo>
                <a:lnTo>
                  <a:pt x="0" y="226381"/>
                </a:lnTo>
                <a:close/>
              </a:path>
            </a:pathLst>
          </a:custGeom>
          <a:solidFill>
            <a:srgbClr val="7F7F7F"/>
          </a:solidFill>
          <a:ln w="12700" cap="flat" cmpd="sng" algn="ctr">
            <a:noFill/>
            <a:prstDash val="solid"/>
            <a:miter lim="800000"/>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800" b="1" kern="0" dirty="0">
                <a:latin typeface="微软雅黑" panose="020B0503020204020204" pitchFamily="34" charset="-122"/>
                <a:ea typeface="微软雅黑" panose="020B0503020204020204" pitchFamily="34" charset="-122"/>
                <a:cs typeface="Arial" panose="020B0604020202020204" pitchFamily="34" charset="0"/>
              </a:rPr>
              <a:t>添加文字</a:t>
            </a:r>
            <a:endParaRPr lang="zh-CN" altLang="en-US" sz="2800" b="1"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矩形 7"/>
          <p:cNvSpPr/>
          <p:nvPr/>
        </p:nvSpPr>
        <p:spPr>
          <a:xfrm>
            <a:off x="5966479" y="2555570"/>
            <a:ext cx="385813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err="1">
                <a:latin typeface="微软雅黑" panose="020B0503020204020204" pitchFamily="34" charset="-122"/>
                <a:ea typeface="微软雅黑" panose="020B0503020204020204" pitchFamily="34" charset="-122"/>
              </a:rPr>
              <a:t>Loem</a:t>
            </a:r>
            <a:r>
              <a:rPr lang="en-US" altLang="zh-CN" sz="2400" dirty="0">
                <a:latin typeface="微软雅黑" panose="020B0503020204020204" pitchFamily="34" charset="-122"/>
                <a:ea typeface="微软雅黑" panose="020B0503020204020204" pitchFamily="34" charset="-122"/>
              </a:rPr>
              <a:t> ipsum dolor </a:t>
            </a:r>
            <a:r>
              <a:rPr lang="en-US" altLang="zh-CN" sz="2400" dirty="0" err="1">
                <a:latin typeface="微软雅黑" panose="020B0503020204020204" pitchFamily="34" charset="-122"/>
                <a:ea typeface="微软雅黑" panose="020B0503020204020204" pitchFamily="34" charset="-122"/>
              </a:rPr>
              <a:t>sameman</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tanam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casectetur</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adipiscing</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elit</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tamam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dalam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qoue</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sampe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9" name="矩形 8"/>
          <p:cNvSpPr/>
          <p:nvPr/>
        </p:nvSpPr>
        <p:spPr>
          <a:xfrm>
            <a:off x="8358843" y="9371826"/>
            <a:ext cx="385813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err="1">
                <a:latin typeface="微软雅黑" panose="020B0503020204020204" pitchFamily="34" charset="-122"/>
                <a:ea typeface="微软雅黑" panose="020B0503020204020204" pitchFamily="34" charset="-122"/>
              </a:rPr>
              <a:t>Loem</a:t>
            </a:r>
            <a:r>
              <a:rPr lang="en-US" altLang="zh-CN" sz="2400" dirty="0">
                <a:latin typeface="微软雅黑" panose="020B0503020204020204" pitchFamily="34" charset="-122"/>
                <a:ea typeface="微软雅黑" panose="020B0503020204020204" pitchFamily="34" charset="-122"/>
              </a:rPr>
              <a:t> ipsum dolor </a:t>
            </a:r>
            <a:r>
              <a:rPr lang="en-US" altLang="zh-CN" sz="2400" dirty="0" err="1">
                <a:latin typeface="微软雅黑" panose="020B0503020204020204" pitchFamily="34" charset="-122"/>
                <a:ea typeface="微软雅黑" panose="020B0503020204020204" pitchFamily="34" charset="-122"/>
              </a:rPr>
              <a:t>sameman</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tanam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casectetur</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adipiscing</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elit</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tamam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dalam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qoue</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sampe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10" name="矩形 9"/>
          <p:cNvSpPr/>
          <p:nvPr/>
        </p:nvSpPr>
        <p:spPr>
          <a:xfrm>
            <a:off x="10751205" y="2555570"/>
            <a:ext cx="385813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err="1">
                <a:latin typeface="微软雅黑" panose="020B0503020204020204" pitchFamily="34" charset="-122"/>
                <a:ea typeface="微软雅黑" panose="020B0503020204020204" pitchFamily="34" charset="-122"/>
              </a:rPr>
              <a:t>Loem</a:t>
            </a:r>
            <a:r>
              <a:rPr lang="en-US" altLang="zh-CN" sz="2400" dirty="0">
                <a:latin typeface="微软雅黑" panose="020B0503020204020204" pitchFamily="34" charset="-122"/>
                <a:ea typeface="微软雅黑" panose="020B0503020204020204" pitchFamily="34" charset="-122"/>
              </a:rPr>
              <a:t> ipsum dolor </a:t>
            </a:r>
            <a:r>
              <a:rPr lang="en-US" altLang="zh-CN" sz="2400" dirty="0" err="1">
                <a:latin typeface="微软雅黑" panose="020B0503020204020204" pitchFamily="34" charset="-122"/>
                <a:ea typeface="微软雅黑" panose="020B0503020204020204" pitchFamily="34" charset="-122"/>
              </a:rPr>
              <a:t>sameman</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tanam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casectetur</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adipiscing</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elit</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tamam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dalam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qoue</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sampe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11" name="矩形 10"/>
          <p:cNvSpPr/>
          <p:nvPr/>
        </p:nvSpPr>
        <p:spPr>
          <a:xfrm>
            <a:off x="13143567" y="9349794"/>
            <a:ext cx="385813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err="1">
                <a:latin typeface="微软雅黑" panose="020B0503020204020204" pitchFamily="34" charset="-122"/>
                <a:ea typeface="微软雅黑" panose="020B0503020204020204" pitchFamily="34" charset="-122"/>
              </a:rPr>
              <a:t>Loem</a:t>
            </a:r>
            <a:r>
              <a:rPr lang="en-US" altLang="zh-CN" sz="2400" dirty="0">
                <a:latin typeface="微软雅黑" panose="020B0503020204020204" pitchFamily="34" charset="-122"/>
                <a:ea typeface="微软雅黑" panose="020B0503020204020204" pitchFamily="34" charset="-122"/>
              </a:rPr>
              <a:t> ipsum dolor </a:t>
            </a:r>
            <a:r>
              <a:rPr lang="en-US" altLang="zh-CN" sz="2400" dirty="0" err="1">
                <a:latin typeface="微软雅黑" panose="020B0503020204020204" pitchFamily="34" charset="-122"/>
                <a:ea typeface="微软雅黑" panose="020B0503020204020204" pitchFamily="34" charset="-122"/>
              </a:rPr>
              <a:t>sameman</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tanam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casectetur</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adipiscing</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elit</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tamam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dalam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qoue</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sampe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12" name="矩形 11"/>
          <p:cNvSpPr/>
          <p:nvPr/>
        </p:nvSpPr>
        <p:spPr>
          <a:xfrm>
            <a:off x="15535931" y="2555570"/>
            <a:ext cx="3858134"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err="1">
                <a:latin typeface="微软雅黑" panose="020B0503020204020204" pitchFamily="34" charset="-122"/>
                <a:ea typeface="微软雅黑" panose="020B0503020204020204" pitchFamily="34" charset="-122"/>
              </a:rPr>
              <a:t>Loem</a:t>
            </a:r>
            <a:r>
              <a:rPr lang="en-US" altLang="zh-CN" sz="2400" dirty="0">
                <a:latin typeface="微软雅黑" panose="020B0503020204020204" pitchFamily="34" charset="-122"/>
                <a:ea typeface="微软雅黑" panose="020B0503020204020204" pitchFamily="34" charset="-122"/>
              </a:rPr>
              <a:t> ipsum dolor </a:t>
            </a:r>
            <a:r>
              <a:rPr lang="en-US" altLang="zh-CN" sz="2400" dirty="0" err="1">
                <a:latin typeface="微软雅黑" panose="020B0503020204020204" pitchFamily="34" charset="-122"/>
                <a:ea typeface="微软雅黑" panose="020B0503020204020204" pitchFamily="34" charset="-122"/>
              </a:rPr>
              <a:t>sameman</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tanam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casectetur</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adipiscing</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elit</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tamam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dalam</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qoue</a:t>
            </a:r>
            <a:r>
              <a:rPr lang="en-US" altLang="zh-CN"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sampe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292880" y="3950032"/>
            <a:ext cx="3973868" cy="3943592"/>
            <a:chOff x="382504" y="3056556"/>
            <a:chExt cx="3405234" cy="3379290"/>
          </a:xfrm>
        </p:grpSpPr>
        <p:pic>
          <p:nvPicPr>
            <p:cNvPr id="14" name="图片 13" descr="图片包含 户外, 地面, 摇滚, 天空&#10;&#10;已生成极高可信度的说明"/>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r="22731" b="44462"/>
            <a:stretch>
              <a:fillRect/>
            </a:stretch>
          </p:blipFill>
          <p:spPr>
            <a:xfrm>
              <a:off x="813836" y="3381750"/>
              <a:ext cx="2472117" cy="2365907"/>
            </a:xfrm>
            <a:prstGeom prst="rect">
              <a:avLst/>
            </a:prstGeom>
          </p:spPr>
        </p:pic>
        <p:pic>
          <p:nvPicPr>
            <p:cNvPr id="15" name="图片 14" descr="图片包含 监视器, 照片, 就坐, 顶部&#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04" y="3056556"/>
              <a:ext cx="3405234" cy="3379290"/>
            </a:xfrm>
            <a:prstGeom prst="rect">
              <a:avLst/>
            </a:prstGeom>
          </p:spPr>
        </p:pic>
      </p:grpSp>
      <p:grpSp>
        <p:nvGrpSpPr>
          <p:cNvPr id="16" name="组合 15"/>
          <p:cNvGrpSpPr/>
          <p:nvPr/>
        </p:nvGrpSpPr>
        <p:grpSpPr>
          <a:xfrm>
            <a:off x="18995206" y="5921828"/>
            <a:ext cx="3992700" cy="3962280"/>
            <a:chOff x="5922450" y="270141"/>
            <a:chExt cx="3781386" cy="3752576"/>
          </a:xfrm>
        </p:grpSpPr>
        <p:pic>
          <p:nvPicPr>
            <p:cNvPr id="17" name="图片 16" descr="图片包含 人员, 户外, 天空, 服装&#10;&#10;已生成极高可信度的说明"/>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9404"/>
            <a:stretch>
              <a:fillRect/>
            </a:stretch>
          </p:blipFill>
          <p:spPr>
            <a:xfrm>
              <a:off x="6577426" y="621729"/>
              <a:ext cx="2516239" cy="2700311"/>
            </a:xfrm>
            <a:prstGeom prst="rect">
              <a:avLst/>
            </a:prstGeom>
          </p:spPr>
        </p:pic>
        <p:pic>
          <p:nvPicPr>
            <p:cNvPr id="18" name="图片 17" descr="图片包含 监视器, 照片, 就坐, 顶部&#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450" y="270141"/>
              <a:ext cx="3781386" cy="3752576"/>
            </a:xfrm>
            <a:prstGeom prst="rect">
              <a:avLst/>
            </a:prstGeom>
          </p:spPr>
        </p:pic>
      </p:grpSp>
      <p:sp>
        <p:nvSpPr>
          <p:cNvPr id="22"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solidFill>
                  <a:schemeClr val="accent3"/>
                </a:solidFill>
                <a:latin typeface="微软雅黑" panose="020B0503020204020204" pitchFamily="34" charset="-122"/>
                <a:ea typeface="微软雅黑" panose="020B0503020204020204" pitchFamily="34" charset="-122"/>
              </a:rPr>
              <a:t>单击此处输入标题</a:t>
            </a:r>
            <a:endParaRPr lang="zh-CN" altLang="en-US" sz="4000" b="1" dirty="0">
              <a:solidFill>
                <a:schemeClr val="accent3"/>
              </a:solidFill>
              <a:latin typeface="微软雅黑" panose="020B0503020204020204" pitchFamily="34" charset="-122"/>
              <a:ea typeface="微软雅黑" panose="020B0503020204020204" pitchFamily="34" charset="-122"/>
            </a:endParaRPr>
          </a:p>
        </p:txBody>
      </p:sp>
      <p:sp>
        <p:nvSpPr>
          <p:cNvPr id="23" name="椭圆 22"/>
          <p:cNvSpPr/>
          <p:nvPr/>
        </p:nvSpPr>
        <p:spPr>
          <a:xfrm>
            <a:off x="11408593"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1900630"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2392665"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6"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par>
                          <p:cTn id="37" fill="hold">
                            <p:stCondLst>
                              <p:cond delay="2500"/>
                            </p:stCondLst>
                            <p:childTnLst>
                              <p:par>
                                <p:cTn id="38" presetID="26"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childTnLst>
                          </p:cTn>
                        </p:par>
                        <p:par>
                          <p:cTn id="54" fill="hold">
                            <p:stCondLst>
                              <p:cond delay="4500"/>
                            </p:stCondLst>
                            <p:childTnLst>
                              <p:par>
                                <p:cTn id="55" presetID="26"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childTnLst>
                          </p:cTn>
                        </p:par>
                        <p:par>
                          <p:cTn id="71" fill="hold">
                            <p:stCondLst>
                              <p:cond delay="6500"/>
                            </p:stCondLst>
                            <p:childTnLst>
                              <p:par>
                                <p:cTn id="72" presetID="26" presetClass="entr" presetSubtype="0" fill="hold" grpId="0" nodeType="after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80">
                                          <p:stCondLst>
                                            <p:cond delay="0"/>
                                          </p:stCondLst>
                                        </p:cTn>
                                        <p:tgtEl>
                                          <p:spTgt spid="5"/>
                                        </p:tgtEl>
                                      </p:cBhvr>
                                    </p:animEffect>
                                    <p:anim calcmode="lin" valueType="num">
                                      <p:cBhvr>
                                        <p:cTn id="7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0" dur="26">
                                          <p:stCondLst>
                                            <p:cond delay="650"/>
                                          </p:stCondLst>
                                        </p:cTn>
                                        <p:tgtEl>
                                          <p:spTgt spid="5"/>
                                        </p:tgtEl>
                                      </p:cBhvr>
                                      <p:to x="100000" y="60000"/>
                                    </p:animScale>
                                    <p:animScale>
                                      <p:cBhvr>
                                        <p:cTn id="81" dur="166" decel="50000">
                                          <p:stCondLst>
                                            <p:cond delay="676"/>
                                          </p:stCondLst>
                                        </p:cTn>
                                        <p:tgtEl>
                                          <p:spTgt spid="5"/>
                                        </p:tgtEl>
                                      </p:cBhvr>
                                      <p:to x="100000" y="100000"/>
                                    </p:animScale>
                                    <p:animScale>
                                      <p:cBhvr>
                                        <p:cTn id="82" dur="26">
                                          <p:stCondLst>
                                            <p:cond delay="1312"/>
                                          </p:stCondLst>
                                        </p:cTn>
                                        <p:tgtEl>
                                          <p:spTgt spid="5"/>
                                        </p:tgtEl>
                                      </p:cBhvr>
                                      <p:to x="100000" y="80000"/>
                                    </p:animScale>
                                    <p:animScale>
                                      <p:cBhvr>
                                        <p:cTn id="83" dur="166" decel="50000">
                                          <p:stCondLst>
                                            <p:cond delay="1338"/>
                                          </p:stCondLst>
                                        </p:cTn>
                                        <p:tgtEl>
                                          <p:spTgt spid="5"/>
                                        </p:tgtEl>
                                      </p:cBhvr>
                                      <p:to x="100000" y="100000"/>
                                    </p:animScale>
                                    <p:animScale>
                                      <p:cBhvr>
                                        <p:cTn id="84" dur="26">
                                          <p:stCondLst>
                                            <p:cond delay="1642"/>
                                          </p:stCondLst>
                                        </p:cTn>
                                        <p:tgtEl>
                                          <p:spTgt spid="5"/>
                                        </p:tgtEl>
                                      </p:cBhvr>
                                      <p:to x="100000" y="90000"/>
                                    </p:animScale>
                                    <p:animScale>
                                      <p:cBhvr>
                                        <p:cTn id="85" dur="166" decel="50000">
                                          <p:stCondLst>
                                            <p:cond delay="1668"/>
                                          </p:stCondLst>
                                        </p:cTn>
                                        <p:tgtEl>
                                          <p:spTgt spid="5"/>
                                        </p:tgtEl>
                                      </p:cBhvr>
                                      <p:to x="100000" y="100000"/>
                                    </p:animScale>
                                    <p:animScale>
                                      <p:cBhvr>
                                        <p:cTn id="86" dur="26">
                                          <p:stCondLst>
                                            <p:cond delay="1808"/>
                                          </p:stCondLst>
                                        </p:cTn>
                                        <p:tgtEl>
                                          <p:spTgt spid="5"/>
                                        </p:tgtEl>
                                      </p:cBhvr>
                                      <p:to x="100000" y="95000"/>
                                    </p:animScale>
                                    <p:animScale>
                                      <p:cBhvr>
                                        <p:cTn id="87" dur="166" decel="50000">
                                          <p:stCondLst>
                                            <p:cond delay="1834"/>
                                          </p:stCondLst>
                                        </p:cTn>
                                        <p:tgtEl>
                                          <p:spTgt spid="5"/>
                                        </p:tgtEl>
                                      </p:cBhvr>
                                      <p:to x="100000" y="100000"/>
                                    </p:animScale>
                                  </p:childTnLst>
                                </p:cTn>
                              </p:par>
                            </p:childTnLst>
                          </p:cTn>
                        </p:par>
                        <p:par>
                          <p:cTn id="88" fill="hold">
                            <p:stCondLst>
                              <p:cond delay="8500"/>
                            </p:stCondLst>
                            <p:childTnLst>
                              <p:par>
                                <p:cTn id="89" presetID="26" presetClass="entr" presetSubtype="0"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580">
                                          <p:stCondLst>
                                            <p:cond delay="0"/>
                                          </p:stCondLst>
                                        </p:cTn>
                                        <p:tgtEl>
                                          <p:spTgt spid="7"/>
                                        </p:tgtEl>
                                      </p:cBhvr>
                                    </p:animEffect>
                                    <p:anim calcmode="lin" valueType="num">
                                      <p:cBhvr>
                                        <p:cTn id="9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7" dur="26">
                                          <p:stCondLst>
                                            <p:cond delay="650"/>
                                          </p:stCondLst>
                                        </p:cTn>
                                        <p:tgtEl>
                                          <p:spTgt spid="7"/>
                                        </p:tgtEl>
                                      </p:cBhvr>
                                      <p:to x="100000" y="60000"/>
                                    </p:animScale>
                                    <p:animScale>
                                      <p:cBhvr>
                                        <p:cTn id="98" dur="166" decel="50000">
                                          <p:stCondLst>
                                            <p:cond delay="676"/>
                                          </p:stCondLst>
                                        </p:cTn>
                                        <p:tgtEl>
                                          <p:spTgt spid="7"/>
                                        </p:tgtEl>
                                      </p:cBhvr>
                                      <p:to x="100000" y="100000"/>
                                    </p:animScale>
                                    <p:animScale>
                                      <p:cBhvr>
                                        <p:cTn id="99" dur="26">
                                          <p:stCondLst>
                                            <p:cond delay="1312"/>
                                          </p:stCondLst>
                                        </p:cTn>
                                        <p:tgtEl>
                                          <p:spTgt spid="7"/>
                                        </p:tgtEl>
                                      </p:cBhvr>
                                      <p:to x="100000" y="80000"/>
                                    </p:animScale>
                                    <p:animScale>
                                      <p:cBhvr>
                                        <p:cTn id="100" dur="166" decel="50000">
                                          <p:stCondLst>
                                            <p:cond delay="1338"/>
                                          </p:stCondLst>
                                        </p:cTn>
                                        <p:tgtEl>
                                          <p:spTgt spid="7"/>
                                        </p:tgtEl>
                                      </p:cBhvr>
                                      <p:to x="100000" y="100000"/>
                                    </p:animScale>
                                    <p:animScale>
                                      <p:cBhvr>
                                        <p:cTn id="101" dur="26">
                                          <p:stCondLst>
                                            <p:cond delay="1642"/>
                                          </p:stCondLst>
                                        </p:cTn>
                                        <p:tgtEl>
                                          <p:spTgt spid="7"/>
                                        </p:tgtEl>
                                      </p:cBhvr>
                                      <p:to x="100000" y="90000"/>
                                    </p:animScale>
                                    <p:animScale>
                                      <p:cBhvr>
                                        <p:cTn id="102" dur="166" decel="50000">
                                          <p:stCondLst>
                                            <p:cond delay="1668"/>
                                          </p:stCondLst>
                                        </p:cTn>
                                        <p:tgtEl>
                                          <p:spTgt spid="7"/>
                                        </p:tgtEl>
                                      </p:cBhvr>
                                      <p:to x="100000" y="100000"/>
                                    </p:animScale>
                                    <p:animScale>
                                      <p:cBhvr>
                                        <p:cTn id="103" dur="26">
                                          <p:stCondLst>
                                            <p:cond delay="1808"/>
                                          </p:stCondLst>
                                        </p:cTn>
                                        <p:tgtEl>
                                          <p:spTgt spid="7"/>
                                        </p:tgtEl>
                                      </p:cBhvr>
                                      <p:to x="100000" y="95000"/>
                                    </p:animScale>
                                    <p:animScale>
                                      <p:cBhvr>
                                        <p:cTn id="104" dur="166" decel="50000">
                                          <p:stCondLst>
                                            <p:cond delay="1834"/>
                                          </p:stCondLst>
                                        </p:cTn>
                                        <p:tgtEl>
                                          <p:spTgt spid="7"/>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1000"/>
                                        <p:tgtEl>
                                          <p:spTgt spid="8"/>
                                        </p:tgtEl>
                                      </p:cBhvr>
                                    </p:animEffect>
                                    <p:anim calcmode="lin" valueType="num">
                                      <p:cBhvr>
                                        <p:cTn id="110" dur="1000" fill="hold"/>
                                        <p:tgtEl>
                                          <p:spTgt spid="8"/>
                                        </p:tgtEl>
                                        <p:attrNameLst>
                                          <p:attrName>ppt_x</p:attrName>
                                        </p:attrNameLst>
                                      </p:cBhvr>
                                      <p:tavLst>
                                        <p:tav tm="0">
                                          <p:val>
                                            <p:strVal val="#ppt_x"/>
                                          </p:val>
                                        </p:tav>
                                        <p:tav tm="100000">
                                          <p:val>
                                            <p:strVal val="#ppt_x"/>
                                          </p:val>
                                        </p:tav>
                                      </p:tavLst>
                                    </p:anim>
                                    <p:anim calcmode="lin" valueType="num">
                                      <p:cBhvr>
                                        <p:cTn id="111" dur="1000" fill="hold"/>
                                        <p:tgtEl>
                                          <p:spTgt spid="8"/>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1000"/>
                                        <p:tgtEl>
                                          <p:spTgt spid="10"/>
                                        </p:tgtEl>
                                      </p:cBhvr>
                                    </p:animEffect>
                                    <p:anim calcmode="lin" valueType="num">
                                      <p:cBhvr>
                                        <p:cTn id="115" dur="1000" fill="hold"/>
                                        <p:tgtEl>
                                          <p:spTgt spid="10"/>
                                        </p:tgtEl>
                                        <p:attrNameLst>
                                          <p:attrName>ppt_x</p:attrName>
                                        </p:attrNameLst>
                                      </p:cBhvr>
                                      <p:tavLst>
                                        <p:tav tm="0">
                                          <p:val>
                                            <p:strVal val="#ppt_x"/>
                                          </p:val>
                                        </p:tav>
                                        <p:tav tm="100000">
                                          <p:val>
                                            <p:strVal val="#ppt_x"/>
                                          </p:val>
                                        </p:tav>
                                      </p:tavLst>
                                    </p:anim>
                                    <p:anim calcmode="lin" valueType="num">
                                      <p:cBhvr>
                                        <p:cTn id="116" dur="1000" fill="hold"/>
                                        <p:tgtEl>
                                          <p:spTgt spid="10"/>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fade">
                                      <p:cBhvr>
                                        <p:cTn id="119" dur="1000"/>
                                        <p:tgtEl>
                                          <p:spTgt spid="12"/>
                                        </p:tgtEl>
                                      </p:cBhvr>
                                    </p:animEffect>
                                    <p:anim calcmode="lin" valueType="num">
                                      <p:cBhvr>
                                        <p:cTn id="120" dur="1000" fill="hold"/>
                                        <p:tgtEl>
                                          <p:spTgt spid="12"/>
                                        </p:tgtEl>
                                        <p:attrNameLst>
                                          <p:attrName>ppt_x</p:attrName>
                                        </p:attrNameLst>
                                      </p:cBhvr>
                                      <p:tavLst>
                                        <p:tav tm="0">
                                          <p:val>
                                            <p:strVal val="#ppt_x"/>
                                          </p:val>
                                        </p:tav>
                                        <p:tav tm="100000">
                                          <p:val>
                                            <p:strVal val="#ppt_x"/>
                                          </p:val>
                                        </p:tav>
                                      </p:tavLst>
                                    </p:anim>
                                    <p:anim calcmode="lin" valueType="num">
                                      <p:cBhvr>
                                        <p:cTn id="121" dur="1000" fill="hold"/>
                                        <p:tgtEl>
                                          <p:spTgt spid="1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fade">
                                      <p:cBhvr>
                                        <p:cTn id="124" dur="1000"/>
                                        <p:tgtEl>
                                          <p:spTgt spid="9"/>
                                        </p:tgtEl>
                                      </p:cBhvr>
                                    </p:animEffect>
                                    <p:anim calcmode="lin" valueType="num">
                                      <p:cBhvr>
                                        <p:cTn id="125" dur="1000" fill="hold"/>
                                        <p:tgtEl>
                                          <p:spTgt spid="9"/>
                                        </p:tgtEl>
                                        <p:attrNameLst>
                                          <p:attrName>ppt_x</p:attrName>
                                        </p:attrNameLst>
                                      </p:cBhvr>
                                      <p:tavLst>
                                        <p:tav tm="0">
                                          <p:val>
                                            <p:strVal val="#ppt_x"/>
                                          </p:val>
                                        </p:tav>
                                        <p:tav tm="100000">
                                          <p:val>
                                            <p:strVal val="#ppt_x"/>
                                          </p:val>
                                        </p:tav>
                                      </p:tavLst>
                                    </p:anim>
                                    <p:anim calcmode="lin" valueType="num">
                                      <p:cBhvr>
                                        <p:cTn id="126" dur="1000" fill="hold"/>
                                        <p:tgtEl>
                                          <p:spTgt spid="9"/>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11"/>
                                        </p:tgtEl>
                                        <p:attrNameLst>
                                          <p:attrName>style.visibility</p:attrName>
                                        </p:attrNameLst>
                                      </p:cBhvr>
                                      <p:to>
                                        <p:strVal val="visible"/>
                                      </p:to>
                                    </p:set>
                                    <p:animEffect transition="in" filter="fade">
                                      <p:cBhvr>
                                        <p:cTn id="129" dur="1000"/>
                                        <p:tgtEl>
                                          <p:spTgt spid="11"/>
                                        </p:tgtEl>
                                      </p:cBhvr>
                                    </p:animEffect>
                                    <p:anim calcmode="lin" valueType="num">
                                      <p:cBhvr>
                                        <p:cTn id="130" dur="1000" fill="hold"/>
                                        <p:tgtEl>
                                          <p:spTgt spid="11"/>
                                        </p:tgtEl>
                                        <p:attrNameLst>
                                          <p:attrName>ppt_x</p:attrName>
                                        </p:attrNameLst>
                                      </p:cBhvr>
                                      <p:tavLst>
                                        <p:tav tm="0">
                                          <p:val>
                                            <p:strVal val="#ppt_x"/>
                                          </p:val>
                                        </p:tav>
                                        <p:tav tm="100000">
                                          <p:val>
                                            <p:strVal val="#ppt_x"/>
                                          </p:val>
                                        </p:tav>
                                      </p:tavLst>
                                    </p:anim>
                                    <p:anim calcmode="lin" valueType="num">
                                      <p:cBhvr>
                                        <p:cTn id="131" dur="1000" fill="hold"/>
                                        <p:tgtEl>
                                          <p:spTgt spid="11"/>
                                        </p:tgtEl>
                                        <p:attrNameLst>
                                          <p:attrName>ppt_y</p:attrName>
                                        </p:attrNameLst>
                                      </p:cBhvr>
                                      <p:tavLst>
                                        <p:tav tm="0">
                                          <p:val>
                                            <p:strVal val="#ppt_y+.1"/>
                                          </p:val>
                                        </p:tav>
                                        <p:tav tm="100000">
                                          <p:val>
                                            <p:strVal val="#ppt_y"/>
                                          </p:val>
                                        </p:tav>
                                      </p:tavLst>
                                    </p:anim>
                                  </p:childTnLst>
                                </p:cTn>
                              </p:par>
                            </p:childTnLst>
                          </p:cTn>
                        </p:par>
                        <p:par>
                          <p:cTn id="132" fill="hold">
                            <p:stCondLst>
                              <p:cond delay="1000"/>
                            </p:stCondLst>
                            <p:childTnLst>
                              <p:par>
                                <p:cTn id="133" presetID="47" presetClass="entr" presetSubtype="0" fill="hold" grpId="0" nodeType="after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anim calcmode="lin" valueType="num">
                                      <p:cBhvr>
                                        <p:cTn id="136" dur="500" fill="hold"/>
                                        <p:tgtEl>
                                          <p:spTgt spid="22"/>
                                        </p:tgtEl>
                                        <p:attrNameLst>
                                          <p:attrName>ppt_x</p:attrName>
                                        </p:attrNameLst>
                                      </p:cBhvr>
                                      <p:tavLst>
                                        <p:tav tm="0">
                                          <p:val>
                                            <p:strVal val="#ppt_x"/>
                                          </p:val>
                                        </p:tav>
                                        <p:tav tm="100000">
                                          <p:val>
                                            <p:strVal val="#ppt_x"/>
                                          </p:val>
                                        </p:tav>
                                      </p:tavLst>
                                    </p:anim>
                                    <p:anim calcmode="lin" valueType="num">
                                      <p:cBhvr>
                                        <p:cTn id="1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13" name="TextBox 12"/>
          <p:cNvSpPr txBox="1"/>
          <p:nvPr/>
        </p:nvSpPr>
        <p:spPr>
          <a:xfrm>
            <a:off x="5068923" y="3374069"/>
            <a:ext cx="3130985" cy="1938992"/>
          </a:xfrm>
          <a:prstGeom prst="rect">
            <a:avLst/>
          </a:prstGeom>
          <a:noFill/>
        </p:spPr>
        <p:txBody>
          <a:bodyPr wrap="none" rtlCol="0">
            <a:spAutoFit/>
          </a:bodyPr>
          <a:lstStyle/>
          <a:p>
            <a:pPr algn="ctr">
              <a:lnSpc>
                <a:spcPct val="150000"/>
              </a:lnSpc>
            </a:pPr>
            <a:r>
              <a:rPr lang="en-US" sz="4000" dirty="0">
                <a:latin typeface="Futura LT" panose="02000503000000000000" pitchFamily="2" charset="0"/>
              </a:rPr>
              <a:t>CHINA</a:t>
            </a:r>
            <a:endParaRPr lang="en-US" sz="4000" dirty="0">
              <a:latin typeface="Futura LT" panose="02000503000000000000" pitchFamily="2" charset="0"/>
            </a:endParaRPr>
          </a:p>
          <a:p>
            <a:pPr algn="ctr">
              <a:lnSpc>
                <a:spcPct val="150000"/>
              </a:lnSpc>
            </a:pPr>
            <a:r>
              <a:rPr lang="en-US" sz="4000" dirty="0">
                <a:latin typeface="Futura LT" panose="02000503000000000000" pitchFamily="2" charset="0"/>
              </a:rPr>
              <a:t>COLLECTION</a:t>
            </a:r>
            <a:endParaRPr lang="en-US" sz="4000" dirty="0">
              <a:latin typeface="Futura LT" panose="02000503000000000000" pitchFamily="2" charset="0"/>
            </a:endParaRPr>
          </a:p>
        </p:txBody>
      </p:sp>
      <p:sp>
        <p:nvSpPr>
          <p:cNvPr id="14" name="TextBox 13"/>
          <p:cNvSpPr txBox="1"/>
          <p:nvPr/>
        </p:nvSpPr>
        <p:spPr>
          <a:xfrm>
            <a:off x="2974059" y="6589229"/>
            <a:ext cx="7403710" cy="332295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 </a:t>
            </a:r>
            <a:endParaRPr lang="en-US" sz="2800" dirty="0">
              <a:latin typeface="Futura LT" panose="02000503000000000000" pitchFamily="2" charset="0"/>
            </a:endParaRPr>
          </a:p>
        </p:txBody>
      </p:sp>
      <p:cxnSp>
        <p:nvCxnSpPr>
          <p:cNvPr id="15" name="Straight Connector 14"/>
          <p:cNvCxnSpPr/>
          <p:nvPr/>
        </p:nvCxnSpPr>
        <p:spPr>
          <a:xfrm>
            <a:off x="4451286" y="5975884"/>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4014814" y="887102"/>
            <a:ext cx="7635818" cy="12828898"/>
            <a:chOff x="14014814" y="887102"/>
            <a:chExt cx="7635818" cy="12828898"/>
          </a:xfrm>
        </p:grpSpPr>
        <p:pic>
          <p:nvPicPr>
            <p:cNvPr id="10" name="Picture 9"/>
            <p:cNvPicPr>
              <a:picLocks noChangeAspect="1"/>
            </p:cNvPicPr>
            <p:nvPr/>
          </p:nvPicPr>
          <p:blipFill>
            <a:blip r:embed="rId1"/>
            <a:stretch>
              <a:fillRect/>
            </a:stretch>
          </p:blipFill>
          <p:spPr>
            <a:xfrm>
              <a:off x="14014814" y="887102"/>
              <a:ext cx="7635818" cy="12828898"/>
            </a:xfrm>
            <a:prstGeom prst="rect">
              <a:avLst/>
            </a:prstGeom>
          </p:spPr>
        </p:pic>
        <p:sp>
          <p:nvSpPr>
            <p:cNvPr id="11" name="Rectangle 10"/>
            <p:cNvSpPr/>
            <p:nvPr/>
          </p:nvSpPr>
          <p:spPr>
            <a:xfrm>
              <a:off x="14953875" y="3628842"/>
              <a:ext cx="5806175" cy="10087158"/>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Futura LT" panose="02000503000000000000" pitchFamily="2" charset="0"/>
              </a:endParaRPr>
            </a:p>
            <a:p>
              <a:pPr algn="ctr"/>
              <a:endParaRPr lang="en-US" dirty="0">
                <a:latin typeface="Futura LT" panose="02000503000000000000" pitchFamily="2" charset="0"/>
              </a:endParaRPr>
            </a:p>
          </p:txBody>
        </p:sp>
        <p:sp>
          <p:nvSpPr>
            <p:cNvPr id="12" name="Rectangle 11"/>
            <p:cNvSpPr/>
            <p:nvPr/>
          </p:nvSpPr>
          <p:spPr>
            <a:xfrm>
              <a:off x="14953875" y="4730800"/>
              <a:ext cx="5806176" cy="4714692"/>
            </a:xfrm>
            <a:prstGeom prst="rect">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panose="02000503000000000000" pitchFamily="2" charset="0"/>
              </a:endParaRPr>
            </a:p>
          </p:txBody>
        </p:sp>
        <p:sp>
          <p:nvSpPr>
            <p:cNvPr id="16" name="TextBox 15"/>
            <p:cNvSpPr txBox="1"/>
            <p:nvPr/>
          </p:nvSpPr>
          <p:spPr>
            <a:xfrm>
              <a:off x="15360491" y="5178547"/>
              <a:ext cx="5197257" cy="3170099"/>
            </a:xfrm>
            <a:prstGeom prst="rect">
              <a:avLst/>
            </a:prstGeom>
            <a:noFill/>
          </p:spPr>
          <p:txBody>
            <a:bodyPr wrap="none" rtlCol="0">
              <a:spAutoFit/>
            </a:bodyPr>
            <a:lstStyle/>
            <a:p>
              <a:pPr algn="ctr"/>
              <a:r>
                <a:rPr lang="tr-TR" sz="20000" spc="600" dirty="0">
                  <a:solidFill>
                    <a:schemeClr val="bg1"/>
                  </a:solidFill>
                  <a:latin typeface="Futura LT" panose="02000503000000000000" pitchFamily="2" charset="0"/>
                </a:rPr>
                <a:t>70%</a:t>
              </a:r>
              <a:endParaRPr lang="en-US" sz="20000" spc="600" dirty="0">
                <a:solidFill>
                  <a:schemeClr val="bg1"/>
                </a:solidFill>
                <a:latin typeface="Futura LT" panose="02000503000000000000" pitchFamily="2" charset="0"/>
              </a:endParaRPr>
            </a:p>
          </p:txBody>
        </p:sp>
        <p:sp>
          <p:nvSpPr>
            <p:cNvPr id="20" name="TextBox 19"/>
            <p:cNvSpPr txBox="1"/>
            <p:nvPr/>
          </p:nvSpPr>
          <p:spPr>
            <a:xfrm>
              <a:off x="16688418" y="7973617"/>
              <a:ext cx="1358065" cy="707886"/>
            </a:xfrm>
            <a:prstGeom prst="rect">
              <a:avLst/>
            </a:prstGeom>
            <a:noFill/>
          </p:spPr>
          <p:txBody>
            <a:bodyPr wrap="none" rtlCol="0">
              <a:spAutoFit/>
            </a:bodyPr>
            <a:lstStyle/>
            <a:p>
              <a:pPr algn="ctr"/>
              <a:r>
                <a:rPr lang="tr-TR" sz="4000" spc="600" dirty="0">
                  <a:solidFill>
                    <a:schemeClr val="bg1"/>
                  </a:solidFill>
                  <a:latin typeface="Futura LT" panose="02000503000000000000" pitchFamily="2" charset="0"/>
                </a:rPr>
                <a:t>OFF</a:t>
              </a:r>
              <a:endParaRPr lang="en-US" sz="4000" spc="600" dirty="0">
                <a:solidFill>
                  <a:schemeClr val="bg1"/>
                </a:solidFill>
                <a:latin typeface="Futura LT" panose="02000503000000000000" pitchFamily="2" charset="0"/>
              </a:endParaRPr>
            </a:p>
          </p:txBody>
        </p:sp>
      </p:grpSp>
      <p:sp>
        <p:nvSpPr>
          <p:cNvPr id="17"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8" name="椭圆 17"/>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8753" y="2191892"/>
            <a:ext cx="19686494" cy="5427009"/>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2"/>
          <p:cNvGrpSpPr/>
          <p:nvPr/>
        </p:nvGrpSpPr>
        <p:grpSpPr>
          <a:xfrm>
            <a:off x="9589725" y="2909068"/>
            <a:ext cx="11668860" cy="5427008"/>
            <a:chOff x="9589725" y="2909068"/>
            <a:chExt cx="11668860" cy="5427008"/>
          </a:xfrm>
        </p:grpSpPr>
        <p:sp>
          <p:nvSpPr>
            <p:cNvPr id="10" name="Rectangle 9"/>
            <p:cNvSpPr/>
            <p:nvPr/>
          </p:nvSpPr>
          <p:spPr>
            <a:xfrm>
              <a:off x="9589725" y="2909068"/>
              <a:ext cx="11668860" cy="5427008"/>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3457674" y="4439591"/>
              <a:ext cx="4488729" cy="1631216"/>
            </a:xfrm>
            <a:prstGeom prst="rect">
              <a:avLst/>
            </a:prstGeom>
            <a:noFill/>
          </p:spPr>
          <p:txBody>
            <a:bodyPr wrap="none" rtlCol="0">
              <a:spAutoFit/>
            </a:bodyPr>
            <a:lstStyle/>
            <a:p>
              <a:pPr algn="ctr"/>
              <a:r>
                <a:rPr lang="en-US" sz="10000" spc="600" dirty="0">
                  <a:solidFill>
                    <a:schemeClr val="bg1"/>
                  </a:solidFill>
                  <a:latin typeface="Futura LT" panose="02000503000000000000" pitchFamily="2" charset="0"/>
                </a:rPr>
                <a:t>CHINA</a:t>
              </a:r>
              <a:endParaRPr lang="en-US" sz="10000" spc="600" dirty="0">
                <a:solidFill>
                  <a:schemeClr val="bg1"/>
                </a:solidFill>
                <a:latin typeface="Futura LT" panose="02000503000000000000" pitchFamily="2" charset="0"/>
              </a:endParaRPr>
            </a:p>
          </p:txBody>
        </p:sp>
        <p:sp>
          <p:nvSpPr>
            <p:cNvPr id="17" name="TextBox 16"/>
            <p:cNvSpPr txBox="1"/>
            <p:nvPr/>
          </p:nvSpPr>
          <p:spPr>
            <a:xfrm>
              <a:off x="12516015" y="5945304"/>
              <a:ext cx="6614311" cy="584775"/>
            </a:xfrm>
            <a:prstGeom prst="rect">
              <a:avLst/>
            </a:prstGeom>
            <a:noFill/>
          </p:spPr>
          <p:txBody>
            <a:bodyPr wrap="none" rtlCol="0">
              <a:spAutoFit/>
            </a:bodyPr>
            <a:lstStyle/>
            <a:p>
              <a:pPr algn="ctr"/>
              <a:r>
                <a:rPr lang="en-US" sz="3200" spc="3000" dirty="0">
                  <a:solidFill>
                    <a:schemeClr val="bg1"/>
                  </a:solidFill>
                  <a:latin typeface="Futura LT" panose="02000503000000000000" pitchFamily="2" charset="0"/>
                </a:rPr>
                <a:t>COLLECTION</a:t>
              </a:r>
              <a:endParaRPr lang="en-US" sz="3200" spc="3000" dirty="0">
                <a:solidFill>
                  <a:schemeClr val="bg1"/>
                </a:solidFill>
                <a:latin typeface="Futura LT" panose="02000503000000000000" pitchFamily="2" charset="0"/>
              </a:endParaRPr>
            </a:p>
          </p:txBody>
        </p:sp>
      </p:grpSp>
      <p:grpSp>
        <p:nvGrpSpPr>
          <p:cNvPr id="4" name="组合 3"/>
          <p:cNvGrpSpPr/>
          <p:nvPr/>
        </p:nvGrpSpPr>
        <p:grpSpPr>
          <a:xfrm>
            <a:off x="2348753" y="8728045"/>
            <a:ext cx="18909832" cy="2916796"/>
            <a:chOff x="2348753" y="8728045"/>
            <a:chExt cx="18909832" cy="2916796"/>
          </a:xfrm>
        </p:grpSpPr>
        <p:sp>
          <p:nvSpPr>
            <p:cNvPr id="18" name="TextBox 17"/>
            <p:cNvSpPr txBox="1"/>
            <p:nvPr/>
          </p:nvSpPr>
          <p:spPr>
            <a:xfrm>
              <a:off x="2348753" y="9194679"/>
              <a:ext cx="5041766" cy="2123658"/>
            </a:xfrm>
            <a:prstGeom prst="rect">
              <a:avLst/>
            </a:prstGeom>
            <a:noFill/>
          </p:spPr>
          <p:txBody>
            <a:bodyPr wrap="none" rtlCol="0">
              <a:spAutoFit/>
            </a:bodyPr>
            <a:lstStyle/>
            <a:p>
              <a:pPr algn="r"/>
              <a:r>
                <a:rPr lang="en-US" sz="6600" dirty="0">
                  <a:latin typeface="Futura LT" panose="02000503000000000000" pitchFamily="2" charset="0"/>
                </a:rPr>
                <a:t>CHINA</a:t>
              </a:r>
              <a:endParaRPr lang="en-US" sz="6600" dirty="0">
                <a:latin typeface="Futura LT" panose="02000503000000000000" pitchFamily="2" charset="0"/>
              </a:endParaRPr>
            </a:p>
            <a:p>
              <a:pPr algn="r"/>
              <a:r>
                <a:rPr lang="en-US" sz="6600" dirty="0">
                  <a:latin typeface="Futura LT" panose="02000503000000000000" pitchFamily="2" charset="0"/>
                </a:rPr>
                <a:t>COLLECTION</a:t>
              </a:r>
              <a:endParaRPr lang="en-US" sz="6600" dirty="0">
                <a:latin typeface="Futura LT" panose="02000503000000000000" pitchFamily="2" charset="0"/>
              </a:endParaRPr>
            </a:p>
          </p:txBody>
        </p:sp>
        <p:cxnSp>
          <p:nvCxnSpPr>
            <p:cNvPr id="20" name="Straight Connector 19"/>
            <p:cNvCxnSpPr/>
            <p:nvPr/>
          </p:nvCxnSpPr>
          <p:spPr>
            <a:xfrm flipH="1" flipV="1">
              <a:off x="8072462" y="8728045"/>
              <a:ext cx="1" cy="2916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930235" y="9124614"/>
              <a:ext cx="12328350" cy="203009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a:t>
              </a:r>
              <a:endParaRPr lang="en-US" sz="2800" dirty="0">
                <a:latin typeface="Futura LT" panose="02000503000000000000" pitchFamily="2" charset="0"/>
              </a:endParaRPr>
            </a:p>
          </p:txBody>
        </p:sp>
      </p:grpSp>
      <p:sp>
        <p:nvSpPr>
          <p:cNvPr id="11"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2" name="椭圆 11"/>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5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childTnLst>
                          </p:cTn>
                        </p:par>
                        <p:par>
                          <p:cTn id="19" fill="hold">
                            <p:stCondLst>
                              <p:cond delay="3000"/>
                            </p:stCondLst>
                            <p:childTnLst>
                              <p:par>
                                <p:cTn id="20" presetID="47"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Rectangle 4"/>
          <p:cNvSpPr/>
          <p:nvPr/>
        </p:nvSpPr>
        <p:spPr>
          <a:xfrm>
            <a:off x="1818968" y="1887794"/>
            <a:ext cx="20746064" cy="994041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7" name="TextBox 5"/>
          <p:cNvSpPr txBox="1"/>
          <p:nvPr/>
        </p:nvSpPr>
        <p:spPr>
          <a:xfrm>
            <a:off x="5647580" y="1598003"/>
            <a:ext cx="13088840" cy="5478423"/>
          </a:xfrm>
          <a:prstGeom prst="rect">
            <a:avLst/>
          </a:prstGeom>
          <a:noFill/>
        </p:spPr>
        <p:txBody>
          <a:bodyPr wrap="non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5000" b="0" i="0" u="none" strike="noStrike" kern="1200" cap="none" spc="0" normalizeH="0" baseline="0" noProof="0" dirty="0">
                <a:ln>
                  <a:noFill/>
                </a:ln>
                <a:solidFill>
                  <a:prstClr val="white"/>
                </a:solidFill>
                <a:effectLst/>
                <a:uLnTx/>
                <a:uFillTx/>
                <a:latin typeface="Futura LT" panose="02000503000000000000" pitchFamily="2" charset="0"/>
                <a:ea typeface="+mn-ea"/>
                <a:cs typeface="+mn-cs"/>
              </a:rPr>
              <a:t>HOME</a:t>
            </a:r>
            <a:endParaRPr kumimoji="0" lang="en-US" sz="35000" b="0" i="0" u="none" strike="noStrike" kern="1200" cap="none" spc="0" normalizeH="0" baseline="0" noProof="0" dirty="0">
              <a:ln>
                <a:noFill/>
              </a:ln>
              <a:solidFill>
                <a:prstClr val="white"/>
              </a:solidFill>
              <a:effectLst/>
              <a:uLnTx/>
              <a:uFillTx/>
              <a:latin typeface="Futura LT" panose="02000503000000000000" pitchFamily="2" charset="0"/>
              <a:ea typeface="+mn-ea"/>
              <a:cs typeface="+mn-cs"/>
            </a:endParaRPr>
          </a:p>
        </p:txBody>
      </p:sp>
      <p:sp>
        <p:nvSpPr>
          <p:cNvPr id="11" name="文本框 10"/>
          <p:cNvSpPr txBox="1"/>
          <p:nvPr/>
        </p:nvSpPr>
        <p:spPr>
          <a:xfrm>
            <a:off x="2583990" y="7025586"/>
            <a:ext cx="19806453" cy="20621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lang="zh-CN" altLang="en-US" sz="12800" dirty="0">
                <a:solidFill>
                  <a:prstClr val="white"/>
                </a:solidFill>
                <a:latin typeface="微软雅黑" panose="020B0503020204020204" pitchFamily="34" charset="-122"/>
                <a:ea typeface="微软雅黑" panose="020B0503020204020204" pitchFamily="34" charset="-122"/>
                <a:sym typeface="+mn-ea"/>
              </a:rPr>
              <a:t>感谢观看   </a:t>
            </a:r>
            <a:r>
              <a:rPr lang="en-US" altLang="zh-CN" sz="12800" dirty="0">
                <a:solidFill>
                  <a:prstClr val="white"/>
                </a:solidFill>
                <a:latin typeface="微软雅黑" panose="020B0503020204020204" pitchFamily="34" charset="-122"/>
                <a:ea typeface="微软雅黑" panose="020B0503020204020204" pitchFamily="34" charset="-122"/>
                <a:sym typeface="+mn-ea"/>
              </a:rPr>
              <a:t>THANKS</a:t>
            </a:r>
            <a:endParaRPr kumimoji="0" lang="zh-CN" altLang="en-US" sz="1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5" name="直接连接符 4"/>
          <p:cNvCxnSpPr/>
          <p:nvPr/>
        </p:nvCxnSpPr>
        <p:spPr>
          <a:xfrm>
            <a:off x="11943519" y="9565543"/>
            <a:ext cx="1136821"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836365" y="10152813"/>
            <a:ext cx="15301702" cy="1043619"/>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white"/>
                </a:solidFill>
                <a:effectLst/>
                <a:uLnTx/>
                <a:uFillTx/>
                <a:latin typeface="Century Gothic" pitchFamily="34" charset="0"/>
                <a:ea typeface="华文细黑" pitchFamily="2" charset="-122"/>
                <a:cs typeface="+mn-cs"/>
              </a:rPr>
              <a:t>Just for today I will exercise my soul in three ways. I will do somebody a good turn and not get found out: If anybody knows of it, it will not count. I will do at least two things </a:t>
            </a:r>
            <a:r>
              <a:rPr kumimoji="0" lang="en-US" altLang="zh-CN" sz="2200" b="0" i="0" u="none" strike="noStrike" kern="1200" cap="none" spc="0" normalizeH="0" baseline="0" noProof="0" dirty="0" err="1">
                <a:ln>
                  <a:noFill/>
                </a:ln>
                <a:solidFill>
                  <a:prstClr val="white"/>
                </a:solidFill>
                <a:effectLst/>
                <a:uLnTx/>
                <a:uFillTx/>
                <a:latin typeface="Century Gothic" pitchFamily="34" charset="0"/>
                <a:ea typeface="华文细黑" pitchFamily="2" charset="-122"/>
                <a:cs typeface="+mn-cs"/>
              </a:rPr>
              <a:t>IJust</a:t>
            </a:r>
            <a:r>
              <a:rPr kumimoji="0" lang="en-US" altLang="zh-CN" sz="2200" b="0" i="0" u="none" strike="noStrike" kern="1200" cap="none" spc="0" normalizeH="0" baseline="0" noProof="0" dirty="0">
                <a:ln>
                  <a:noFill/>
                </a:ln>
                <a:solidFill>
                  <a:prstClr val="white"/>
                </a:solidFill>
                <a:effectLst/>
                <a:uLnTx/>
                <a:uFillTx/>
                <a:latin typeface="Century Gothic" pitchFamily="34" charset="0"/>
                <a:ea typeface="华文细黑" pitchFamily="2" charset="-122"/>
                <a:cs typeface="+mn-cs"/>
              </a:rPr>
              <a:t> for today.</a:t>
            </a:r>
            <a:endParaRPr kumimoji="0" lang="en-US" altLang="zh-CN" sz="2200" b="0" i="0" u="none" strike="noStrike" kern="1200" cap="none" spc="0" normalizeH="0" baseline="0" noProof="0" dirty="0">
              <a:ln>
                <a:noFill/>
              </a:ln>
              <a:solidFill>
                <a:prstClr val="white"/>
              </a:solidFill>
              <a:effectLst/>
              <a:uLnTx/>
              <a:uFillTx/>
              <a:latin typeface="Century Gothic" pitchFamily="34" charset="0"/>
              <a:ea typeface="华文细黑"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par>
                          <p:cTn id="14" fill="hold">
                            <p:stCondLst>
                              <p:cond delay="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by="(-#ppt_w*2)" calcmode="lin" valueType="num">
                                      <p:cBhvr rctx="PPT">
                                        <p:cTn id="17" dur="500" autoRev="1" fill="hold">
                                          <p:stCondLst>
                                            <p:cond delay="0"/>
                                          </p:stCondLst>
                                        </p:cTn>
                                        <p:tgtEl>
                                          <p:spTgt spid="11"/>
                                        </p:tgtEl>
                                        <p:attrNameLst>
                                          <p:attrName>ppt_w</p:attrName>
                                        </p:attrNameLst>
                                      </p:cBhvr>
                                    </p:anim>
                                    <p:anim by="(#ppt_w*0.50)" calcmode="lin" valueType="num">
                                      <p:cBhvr>
                                        <p:cTn id="18" dur="500" decel="50000" autoRev="1" fill="hold">
                                          <p:stCondLst>
                                            <p:cond delay="0"/>
                                          </p:stCondLst>
                                        </p:cTn>
                                        <p:tgtEl>
                                          <p:spTgt spid="11"/>
                                        </p:tgtEl>
                                        <p:attrNameLst>
                                          <p:attrName>ppt_x</p:attrName>
                                        </p:attrNameLst>
                                      </p:cBhvr>
                                    </p:anim>
                                    <p:anim from="(-#ppt_h/2)" to="(#ppt_y)" calcmode="lin" valueType="num">
                                      <p:cBhvr>
                                        <p:cTn id="19" dur="1000" fill="hold">
                                          <p:stCondLst>
                                            <p:cond delay="0"/>
                                          </p:stCondLst>
                                        </p:cTn>
                                        <p:tgtEl>
                                          <p:spTgt spid="11"/>
                                        </p:tgtEl>
                                        <p:attrNameLst>
                                          <p:attrName>ppt_y</p:attrName>
                                        </p:attrNameLst>
                                      </p:cBhvr>
                                    </p:anim>
                                    <p:animRot by="21600000">
                                      <p:cBhvr>
                                        <p:cTn id="2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14319"/>
          <a:stretch>
            <a:fillRect/>
          </a:stretch>
        </p:blipFill>
        <p:spPr>
          <a:xfrm>
            <a:off x="11383766" y="0"/>
            <a:ext cx="13000234" cy="13716000"/>
          </a:xfrm>
          <a:prstGeom prst="rect">
            <a:avLst/>
          </a:prstGeom>
        </p:spPr>
      </p:pic>
      <p:grpSp>
        <p:nvGrpSpPr>
          <p:cNvPr id="3" name="组合 2"/>
          <p:cNvGrpSpPr/>
          <p:nvPr/>
        </p:nvGrpSpPr>
        <p:grpSpPr>
          <a:xfrm>
            <a:off x="12521897" y="1174664"/>
            <a:ext cx="10751058" cy="11366672"/>
            <a:chOff x="12521897" y="1174664"/>
            <a:chExt cx="10751058" cy="11366672"/>
          </a:xfrm>
        </p:grpSpPr>
        <p:sp>
          <p:nvSpPr>
            <p:cNvPr id="16" name="Rectangle 15"/>
            <p:cNvSpPr/>
            <p:nvPr/>
          </p:nvSpPr>
          <p:spPr>
            <a:xfrm>
              <a:off x="12521897" y="1174664"/>
              <a:ext cx="10751058" cy="1136667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330609" y="4828409"/>
              <a:ext cx="7586661" cy="3954065"/>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36797" y="5558927"/>
              <a:ext cx="6629456" cy="1785104"/>
            </a:xfrm>
            <a:prstGeom prst="rect">
              <a:avLst/>
            </a:prstGeom>
            <a:noFill/>
          </p:spPr>
          <p:txBody>
            <a:bodyPr wrap="square" rtlCol="0">
              <a:spAutoFit/>
            </a:bodyPr>
            <a:lstStyle/>
            <a:p>
              <a:pPr algn="ctr"/>
              <a:r>
                <a:rPr lang="en-US" sz="11000" spc="600" dirty="0">
                  <a:solidFill>
                    <a:schemeClr val="bg1"/>
                  </a:solidFill>
                  <a:latin typeface="Futura LT" panose="02000503000000000000" pitchFamily="2" charset="0"/>
                </a:rPr>
                <a:t>ONE</a:t>
              </a:r>
              <a:endParaRPr lang="en-US" sz="11000" spc="600" dirty="0">
                <a:solidFill>
                  <a:schemeClr val="bg1"/>
                </a:solidFill>
                <a:latin typeface="Futura LT" panose="02000503000000000000" pitchFamily="2" charset="0"/>
              </a:endParaRPr>
            </a:p>
          </p:txBody>
        </p:sp>
        <p:sp>
          <p:nvSpPr>
            <p:cNvPr id="12" name="TextBox 11"/>
            <p:cNvSpPr txBox="1"/>
            <p:nvPr/>
          </p:nvSpPr>
          <p:spPr>
            <a:xfrm>
              <a:off x="15070207" y="7246363"/>
              <a:ext cx="6638597" cy="707886"/>
            </a:xfrm>
            <a:prstGeom prst="rect">
              <a:avLst/>
            </a:prstGeom>
            <a:noFill/>
          </p:spPr>
          <p:txBody>
            <a:bodyPr wrap="square" rtlCol="0">
              <a:spAutoFit/>
            </a:bodyPr>
            <a:lstStyle/>
            <a:p>
              <a:pPr algn="ctr"/>
              <a:r>
                <a:rPr lang="en-US" sz="4000" spc="2000" dirty="0">
                  <a:solidFill>
                    <a:schemeClr val="bg1"/>
                  </a:solidFill>
                  <a:latin typeface="Futura LT" panose="02000503000000000000" pitchFamily="2" charset="0"/>
                </a:rPr>
                <a:t>COLLECTION</a:t>
              </a:r>
              <a:endParaRPr lang="en-US" sz="4000" spc="2000" dirty="0">
                <a:solidFill>
                  <a:schemeClr val="bg1"/>
                </a:solidFill>
                <a:latin typeface="Futura LT" panose="02000503000000000000" pitchFamily="2" charset="0"/>
              </a:endParaRPr>
            </a:p>
          </p:txBody>
        </p:sp>
      </p:grpSp>
      <p:sp>
        <p:nvSpPr>
          <p:cNvPr id="14" name="TextBox 13"/>
          <p:cNvSpPr txBox="1"/>
          <p:nvPr/>
        </p:nvSpPr>
        <p:spPr>
          <a:xfrm>
            <a:off x="2493414" y="6374076"/>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15" name="Straight Connector 14"/>
          <p:cNvCxnSpPr/>
          <p:nvPr/>
        </p:nvCxnSpPr>
        <p:spPr>
          <a:xfrm>
            <a:off x="3271307" y="5760731"/>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982287" y="4119128"/>
            <a:ext cx="4839795" cy="1354217"/>
          </a:xfrm>
          <a:prstGeom prst="rect">
            <a:avLst/>
          </a:prstGeom>
        </p:spPr>
        <p:txBody>
          <a:bodyPr wrap="square">
            <a:spAutoFit/>
          </a:bodyPr>
          <a:lstStyle/>
          <a:p>
            <a:pPr algn="ctr"/>
            <a:r>
              <a:rPr lang="zh-CN" altLang="en-US" sz="8200" dirty="0">
                <a:solidFill>
                  <a:prstClr val="black"/>
                </a:solidFill>
                <a:latin typeface="微软雅黑" panose="020B0503020204020204" pitchFamily="34" charset="-122"/>
                <a:ea typeface="微软雅黑" panose="020B0503020204020204" pitchFamily="34" charset="-122"/>
              </a:rPr>
              <a:t>市场分析 </a:t>
            </a:r>
            <a:endParaRPr lang="zh-CN" altLang="en-US" sz="82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饼形 41"/>
          <p:cNvSpPr/>
          <p:nvPr/>
        </p:nvSpPr>
        <p:spPr>
          <a:xfrm>
            <a:off x="3137989" y="5650517"/>
            <a:ext cx="3840426" cy="3840426"/>
          </a:xfrm>
          <a:prstGeom prst="pie">
            <a:avLst>
              <a:gd name="adj1" fmla="val 1151374"/>
              <a:gd name="adj2" fmla="val 1806846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solidFill>
                <a:schemeClr val="tx1"/>
              </a:solidFill>
            </a:endParaRPr>
          </a:p>
        </p:txBody>
      </p:sp>
      <p:sp>
        <p:nvSpPr>
          <p:cNvPr id="43" name="饼形 42"/>
          <p:cNvSpPr/>
          <p:nvPr/>
        </p:nvSpPr>
        <p:spPr>
          <a:xfrm>
            <a:off x="1949877" y="3730303"/>
            <a:ext cx="7296810" cy="7296810"/>
          </a:xfrm>
          <a:prstGeom prst="pie">
            <a:avLst>
              <a:gd name="adj1" fmla="val 17980850"/>
              <a:gd name="adj2" fmla="val 128350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solidFill>
                <a:schemeClr val="tx1"/>
              </a:solidFill>
            </a:endParaRPr>
          </a:p>
        </p:txBody>
      </p:sp>
      <p:sp>
        <p:nvSpPr>
          <p:cNvPr id="44" name="TextBox 43"/>
          <p:cNvSpPr txBox="1"/>
          <p:nvPr/>
        </p:nvSpPr>
        <p:spPr>
          <a:xfrm>
            <a:off x="2184308" y="9428886"/>
            <a:ext cx="1556836" cy="1241878"/>
          </a:xfrm>
          <a:prstGeom prst="rect">
            <a:avLst/>
          </a:prstGeom>
          <a:noFill/>
        </p:spPr>
        <p:txBody>
          <a:bodyPr wrap="none" rtlCol="0">
            <a:spAutoFit/>
          </a:bodyPr>
          <a:lstStyle/>
          <a:p>
            <a:r>
              <a:rPr lang="en-US" altLang="zh-CN" sz="7470" b="1" dirty="0">
                <a:solidFill>
                  <a:schemeClr val="tx1">
                    <a:lumMod val="75000"/>
                    <a:lumOff val="25000"/>
                  </a:schemeClr>
                </a:solidFill>
              </a:rPr>
              <a:t>70</a:t>
            </a:r>
            <a:r>
              <a:rPr lang="en-US" altLang="zh-CN" sz="4800" dirty="0">
                <a:solidFill>
                  <a:schemeClr val="tx1">
                    <a:lumMod val="75000"/>
                    <a:lumOff val="25000"/>
                  </a:schemeClr>
                </a:solidFill>
              </a:rPr>
              <a:t>%</a:t>
            </a:r>
            <a:endParaRPr lang="en-US" altLang="zh-CN" sz="4800" dirty="0">
              <a:solidFill>
                <a:schemeClr val="tx1">
                  <a:lumMod val="75000"/>
                  <a:lumOff val="25000"/>
                </a:schemeClr>
              </a:solidFill>
            </a:endParaRPr>
          </a:p>
        </p:txBody>
      </p:sp>
      <p:sp>
        <p:nvSpPr>
          <p:cNvPr id="45" name="TextBox 44"/>
          <p:cNvSpPr txBox="1"/>
          <p:nvPr/>
        </p:nvSpPr>
        <p:spPr>
          <a:xfrm>
            <a:off x="9257227" y="4913122"/>
            <a:ext cx="1707519" cy="1405000"/>
          </a:xfrm>
          <a:prstGeom prst="rect">
            <a:avLst/>
          </a:prstGeom>
          <a:noFill/>
        </p:spPr>
        <p:txBody>
          <a:bodyPr wrap="none" rtlCol="0">
            <a:spAutoFit/>
          </a:bodyPr>
          <a:lstStyle/>
          <a:p>
            <a:r>
              <a:rPr lang="en-US" altLang="zh-CN" sz="8530" b="1" dirty="0">
                <a:solidFill>
                  <a:schemeClr val="tx1">
                    <a:lumMod val="75000"/>
                    <a:lumOff val="25000"/>
                  </a:schemeClr>
                </a:solidFill>
              </a:rPr>
              <a:t>30</a:t>
            </a:r>
            <a:r>
              <a:rPr lang="en-US" altLang="zh-CN" sz="4800" dirty="0">
                <a:solidFill>
                  <a:schemeClr val="tx1">
                    <a:lumMod val="75000"/>
                    <a:lumOff val="25000"/>
                  </a:schemeClr>
                </a:solidFill>
              </a:rPr>
              <a:t>%</a:t>
            </a:r>
            <a:endParaRPr lang="en-US" altLang="zh-CN" sz="4800" dirty="0">
              <a:solidFill>
                <a:schemeClr val="tx1">
                  <a:lumMod val="75000"/>
                  <a:lumOff val="25000"/>
                </a:schemeClr>
              </a:solidFill>
            </a:endParaRPr>
          </a:p>
        </p:txBody>
      </p:sp>
      <p:cxnSp>
        <p:nvCxnSpPr>
          <p:cNvPr id="46" name="肘形连接符 45"/>
          <p:cNvCxnSpPr/>
          <p:nvPr/>
        </p:nvCxnSpPr>
        <p:spPr>
          <a:xfrm flipV="1">
            <a:off x="9246687" y="4410031"/>
            <a:ext cx="3287038" cy="2968678"/>
          </a:xfrm>
          <a:prstGeom prst="bentConnector3">
            <a:avLst>
              <a:gd name="adj1" fmla="val 72667"/>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nvCxnSpPr>
        <p:spPr>
          <a:xfrm>
            <a:off x="9246687" y="7378707"/>
            <a:ext cx="3287038" cy="2968678"/>
          </a:xfrm>
          <a:prstGeom prst="bentConnector3">
            <a:avLst>
              <a:gd name="adj1" fmla="val 72667"/>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9334317" y="7396489"/>
            <a:ext cx="3265170" cy="3937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320040" y="10259048"/>
            <a:ext cx="192000" cy="192000"/>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50" name="椭圆 49"/>
          <p:cNvSpPr/>
          <p:nvPr/>
        </p:nvSpPr>
        <p:spPr>
          <a:xfrm>
            <a:off x="9142120" y="7290370"/>
            <a:ext cx="192000" cy="192000"/>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51" name="椭圆 50"/>
          <p:cNvSpPr/>
          <p:nvPr/>
        </p:nvSpPr>
        <p:spPr>
          <a:xfrm>
            <a:off x="12346544" y="4306366"/>
            <a:ext cx="192000" cy="192000"/>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52" name="椭圆 51"/>
          <p:cNvSpPr/>
          <p:nvPr/>
        </p:nvSpPr>
        <p:spPr>
          <a:xfrm>
            <a:off x="12407670" y="7289340"/>
            <a:ext cx="192000" cy="192000"/>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79" name="文本框 78"/>
          <p:cNvSpPr txBox="1"/>
          <p:nvPr/>
        </p:nvSpPr>
        <p:spPr>
          <a:xfrm>
            <a:off x="14867967" y="3533143"/>
            <a:ext cx="6752294" cy="1696105"/>
          </a:xfrm>
          <a:prstGeom prst="rect">
            <a:avLst/>
          </a:prstGeom>
          <a:noFill/>
        </p:spPr>
        <p:txBody>
          <a:bodyPr wrap="square" rtlCol="0">
            <a:spAutoFit/>
          </a:bodyPr>
          <a:lstStyle/>
          <a:p>
            <a:pPr algn="just" fontAlgn="auto">
              <a:lnSpc>
                <a:spcPct val="15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2800" dirty="0"/>
          </a:p>
        </p:txBody>
      </p:sp>
      <p:sp>
        <p:nvSpPr>
          <p:cNvPr id="80" name="文本框 79"/>
          <p:cNvSpPr txBox="1"/>
          <p:nvPr/>
        </p:nvSpPr>
        <p:spPr>
          <a:xfrm>
            <a:off x="14867966" y="6643529"/>
            <a:ext cx="6752296" cy="1696105"/>
          </a:xfrm>
          <a:prstGeom prst="rect">
            <a:avLst/>
          </a:prstGeom>
          <a:noFill/>
        </p:spPr>
        <p:txBody>
          <a:bodyPr wrap="square" rtlCol="0">
            <a:spAutoFit/>
          </a:bodyPr>
          <a:lstStyle/>
          <a:p>
            <a:pPr algn="just">
              <a:lnSpc>
                <a:spcPct val="15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2800" dirty="0"/>
          </a:p>
        </p:txBody>
      </p:sp>
      <p:sp>
        <p:nvSpPr>
          <p:cNvPr id="81" name="文本框 80"/>
          <p:cNvSpPr txBox="1"/>
          <p:nvPr/>
        </p:nvSpPr>
        <p:spPr>
          <a:xfrm>
            <a:off x="15168791" y="9492993"/>
            <a:ext cx="7149858" cy="1696105"/>
          </a:xfrm>
          <a:prstGeom prst="rect">
            <a:avLst/>
          </a:prstGeom>
          <a:noFill/>
        </p:spPr>
        <p:txBody>
          <a:bodyPr wrap="square" rtlCol="0">
            <a:spAutoFit/>
          </a:bodyPr>
          <a:lstStyle/>
          <a:p>
            <a:pPr algn="just">
              <a:lnSpc>
                <a:spcPct val="15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2800" dirty="0"/>
          </a:p>
        </p:txBody>
      </p:sp>
      <p:grpSp>
        <p:nvGrpSpPr>
          <p:cNvPr id="13" name="组合 12"/>
          <p:cNvGrpSpPr/>
          <p:nvPr/>
        </p:nvGrpSpPr>
        <p:grpSpPr>
          <a:xfrm>
            <a:off x="13221062" y="3834942"/>
            <a:ext cx="1224000" cy="1224000"/>
            <a:chOff x="7710488" y="1144588"/>
            <a:chExt cx="376237" cy="382588"/>
          </a:xfrm>
          <a:solidFill>
            <a:schemeClr val="tx1">
              <a:lumMod val="75000"/>
              <a:lumOff val="25000"/>
            </a:schemeClr>
          </a:solidFill>
        </p:grpSpPr>
        <p:sp>
          <p:nvSpPr>
            <p:cNvPr id="6" name="Freeform 5"/>
            <p:cNvSpPr>
              <a:spLocks noEditPoints="1"/>
            </p:cNvSpPr>
            <p:nvPr/>
          </p:nvSpPr>
          <p:spPr bwMode="auto">
            <a:xfrm>
              <a:off x="7710488" y="1144588"/>
              <a:ext cx="376237" cy="382588"/>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sp>
          <p:nvSpPr>
            <p:cNvPr id="7" name="Freeform 6"/>
            <p:cNvSpPr>
              <a:spLocks noEditPoints="1"/>
            </p:cNvSpPr>
            <p:nvPr/>
          </p:nvSpPr>
          <p:spPr bwMode="auto">
            <a:xfrm>
              <a:off x="7747794" y="1183483"/>
              <a:ext cx="301625" cy="30956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1 w 80"/>
                <a:gd name="T11" fmla="*/ 58 h 80"/>
                <a:gd name="T12" fmla="*/ 43 w 80"/>
                <a:gd name="T13" fmla="*/ 61 h 80"/>
                <a:gd name="T14" fmla="*/ 43 w 80"/>
                <a:gd name="T15" fmla="*/ 67 h 80"/>
                <a:gd name="T16" fmla="*/ 37 w 80"/>
                <a:gd name="T17" fmla="*/ 67 h 80"/>
                <a:gd name="T18" fmla="*/ 37 w 80"/>
                <a:gd name="T19" fmla="*/ 61 h 80"/>
                <a:gd name="T20" fmla="*/ 29 w 80"/>
                <a:gd name="T21" fmla="*/ 58 h 80"/>
                <a:gd name="T22" fmla="*/ 25 w 80"/>
                <a:gd name="T23" fmla="*/ 50 h 80"/>
                <a:gd name="T24" fmla="*/ 25 w 80"/>
                <a:gd name="T25" fmla="*/ 48 h 80"/>
                <a:gd name="T26" fmla="*/ 31 w 80"/>
                <a:gd name="T27" fmla="*/ 48 h 80"/>
                <a:gd name="T28" fmla="*/ 32 w 80"/>
                <a:gd name="T29" fmla="*/ 49 h 80"/>
                <a:gd name="T30" fmla="*/ 34 w 80"/>
                <a:gd name="T31" fmla="*/ 55 h 80"/>
                <a:gd name="T32" fmla="*/ 40 w 80"/>
                <a:gd name="T33" fmla="*/ 56 h 80"/>
                <a:gd name="T34" fmla="*/ 46 w 80"/>
                <a:gd name="T35" fmla="*/ 55 h 80"/>
                <a:gd name="T36" fmla="*/ 49 w 80"/>
                <a:gd name="T37" fmla="*/ 49 h 80"/>
                <a:gd name="T38" fmla="*/ 47 w 80"/>
                <a:gd name="T39" fmla="*/ 44 h 80"/>
                <a:gd name="T40" fmla="*/ 39 w 80"/>
                <a:gd name="T41" fmla="*/ 41 h 80"/>
                <a:gd name="T42" fmla="*/ 30 w 80"/>
                <a:gd name="T43" fmla="*/ 37 h 80"/>
                <a:gd name="T44" fmla="*/ 27 w 80"/>
                <a:gd name="T45" fmla="*/ 30 h 80"/>
                <a:gd name="T46" fmla="*/ 31 w 80"/>
                <a:gd name="T47" fmla="*/ 21 h 80"/>
                <a:gd name="T48" fmla="*/ 37 w 80"/>
                <a:gd name="T49" fmla="*/ 19 h 80"/>
                <a:gd name="T50" fmla="*/ 37 w 80"/>
                <a:gd name="T51" fmla="*/ 13 h 80"/>
                <a:gd name="T52" fmla="*/ 43 w 80"/>
                <a:gd name="T53" fmla="*/ 13 h 80"/>
                <a:gd name="T54" fmla="*/ 43 w 80"/>
                <a:gd name="T55" fmla="*/ 18 h 80"/>
                <a:gd name="T56" fmla="*/ 50 w 80"/>
                <a:gd name="T57" fmla="*/ 21 h 80"/>
                <a:gd name="T58" fmla="*/ 54 w 80"/>
                <a:gd name="T59" fmla="*/ 30 h 80"/>
                <a:gd name="T60" fmla="*/ 54 w 80"/>
                <a:gd name="T61" fmla="*/ 31 h 80"/>
                <a:gd name="T62" fmla="*/ 48 w 80"/>
                <a:gd name="T63" fmla="*/ 31 h 80"/>
                <a:gd name="T64" fmla="*/ 48 w 80"/>
                <a:gd name="T65" fmla="*/ 30 h 80"/>
                <a:gd name="T66" fmla="*/ 46 w 80"/>
                <a:gd name="T67" fmla="*/ 25 h 80"/>
                <a:gd name="T68" fmla="*/ 41 w 80"/>
                <a:gd name="T69" fmla="*/ 23 h 80"/>
                <a:gd name="T70" fmla="*/ 35 w 80"/>
                <a:gd name="T71" fmla="*/ 25 h 80"/>
                <a:gd name="T72" fmla="*/ 33 w 80"/>
                <a:gd name="T73" fmla="*/ 30 h 80"/>
                <a:gd name="T74" fmla="*/ 35 w 80"/>
                <a:gd name="T75" fmla="*/ 34 h 80"/>
                <a:gd name="T76" fmla="*/ 41 w 80"/>
                <a:gd name="T77" fmla="*/ 36 h 80"/>
                <a:gd name="T78" fmla="*/ 51 w 80"/>
                <a:gd name="T79" fmla="*/ 41 h 80"/>
                <a:gd name="T80" fmla="*/ 55 w 80"/>
                <a:gd name="T81" fmla="*/ 49 h 80"/>
                <a:gd name="T82" fmla="*/ 51 w 80"/>
                <a:gd name="T83"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1" y="58"/>
                  </a:moveTo>
                  <a:cubicBezTo>
                    <a:pt x="49" y="60"/>
                    <a:pt x="46" y="61"/>
                    <a:pt x="43" y="61"/>
                  </a:cubicBezTo>
                  <a:cubicBezTo>
                    <a:pt x="43" y="67"/>
                    <a:pt x="43" y="67"/>
                    <a:pt x="43" y="67"/>
                  </a:cubicBezTo>
                  <a:cubicBezTo>
                    <a:pt x="37" y="67"/>
                    <a:pt x="37" y="67"/>
                    <a:pt x="37" y="67"/>
                  </a:cubicBezTo>
                  <a:cubicBezTo>
                    <a:pt x="37" y="61"/>
                    <a:pt x="37" y="61"/>
                    <a:pt x="37" y="61"/>
                  </a:cubicBezTo>
                  <a:cubicBezTo>
                    <a:pt x="34" y="61"/>
                    <a:pt x="32" y="60"/>
                    <a:pt x="29" y="58"/>
                  </a:cubicBezTo>
                  <a:cubicBezTo>
                    <a:pt x="27" y="56"/>
                    <a:pt x="25" y="53"/>
                    <a:pt x="25" y="50"/>
                  </a:cubicBezTo>
                  <a:cubicBezTo>
                    <a:pt x="25" y="48"/>
                    <a:pt x="25" y="48"/>
                    <a:pt x="25" y="48"/>
                  </a:cubicBezTo>
                  <a:cubicBezTo>
                    <a:pt x="31" y="48"/>
                    <a:pt x="31" y="48"/>
                    <a:pt x="31" y="48"/>
                  </a:cubicBezTo>
                  <a:cubicBezTo>
                    <a:pt x="32" y="49"/>
                    <a:pt x="32" y="49"/>
                    <a:pt x="32" y="49"/>
                  </a:cubicBezTo>
                  <a:cubicBezTo>
                    <a:pt x="32" y="51"/>
                    <a:pt x="32" y="53"/>
                    <a:pt x="34" y="55"/>
                  </a:cubicBezTo>
                  <a:cubicBezTo>
                    <a:pt x="35" y="56"/>
                    <a:pt x="37" y="56"/>
                    <a:pt x="40" y="56"/>
                  </a:cubicBezTo>
                  <a:cubicBezTo>
                    <a:pt x="43" y="56"/>
                    <a:pt x="45" y="56"/>
                    <a:pt x="46" y="55"/>
                  </a:cubicBezTo>
                  <a:cubicBezTo>
                    <a:pt x="48" y="53"/>
                    <a:pt x="49" y="51"/>
                    <a:pt x="49" y="49"/>
                  </a:cubicBezTo>
                  <a:cubicBezTo>
                    <a:pt x="49" y="47"/>
                    <a:pt x="48" y="46"/>
                    <a:pt x="47" y="44"/>
                  </a:cubicBezTo>
                  <a:cubicBezTo>
                    <a:pt x="45" y="43"/>
                    <a:pt x="42" y="42"/>
                    <a:pt x="39" y="41"/>
                  </a:cubicBezTo>
                  <a:cubicBezTo>
                    <a:pt x="35" y="40"/>
                    <a:pt x="32" y="39"/>
                    <a:pt x="30" y="37"/>
                  </a:cubicBezTo>
                  <a:cubicBezTo>
                    <a:pt x="28" y="35"/>
                    <a:pt x="27" y="33"/>
                    <a:pt x="27" y="30"/>
                  </a:cubicBezTo>
                  <a:cubicBezTo>
                    <a:pt x="27" y="26"/>
                    <a:pt x="28" y="24"/>
                    <a:pt x="31" y="21"/>
                  </a:cubicBezTo>
                  <a:cubicBezTo>
                    <a:pt x="32" y="20"/>
                    <a:pt x="35" y="19"/>
                    <a:pt x="37" y="19"/>
                  </a:cubicBezTo>
                  <a:cubicBezTo>
                    <a:pt x="37" y="13"/>
                    <a:pt x="37" y="13"/>
                    <a:pt x="37" y="13"/>
                  </a:cubicBezTo>
                  <a:cubicBezTo>
                    <a:pt x="43" y="13"/>
                    <a:pt x="43" y="13"/>
                    <a:pt x="43" y="13"/>
                  </a:cubicBezTo>
                  <a:cubicBezTo>
                    <a:pt x="43" y="18"/>
                    <a:pt x="43" y="18"/>
                    <a:pt x="43" y="18"/>
                  </a:cubicBezTo>
                  <a:cubicBezTo>
                    <a:pt x="46" y="19"/>
                    <a:pt x="48" y="20"/>
                    <a:pt x="50" y="21"/>
                  </a:cubicBezTo>
                  <a:cubicBezTo>
                    <a:pt x="53" y="24"/>
                    <a:pt x="54" y="26"/>
                    <a:pt x="54" y="30"/>
                  </a:cubicBezTo>
                  <a:cubicBezTo>
                    <a:pt x="54" y="31"/>
                    <a:pt x="54" y="31"/>
                    <a:pt x="54" y="31"/>
                  </a:cubicBezTo>
                  <a:cubicBezTo>
                    <a:pt x="48" y="31"/>
                    <a:pt x="48" y="31"/>
                    <a:pt x="48" y="31"/>
                  </a:cubicBezTo>
                  <a:cubicBezTo>
                    <a:pt x="48" y="30"/>
                    <a:pt x="48" y="30"/>
                    <a:pt x="48" y="30"/>
                  </a:cubicBezTo>
                  <a:cubicBezTo>
                    <a:pt x="48" y="28"/>
                    <a:pt x="47" y="26"/>
                    <a:pt x="46" y="25"/>
                  </a:cubicBezTo>
                  <a:cubicBezTo>
                    <a:pt x="45" y="24"/>
                    <a:pt x="43" y="23"/>
                    <a:pt x="41" y="23"/>
                  </a:cubicBezTo>
                  <a:cubicBezTo>
                    <a:pt x="38" y="23"/>
                    <a:pt x="36" y="24"/>
                    <a:pt x="35" y="25"/>
                  </a:cubicBezTo>
                  <a:cubicBezTo>
                    <a:pt x="34" y="26"/>
                    <a:pt x="33" y="28"/>
                    <a:pt x="33" y="30"/>
                  </a:cubicBezTo>
                  <a:cubicBezTo>
                    <a:pt x="33" y="31"/>
                    <a:pt x="34" y="33"/>
                    <a:pt x="35" y="34"/>
                  </a:cubicBezTo>
                  <a:cubicBezTo>
                    <a:pt x="36" y="35"/>
                    <a:pt x="38" y="36"/>
                    <a:pt x="41" y="36"/>
                  </a:cubicBezTo>
                  <a:cubicBezTo>
                    <a:pt x="46" y="37"/>
                    <a:pt x="49" y="39"/>
                    <a:pt x="51" y="41"/>
                  </a:cubicBezTo>
                  <a:cubicBezTo>
                    <a:pt x="54" y="43"/>
                    <a:pt x="55" y="46"/>
                    <a:pt x="55" y="49"/>
                  </a:cubicBezTo>
                  <a:cubicBezTo>
                    <a:pt x="55" y="53"/>
                    <a:pt x="53" y="56"/>
                    <a:pt x="5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grpSp>
      <p:grpSp>
        <p:nvGrpSpPr>
          <p:cNvPr id="14" name="组合 13"/>
          <p:cNvGrpSpPr/>
          <p:nvPr/>
        </p:nvGrpSpPr>
        <p:grpSpPr>
          <a:xfrm>
            <a:off x="13230946" y="6958728"/>
            <a:ext cx="1224000" cy="1224000"/>
            <a:chOff x="9167813" y="1152526"/>
            <a:chExt cx="373062" cy="382588"/>
          </a:xfrm>
          <a:solidFill>
            <a:schemeClr val="tx1">
              <a:lumMod val="75000"/>
              <a:lumOff val="25000"/>
            </a:schemeClr>
          </a:solidFill>
        </p:grpSpPr>
        <p:sp>
          <p:nvSpPr>
            <p:cNvPr id="9" name="Freeform 8"/>
            <p:cNvSpPr>
              <a:spLocks noEditPoints="1"/>
            </p:cNvSpPr>
            <p:nvPr/>
          </p:nvSpPr>
          <p:spPr bwMode="auto">
            <a:xfrm>
              <a:off x="9167813" y="1152526"/>
              <a:ext cx="373062" cy="382588"/>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5 h 99"/>
                <a:gd name="T12" fmla="*/ 4 w 99"/>
                <a:gd name="T13" fmla="*/ 49 h 99"/>
                <a:gd name="T14" fmla="*/ 49 w 99"/>
                <a:gd name="T15" fmla="*/ 4 h 99"/>
                <a:gd name="T16" fmla="*/ 95 w 99"/>
                <a:gd name="T17" fmla="*/ 49 h 99"/>
                <a:gd name="T18" fmla="*/ 49 w 99"/>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5"/>
                  </a:moveTo>
                  <a:cubicBezTo>
                    <a:pt x="24" y="95"/>
                    <a:pt x="4" y="75"/>
                    <a:pt x="4" y="49"/>
                  </a:cubicBezTo>
                  <a:cubicBezTo>
                    <a:pt x="4" y="24"/>
                    <a:pt x="24" y="4"/>
                    <a:pt x="49" y="4"/>
                  </a:cubicBezTo>
                  <a:cubicBezTo>
                    <a:pt x="74" y="4"/>
                    <a:pt x="95" y="24"/>
                    <a:pt x="95" y="49"/>
                  </a:cubicBezTo>
                  <a:cubicBezTo>
                    <a:pt x="95" y="75"/>
                    <a:pt x="74" y="95"/>
                    <a:pt x="49"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sp>
          <p:nvSpPr>
            <p:cNvPr id="10" name="Freeform 9"/>
            <p:cNvSpPr>
              <a:spLocks noEditPoints="1"/>
            </p:cNvSpPr>
            <p:nvPr/>
          </p:nvSpPr>
          <p:spPr bwMode="auto">
            <a:xfrm>
              <a:off x="9202925" y="1187451"/>
              <a:ext cx="302839" cy="30956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61 h 80"/>
                <a:gd name="T12" fmla="*/ 25 w 80"/>
                <a:gd name="T13" fmla="*/ 61 h 80"/>
                <a:gd name="T14" fmla="*/ 25 w 80"/>
                <a:gd name="T15" fmla="*/ 57 h 80"/>
                <a:gd name="T16" fmla="*/ 26 w 80"/>
                <a:gd name="T17" fmla="*/ 57 h 80"/>
                <a:gd name="T18" fmla="*/ 33 w 80"/>
                <a:gd name="T19" fmla="*/ 46 h 80"/>
                <a:gd name="T20" fmla="*/ 33 w 80"/>
                <a:gd name="T21" fmla="*/ 41 h 80"/>
                <a:gd name="T22" fmla="*/ 26 w 80"/>
                <a:gd name="T23" fmla="*/ 41 h 80"/>
                <a:gd name="T24" fmla="*/ 26 w 80"/>
                <a:gd name="T25" fmla="*/ 36 h 80"/>
                <a:gd name="T26" fmla="*/ 32 w 80"/>
                <a:gd name="T27" fmla="*/ 36 h 80"/>
                <a:gd name="T28" fmla="*/ 31 w 80"/>
                <a:gd name="T29" fmla="*/ 29 h 80"/>
                <a:gd name="T30" fmla="*/ 45 w 80"/>
                <a:gd name="T31" fmla="*/ 15 h 80"/>
                <a:gd name="T32" fmla="*/ 53 w 80"/>
                <a:gd name="T33" fmla="*/ 17 h 80"/>
                <a:gd name="T34" fmla="*/ 53 w 80"/>
                <a:gd name="T35" fmla="*/ 17 h 80"/>
                <a:gd name="T36" fmla="*/ 53 w 80"/>
                <a:gd name="T37" fmla="*/ 24 h 80"/>
                <a:gd name="T38" fmla="*/ 52 w 80"/>
                <a:gd name="T39" fmla="*/ 24 h 80"/>
                <a:gd name="T40" fmla="*/ 45 w 80"/>
                <a:gd name="T41" fmla="*/ 21 h 80"/>
                <a:gd name="T42" fmla="*/ 38 w 80"/>
                <a:gd name="T43" fmla="*/ 29 h 80"/>
                <a:gd name="T44" fmla="*/ 39 w 80"/>
                <a:gd name="T45" fmla="*/ 36 h 80"/>
                <a:gd name="T46" fmla="*/ 49 w 80"/>
                <a:gd name="T47" fmla="*/ 36 h 80"/>
                <a:gd name="T48" fmla="*/ 49 w 80"/>
                <a:gd name="T49" fmla="*/ 41 h 80"/>
                <a:gd name="T50" fmla="*/ 40 w 80"/>
                <a:gd name="T51" fmla="*/ 41 h 80"/>
                <a:gd name="T52" fmla="*/ 39 w 80"/>
                <a:gd name="T53" fmla="*/ 49 h 80"/>
                <a:gd name="T54" fmla="*/ 35 w 80"/>
                <a:gd name="T55" fmla="*/ 55 h 80"/>
                <a:gd name="T56" fmla="*/ 55 w 80"/>
                <a:gd name="T57" fmla="*/ 55 h 80"/>
                <a:gd name="T58" fmla="*/ 55 w 80"/>
                <a:gd name="T5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61"/>
                  </a:moveTo>
                  <a:cubicBezTo>
                    <a:pt x="25" y="61"/>
                    <a:pt x="25" y="61"/>
                    <a:pt x="25" y="61"/>
                  </a:cubicBezTo>
                  <a:cubicBezTo>
                    <a:pt x="25" y="57"/>
                    <a:pt x="25" y="57"/>
                    <a:pt x="25" y="57"/>
                  </a:cubicBezTo>
                  <a:cubicBezTo>
                    <a:pt x="26" y="57"/>
                    <a:pt x="26" y="57"/>
                    <a:pt x="26" y="57"/>
                  </a:cubicBezTo>
                  <a:cubicBezTo>
                    <a:pt x="30" y="55"/>
                    <a:pt x="33" y="50"/>
                    <a:pt x="33" y="46"/>
                  </a:cubicBezTo>
                  <a:cubicBezTo>
                    <a:pt x="33" y="44"/>
                    <a:pt x="33" y="43"/>
                    <a:pt x="33" y="41"/>
                  </a:cubicBezTo>
                  <a:cubicBezTo>
                    <a:pt x="26" y="41"/>
                    <a:pt x="26" y="41"/>
                    <a:pt x="26" y="41"/>
                  </a:cubicBezTo>
                  <a:cubicBezTo>
                    <a:pt x="26" y="36"/>
                    <a:pt x="26" y="36"/>
                    <a:pt x="26" y="36"/>
                  </a:cubicBezTo>
                  <a:cubicBezTo>
                    <a:pt x="32" y="36"/>
                    <a:pt x="32" y="36"/>
                    <a:pt x="32" y="36"/>
                  </a:cubicBezTo>
                  <a:cubicBezTo>
                    <a:pt x="32" y="34"/>
                    <a:pt x="31" y="31"/>
                    <a:pt x="31" y="29"/>
                  </a:cubicBezTo>
                  <a:cubicBezTo>
                    <a:pt x="31" y="21"/>
                    <a:pt x="37" y="15"/>
                    <a:pt x="45" y="15"/>
                  </a:cubicBezTo>
                  <a:cubicBezTo>
                    <a:pt x="50" y="15"/>
                    <a:pt x="52" y="16"/>
                    <a:pt x="53" y="17"/>
                  </a:cubicBezTo>
                  <a:cubicBezTo>
                    <a:pt x="53" y="17"/>
                    <a:pt x="53" y="17"/>
                    <a:pt x="53" y="17"/>
                  </a:cubicBezTo>
                  <a:cubicBezTo>
                    <a:pt x="53" y="24"/>
                    <a:pt x="53" y="24"/>
                    <a:pt x="53" y="24"/>
                  </a:cubicBezTo>
                  <a:cubicBezTo>
                    <a:pt x="52" y="24"/>
                    <a:pt x="52" y="24"/>
                    <a:pt x="52" y="24"/>
                  </a:cubicBezTo>
                  <a:cubicBezTo>
                    <a:pt x="51" y="23"/>
                    <a:pt x="48" y="21"/>
                    <a:pt x="45" y="21"/>
                  </a:cubicBezTo>
                  <a:cubicBezTo>
                    <a:pt x="40" y="21"/>
                    <a:pt x="38" y="26"/>
                    <a:pt x="38" y="29"/>
                  </a:cubicBezTo>
                  <a:cubicBezTo>
                    <a:pt x="38" y="32"/>
                    <a:pt x="39" y="34"/>
                    <a:pt x="39" y="36"/>
                  </a:cubicBezTo>
                  <a:cubicBezTo>
                    <a:pt x="49" y="36"/>
                    <a:pt x="49" y="36"/>
                    <a:pt x="49" y="36"/>
                  </a:cubicBezTo>
                  <a:cubicBezTo>
                    <a:pt x="49" y="41"/>
                    <a:pt x="49" y="41"/>
                    <a:pt x="49" y="41"/>
                  </a:cubicBezTo>
                  <a:cubicBezTo>
                    <a:pt x="40" y="41"/>
                    <a:pt x="40" y="41"/>
                    <a:pt x="40" y="41"/>
                  </a:cubicBezTo>
                  <a:cubicBezTo>
                    <a:pt x="40" y="44"/>
                    <a:pt x="40" y="46"/>
                    <a:pt x="39" y="49"/>
                  </a:cubicBezTo>
                  <a:cubicBezTo>
                    <a:pt x="39" y="51"/>
                    <a:pt x="37" y="53"/>
                    <a:pt x="35" y="55"/>
                  </a:cubicBezTo>
                  <a:cubicBezTo>
                    <a:pt x="55" y="55"/>
                    <a:pt x="55" y="55"/>
                    <a:pt x="55" y="55"/>
                  </a:cubicBezTo>
                  <a:lnTo>
                    <a:pt x="55"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grpSp>
      <p:grpSp>
        <p:nvGrpSpPr>
          <p:cNvPr id="15" name="组合 14"/>
          <p:cNvGrpSpPr/>
          <p:nvPr/>
        </p:nvGrpSpPr>
        <p:grpSpPr>
          <a:xfrm>
            <a:off x="13221062" y="9803112"/>
            <a:ext cx="1224000" cy="1224000"/>
            <a:chOff x="9867900" y="1152526"/>
            <a:chExt cx="377825" cy="382588"/>
          </a:xfrm>
          <a:solidFill>
            <a:schemeClr val="tx1">
              <a:lumMod val="75000"/>
              <a:lumOff val="25000"/>
            </a:schemeClr>
          </a:solidFill>
        </p:grpSpPr>
        <p:sp>
          <p:nvSpPr>
            <p:cNvPr id="11" name="Freeform 10"/>
            <p:cNvSpPr>
              <a:spLocks noEditPoints="1"/>
            </p:cNvSpPr>
            <p:nvPr/>
          </p:nvSpPr>
          <p:spPr bwMode="auto">
            <a:xfrm>
              <a:off x="9867900" y="1152526"/>
              <a:ext cx="377825" cy="382588"/>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sp>
          <p:nvSpPr>
            <p:cNvPr id="12" name="Freeform 11"/>
            <p:cNvSpPr>
              <a:spLocks noEditPoints="1"/>
            </p:cNvSpPr>
            <p:nvPr/>
          </p:nvSpPr>
          <p:spPr bwMode="auto">
            <a:xfrm rot="21540000">
              <a:off x="9903460" y="1191721"/>
              <a:ext cx="306705" cy="30956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p>
          </p:txBody>
        </p:sp>
      </p:grpSp>
      <p:sp>
        <p:nvSpPr>
          <p:cNvPr id="28"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solidFill>
                  <a:schemeClr val="accent3"/>
                </a:solidFill>
                <a:latin typeface="微软雅黑" panose="020B0503020204020204" pitchFamily="34" charset="-122"/>
                <a:ea typeface="微软雅黑" panose="020B0503020204020204" pitchFamily="34" charset="-122"/>
              </a:rPr>
              <a:t>单击此处输入标题</a:t>
            </a:r>
            <a:endParaRPr lang="zh-CN" altLang="en-US" sz="4000" b="1" dirty="0">
              <a:solidFill>
                <a:schemeClr val="accent3"/>
              </a:solidFill>
              <a:latin typeface="微软雅黑" panose="020B0503020204020204" pitchFamily="34" charset="-122"/>
              <a:ea typeface="微软雅黑" panose="020B0503020204020204" pitchFamily="34" charset="-122"/>
            </a:endParaRPr>
          </a:p>
        </p:txBody>
      </p:sp>
      <p:sp>
        <p:nvSpPr>
          <p:cNvPr id="29" name="椭圆 28"/>
          <p:cNvSpPr/>
          <p:nvPr/>
        </p:nvSpPr>
        <p:spPr>
          <a:xfrm>
            <a:off x="11408593"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900630"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2392665"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par>
                                <p:cTn id="30" presetID="22" presetClass="entr" presetSubtype="8"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3500"/>
                            </p:stCondLst>
                            <p:childTnLst>
                              <p:par>
                                <p:cTn id="47" presetID="49" presetClass="entr" presetSubtype="0" decel="10000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 calcmode="lin" valueType="num">
                                      <p:cBhvr>
                                        <p:cTn id="51" dur="500" fill="hold"/>
                                        <p:tgtEl>
                                          <p:spTgt spid="13"/>
                                        </p:tgtEl>
                                        <p:attrNameLst>
                                          <p:attrName>style.rotation</p:attrName>
                                        </p:attrNameLst>
                                      </p:cBhvr>
                                      <p:tavLst>
                                        <p:tav tm="0">
                                          <p:val>
                                            <p:fltVal val="360"/>
                                          </p:val>
                                        </p:tav>
                                        <p:tav tm="100000">
                                          <p:val>
                                            <p:fltVal val="0"/>
                                          </p:val>
                                        </p:tav>
                                      </p:tavLst>
                                    </p:anim>
                                    <p:animEffect transition="in" filter="fade">
                                      <p:cBhvr>
                                        <p:cTn id="52" dur="500"/>
                                        <p:tgtEl>
                                          <p:spTgt spid="13"/>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left)">
                                      <p:cBhvr>
                                        <p:cTn id="56" dur="500"/>
                                        <p:tgtEl>
                                          <p:spTgt spid="79"/>
                                        </p:tgtEl>
                                      </p:cBhvr>
                                    </p:animEffect>
                                  </p:childTnLst>
                                </p:cTn>
                              </p:par>
                            </p:childTnLst>
                          </p:cTn>
                        </p:par>
                        <p:par>
                          <p:cTn id="57" fill="hold">
                            <p:stCondLst>
                              <p:cond delay="4500"/>
                            </p:stCondLst>
                            <p:childTnLst>
                              <p:par>
                                <p:cTn id="58" presetID="49" presetClass="entr" presetSubtype="0" decel="10000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 calcmode="lin" valueType="num">
                                      <p:cBhvr>
                                        <p:cTn id="62" dur="500" fill="hold"/>
                                        <p:tgtEl>
                                          <p:spTgt spid="14"/>
                                        </p:tgtEl>
                                        <p:attrNameLst>
                                          <p:attrName>style.rotation</p:attrName>
                                        </p:attrNameLst>
                                      </p:cBhvr>
                                      <p:tavLst>
                                        <p:tav tm="0">
                                          <p:val>
                                            <p:fltVal val="360"/>
                                          </p:val>
                                        </p:tav>
                                        <p:tav tm="100000">
                                          <p:val>
                                            <p:fltVal val="0"/>
                                          </p:val>
                                        </p:tav>
                                      </p:tavLst>
                                    </p:anim>
                                    <p:animEffect transition="in" filter="fade">
                                      <p:cBhvr>
                                        <p:cTn id="63" dur="500"/>
                                        <p:tgtEl>
                                          <p:spTgt spid="14"/>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wipe(left)">
                                      <p:cBhvr>
                                        <p:cTn id="67" dur="500"/>
                                        <p:tgtEl>
                                          <p:spTgt spid="80"/>
                                        </p:tgtEl>
                                      </p:cBhvr>
                                    </p:animEffect>
                                  </p:childTnLst>
                                </p:cTn>
                              </p:par>
                            </p:childTnLst>
                          </p:cTn>
                        </p:par>
                        <p:par>
                          <p:cTn id="68" fill="hold">
                            <p:stCondLst>
                              <p:cond delay="5500"/>
                            </p:stCondLst>
                            <p:childTnLst>
                              <p:par>
                                <p:cTn id="69" presetID="49" presetClass="entr" presetSubtype="0" decel="10000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 calcmode="lin" valueType="num">
                                      <p:cBhvr>
                                        <p:cTn id="73" dur="500" fill="hold"/>
                                        <p:tgtEl>
                                          <p:spTgt spid="15"/>
                                        </p:tgtEl>
                                        <p:attrNameLst>
                                          <p:attrName>style.rotation</p:attrName>
                                        </p:attrNameLst>
                                      </p:cBhvr>
                                      <p:tavLst>
                                        <p:tav tm="0">
                                          <p:val>
                                            <p:fltVal val="360"/>
                                          </p:val>
                                        </p:tav>
                                        <p:tav tm="100000">
                                          <p:val>
                                            <p:fltVal val="0"/>
                                          </p:val>
                                        </p:tav>
                                      </p:tavLst>
                                    </p:anim>
                                    <p:animEffect transition="in" filter="fade">
                                      <p:cBhvr>
                                        <p:cTn id="74" dur="500"/>
                                        <p:tgtEl>
                                          <p:spTgt spid="15"/>
                                        </p:tgtEl>
                                      </p:cBhvr>
                                    </p:animEffect>
                                  </p:childTnLst>
                                </p:cTn>
                              </p:par>
                            </p:childTnLst>
                          </p:cTn>
                        </p:par>
                        <p:par>
                          <p:cTn id="75" fill="hold">
                            <p:stCondLst>
                              <p:cond delay="6000"/>
                            </p:stCondLst>
                            <p:childTnLst>
                              <p:par>
                                <p:cTn id="76" presetID="22" presetClass="entr" presetSubtype="8" fill="hold" grpId="0"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left)">
                                      <p:cBhvr>
                                        <p:cTn id="78" dur="500"/>
                                        <p:tgtEl>
                                          <p:spTgt spid="81"/>
                                        </p:tgtEl>
                                      </p:cBhvr>
                                    </p:animEffect>
                                  </p:childTnLst>
                                </p:cTn>
                              </p:par>
                            </p:childTnLst>
                          </p:cTn>
                        </p:par>
                        <p:par>
                          <p:cTn id="79" fill="hold">
                            <p:stCondLst>
                              <p:cond delay="6500"/>
                            </p:stCondLst>
                            <p:childTnLst>
                              <p:par>
                                <p:cTn id="80" presetID="47"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anim calcmode="lin" valueType="num">
                                      <p:cBhvr>
                                        <p:cTn id="83" dur="500" fill="hold"/>
                                        <p:tgtEl>
                                          <p:spTgt spid="28"/>
                                        </p:tgtEl>
                                        <p:attrNameLst>
                                          <p:attrName>ppt_x</p:attrName>
                                        </p:attrNameLst>
                                      </p:cBhvr>
                                      <p:tavLst>
                                        <p:tav tm="0">
                                          <p:val>
                                            <p:strVal val="#ppt_x"/>
                                          </p:val>
                                        </p:tav>
                                        <p:tav tm="100000">
                                          <p:val>
                                            <p:strVal val="#ppt_x"/>
                                          </p:val>
                                        </p:tav>
                                      </p:tavLst>
                                    </p:anim>
                                    <p:anim calcmode="lin" valueType="num">
                                      <p:cBhvr>
                                        <p:cTn id="8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p:bldP spid="45" grpId="0"/>
      <p:bldP spid="49" grpId="0" bldLvl="0" animBg="1"/>
      <p:bldP spid="50" grpId="0" bldLvl="0" animBg="1"/>
      <p:bldP spid="51" grpId="0" bldLvl="0" animBg="1"/>
      <p:bldP spid="52" grpId="0" bldLvl="0" animBg="1"/>
      <p:bldP spid="79" grpId="0"/>
      <p:bldP spid="80" grpId="0"/>
      <p:bldP spid="81"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42489" y="2233384"/>
            <a:ext cx="4518212" cy="2904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044600" y="9204458"/>
            <a:ext cx="4518212" cy="2904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032707" y="2628899"/>
            <a:ext cx="8408894" cy="8494059"/>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组合 2"/>
          <p:cNvGrpSpPr/>
          <p:nvPr/>
        </p:nvGrpSpPr>
        <p:grpSpPr>
          <a:xfrm>
            <a:off x="15495723" y="3616682"/>
            <a:ext cx="6005041" cy="7329962"/>
            <a:chOff x="15495723" y="3616682"/>
            <a:chExt cx="6005041" cy="7329962"/>
          </a:xfrm>
        </p:grpSpPr>
        <p:sp>
          <p:nvSpPr>
            <p:cNvPr id="20" name="TextBox 19"/>
            <p:cNvSpPr txBox="1"/>
            <p:nvPr/>
          </p:nvSpPr>
          <p:spPr>
            <a:xfrm>
              <a:off x="16891253" y="3616682"/>
              <a:ext cx="3130985" cy="1938992"/>
            </a:xfrm>
            <a:prstGeom prst="rect">
              <a:avLst/>
            </a:prstGeom>
            <a:noFill/>
          </p:spPr>
          <p:txBody>
            <a:bodyPr wrap="none" rtlCol="0">
              <a:spAutoFit/>
            </a:bodyPr>
            <a:lstStyle/>
            <a:p>
              <a:pPr algn="ctr">
                <a:lnSpc>
                  <a:spcPct val="150000"/>
                </a:lnSpc>
              </a:pPr>
              <a:r>
                <a:rPr lang="tr-TR" sz="4000" dirty="0">
                  <a:latin typeface="Futura LT" panose="02000503000000000000" pitchFamily="2" charset="0"/>
                </a:rPr>
                <a:t>CHINA</a:t>
              </a:r>
              <a:endParaRPr lang="tr-TR" sz="4000" dirty="0">
                <a:latin typeface="Futura LT" panose="02000503000000000000" pitchFamily="2" charset="0"/>
              </a:endParaRPr>
            </a:p>
            <a:p>
              <a:pPr algn="ctr">
                <a:lnSpc>
                  <a:spcPct val="150000"/>
                </a:lnSpc>
              </a:pPr>
              <a:r>
                <a:rPr lang="tr-TR" sz="4000" dirty="0">
                  <a:latin typeface="Futura LT" panose="02000503000000000000" pitchFamily="2" charset="0"/>
                </a:rPr>
                <a:t>COLLECTION</a:t>
              </a:r>
              <a:endParaRPr lang="en-US" sz="4000" dirty="0">
                <a:latin typeface="Futura LT" panose="02000503000000000000" pitchFamily="2" charset="0"/>
              </a:endParaRPr>
            </a:p>
          </p:txBody>
        </p:sp>
        <p:sp>
          <p:nvSpPr>
            <p:cNvPr id="21" name="TextBox 20"/>
            <p:cNvSpPr txBox="1"/>
            <p:nvPr/>
          </p:nvSpPr>
          <p:spPr>
            <a:xfrm>
              <a:off x="15495723" y="6330829"/>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22" name="Straight Connector 21"/>
            <p:cNvCxnSpPr/>
            <p:nvPr/>
          </p:nvCxnSpPr>
          <p:spPr>
            <a:xfrm>
              <a:off x="16273616" y="5717484"/>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1" name="椭圆 10"/>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7"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19" name="Rectangle 18"/>
          <p:cNvSpPr/>
          <p:nvPr/>
        </p:nvSpPr>
        <p:spPr>
          <a:xfrm>
            <a:off x="2114550" y="4063541"/>
            <a:ext cx="19771776" cy="4945356"/>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a:p>
            <a:pPr algn="ctr"/>
            <a:endParaRPr lang="en-US" dirty="0"/>
          </a:p>
        </p:txBody>
      </p:sp>
      <p:grpSp>
        <p:nvGrpSpPr>
          <p:cNvPr id="2" name="组合 1"/>
          <p:cNvGrpSpPr/>
          <p:nvPr/>
        </p:nvGrpSpPr>
        <p:grpSpPr>
          <a:xfrm>
            <a:off x="12412335" y="3218836"/>
            <a:ext cx="11084422" cy="7993626"/>
            <a:chOff x="12412335" y="3218836"/>
            <a:chExt cx="11084422" cy="7993626"/>
          </a:xfrm>
        </p:grpSpPr>
        <p:pic>
          <p:nvPicPr>
            <p:cNvPr id="17" name="Picture 16"/>
            <p:cNvPicPr>
              <a:picLocks noChangeAspect="1"/>
            </p:cNvPicPr>
            <p:nvPr/>
          </p:nvPicPr>
          <p:blipFill>
            <a:blip r:embed="rId1"/>
            <a:stretch>
              <a:fillRect/>
            </a:stretch>
          </p:blipFill>
          <p:spPr>
            <a:xfrm>
              <a:off x="12412335" y="3218836"/>
              <a:ext cx="11084422" cy="7993626"/>
            </a:xfrm>
            <a:prstGeom prst="rect">
              <a:avLst/>
            </a:prstGeom>
          </p:spPr>
        </p:pic>
        <p:sp>
          <p:nvSpPr>
            <p:cNvPr id="18" name="Rectangle 17"/>
            <p:cNvSpPr/>
            <p:nvPr/>
          </p:nvSpPr>
          <p:spPr>
            <a:xfrm>
              <a:off x="14033904" y="4063541"/>
              <a:ext cx="7852422" cy="4945356"/>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a:p>
              <a:pPr algn="ctr"/>
              <a:endParaRPr lang="en-US" dirty="0"/>
            </a:p>
          </p:txBody>
        </p:sp>
      </p:grpSp>
      <p:grpSp>
        <p:nvGrpSpPr>
          <p:cNvPr id="12" name="组合 11"/>
          <p:cNvGrpSpPr/>
          <p:nvPr/>
        </p:nvGrpSpPr>
        <p:grpSpPr>
          <a:xfrm>
            <a:off x="2791487" y="5077821"/>
            <a:ext cx="10145137" cy="3038446"/>
            <a:chOff x="5000993" y="1794820"/>
            <a:chExt cx="10145137" cy="3038446"/>
          </a:xfrm>
        </p:grpSpPr>
        <p:cxnSp>
          <p:nvCxnSpPr>
            <p:cNvPr id="13" name="Straight Connector 10"/>
            <p:cNvCxnSpPr/>
            <p:nvPr/>
          </p:nvCxnSpPr>
          <p:spPr>
            <a:xfrm flipH="1" flipV="1">
              <a:off x="9406241" y="1794820"/>
              <a:ext cx="1" cy="29167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1"/>
            <p:cNvSpPr txBox="1"/>
            <p:nvPr/>
          </p:nvSpPr>
          <p:spPr>
            <a:xfrm>
              <a:off x="10340214" y="2237555"/>
              <a:ext cx="4805916" cy="2595711"/>
            </a:xfrm>
            <a:prstGeom prst="rect">
              <a:avLst/>
            </a:prstGeom>
            <a:noFill/>
          </p:spPr>
          <p:txBody>
            <a:bodyPr wrap="square" rtlCol="0">
              <a:spAutoFit/>
            </a:bodyPr>
            <a:lstStyle/>
            <a:p>
              <a:pPr algn="just">
                <a:lnSpc>
                  <a:spcPct val="150000"/>
                </a:lnSpc>
              </a:pPr>
              <a:r>
                <a:rPr lang="en-US" sz="2800" dirty="0">
                  <a:solidFill>
                    <a:schemeClr val="bg1"/>
                  </a:solidFill>
                  <a:latin typeface="Futura LT" panose="02000503000000000000" pitchFamily="2" charset="0"/>
                </a:rPr>
                <a:t>I think in the darkest moments, we need a break. Being one step ahead of a fashion</a:t>
              </a:r>
              <a:endParaRPr lang="en-US" sz="2800" dirty="0">
                <a:solidFill>
                  <a:schemeClr val="bg1"/>
                </a:solidFill>
                <a:latin typeface="Futura LT" panose="02000503000000000000" pitchFamily="2" charset="0"/>
              </a:endParaRPr>
            </a:p>
          </p:txBody>
        </p:sp>
        <p:sp>
          <p:nvSpPr>
            <p:cNvPr id="15" name="TextBox 9"/>
            <p:cNvSpPr txBox="1"/>
            <p:nvPr/>
          </p:nvSpPr>
          <p:spPr>
            <a:xfrm>
              <a:off x="5000993" y="2274978"/>
              <a:ext cx="3765839" cy="2123658"/>
            </a:xfrm>
            <a:prstGeom prst="rect">
              <a:avLst/>
            </a:prstGeom>
            <a:noFill/>
          </p:spPr>
          <p:txBody>
            <a:bodyPr wrap="none" rtlCol="0">
              <a:spAutoFit/>
            </a:bodyPr>
            <a:lstStyle/>
            <a:p>
              <a:pPr algn="r"/>
              <a:r>
                <a:rPr lang="en-US" sz="6600" dirty="0">
                  <a:solidFill>
                    <a:schemeClr val="bg1"/>
                  </a:solidFill>
                  <a:latin typeface="Futura LT" panose="02000503000000000000" pitchFamily="2" charset="0"/>
                </a:rPr>
                <a:t>FASHION</a:t>
              </a:r>
              <a:endParaRPr lang="en-US" sz="6600" dirty="0">
                <a:solidFill>
                  <a:schemeClr val="bg1"/>
                </a:solidFill>
                <a:latin typeface="Futura LT" panose="02000503000000000000" pitchFamily="2" charset="0"/>
              </a:endParaRPr>
            </a:p>
            <a:p>
              <a:pPr algn="r"/>
              <a:r>
                <a:rPr lang="en-US" sz="6600" dirty="0">
                  <a:solidFill>
                    <a:schemeClr val="bg1"/>
                  </a:solidFill>
                  <a:latin typeface="Futura LT" panose="02000503000000000000" pitchFamily="2" charset="0"/>
                </a:rPr>
                <a:t>IN LIFE</a:t>
              </a:r>
              <a:endParaRPr lang="en-US" sz="6600" dirty="0">
                <a:solidFill>
                  <a:schemeClr val="bg1"/>
                </a:solidFill>
                <a:latin typeface="Futura LT" panose="02000503000000000000" pitchFamily="2" charset="0"/>
              </a:endParaRPr>
            </a:p>
          </p:txBody>
        </p:sp>
      </p:grpSp>
      <p:sp>
        <p:nvSpPr>
          <p:cNvPr id="10"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1" name="椭圆 10"/>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75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2000"/>
                            </p:stCondLst>
                            <p:childTnLst>
                              <p:par>
                                <p:cTn id="13" presetID="47"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7" name="Rectangle 6"/>
          <p:cNvSpPr/>
          <p:nvPr/>
        </p:nvSpPr>
        <p:spPr>
          <a:xfrm>
            <a:off x="11261621" y="1710813"/>
            <a:ext cx="10547330" cy="10294374"/>
          </a:xfrm>
          <a:prstGeom prst="rect">
            <a:avLst/>
          </a:prstGeom>
          <a:blipFill>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
          <p:cNvGrpSpPr/>
          <p:nvPr/>
        </p:nvGrpSpPr>
        <p:grpSpPr>
          <a:xfrm>
            <a:off x="14914083" y="5048098"/>
            <a:ext cx="5163593" cy="3648834"/>
            <a:chOff x="14914083" y="5048098"/>
            <a:chExt cx="5163593" cy="3648834"/>
          </a:xfrm>
        </p:grpSpPr>
        <p:sp>
          <p:nvSpPr>
            <p:cNvPr id="8" name="Rectangle 7"/>
            <p:cNvSpPr/>
            <p:nvPr/>
          </p:nvSpPr>
          <p:spPr>
            <a:xfrm>
              <a:off x="16237592" y="5048098"/>
              <a:ext cx="3755438" cy="3648834"/>
            </a:xfrm>
            <a:prstGeom prst="rect">
              <a:avLst/>
            </a:prstGeom>
            <a:solidFill>
              <a:schemeClr val="tx1">
                <a:lumMod val="85000"/>
                <a:lumOff val="1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914083" y="6196280"/>
              <a:ext cx="5163593" cy="1323439"/>
            </a:xfrm>
            <a:prstGeom prst="rect">
              <a:avLst/>
            </a:prstGeom>
            <a:noFill/>
          </p:spPr>
          <p:txBody>
            <a:bodyPr wrap="none" rtlCol="0">
              <a:spAutoFit/>
            </a:bodyPr>
            <a:lstStyle/>
            <a:p>
              <a:pPr algn="ctr"/>
              <a:r>
                <a:rPr lang="en-US" sz="8000" spc="600" dirty="0">
                  <a:solidFill>
                    <a:schemeClr val="bg1"/>
                  </a:solidFill>
                  <a:latin typeface="Futura LT" panose="02000503000000000000" pitchFamily="2" charset="0"/>
                </a:rPr>
                <a:t>SLEEPING</a:t>
              </a:r>
              <a:endParaRPr lang="en-US" sz="8000" spc="600" dirty="0">
                <a:solidFill>
                  <a:schemeClr val="bg1"/>
                </a:solidFill>
                <a:latin typeface="Futura LT" panose="02000503000000000000" pitchFamily="2" charset="0"/>
              </a:endParaRPr>
            </a:p>
          </p:txBody>
        </p:sp>
      </p:grpSp>
      <p:grpSp>
        <p:nvGrpSpPr>
          <p:cNvPr id="3" name="组合 2"/>
          <p:cNvGrpSpPr/>
          <p:nvPr/>
        </p:nvGrpSpPr>
        <p:grpSpPr>
          <a:xfrm>
            <a:off x="2969426" y="3471820"/>
            <a:ext cx="6005041" cy="7474824"/>
            <a:chOff x="2969426" y="3471820"/>
            <a:chExt cx="6005041" cy="7474824"/>
          </a:xfrm>
        </p:grpSpPr>
        <p:sp>
          <p:nvSpPr>
            <p:cNvPr id="12" name="TextBox 11"/>
            <p:cNvSpPr txBox="1"/>
            <p:nvPr/>
          </p:nvSpPr>
          <p:spPr>
            <a:xfrm>
              <a:off x="4364956" y="3471820"/>
              <a:ext cx="3130985" cy="1938992"/>
            </a:xfrm>
            <a:prstGeom prst="rect">
              <a:avLst/>
            </a:prstGeom>
            <a:noFill/>
          </p:spPr>
          <p:txBody>
            <a:bodyPr wrap="none" rtlCol="0">
              <a:spAutoFit/>
            </a:bodyPr>
            <a:lstStyle/>
            <a:p>
              <a:pPr algn="ctr">
                <a:lnSpc>
                  <a:spcPct val="150000"/>
                </a:lnSpc>
              </a:pPr>
              <a:r>
                <a:rPr lang="en-US" sz="4000" dirty="0">
                  <a:latin typeface="Futura LT" panose="02000503000000000000" pitchFamily="2" charset="0"/>
                </a:rPr>
                <a:t>CHINA</a:t>
              </a:r>
              <a:endParaRPr lang="en-US" sz="4000" dirty="0">
                <a:latin typeface="Futura LT" panose="02000503000000000000" pitchFamily="2" charset="0"/>
              </a:endParaRPr>
            </a:p>
            <a:p>
              <a:pPr algn="ctr">
                <a:lnSpc>
                  <a:spcPct val="150000"/>
                </a:lnSpc>
              </a:pPr>
              <a:r>
                <a:rPr lang="en-US" sz="4000" dirty="0">
                  <a:latin typeface="Futura LT" panose="02000503000000000000" pitchFamily="2" charset="0"/>
                </a:rPr>
                <a:t>COLLECTION</a:t>
              </a:r>
              <a:endParaRPr lang="en-US" sz="4000" dirty="0">
                <a:latin typeface="Futura LT" panose="02000503000000000000" pitchFamily="2" charset="0"/>
              </a:endParaRPr>
            </a:p>
          </p:txBody>
        </p:sp>
        <p:sp>
          <p:nvSpPr>
            <p:cNvPr id="14" name="TextBox 13"/>
            <p:cNvSpPr txBox="1"/>
            <p:nvPr/>
          </p:nvSpPr>
          <p:spPr>
            <a:xfrm>
              <a:off x="2969426" y="6330829"/>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 </a:t>
              </a:r>
              <a:endParaRPr lang="en-US" sz="2800" dirty="0">
                <a:latin typeface="Futura LT" panose="02000503000000000000" pitchFamily="2" charset="0"/>
              </a:endParaRPr>
            </a:p>
          </p:txBody>
        </p:sp>
        <p:cxnSp>
          <p:nvCxnSpPr>
            <p:cNvPr id="4" name="Straight Connector 3"/>
            <p:cNvCxnSpPr/>
            <p:nvPr/>
          </p:nvCxnSpPr>
          <p:spPr>
            <a:xfrm>
              <a:off x="3747319" y="5717484"/>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单击此处输入标题</a:t>
            </a:r>
            <a:endParaRPr lang="zh-CN" altLang="en-US" sz="4000" b="1" dirty="0">
              <a:latin typeface="微软雅黑" panose="020B0503020204020204" pitchFamily="34" charset="-122"/>
              <a:ea typeface="微软雅黑" panose="020B0503020204020204" pitchFamily="34" charset="-122"/>
            </a:endParaRPr>
          </a:p>
        </p:txBody>
      </p:sp>
      <p:sp>
        <p:nvSpPr>
          <p:cNvPr id="13" name="椭圆 12"/>
          <p:cNvSpPr/>
          <p:nvPr/>
        </p:nvSpPr>
        <p:spPr>
          <a:xfrm>
            <a:off x="11408593"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900630"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392665" y="1301933"/>
            <a:ext cx="235131" cy="2351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14319"/>
          <a:stretch>
            <a:fillRect/>
          </a:stretch>
        </p:blipFill>
        <p:spPr>
          <a:xfrm>
            <a:off x="11383766" y="0"/>
            <a:ext cx="13000234" cy="13716000"/>
          </a:xfrm>
          <a:prstGeom prst="rect">
            <a:avLst/>
          </a:prstGeom>
        </p:spPr>
      </p:pic>
      <p:grpSp>
        <p:nvGrpSpPr>
          <p:cNvPr id="3" name="组合 2"/>
          <p:cNvGrpSpPr/>
          <p:nvPr/>
        </p:nvGrpSpPr>
        <p:grpSpPr>
          <a:xfrm>
            <a:off x="12521897" y="1174664"/>
            <a:ext cx="10751058" cy="11366672"/>
            <a:chOff x="12521897" y="1174664"/>
            <a:chExt cx="10751058" cy="11366672"/>
          </a:xfrm>
        </p:grpSpPr>
        <p:sp>
          <p:nvSpPr>
            <p:cNvPr id="16" name="Rectangle 15"/>
            <p:cNvSpPr/>
            <p:nvPr/>
          </p:nvSpPr>
          <p:spPr>
            <a:xfrm>
              <a:off x="12521897" y="1174664"/>
              <a:ext cx="10751058" cy="1136667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330609" y="4828409"/>
              <a:ext cx="7586661" cy="3954065"/>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36797" y="5558927"/>
              <a:ext cx="6629456" cy="1785104"/>
            </a:xfrm>
            <a:prstGeom prst="rect">
              <a:avLst/>
            </a:prstGeom>
            <a:noFill/>
          </p:spPr>
          <p:txBody>
            <a:bodyPr wrap="square" rtlCol="0">
              <a:spAutoFit/>
            </a:bodyPr>
            <a:lstStyle/>
            <a:p>
              <a:pPr algn="ctr"/>
              <a:r>
                <a:rPr lang="en-US" sz="11000" spc="600" dirty="0">
                  <a:solidFill>
                    <a:schemeClr val="bg1"/>
                  </a:solidFill>
                  <a:latin typeface="Futura LT" panose="02000503000000000000" pitchFamily="2" charset="0"/>
                </a:rPr>
                <a:t>TWO</a:t>
              </a:r>
              <a:endParaRPr lang="en-US" sz="11000" spc="600" dirty="0">
                <a:solidFill>
                  <a:schemeClr val="bg1"/>
                </a:solidFill>
                <a:latin typeface="Futura LT" panose="02000503000000000000" pitchFamily="2" charset="0"/>
              </a:endParaRPr>
            </a:p>
          </p:txBody>
        </p:sp>
        <p:sp>
          <p:nvSpPr>
            <p:cNvPr id="12" name="TextBox 11"/>
            <p:cNvSpPr txBox="1"/>
            <p:nvPr/>
          </p:nvSpPr>
          <p:spPr>
            <a:xfrm>
              <a:off x="15070207" y="7246363"/>
              <a:ext cx="6638597" cy="707886"/>
            </a:xfrm>
            <a:prstGeom prst="rect">
              <a:avLst/>
            </a:prstGeom>
            <a:noFill/>
          </p:spPr>
          <p:txBody>
            <a:bodyPr wrap="square" rtlCol="0">
              <a:spAutoFit/>
            </a:bodyPr>
            <a:lstStyle/>
            <a:p>
              <a:pPr algn="ctr"/>
              <a:r>
                <a:rPr lang="en-US" sz="4000" spc="2000" dirty="0">
                  <a:solidFill>
                    <a:schemeClr val="bg1"/>
                  </a:solidFill>
                  <a:latin typeface="Futura LT" panose="02000503000000000000" pitchFamily="2" charset="0"/>
                </a:rPr>
                <a:t>COLLECTION</a:t>
              </a:r>
              <a:endParaRPr lang="en-US" sz="4000" spc="2000" dirty="0">
                <a:solidFill>
                  <a:schemeClr val="bg1"/>
                </a:solidFill>
                <a:latin typeface="Futura LT" panose="02000503000000000000" pitchFamily="2" charset="0"/>
              </a:endParaRPr>
            </a:p>
          </p:txBody>
        </p:sp>
      </p:grpSp>
      <p:sp>
        <p:nvSpPr>
          <p:cNvPr id="14" name="TextBox 13"/>
          <p:cNvSpPr txBox="1"/>
          <p:nvPr/>
        </p:nvSpPr>
        <p:spPr>
          <a:xfrm>
            <a:off x="2493414" y="6374076"/>
            <a:ext cx="6005041" cy="4615815"/>
          </a:xfrm>
          <a:prstGeom prst="rect">
            <a:avLst/>
          </a:prstGeom>
          <a:noFill/>
        </p:spPr>
        <p:txBody>
          <a:bodyPr wrap="square" rtlCol="0">
            <a:spAutoFit/>
          </a:bodyPr>
          <a:lstStyle/>
          <a:p>
            <a:pPr algn="just">
              <a:lnSpc>
                <a:spcPct val="150000"/>
              </a:lnSpc>
            </a:pPr>
            <a:r>
              <a:rPr lang="en-US" sz="2800" dirty="0">
                <a:latin typeface="Futura LT" panose="02000503000000000000" pitchFamily="2" charset="0"/>
              </a:rPr>
              <a:t>I think in the darkest moments, we need a break. Being one step ahead of a fashion trend is not so important to me. What matters is to always forge ahead. I think in the darkest moments, we need a break</a:t>
            </a:r>
            <a:endParaRPr lang="en-US" sz="2800" dirty="0">
              <a:latin typeface="Futura LT" panose="02000503000000000000" pitchFamily="2" charset="0"/>
            </a:endParaRPr>
          </a:p>
        </p:txBody>
      </p:sp>
      <p:cxnSp>
        <p:nvCxnSpPr>
          <p:cNvPr id="15" name="Straight Connector 14"/>
          <p:cNvCxnSpPr/>
          <p:nvPr/>
        </p:nvCxnSpPr>
        <p:spPr>
          <a:xfrm>
            <a:off x="3271307" y="5760731"/>
            <a:ext cx="43662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982287" y="4119128"/>
            <a:ext cx="4839795" cy="1354217"/>
          </a:xfrm>
          <a:prstGeom prst="rect">
            <a:avLst/>
          </a:prstGeom>
        </p:spPr>
        <p:txBody>
          <a:bodyPr wrap="square">
            <a:spAutoFit/>
          </a:bodyPr>
          <a:lstStyle/>
          <a:p>
            <a:pPr algn="ctr"/>
            <a:r>
              <a:rPr lang="zh-CN" altLang="en-US" sz="8200">
                <a:solidFill>
                  <a:prstClr val="black"/>
                </a:solidFill>
                <a:latin typeface="微软雅黑" panose="020B0503020204020204" pitchFamily="34" charset="-122"/>
                <a:ea typeface="微软雅黑" panose="020B0503020204020204" pitchFamily="34" charset="-122"/>
              </a:rPr>
              <a:t>预期目标 </a:t>
            </a:r>
            <a:endParaRPr lang="zh-CN" altLang="en-US" sz="82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椭圆 48"/>
          <p:cNvSpPr/>
          <p:nvPr/>
        </p:nvSpPr>
        <p:spPr>
          <a:xfrm rot="5400000">
            <a:off x="8158032" y="3236420"/>
            <a:ext cx="2664000" cy="2664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chemeClr val="tx1">
                  <a:lumMod val="75000"/>
                  <a:lumOff val="25000"/>
                </a:schemeClr>
              </a:solidFill>
            </a:endParaRPr>
          </a:p>
        </p:txBody>
      </p:sp>
      <p:sp>
        <p:nvSpPr>
          <p:cNvPr id="52" name="椭圆 51"/>
          <p:cNvSpPr/>
          <p:nvPr/>
        </p:nvSpPr>
        <p:spPr>
          <a:xfrm rot="5400000">
            <a:off x="13542500" y="3236420"/>
            <a:ext cx="2664000" cy="2664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chemeClr val="tx1">
                  <a:lumMod val="75000"/>
                  <a:lumOff val="25000"/>
                </a:schemeClr>
              </a:solidFill>
            </a:endParaRPr>
          </a:p>
        </p:txBody>
      </p:sp>
      <p:sp>
        <p:nvSpPr>
          <p:cNvPr id="55" name="椭圆 54"/>
          <p:cNvSpPr/>
          <p:nvPr/>
        </p:nvSpPr>
        <p:spPr>
          <a:xfrm rot="5400000">
            <a:off x="18924996" y="3259552"/>
            <a:ext cx="2666456" cy="2666456"/>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chemeClr val="tx1">
                  <a:lumMod val="75000"/>
                  <a:lumOff val="25000"/>
                </a:schemeClr>
              </a:solidFill>
            </a:endParaRPr>
          </a:p>
        </p:txBody>
      </p:sp>
      <p:sp>
        <p:nvSpPr>
          <p:cNvPr id="8" name="椭圆 7"/>
          <p:cNvSpPr/>
          <p:nvPr/>
        </p:nvSpPr>
        <p:spPr>
          <a:xfrm rot="5400000">
            <a:off x="2779672" y="3226140"/>
            <a:ext cx="2664000" cy="2664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chemeClr val="tx1">
                  <a:lumMod val="75000"/>
                  <a:lumOff val="25000"/>
                </a:schemeClr>
              </a:solidFill>
            </a:endParaRPr>
          </a:p>
        </p:txBody>
      </p:sp>
      <p:sp>
        <p:nvSpPr>
          <p:cNvPr id="16" name="Freeform 5"/>
          <p:cNvSpPr>
            <a:spLocks noEditPoints="1"/>
          </p:cNvSpPr>
          <p:nvPr/>
        </p:nvSpPr>
        <p:spPr bwMode="auto">
          <a:xfrm>
            <a:off x="3445147" y="3874737"/>
            <a:ext cx="1371598" cy="1359838"/>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tx1">
              <a:lumMod val="75000"/>
              <a:lumOff val="25000"/>
            </a:schemeClr>
          </a:solidFill>
          <a:ln>
            <a:noFill/>
          </a:ln>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sp>
        <p:nvSpPr>
          <p:cNvPr id="20" name="Freeform 9"/>
          <p:cNvSpPr>
            <a:spLocks noEditPoints="1"/>
          </p:cNvSpPr>
          <p:nvPr/>
        </p:nvSpPr>
        <p:spPr bwMode="auto">
          <a:xfrm>
            <a:off x="8813632" y="3913740"/>
            <a:ext cx="1375200" cy="1360800"/>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tx1">
              <a:lumMod val="75000"/>
              <a:lumOff val="25000"/>
            </a:schemeClr>
          </a:solidFill>
          <a:ln>
            <a:noFill/>
          </a:ln>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grpSp>
        <p:nvGrpSpPr>
          <p:cNvPr id="22" name="Group 12"/>
          <p:cNvGrpSpPr>
            <a:grpSpLocks noChangeAspect="1"/>
          </p:cNvGrpSpPr>
          <p:nvPr/>
        </p:nvGrpSpPr>
        <p:grpSpPr bwMode="auto">
          <a:xfrm>
            <a:off x="14131810" y="3875044"/>
            <a:ext cx="1628436" cy="1360800"/>
            <a:chOff x="4638" y="1688"/>
            <a:chExt cx="432" cy="361"/>
          </a:xfrm>
          <a:solidFill>
            <a:schemeClr val="tx1">
              <a:lumMod val="75000"/>
              <a:lumOff val="25000"/>
            </a:schemeClr>
          </a:solidFill>
        </p:grpSpPr>
        <p:sp>
          <p:nvSpPr>
            <p:cNvPr id="24" name="Freeform 13"/>
            <p:cNvSpPr/>
            <p:nvPr/>
          </p:nvSpPr>
          <p:spPr bwMode="auto">
            <a:xfrm>
              <a:off x="4638" y="1782"/>
              <a:ext cx="331" cy="267"/>
            </a:xfrm>
            <a:custGeom>
              <a:avLst/>
              <a:gdLst>
                <a:gd name="T0" fmla="*/ 123 w 138"/>
                <a:gd name="T1" fmla="*/ 83 h 111"/>
                <a:gd name="T2" fmla="*/ 89 w 138"/>
                <a:gd name="T3" fmla="*/ 93 h 111"/>
                <a:gd name="T4" fmla="*/ 85 w 138"/>
                <a:gd name="T5" fmla="*/ 93 h 111"/>
                <a:gd name="T6" fmla="*/ 83 w 138"/>
                <a:gd name="T7" fmla="*/ 92 h 111"/>
                <a:gd name="T8" fmla="*/ 79 w 138"/>
                <a:gd name="T9" fmla="*/ 92 h 111"/>
                <a:gd name="T10" fmla="*/ 77 w 138"/>
                <a:gd name="T11" fmla="*/ 91 h 111"/>
                <a:gd name="T12" fmla="*/ 74 w 138"/>
                <a:gd name="T13" fmla="*/ 91 h 111"/>
                <a:gd name="T14" fmla="*/ 72 w 138"/>
                <a:gd name="T15" fmla="*/ 90 h 111"/>
                <a:gd name="T16" fmla="*/ 68 w 138"/>
                <a:gd name="T17" fmla="*/ 89 h 111"/>
                <a:gd name="T18" fmla="*/ 67 w 138"/>
                <a:gd name="T19" fmla="*/ 88 h 111"/>
                <a:gd name="T20" fmla="*/ 63 w 138"/>
                <a:gd name="T21" fmla="*/ 86 h 111"/>
                <a:gd name="T22" fmla="*/ 63 w 138"/>
                <a:gd name="T23" fmla="*/ 86 h 111"/>
                <a:gd name="T24" fmla="*/ 50 w 138"/>
                <a:gd name="T25" fmla="*/ 76 h 111"/>
                <a:gd name="T26" fmla="*/ 50 w 138"/>
                <a:gd name="T27" fmla="*/ 76 h 111"/>
                <a:gd name="T28" fmla="*/ 46 w 138"/>
                <a:gd name="T29" fmla="*/ 72 h 111"/>
                <a:gd name="T30" fmla="*/ 45 w 138"/>
                <a:gd name="T31" fmla="*/ 71 h 111"/>
                <a:gd name="T32" fmla="*/ 33 w 138"/>
                <a:gd name="T33" fmla="*/ 36 h 111"/>
                <a:gd name="T34" fmla="*/ 48 w 138"/>
                <a:gd name="T35" fmla="*/ 36 h 111"/>
                <a:gd name="T36" fmla="*/ 24 w 138"/>
                <a:gd name="T37" fmla="*/ 0 h 111"/>
                <a:gd name="T38" fmla="*/ 0 w 138"/>
                <a:gd name="T39" fmla="*/ 36 h 111"/>
                <a:gd name="T40" fmla="*/ 15 w 138"/>
                <a:gd name="T41" fmla="*/ 36 h 111"/>
                <a:gd name="T42" fmla="*/ 28 w 138"/>
                <a:gd name="T43" fmla="*/ 78 h 111"/>
                <a:gd name="T44" fmla="*/ 29 w 138"/>
                <a:gd name="T45" fmla="*/ 79 h 111"/>
                <a:gd name="T46" fmla="*/ 31 w 138"/>
                <a:gd name="T47" fmla="*/ 83 h 111"/>
                <a:gd name="T48" fmla="*/ 32 w 138"/>
                <a:gd name="T49" fmla="*/ 84 h 111"/>
                <a:gd name="T50" fmla="*/ 37 w 138"/>
                <a:gd name="T51" fmla="*/ 89 h 111"/>
                <a:gd name="T52" fmla="*/ 37 w 138"/>
                <a:gd name="T53" fmla="*/ 89 h 111"/>
                <a:gd name="T54" fmla="*/ 54 w 138"/>
                <a:gd name="T55" fmla="*/ 102 h 111"/>
                <a:gd name="T56" fmla="*/ 54 w 138"/>
                <a:gd name="T57" fmla="*/ 102 h 111"/>
                <a:gd name="T58" fmla="*/ 60 w 138"/>
                <a:gd name="T59" fmla="*/ 105 h 111"/>
                <a:gd name="T60" fmla="*/ 61 w 138"/>
                <a:gd name="T61" fmla="*/ 105 h 111"/>
                <a:gd name="T62" fmla="*/ 66 w 138"/>
                <a:gd name="T63" fmla="*/ 107 h 111"/>
                <a:gd name="T64" fmla="*/ 68 w 138"/>
                <a:gd name="T65" fmla="*/ 108 h 111"/>
                <a:gd name="T66" fmla="*/ 73 w 138"/>
                <a:gd name="T67" fmla="*/ 109 h 111"/>
                <a:gd name="T68" fmla="*/ 76 w 138"/>
                <a:gd name="T69" fmla="*/ 110 h 111"/>
                <a:gd name="T70" fmla="*/ 77 w 138"/>
                <a:gd name="T71" fmla="*/ 110 h 111"/>
                <a:gd name="T72" fmla="*/ 81 w 138"/>
                <a:gd name="T73" fmla="*/ 110 h 111"/>
                <a:gd name="T74" fmla="*/ 83 w 138"/>
                <a:gd name="T75" fmla="*/ 111 h 111"/>
                <a:gd name="T76" fmla="*/ 90 w 138"/>
                <a:gd name="T77" fmla="*/ 111 h 111"/>
                <a:gd name="T78" fmla="*/ 133 w 138"/>
                <a:gd name="T79" fmla="*/ 97 h 111"/>
                <a:gd name="T80" fmla="*/ 135 w 138"/>
                <a:gd name="T81" fmla="*/ 85 h 111"/>
                <a:gd name="T82" fmla="*/ 123 w 138"/>
                <a:gd name="T8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sp>
          <p:nvSpPr>
            <p:cNvPr id="25" name="Freeform 14"/>
            <p:cNvSpPr/>
            <p:nvPr/>
          </p:nvSpPr>
          <p:spPr bwMode="auto">
            <a:xfrm>
              <a:off x="4739" y="1688"/>
              <a:ext cx="331" cy="267"/>
            </a:xfrm>
            <a:custGeom>
              <a:avLst/>
              <a:gdLst>
                <a:gd name="T0" fmla="*/ 123 w 138"/>
                <a:gd name="T1" fmla="*/ 75 h 111"/>
                <a:gd name="T2" fmla="*/ 110 w 138"/>
                <a:gd name="T3" fmla="*/ 33 h 111"/>
                <a:gd name="T4" fmla="*/ 109 w 138"/>
                <a:gd name="T5" fmla="*/ 32 h 111"/>
                <a:gd name="T6" fmla="*/ 106 w 138"/>
                <a:gd name="T7" fmla="*/ 28 h 111"/>
                <a:gd name="T8" fmla="*/ 106 w 138"/>
                <a:gd name="T9" fmla="*/ 27 h 111"/>
                <a:gd name="T10" fmla="*/ 78 w 138"/>
                <a:gd name="T11" fmla="*/ 6 h 111"/>
                <a:gd name="T12" fmla="*/ 77 w 138"/>
                <a:gd name="T13" fmla="*/ 6 h 111"/>
                <a:gd name="T14" fmla="*/ 72 w 138"/>
                <a:gd name="T15" fmla="*/ 4 h 111"/>
                <a:gd name="T16" fmla="*/ 70 w 138"/>
                <a:gd name="T17" fmla="*/ 3 h 111"/>
                <a:gd name="T18" fmla="*/ 65 w 138"/>
                <a:gd name="T19" fmla="*/ 2 h 111"/>
                <a:gd name="T20" fmla="*/ 62 w 138"/>
                <a:gd name="T21" fmla="*/ 1 h 111"/>
                <a:gd name="T22" fmla="*/ 61 w 138"/>
                <a:gd name="T23" fmla="*/ 1 h 111"/>
                <a:gd name="T24" fmla="*/ 57 w 138"/>
                <a:gd name="T25" fmla="*/ 1 h 111"/>
                <a:gd name="T26" fmla="*/ 55 w 138"/>
                <a:gd name="T27" fmla="*/ 0 h 111"/>
                <a:gd name="T28" fmla="*/ 49 w 138"/>
                <a:gd name="T29" fmla="*/ 0 h 111"/>
                <a:gd name="T30" fmla="*/ 48 w 138"/>
                <a:gd name="T31" fmla="*/ 0 h 111"/>
                <a:gd name="T32" fmla="*/ 48 w 138"/>
                <a:gd name="T33" fmla="*/ 0 h 111"/>
                <a:gd name="T34" fmla="*/ 5 w 138"/>
                <a:gd name="T35" fmla="*/ 14 h 111"/>
                <a:gd name="T36" fmla="*/ 3 w 138"/>
                <a:gd name="T37" fmla="*/ 26 h 111"/>
                <a:gd name="T38" fmla="*/ 15 w 138"/>
                <a:gd name="T39" fmla="*/ 28 h 111"/>
                <a:gd name="T40" fmla="*/ 48 w 138"/>
                <a:gd name="T41" fmla="*/ 18 h 111"/>
                <a:gd name="T42" fmla="*/ 53 w 138"/>
                <a:gd name="T43" fmla="*/ 18 h 111"/>
                <a:gd name="T44" fmla="*/ 55 w 138"/>
                <a:gd name="T45" fmla="*/ 18 h 111"/>
                <a:gd name="T46" fmla="*/ 59 w 138"/>
                <a:gd name="T47" fmla="*/ 19 h 111"/>
                <a:gd name="T48" fmla="*/ 61 w 138"/>
                <a:gd name="T49" fmla="*/ 19 h 111"/>
                <a:gd name="T50" fmla="*/ 65 w 138"/>
                <a:gd name="T51" fmla="*/ 20 h 111"/>
                <a:gd name="T52" fmla="*/ 66 w 138"/>
                <a:gd name="T53" fmla="*/ 21 h 111"/>
                <a:gd name="T54" fmla="*/ 70 w 138"/>
                <a:gd name="T55" fmla="*/ 22 h 111"/>
                <a:gd name="T56" fmla="*/ 70 w 138"/>
                <a:gd name="T57" fmla="*/ 23 h 111"/>
                <a:gd name="T58" fmla="*/ 92 w 138"/>
                <a:gd name="T59" fmla="*/ 39 h 111"/>
                <a:gd name="T60" fmla="*/ 92 w 138"/>
                <a:gd name="T61" fmla="*/ 39 h 111"/>
                <a:gd name="T62" fmla="*/ 105 w 138"/>
                <a:gd name="T63" fmla="*/ 75 h 111"/>
                <a:gd name="T64" fmla="*/ 90 w 138"/>
                <a:gd name="T65" fmla="*/ 75 h 111"/>
                <a:gd name="T66" fmla="*/ 114 w 138"/>
                <a:gd name="T67" fmla="*/ 111 h 111"/>
                <a:gd name="T68" fmla="*/ 138 w 138"/>
                <a:gd name="T69" fmla="*/ 75 h 111"/>
                <a:gd name="T70" fmla="*/ 123 w 138"/>
                <a:gd name="T71"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grpSp>
      <p:grpSp>
        <p:nvGrpSpPr>
          <p:cNvPr id="63" name="Group 17"/>
          <p:cNvGrpSpPr>
            <a:grpSpLocks noChangeAspect="1"/>
          </p:cNvGrpSpPr>
          <p:nvPr/>
        </p:nvGrpSpPr>
        <p:grpSpPr bwMode="auto">
          <a:xfrm>
            <a:off x="19754224" y="3913758"/>
            <a:ext cx="1008000" cy="1487532"/>
            <a:chOff x="3735" y="2006"/>
            <a:chExt cx="206" cy="304"/>
          </a:xfrm>
          <a:solidFill>
            <a:schemeClr val="tx1">
              <a:lumMod val="75000"/>
              <a:lumOff val="25000"/>
            </a:schemeClr>
          </a:solidFill>
        </p:grpSpPr>
        <p:sp>
          <p:nvSpPr>
            <p:cNvPr id="65" name="Rectangle 18"/>
            <p:cNvSpPr>
              <a:spLocks noChangeArrowheads="1"/>
            </p:cNvSpPr>
            <p:nvPr/>
          </p:nvSpPr>
          <p:spPr bwMode="auto">
            <a:xfrm>
              <a:off x="3823" y="2295"/>
              <a:ext cx="2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sp>
          <p:nvSpPr>
            <p:cNvPr id="66" name="Rectangle 19"/>
            <p:cNvSpPr>
              <a:spLocks noChangeArrowheads="1"/>
            </p:cNvSpPr>
            <p:nvPr/>
          </p:nvSpPr>
          <p:spPr bwMode="auto">
            <a:xfrm>
              <a:off x="3793" y="2237"/>
              <a:ext cx="8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sp>
          <p:nvSpPr>
            <p:cNvPr id="67" name="Rectangle 20"/>
            <p:cNvSpPr>
              <a:spLocks noChangeArrowheads="1"/>
            </p:cNvSpPr>
            <p:nvPr/>
          </p:nvSpPr>
          <p:spPr bwMode="auto">
            <a:xfrm>
              <a:off x="3793" y="2266"/>
              <a:ext cx="8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sp>
          <p:nvSpPr>
            <p:cNvPr id="68" name="Freeform 21"/>
            <p:cNvSpPr/>
            <p:nvPr/>
          </p:nvSpPr>
          <p:spPr bwMode="auto">
            <a:xfrm>
              <a:off x="3735" y="2006"/>
              <a:ext cx="206" cy="217"/>
            </a:xfrm>
            <a:custGeom>
              <a:avLst/>
              <a:gdLst>
                <a:gd name="T0" fmla="*/ 84 w 84"/>
                <a:gd name="T1" fmla="*/ 42 h 90"/>
                <a:gd name="T2" fmla="*/ 42 w 84"/>
                <a:gd name="T3" fmla="*/ 0 h 90"/>
                <a:gd name="T4" fmla="*/ 0 w 84"/>
                <a:gd name="T5" fmla="*/ 42 h 90"/>
                <a:gd name="T6" fmla="*/ 24 w 84"/>
                <a:gd name="T7" fmla="*/ 80 h 90"/>
                <a:gd name="T8" fmla="*/ 24 w 84"/>
                <a:gd name="T9" fmla="*/ 90 h 90"/>
                <a:gd name="T10" fmla="*/ 60 w 84"/>
                <a:gd name="T11" fmla="*/ 90 h 90"/>
                <a:gd name="T12" fmla="*/ 60 w 84"/>
                <a:gd name="T13" fmla="*/ 80 h 90"/>
                <a:gd name="T14" fmla="*/ 84 w 84"/>
                <a:gd name="T15" fmla="*/ 4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0">
                  <a:moveTo>
                    <a:pt x="84" y="42"/>
                  </a:moveTo>
                  <a:cubicBezTo>
                    <a:pt x="84" y="19"/>
                    <a:pt x="65" y="0"/>
                    <a:pt x="42" y="0"/>
                  </a:cubicBezTo>
                  <a:cubicBezTo>
                    <a:pt x="19" y="0"/>
                    <a:pt x="0" y="19"/>
                    <a:pt x="0" y="42"/>
                  </a:cubicBezTo>
                  <a:cubicBezTo>
                    <a:pt x="0" y="59"/>
                    <a:pt x="10" y="73"/>
                    <a:pt x="24" y="80"/>
                  </a:cubicBezTo>
                  <a:cubicBezTo>
                    <a:pt x="24" y="90"/>
                    <a:pt x="24" y="90"/>
                    <a:pt x="24" y="90"/>
                  </a:cubicBezTo>
                  <a:cubicBezTo>
                    <a:pt x="60" y="90"/>
                    <a:pt x="60" y="90"/>
                    <a:pt x="60" y="90"/>
                  </a:cubicBezTo>
                  <a:cubicBezTo>
                    <a:pt x="60" y="80"/>
                    <a:pt x="60" y="80"/>
                    <a:pt x="60" y="80"/>
                  </a:cubicBezTo>
                  <a:cubicBezTo>
                    <a:pt x="74" y="73"/>
                    <a:pt x="84" y="59"/>
                    <a:pt x="84"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endParaRPr lang="zh-CN" altLang="en-US" sz="7200">
                <a:solidFill>
                  <a:schemeClr val="tx1">
                    <a:lumMod val="75000"/>
                    <a:lumOff val="25000"/>
                  </a:schemeClr>
                </a:solidFill>
              </a:endParaRPr>
            </a:p>
          </p:txBody>
        </p:sp>
      </p:grpSp>
      <p:sp>
        <p:nvSpPr>
          <p:cNvPr id="69" name="文本框 68"/>
          <p:cNvSpPr txBox="1"/>
          <p:nvPr/>
        </p:nvSpPr>
        <p:spPr>
          <a:xfrm>
            <a:off x="2136141" y="6418580"/>
            <a:ext cx="3950970" cy="584775"/>
          </a:xfrm>
          <a:prstGeom prst="rect">
            <a:avLst/>
          </a:prstGeom>
          <a:noFill/>
        </p:spPr>
        <p:txBody>
          <a:bodyPr wrap="square" rtlCol="0">
            <a:spAutoFit/>
          </a:bodyPr>
          <a:lstStyle/>
          <a:p>
            <a:pPr algn="ctr"/>
            <a:r>
              <a:rPr sz="3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单击此处输入标题</a:t>
            </a:r>
            <a:endParaRPr lang="en-US" altLang="zh-CN" sz="4000" dirty="0">
              <a:solidFill>
                <a:schemeClr val="tx1">
                  <a:lumMod val="75000"/>
                  <a:lumOff val="25000"/>
                </a:schemeClr>
              </a:solidFill>
            </a:endParaRPr>
          </a:p>
        </p:txBody>
      </p:sp>
      <p:sp>
        <p:nvSpPr>
          <p:cNvPr id="70" name="文本框 69"/>
          <p:cNvSpPr txBox="1"/>
          <p:nvPr/>
        </p:nvSpPr>
        <p:spPr>
          <a:xfrm>
            <a:off x="1838960" y="7415531"/>
            <a:ext cx="4544060" cy="3539430"/>
          </a:xfrm>
          <a:prstGeom prst="rect">
            <a:avLst/>
          </a:prstGeom>
          <a:noFill/>
        </p:spPr>
        <p:txBody>
          <a:bodyPr wrap="square" rtlCol="0">
            <a:spAutoFit/>
          </a:bodyPr>
          <a:lstStyle/>
          <a:p>
            <a:pPr algn="ctr">
              <a:lnSpc>
                <a:spcPct val="20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3200" dirty="0">
              <a:solidFill>
                <a:schemeClr val="tx1">
                  <a:lumMod val="75000"/>
                  <a:lumOff val="25000"/>
                </a:schemeClr>
              </a:solidFill>
            </a:endParaRPr>
          </a:p>
          <a:p>
            <a:pPr algn="just"/>
            <a:endParaRPr lang="en-US" altLang="zh-CN" sz="3200" dirty="0">
              <a:solidFill>
                <a:schemeClr val="tx1">
                  <a:lumMod val="75000"/>
                  <a:lumOff val="25000"/>
                </a:schemeClr>
              </a:solidFill>
            </a:endParaRPr>
          </a:p>
        </p:txBody>
      </p:sp>
      <p:sp>
        <p:nvSpPr>
          <p:cNvPr id="71" name="文本框 70"/>
          <p:cNvSpPr txBox="1"/>
          <p:nvPr/>
        </p:nvSpPr>
        <p:spPr>
          <a:xfrm>
            <a:off x="7623811" y="6418580"/>
            <a:ext cx="3732530" cy="584775"/>
          </a:xfrm>
          <a:prstGeom prst="rect">
            <a:avLst/>
          </a:prstGeom>
          <a:noFill/>
        </p:spPr>
        <p:txBody>
          <a:bodyPr wrap="square" rtlCol="0">
            <a:spAutoFit/>
          </a:bodyPr>
          <a:lstStyle/>
          <a:p>
            <a:pPr algn="ctr"/>
            <a:r>
              <a:rPr sz="3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单击此处输入标题</a:t>
            </a:r>
            <a:endParaRPr lang="en-US" altLang="zh-CN" sz="4000" dirty="0">
              <a:solidFill>
                <a:schemeClr val="tx1">
                  <a:lumMod val="75000"/>
                  <a:lumOff val="25000"/>
                </a:schemeClr>
              </a:solidFill>
            </a:endParaRPr>
          </a:p>
        </p:txBody>
      </p:sp>
      <p:sp>
        <p:nvSpPr>
          <p:cNvPr id="72" name="文本框 71"/>
          <p:cNvSpPr txBox="1"/>
          <p:nvPr/>
        </p:nvSpPr>
        <p:spPr>
          <a:xfrm>
            <a:off x="7198361" y="7415531"/>
            <a:ext cx="4583430" cy="2942600"/>
          </a:xfrm>
          <a:prstGeom prst="rect">
            <a:avLst/>
          </a:prstGeom>
          <a:noFill/>
        </p:spPr>
        <p:txBody>
          <a:bodyPr wrap="square" rtlCol="0">
            <a:spAutoFit/>
          </a:bodyPr>
          <a:lstStyle/>
          <a:p>
            <a:pPr algn="ctr">
              <a:lnSpc>
                <a:spcPct val="20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3200" dirty="0">
              <a:solidFill>
                <a:schemeClr val="tx1">
                  <a:lumMod val="75000"/>
                  <a:lumOff val="25000"/>
                </a:schemeClr>
              </a:solidFill>
            </a:endParaRPr>
          </a:p>
        </p:txBody>
      </p:sp>
      <p:sp>
        <p:nvSpPr>
          <p:cNvPr id="73" name="文本框 72"/>
          <p:cNvSpPr txBox="1"/>
          <p:nvPr/>
        </p:nvSpPr>
        <p:spPr>
          <a:xfrm>
            <a:off x="12956540" y="6418580"/>
            <a:ext cx="3835400" cy="584775"/>
          </a:xfrm>
          <a:prstGeom prst="rect">
            <a:avLst/>
          </a:prstGeom>
          <a:noFill/>
        </p:spPr>
        <p:txBody>
          <a:bodyPr wrap="square" rtlCol="0">
            <a:spAutoFit/>
          </a:bodyPr>
          <a:lstStyle/>
          <a:p>
            <a:pPr algn="ctr"/>
            <a:r>
              <a:rPr sz="3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单击此处输入标题</a:t>
            </a:r>
            <a:endParaRPr lang="en-US" altLang="zh-CN" sz="4000" dirty="0">
              <a:solidFill>
                <a:schemeClr val="tx1">
                  <a:lumMod val="75000"/>
                  <a:lumOff val="25000"/>
                </a:schemeClr>
              </a:solidFill>
            </a:endParaRPr>
          </a:p>
        </p:txBody>
      </p:sp>
      <p:sp>
        <p:nvSpPr>
          <p:cNvPr id="74" name="文本框 73"/>
          <p:cNvSpPr txBox="1"/>
          <p:nvPr/>
        </p:nvSpPr>
        <p:spPr>
          <a:xfrm>
            <a:off x="12616181" y="7415531"/>
            <a:ext cx="4517390" cy="2942600"/>
          </a:xfrm>
          <a:prstGeom prst="rect">
            <a:avLst/>
          </a:prstGeom>
          <a:noFill/>
        </p:spPr>
        <p:txBody>
          <a:bodyPr wrap="square" rtlCol="0">
            <a:spAutoFit/>
          </a:bodyPr>
          <a:lstStyle/>
          <a:p>
            <a:pPr algn="ctr">
              <a:lnSpc>
                <a:spcPct val="20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3200" dirty="0">
              <a:solidFill>
                <a:schemeClr val="tx1">
                  <a:lumMod val="75000"/>
                  <a:lumOff val="25000"/>
                </a:schemeClr>
              </a:solidFill>
            </a:endParaRPr>
          </a:p>
        </p:txBody>
      </p:sp>
      <p:sp>
        <p:nvSpPr>
          <p:cNvPr id="75" name="文本框 74"/>
          <p:cNvSpPr txBox="1"/>
          <p:nvPr/>
        </p:nvSpPr>
        <p:spPr>
          <a:xfrm>
            <a:off x="18295620" y="6418580"/>
            <a:ext cx="3926840" cy="584775"/>
          </a:xfrm>
          <a:prstGeom prst="rect">
            <a:avLst/>
          </a:prstGeom>
          <a:noFill/>
        </p:spPr>
        <p:txBody>
          <a:bodyPr wrap="square" rtlCol="0">
            <a:spAutoFit/>
          </a:bodyPr>
          <a:lstStyle/>
          <a:p>
            <a:pPr algn="ctr"/>
            <a:r>
              <a:rPr sz="32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单击此处输入标题</a:t>
            </a:r>
            <a:endParaRPr lang="en-US" altLang="zh-CN" sz="4000" dirty="0">
              <a:solidFill>
                <a:schemeClr val="tx1">
                  <a:lumMod val="75000"/>
                  <a:lumOff val="25000"/>
                </a:schemeClr>
              </a:solidFill>
            </a:endParaRPr>
          </a:p>
        </p:txBody>
      </p:sp>
      <p:sp>
        <p:nvSpPr>
          <p:cNvPr id="76" name="文本框 75"/>
          <p:cNvSpPr txBox="1"/>
          <p:nvPr/>
        </p:nvSpPr>
        <p:spPr>
          <a:xfrm>
            <a:off x="17950180" y="7415531"/>
            <a:ext cx="4617720" cy="2942600"/>
          </a:xfrm>
          <a:prstGeom prst="rect">
            <a:avLst/>
          </a:prstGeom>
          <a:noFill/>
        </p:spPr>
        <p:txBody>
          <a:bodyPr wrap="square" rtlCol="0">
            <a:spAutoFit/>
          </a:bodyPr>
          <a:lstStyle/>
          <a:p>
            <a:pPr algn="ctr">
              <a:lnSpc>
                <a:spcPct val="200000"/>
              </a:lnSpc>
            </a:pPr>
            <a:r>
              <a:rPr lang="zh-CN" altLang="en-US" sz="2400">
                <a:solidFill>
                  <a:schemeClr val="tx1">
                    <a:lumMod val="75000"/>
                    <a:lumOff val="25000"/>
                  </a:schemeClr>
                </a:solidFill>
                <a:latin typeface="微软雅黑" panose="020B0503020204020204" pitchFamily="34" charset="-122"/>
                <a:ea typeface="微软雅黑" panose="020B0503020204020204" pitchFamily="34" charset="-122"/>
                <a:sym typeface="+mn-ea"/>
              </a:rPr>
              <a:t>I love you more than I've ever loved any woman. And I've waited longer for you than I've waited for any woman.</a:t>
            </a:r>
            <a:endParaRPr lang="en-US" altLang="zh-CN" sz="3200" dirty="0">
              <a:solidFill>
                <a:schemeClr val="tx1">
                  <a:lumMod val="75000"/>
                  <a:lumOff val="25000"/>
                </a:schemeClr>
              </a:solidFill>
            </a:endParaRPr>
          </a:p>
        </p:txBody>
      </p:sp>
      <p:sp>
        <p:nvSpPr>
          <p:cNvPr id="28" name="TextBox 1"/>
          <p:cNvSpPr txBox="1"/>
          <p:nvPr/>
        </p:nvSpPr>
        <p:spPr>
          <a:xfrm>
            <a:off x="9185713" y="342019"/>
            <a:ext cx="5924550" cy="707886"/>
          </a:xfrm>
          <a:prstGeom prst="rect">
            <a:avLst/>
          </a:prstGeom>
          <a:noFill/>
        </p:spPr>
        <p:txBody>
          <a:bodyPr wrap="square" rtlCol="0">
            <a:spAutoFit/>
          </a:bodyPr>
          <a:lstStyle/>
          <a:p>
            <a:pPr algn="ctr"/>
            <a:r>
              <a:rPr lang="zh-CN" altLang="en-US" sz="4000" b="1" dirty="0">
                <a:solidFill>
                  <a:schemeClr val="accent3"/>
                </a:solidFill>
                <a:latin typeface="微软雅黑" panose="020B0503020204020204" pitchFamily="34" charset="-122"/>
                <a:ea typeface="微软雅黑" panose="020B0503020204020204" pitchFamily="34" charset="-122"/>
              </a:rPr>
              <a:t>单击此处输入标题</a:t>
            </a:r>
            <a:endParaRPr lang="zh-CN" altLang="en-US" sz="4000" b="1" dirty="0">
              <a:solidFill>
                <a:schemeClr val="accent3"/>
              </a:solidFill>
              <a:latin typeface="微软雅黑" panose="020B0503020204020204" pitchFamily="34" charset="-122"/>
              <a:ea typeface="微软雅黑" panose="020B0503020204020204" pitchFamily="34" charset="-122"/>
            </a:endParaRPr>
          </a:p>
        </p:txBody>
      </p:sp>
      <p:sp>
        <p:nvSpPr>
          <p:cNvPr id="2" name="椭圆 1"/>
          <p:cNvSpPr/>
          <p:nvPr/>
        </p:nvSpPr>
        <p:spPr>
          <a:xfrm>
            <a:off x="11408593"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1900630"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2392665" y="1301933"/>
            <a:ext cx="235131" cy="235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500"/>
                                        <p:tgtEl>
                                          <p:spTgt spid="71"/>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left)">
                                      <p:cBhvr>
                                        <p:cTn id="34" dur="500"/>
                                        <p:tgtEl>
                                          <p:spTgt spid="7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left)">
                                      <p:cBhvr>
                                        <p:cTn id="37" dur="500"/>
                                        <p:tgtEl>
                                          <p:spTgt spid="72"/>
                                        </p:tgtEl>
                                      </p:cBhvr>
                                    </p:animEffect>
                                  </p:childTnLst>
                                </p:cTn>
                              </p:par>
                            </p:childTnLst>
                          </p:cTn>
                        </p:par>
                        <p:par>
                          <p:cTn id="38" fill="hold">
                            <p:stCondLst>
                              <p:cond delay="2500"/>
                            </p:stCondLst>
                            <p:childTnLst>
                              <p:par>
                                <p:cTn id="39" presetID="23" presetClass="entr" presetSubtype="16"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p:cTn id="45" dur="500" fill="hold"/>
                                        <p:tgtEl>
                                          <p:spTgt spid="55"/>
                                        </p:tgtEl>
                                        <p:attrNameLst>
                                          <p:attrName>ppt_w</p:attrName>
                                        </p:attrNameLst>
                                      </p:cBhvr>
                                      <p:tavLst>
                                        <p:tav tm="0">
                                          <p:val>
                                            <p:fltVal val="0"/>
                                          </p:val>
                                        </p:tav>
                                        <p:tav tm="100000">
                                          <p:val>
                                            <p:strVal val="#ppt_w"/>
                                          </p:val>
                                        </p:tav>
                                      </p:tavLst>
                                    </p:anim>
                                    <p:anim calcmode="lin" valueType="num">
                                      <p:cBhvr>
                                        <p:cTn id="46" dur="500" fill="hold"/>
                                        <p:tgtEl>
                                          <p:spTgt spid="55"/>
                                        </p:tgtEl>
                                        <p:attrNameLst>
                                          <p:attrName>ppt_h</p:attrName>
                                        </p:attrNameLst>
                                      </p:cBhvr>
                                      <p:tavLst>
                                        <p:tav tm="0">
                                          <p:val>
                                            <p:fltVal val="0"/>
                                          </p:val>
                                        </p:tav>
                                        <p:tav tm="100000">
                                          <p:val>
                                            <p:strVal val="#ppt_h"/>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1000"/>
                                        <p:tgtEl>
                                          <p:spTgt spid="63"/>
                                        </p:tgtEl>
                                      </p:cBhvr>
                                    </p:animEffect>
                                    <p:anim calcmode="lin" valueType="num">
                                      <p:cBhvr>
                                        <p:cTn id="56" dur="1000" fill="hold"/>
                                        <p:tgtEl>
                                          <p:spTgt spid="63"/>
                                        </p:tgtEl>
                                        <p:attrNameLst>
                                          <p:attrName>ppt_x</p:attrName>
                                        </p:attrNameLst>
                                      </p:cBhvr>
                                      <p:tavLst>
                                        <p:tav tm="0">
                                          <p:val>
                                            <p:strVal val="#ppt_x"/>
                                          </p:val>
                                        </p:tav>
                                        <p:tav tm="100000">
                                          <p:val>
                                            <p:strVal val="#ppt_x"/>
                                          </p:val>
                                        </p:tav>
                                      </p:tavLst>
                                    </p:anim>
                                    <p:anim calcmode="lin" valueType="num">
                                      <p:cBhvr>
                                        <p:cTn id="57" dur="1000" fill="hold"/>
                                        <p:tgtEl>
                                          <p:spTgt spid="63"/>
                                        </p:tgtEl>
                                        <p:attrNameLst>
                                          <p:attrName>ppt_y</p:attrName>
                                        </p:attrNameLst>
                                      </p:cBhvr>
                                      <p:tavLst>
                                        <p:tav tm="0">
                                          <p:val>
                                            <p:strVal val="#ppt_y+.1"/>
                                          </p:val>
                                        </p:tav>
                                        <p:tav tm="100000">
                                          <p:val>
                                            <p:strVal val="#ppt_y"/>
                                          </p:val>
                                        </p:tav>
                                      </p:tavLst>
                                    </p:anim>
                                  </p:childTnLst>
                                </p:cTn>
                              </p:par>
                            </p:childTnLst>
                          </p:cTn>
                        </p:par>
                        <p:par>
                          <p:cTn id="58" fill="hold">
                            <p:stCondLst>
                              <p:cond delay="4000"/>
                            </p:stCondLst>
                            <p:childTnLst>
                              <p:par>
                                <p:cTn id="59" presetID="22" presetClass="entr" presetSubtype="8"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wipe(left)">
                                      <p:cBhvr>
                                        <p:cTn id="61" dur="500"/>
                                        <p:tgtEl>
                                          <p:spTgt spid="73"/>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left)">
                                      <p:cBhvr>
                                        <p:cTn id="64" dur="500"/>
                                        <p:tgtEl>
                                          <p:spTgt spid="75"/>
                                        </p:tgtEl>
                                      </p:cBhvr>
                                    </p:animEffect>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left)">
                                      <p:cBhvr>
                                        <p:cTn id="68" dur="500"/>
                                        <p:tgtEl>
                                          <p:spTgt spid="7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wipe(left)">
                                      <p:cBhvr>
                                        <p:cTn id="71" dur="500"/>
                                        <p:tgtEl>
                                          <p:spTgt spid="76"/>
                                        </p:tgtEl>
                                      </p:cBhvr>
                                    </p:animEffect>
                                  </p:childTnLst>
                                </p:cTn>
                              </p:par>
                            </p:childTnLst>
                          </p:cTn>
                        </p:par>
                        <p:par>
                          <p:cTn id="72" fill="hold">
                            <p:stCondLst>
                              <p:cond delay="5000"/>
                            </p:stCondLst>
                            <p:childTnLst>
                              <p:par>
                                <p:cTn id="73" presetID="47" presetClass="entr" presetSubtype="0"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anim calcmode="lin" valueType="num">
                                      <p:cBhvr>
                                        <p:cTn id="76" dur="500" fill="hold"/>
                                        <p:tgtEl>
                                          <p:spTgt spid="28"/>
                                        </p:tgtEl>
                                        <p:attrNameLst>
                                          <p:attrName>ppt_x</p:attrName>
                                        </p:attrNameLst>
                                      </p:cBhvr>
                                      <p:tavLst>
                                        <p:tav tm="0">
                                          <p:val>
                                            <p:strVal val="#ppt_x"/>
                                          </p:val>
                                        </p:tav>
                                        <p:tav tm="100000">
                                          <p:val>
                                            <p:strVal val="#ppt_x"/>
                                          </p:val>
                                        </p:tav>
                                      </p:tavLst>
                                    </p:anim>
                                    <p:anim calcmode="lin" valueType="num">
                                      <p:cBhvr>
                                        <p:cTn id="7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2" grpId="0" bldLvl="0" animBg="1"/>
      <p:bldP spid="55" grpId="0" bldLvl="0" animBg="1"/>
      <p:bldP spid="8" grpId="0" bldLvl="0" animBg="1"/>
      <p:bldP spid="16" grpId="0" bldLvl="0" animBg="1"/>
      <p:bldP spid="20" grpId="0" bldLvl="0" animBg="1"/>
      <p:bldP spid="69" grpId="0"/>
      <p:bldP spid="70" grpId="0"/>
      <p:bldP spid="71" grpId="0"/>
      <p:bldP spid="72" grpId="0"/>
      <p:bldP spid="73" grpId="0"/>
      <p:bldP spid="74" grpId="0"/>
      <p:bldP spid="75" grpId="0"/>
      <p:bldP spid="76" grpId="0"/>
      <p:bldP spid="28" grpId="0"/>
    </p:bldLst>
  </p:timing>
</p:sld>
</file>

<file path=ppt/tags/tag1.xml><?xml version="1.0" encoding="utf-8"?>
<p:tagLst xmlns:p="http://schemas.openxmlformats.org/presentationml/2006/main">
  <p:tag name="ISPRING_ULTRA_SCORM_COURSE_ID" val="3EFD129A-F993-4EB4-ABD8-6DEDF43F7AE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宜家简约唯美PPT模板42页"/>
</p:tagLst>
</file>

<file path=ppt/theme/theme1.xml><?xml version="1.0" encoding="utf-8"?>
<a:theme xmlns:a="http://schemas.openxmlformats.org/drawingml/2006/main" name="office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春节 1">
      <a:dk1>
        <a:sysClr val="windowText" lastClr="000000"/>
      </a:dk1>
      <a:lt1>
        <a:sysClr val="window" lastClr="FFFFFF"/>
      </a:lt1>
      <a:dk2>
        <a:srgbClr val="44546A"/>
      </a:dk2>
      <a:lt2>
        <a:srgbClr val="E7E6E6"/>
      </a:lt2>
      <a:accent1>
        <a:srgbClr val="262626"/>
      </a:accent1>
      <a:accent2>
        <a:srgbClr val="595959"/>
      </a:accent2>
      <a:accent3>
        <a:srgbClr val="262626"/>
      </a:accent3>
      <a:accent4>
        <a:srgbClr val="595959"/>
      </a:accent4>
      <a:accent5>
        <a:srgbClr val="262626"/>
      </a:accent5>
      <a:accent6>
        <a:srgbClr val="595959"/>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5956</Words>
  <Application>WPS 演示</Application>
  <PresentationFormat>自定义</PresentationFormat>
  <Paragraphs>266</Paragraphs>
  <Slides>24</Slides>
  <Notes>24</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24</vt:i4>
      </vt:variant>
    </vt:vector>
  </HeadingPairs>
  <TitlesOfParts>
    <vt:vector size="41" baseType="lpstr">
      <vt:lpstr>Arial</vt:lpstr>
      <vt:lpstr>宋体</vt:lpstr>
      <vt:lpstr>Wingdings</vt:lpstr>
      <vt:lpstr>Futura LT</vt:lpstr>
      <vt:lpstr>MV Boli</vt:lpstr>
      <vt:lpstr>微软雅黑</vt:lpstr>
      <vt:lpstr>Century Gothic</vt:lpstr>
      <vt:lpstr>华文细黑</vt:lpstr>
      <vt:lpstr>等线</vt:lpstr>
      <vt:lpstr>Arial Unicode MS</vt:lpstr>
      <vt:lpstr>Calibri</vt:lpstr>
      <vt:lpstr>微软雅黑 Light</vt:lpstr>
      <vt:lpstr>Calibri</vt:lpstr>
      <vt:lpstr>幼圆</vt:lpstr>
      <vt:lpstr>等线 Light</vt:lpstr>
      <vt:lpstr>office主题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宜家简约唯美PPT模板42页</dc:title>
  <dc:creator>Administrator</dc:creator>
  <cp:lastModifiedBy>一颗苹果</cp:lastModifiedBy>
  <cp:revision>897</cp:revision>
  <dcterms:created xsi:type="dcterms:W3CDTF">2014-09-26T10:57:00Z</dcterms:created>
  <dcterms:modified xsi:type="dcterms:W3CDTF">2021-09-14T07:22:28Z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4A323C1124BC4AFFB99BC8429BC0D70F</vt:lpwstr>
  </property>
  <property fmtid="{D5CDD505-2E9C-101B-9397-08002B2CF9AE}" pid="3" name="KSOProductBuildVer">
    <vt:lpwstr>2052-11.1.0.10700</vt:lpwstr>
  </property>
</Properties>
</file>