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22" r:id="rId3"/>
    <p:sldId id="407" r:id="rId5"/>
    <p:sldId id="432" r:id="rId6"/>
    <p:sldId id="386" r:id="rId7"/>
    <p:sldId id="328" r:id="rId8"/>
    <p:sldId id="403" r:id="rId9"/>
    <p:sldId id="404" r:id="rId10"/>
    <p:sldId id="434" r:id="rId11"/>
    <p:sldId id="389" r:id="rId12"/>
    <p:sldId id="405" r:id="rId13"/>
    <p:sldId id="324" r:id="rId14"/>
    <p:sldId id="327" r:id="rId15"/>
    <p:sldId id="339" r:id="rId16"/>
    <p:sldId id="435" r:id="rId17"/>
    <p:sldId id="325" r:id="rId18"/>
    <p:sldId id="330" r:id="rId19"/>
    <p:sldId id="359" r:id="rId20"/>
    <p:sldId id="356" r:id="rId21"/>
    <p:sldId id="350" r:id="rId22"/>
    <p:sldId id="436" r:id="rId23"/>
    <p:sldId id="406" r:id="rId24"/>
    <p:sldId id="347" r:id="rId25"/>
    <p:sldId id="303" r:id="rId26"/>
    <p:sldId id="437" r:id="rId27"/>
    <p:sldId id="387" r:id="rId28"/>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28" autoAdjust="0"/>
  </p:normalViewPr>
  <p:slideViewPr>
    <p:cSldViewPr snapToGrid="0">
      <p:cViewPr varScale="1">
        <p:scale>
          <a:sx n="110" d="100"/>
          <a:sy n="110" d="100"/>
        </p:scale>
        <p:origin x="558" y="78"/>
      </p:cViewPr>
      <p:guideLst>
        <p:guide orient="horz" pos="822"/>
        <p:guide orient="horz" pos="866"/>
        <p:guide pos="3840"/>
        <p:guide pos="1504"/>
      </p:guideLst>
    </p:cSldViewPr>
  </p:slideViewPr>
  <p:outlineViewPr>
    <p:cViewPr>
      <p:scale>
        <a:sx n="33" d="100"/>
        <a:sy n="33" d="100"/>
      </p:scale>
      <p:origin x="0" y="0"/>
    </p:cViewPr>
  </p:outlin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sz="120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 typeface="Arial" panose="020B0604020202020204" pitchFamily="34" charset="0"/>
              <a:buNone/>
              <a:defRPr/>
            </a:lvl1pPr>
          </a:lstStyle>
          <a:p>
            <a:pPr>
              <a:defRPr/>
            </a:pPr>
            <a:fld id="{04302F75-7AAF-4BA7-8E94-CAF8E289C6E5}" type="datetime1">
              <a:rPr lang="zh-CN" altLang="en-US"/>
            </a:fld>
            <a:endParaRPr lang="zh-CN" altLang="en-US" sz="1200"/>
          </a:p>
        </p:txBody>
      </p:sp>
      <p:sp>
        <p:nvSpPr>
          <p:cNvPr id="1028"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25"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0" eaLnBrk="0" hangingPunct="0">
              <a:defRPr>
                <a:solidFill>
                  <a:schemeClr val="tx1"/>
                </a:solidFill>
                <a:latin typeface="Arial" panose="020B0604020202020204" pitchFamily="34" charset="0"/>
                <a:ea typeface="宋体" panose="02010600030101010101" pitchFamily="2" charset="-122"/>
              </a:defRPr>
            </a:lvl1pPr>
            <a:lvl2pPr marL="742950" indent="-285750" defTabSz="0" eaLnBrk="0" hangingPunct="0">
              <a:defRPr>
                <a:solidFill>
                  <a:schemeClr val="tx1"/>
                </a:solidFill>
                <a:latin typeface="Arial" panose="020B0604020202020204" pitchFamily="34" charset="0"/>
                <a:ea typeface="宋体" panose="02010600030101010101" pitchFamily="2" charset="-122"/>
              </a:defRPr>
            </a:lvl2pPr>
            <a:lvl3pPr marL="1143000" indent="-228600" defTabSz="0" eaLnBrk="0" hangingPunct="0">
              <a:defRPr>
                <a:solidFill>
                  <a:schemeClr val="tx1"/>
                </a:solidFill>
                <a:latin typeface="Arial" panose="020B0604020202020204" pitchFamily="34" charset="0"/>
                <a:ea typeface="宋体" panose="02010600030101010101" pitchFamily="2" charset="-122"/>
              </a:defRPr>
            </a:lvl3pPr>
            <a:lvl4pPr marL="1600200" indent="-228600" defTabSz="0" eaLnBrk="0" hangingPunct="0">
              <a:defRPr>
                <a:solidFill>
                  <a:schemeClr val="tx1"/>
                </a:solidFill>
                <a:latin typeface="Arial" panose="020B0604020202020204" pitchFamily="34" charset="0"/>
                <a:ea typeface="宋体" panose="02010600030101010101" pitchFamily="2" charset="-122"/>
              </a:defRPr>
            </a:lvl4pPr>
            <a:lvl5pPr marL="2057400" indent="-228600" defTabSz="0" eaLnBrk="0" hangingPunct="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30000"/>
              </a:spcBef>
              <a:defRPr/>
            </a:pPr>
            <a:r>
              <a:rPr lang="zh-CN" altLang="en-US" sz="1200"/>
              <a:t>单击此处编辑母版文本样式</a:t>
            </a:r>
            <a:endParaRPr lang="zh-CN" altLang="en-US" sz="1200"/>
          </a:p>
          <a:p>
            <a:pPr>
              <a:spcBef>
                <a:spcPct val="30000"/>
              </a:spcBef>
              <a:defRPr/>
            </a:pPr>
            <a:r>
              <a:rPr lang="zh-CN" altLang="en-US" sz="1200"/>
              <a:t>第二级</a:t>
            </a:r>
            <a:endParaRPr lang="zh-CN" altLang="en-US" sz="1200"/>
          </a:p>
          <a:p>
            <a:pPr>
              <a:spcBef>
                <a:spcPct val="30000"/>
              </a:spcBef>
              <a:defRPr/>
            </a:pPr>
            <a:r>
              <a:rPr lang="zh-CN" altLang="en-US" sz="1200"/>
              <a:t>第三级</a:t>
            </a:r>
            <a:endParaRPr lang="zh-CN" altLang="en-US" sz="1200"/>
          </a:p>
          <a:p>
            <a:pPr>
              <a:spcBef>
                <a:spcPct val="30000"/>
              </a:spcBef>
              <a:defRPr/>
            </a:pPr>
            <a:r>
              <a:rPr lang="zh-CN" altLang="en-US" sz="1200"/>
              <a:t>第四级</a:t>
            </a:r>
            <a:endParaRPr lang="zh-CN" altLang="en-US" sz="1200"/>
          </a:p>
          <a:p>
            <a:pPr>
              <a:spcBef>
                <a:spcPct val="30000"/>
              </a:spcBef>
              <a:defRPr/>
            </a:pPr>
            <a:r>
              <a:rPr lang="zh-CN" altLang="en-US" sz="1200"/>
              <a:t>第五级</a:t>
            </a:r>
            <a:endParaRPr lang="zh-CN" altLang="en-US" sz="1200"/>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 typeface="Arial" panose="020B0604020202020204" pitchFamily="34" charset="0"/>
              <a:buNone/>
              <a:defRPr sz="120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 typeface="Arial" panose="020B0604020202020204" pitchFamily="34" charset="0"/>
              <a:buNone/>
              <a:defRPr smtClean="0"/>
            </a:lvl1pPr>
          </a:lstStyle>
          <a:p>
            <a:pPr>
              <a:defRPr/>
            </a:pPr>
            <a:fld id="{52290613-5DF8-4FB6-A19B-602E66141CA7}" type="slidenum">
              <a:rPr lang="zh-CN" altLang="en-US"/>
            </a:fld>
            <a:endParaRPr lang="zh-CN" altLang="en-US" sz="12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04302F75-7AAF-4BA7-8E94-CAF8E289C6E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pPr>
              <a:defRPr/>
            </a:pPr>
            <a:fld id="{52290613-5DF8-4FB6-A19B-602E66141CA7}"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72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600200"/>
            <a:ext cx="5410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3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838" y="1535113"/>
            <a:ext cx="538956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838" y="2174875"/>
            <a:ext cx="538956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0" Type="http://schemas.openxmlformats.org/officeDocument/2006/relationships/notesSlide" Target="../notesSlides/notesSlide14.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0" Type="http://schemas.openxmlformats.org/officeDocument/2006/relationships/notesSlide" Target="../notesSlides/notesSlide20.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0" Type="http://schemas.openxmlformats.org/officeDocument/2006/relationships/notesSlide" Target="../notesSlides/notesSlide3.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0" Type="http://schemas.openxmlformats.org/officeDocument/2006/relationships/notesSlide" Target="../notesSlides/notesSlide8.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8"/>
          <p:cNvSpPr>
            <a:spLocks noChangeArrowheads="1"/>
          </p:cNvSpPr>
          <p:nvPr/>
        </p:nvSpPr>
        <p:spPr bwMode="auto">
          <a:xfrm>
            <a:off x="2307146" y="4775200"/>
            <a:ext cx="75777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800">
                <a:solidFill>
                  <a:srgbClr val="262626"/>
                </a:solidFill>
                <a:latin typeface="叶根友毛笔行书简体" panose="02010601030101010101" pitchFamily="2" charset="-122"/>
                <a:ea typeface="叶根友毛笔行书简体" panose="02010601030101010101" pitchFamily="2" charset="-122"/>
                <a:sym typeface="叶根友毛笔行书简体" panose="02010601030101010101" pitchFamily="2" charset="-122"/>
              </a:rPr>
              <a:t>中国国学传统文化</a:t>
            </a:r>
            <a:r>
              <a:rPr lang="en-US" altLang="zh-CN" sz="4800">
                <a:solidFill>
                  <a:srgbClr val="262626"/>
                </a:solidFill>
                <a:latin typeface="CKanHKS-Xbold" panose="00000800000000000000" pitchFamily="50" charset="-128"/>
                <a:ea typeface="CKanHKS-Xbold" panose="00000800000000000000" pitchFamily="50" charset="-128"/>
                <a:sym typeface="叶根友毛笔行书简体" panose="02010601030101010101" pitchFamily="2" charset="-122"/>
              </a:rPr>
              <a:t>PPT</a:t>
            </a:r>
            <a:r>
              <a:rPr lang="zh-CN" altLang="en-US" sz="4800">
                <a:solidFill>
                  <a:srgbClr val="262626"/>
                </a:solidFill>
                <a:latin typeface="叶根友毛笔行书简体" panose="02010601030101010101" pitchFamily="2" charset="-122"/>
                <a:ea typeface="叶根友毛笔行书简体" panose="02010601030101010101" pitchFamily="2" charset="-122"/>
                <a:sym typeface="叶根友毛笔行书简体" panose="02010601030101010101" pitchFamily="2" charset="-122"/>
              </a:rPr>
              <a:t>模板</a:t>
            </a:r>
            <a:endParaRPr lang="zh-CN" altLang="en-US" sz="4800">
              <a:solidFill>
                <a:srgbClr val="262626"/>
              </a:solidFill>
              <a:latin typeface="叶根友毛笔行书简体" panose="02010601030101010101" pitchFamily="2" charset="-122"/>
              <a:ea typeface="叶根友毛笔行书简体" panose="02010601030101010101" pitchFamily="2" charset="-122"/>
              <a:sym typeface="叶根友毛笔行书简体" panose="02010601030101010101" pitchFamily="2" charset="-122"/>
            </a:endParaRPr>
          </a:p>
        </p:txBody>
      </p:sp>
      <p:sp>
        <p:nvSpPr>
          <p:cNvPr id="2053" name="矩形 4"/>
          <p:cNvSpPr>
            <a:spLocks noChangeArrowheads="1"/>
          </p:cNvSpPr>
          <p:nvPr/>
        </p:nvSpPr>
        <p:spPr bwMode="auto">
          <a:xfrm>
            <a:off x="3832900" y="5784850"/>
            <a:ext cx="44935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400">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适用于各种课件讲解，文化旅游介绍，文化宣传等场合</a:t>
            </a:r>
            <a:endParaRPr lang="zh-CN" altLang="en-US" sz="1400">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054" name="直接连接符 7"/>
          <p:cNvSpPr>
            <a:spLocks noChangeShapeType="1"/>
          </p:cNvSpPr>
          <p:nvPr/>
        </p:nvSpPr>
        <p:spPr bwMode="auto">
          <a:xfrm>
            <a:off x="3987800" y="5672138"/>
            <a:ext cx="4214813" cy="1587"/>
          </a:xfrm>
          <a:prstGeom prst="line">
            <a:avLst/>
          </a:prstGeom>
          <a:noFill/>
          <a:ln w="6350">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055" name="矩形 1"/>
          <p:cNvSpPr>
            <a:spLocks noChangeArrowheads="1"/>
          </p:cNvSpPr>
          <p:nvPr/>
        </p:nvSpPr>
        <p:spPr bwMode="auto">
          <a:xfrm>
            <a:off x="5666775" y="311150"/>
            <a:ext cx="849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LOGO</a:t>
            </a:r>
            <a:endParaRPr lang="zh-CN" altLang="en-US">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pic>
        <p:nvPicPr>
          <p:cNvPr id="2056" name="图片 6"/>
          <p:cNvPicPr>
            <a:picLocks noChangeAspect="1" noChangeArrowheads="1"/>
          </p:cNvPicPr>
          <p:nvPr/>
        </p:nvPicPr>
        <p:blipFill>
          <a:blip r:embed="rId2">
            <a:extLst>
              <a:ext uri="{28A0092B-C50C-407E-A947-70E740481C1C}">
                <a14:useLocalDpi xmlns:a14="http://schemas.microsoft.com/office/drawing/2010/main" val="0"/>
              </a:ext>
            </a:extLst>
          </a:blip>
          <a:srcRect l="63155" t="75766" r="30832" b="16614"/>
          <a:stretch>
            <a:fillRect/>
          </a:stretch>
        </p:blipFill>
        <p:spPr bwMode="auto">
          <a:xfrm>
            <a:off x="8997950" y="4195763"/>
            <a:ext cx="733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1" name="印章"/>
          <p:cNvGrpSpPr/>
          <p:nvPr/>
        </p:nvGrpSpPr>
        <p:grpSpPr bwMode="auto">
          <a:xfrm>
            <a:off x="8659813" y="5607050"/>
            <a:ext cx="501650" cy="900113"/>
            <a:chOff x="0" y="0"/>
            <a:chExt cx="501516" cy="900842"/>
          </a:xfrm>
        </p:grpSpPr>
        <p:pic>
          <p:nvPicPr>
            <p:cNvPr id="2058"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1" y="0"/>
              <a:ext cx="382433" cy="90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矩形 11"/>
            <p:cNvSpPr>
              <a:spLocks noChangeArrowheads="1"/>
            </p:cNvSpPr>
            <p:nvPr/>
          </p:nvSpPr>
          <p:spPr bwMode="auto">
            <a:xfrm>
              <a:off x="3600" y="60732"/>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000">
                <a:solidFill>
                  <a:schemeClr val="bg1"/>
                </a:solidFill>
                <a:latin typeface="Calibri" panose="020F0502020204030204" pitchFamily="34" charset="0"/>
                <a:sym typeface="宋体" panose="02010600030101010101" pitchFamily="2" charset="-122"/>
              </a:endParaRPr>
            </a:p>
          </p:txBody>
        </p:sp>
        <p:sp>
          <p:nvSpPr>
            <p:cNvPr id="2060" name="矩形 13"/>
            <p:cNvSpPr>
              <a:spLocks noChangeArrowheads="1"/>
            </p:cNvSpPr>
            <p:nvPr/>
          </p:nvSpPr>
          <p:spPr bwMode="auto">
            <a:xfrm>
              <a:off x="0" y="53623"/>
              <a:ext cx="501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solidFill>
                    <a:schemeClr val="bg1"/>
                  </a:solidFill>
                  <a:latin typeface="方正兰亭粗黑简体" pitchFamily="2" charset="-122"/>
                  <a:ea typeface="方正兰亭粗黑简体" pitchFamily="2" charset="-122"/>
                  <a:sym typeface="方正兰亭粗黑简体" pitchFamily="2" charset="-122"/>
                </a:rPr>
                <a:t>点击添加印章文字</a:t>
              </a:r>
              <a:endParaRPr lang="zh-CN" altLang="en-US" sz="1100">
                <a:solidFill>
                  <a:schemeClr val="bg1"/>
                </a:solidFill>
                <a:latin typeface="方正兰亭粗黑简体" pitchFamily="2" charset="-122"/>
                <a:ea typeface="方正兰亭粗黑简体" pitchFamily="2" charset="-122"/>
                <a:sym typeface="方正兰亭粗黑简体"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500"/>
                                        <p:tgtEl>
                                          <p:spTgt spid="2055"/>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2051"/>
                                        </p:tgtEl>
                                        <p:attrNameLst>
                                          <p:attrName>style.visibility</p:attrName>
                                        </p:attrNameLst>
                                      </p:cBhvr>
                                      <p:to>
                                        <p:strVal val="visible"/>
                                      </p:to>
                                    </p:set>
                                    <p:anim calcmode="lin" valueType="num">
                                      <p:cBhvr>
                                        <p:cTn id="10" dur="500" fill="hold"/>
                                        <p:tgtEl>
                                          <p:spTgt spid="2051"/>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2051"/>
                                        </p:tgtEl>
                                        <p:attrNameLst>
                                          <p:attrName>ppt_y</p:attrName>
                                        </p:attrNameLst>
                                      </p:cBhvr>
                                      <p:tavLst>
                                        <p:tav tm="0">
                                          <p:val>
                                            <p:strVal val="#ppt_y"/>
                                          </p:val>
                                        </p:tav>
                                        <p:tav tm="100000">
                                          <p:val>
                                            <p:strVal val="#ppt_y"/>
                                          </p:val>
                                        </p:tav>
                                      </p:tavLst>
                                    </p:anim>
                                    <p:anim calcmode="lin" valueType="num">
                                      <p:cBhvr>
                                        <p:cTn id="12" dur="500" fill="hold"/>
                                        <p:tgtEl>
                                          <p:spTgt spid="2051"/>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2051"/>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2051"/>
                                        </p:tgtEl>
                                      </p:cBhvr>
                                    </p:animEffect>
                                  </p:childTnLst>
                                </p:cTn>
                              </p:par>
                              <p:par>
                                <p:cTn id="15" presetID="23" presetClass="entr" presetSubtype="36" fill="hold" nodeType="withEffect">
                                  <p:stCondLst>
                                    <p:cond delay="1000"/>
                                  </p:stCondLst>
                                  <p:childTnLst>
                                    <p:set>
                                      <p:cBhvr>
                                        <p:cTn id="16" dur="1" fill="hold">
                                          <p:stCondLst>
                                            <p:cond delay="0"/>
                                          </p:stCondLst>
                                        </p:cTn>
                                        <p:tgtEl>
                                          <p:spTgt spid="3081"/>
                                        </p:tgtEl>
                                        <p:attrNameLst>
                                          <p:attrName>style.visibility</p:attrName>
                                        </p:attrNameLst>
                                      </p:cBhvr>
                                      <p:to>
                                        <p:strVal val="visible"/>
                                      </p:to>
                                    </p:set>
                                    <p:anim calcmode="lin" valueType="num">
                                      <p:cBhvr>
                                        <p:cTn id="17" dur="500" fill="hold"/>
                                        <p:tgtEl>
                                          <p:spTgt spid="3081"/>
                                        </p:tgtEl>
                                        <p:attrNameLst>
                                          <p:attrName>ppt_w</p:attrName>
                                        </p:attrNameLst>
                                      </p:cBhvr>
                                      <p:tavLst>
                                        <p:tav tm="0">
                                          <p:val>
                                            <p:strVal val="(6*min(max(#ppt_w*#ppt_h,.3),1)-7.4)/-.7*#ppt_w"/>
                                          </p:val>
                                        </p:tav>
                                        <p:tav tm="100000">
                                          <p:val>
                                            <p:strVal val="#ppt_w"/>
                                          </p:val>
                                        </p:tav>
                                      </p:tavLst>
                                    </p:anim>
                                    <p:anim calcmode="lin" valueType="num">
                                      <p:cBhvr>
                                        <p:cTn id="18" dur="500" fill="hold"/>
                                        <p:tgtEl>
                                          <p:spTgt spid="3081"/>
                                        </p:tgtEl>
                                        <p:attrNameLst>
                                          <p:attrName>ppt_h</p:attrName>
                                        </p:attrNameLst>
                                      </p:cBhvr>
                                      <p:tavLst>
                                        <p:tav tm="0">
                                          <p:val>
                                            <p:strVal val="(6*min(max(#ppt_w*#ppt_h,.3),1)-7.4)/-.7*#ppt_h"/>
                                          </p:val>
                                        </p:tav>
                                        <p:tav tm="100000">
                                          <p:val>
                                            <p:strVal val="#ppt_h"/>
                                          </p:val>
                                        </p:tav>
                                      </p:tavLst>
                                    </p:anim>
                                    <p:anim calcmode="lin" valueType="num">
                                      <p:cBhvr>
                                        <p:cTn id="19" dur="500" fill="hold"/>
                                        <p:tgtEl>
                                          <p:spTgt spid="3081"/>
                                        </p:tgtEl>
                                        <p:attrNameLst>
                                          <p:attrName>ppt_x</p:attrName>
                                        </p:attrNameLst>
                                      </p:cBhvr>
                                      <p:tavLst>
                                        <p:tav tm="0">
                                          <p:val>
                                            <p:fltVal val="0.5"/>
                                          </p:val>
                                        </p:tav>
                                        <p:tav tm="100000">
                                          <p:val>
                                            <p:strVal val="#ppt_x"/>
                                          </p:val>
                                        </p:tav>
                                      </p:tavLst>
                                    </p:anim>
                                    <p:anim calcmode="lin" valueType="num">
                                      <p:cBhvr>
                                        <p:cTn id="20" dur="500" fill="hold"/>
                                        <p:tgtEl>
                                          <p:spTgt spid="3081"/>
                                        </p:tgtEl>
                                        <p:attrNameLst>
                                          <p:attrName>ppt_y</p:attrName>
                                        </p:attrNameLst>
                                      </p:cBhvr>
                                      <p:tavLst>
                                        <p:tav tm="0">
                                          <p:val>
                                            <p:strVal val="1+(6*min(max(#ppt_w*#ppt_h,.3),1)-7.4)/-.7*#ppt_h/2"/>
                                          </p:val>
                                        </p:tav>
                                        <p:tav tm="100000">
                                          <p:val>
                                            <p:strVal val="#ppt_y"/>
                                          </p:val>
                                        </p:tav>
                                      </p:tavLst>
                                    </p:anim>
                                  </p:childTnLst>
                                </p:cTn>
                              </p:par>
                              <p:par>
                                <p:cTn id="21" presetID="41" presetClass="entr" presetSubtype="0" fill="hold" grpId="0" nodeType="withEffect">
                                  <p:stCondLst>
                                    <p:cond delay="1000"/>
                                  </p:stCondLst>
                                  <p:iterate type="lt">
                                    <p:tmPct val="10000"/>
                                  </p:iterate>
                                  <p:childTnLst>
                                    <p:set>
                                      <p:cBhvr>
                                        <p:cTn id="22" dur="1" fill="hold">
                                          <p:stCondLst>
                                            <p:cond delay="0"/>
                                          </p:stCondLst>
                                        </p:cTn>
                                        <p:tgtEl>
                                          <p:spTgt spid="2053"/>
                                        </p:tgtEl>
                                        <p:attrNameLst>
                                          <p:attrName>style.visibility</p:attrName>
                                        </p:attrNameLst>
                                      </p:cBhvr>
                                      <p:to>
                                        <p:strVal val="visible"/>
                                      </p:to>
                                    </p:set>
                                    <p:anim calcmode="lin" valueType="num">
                                      <p:cBhvr>
                                        <p:cTn id="23" dur="500" fill="hold"/>
                                        <p:tgtEl>
                                          <p:spTgt spid="205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053"/>
                                        </p:tgtEl>
                                        <p:attrNameLst>
                                          <p:attrName>ppt_y</p:attrName>
                                        </p:attrNameLst>
                                      </p:cBhvr>
                                      <p:tavLst>
                                        <p:tav tm="0">
                                          <p:val>
                                            <p:strVal val="#ppt_y"/>
                                          </p:val>
                                        </p:tav>
                                        <p:tav tm="100000">
                                          <p:val>
                                            <p:strVal val="#ppt_y"/>
                                          </p:val>
                                        </p:tav>
                                      </p:tavLst>
                                    </p:anim>
                                    <p:anim calcmode="lin" valueType="num">
                                      <p:cBhvr>
                                        <p:cTn id="25" dur="500" fill="hold"/>
                                        <p:tgtEl>
                                          <p:spTgt spid="205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05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053"/>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2054"/>
                                        </p:tgtEl>
                                        <p:attrNameLst>
                                          <p:attrName>style.visibility</p:attrName>
                                        </p:attrNameLst>
                                      </p:cBhvr>
                                      <p:to>
                                        <p:strVal val="visible"/>
                                      </p:to>
                                    </p:set>
                                    <p:animEffect transition="in" filter="wipe(left)">
                                      <p:cBhvr>
                                        <p:cTn id="30"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3" grpId="0"/>
      <p:bldP spid="2054" grpId="0" animBg="1"/>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17" name="图片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贰</a:t>
            </a:r>
            <a:endParaRPr lang="zh-CN" altLang="en-US" sz="2800" b="1">
              <a:latin typeface="叶根友毛笔行书简体2012版" panose="02010601030101010101" pitchFamily="2" charset="-122"/>
              <a:ea typeface="叶根友毛笔行书简体2012版" panose="02010601030101010101" pitchFamily="2" charset="-122"/>
            </a:endParaRPr>
          </a:p>
        </p:txBody>
      </p:sp>
      <p:grpSp>
        <p:nvGrpSpPr>
          <p:cNvPr id="2" name="组合 1"/>
          <p:cNvGrpSpPr/>
          <p:nvPr/>
        </p:nvGrpSpPr>
        <p:grpSpPr>
          <a:xfrm>
            <a:off x="1835150" y="538163"/>
            <a:ext cx="10236200" cy="5827712"/>
            <a:chOff x="1835150" y="538163"/>
            <a:chExt cx="10236200" cy="5827712"/>
          </a:xfrm>
        </p:grpSpPr>
        <p:sp>
          <p:nvSpPr>
            <p:cNvPr id="13321" name="矩形 8"/>
            <p:cNvSpPr>
              <a:spLocks noChangeArrowheads="1"/>
            </p:cNvSpPr>
            <p:nvPr/>
          </p:nvSpPr>
          <p:spPr bwMode="auto">
            <a:xfrm>
              <a:off x="1835150" y="3459163"/>
              <a:ext cx="269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点击添加内容文本</a:t>
              </a:r>
              <a:endParaRPr lang="en-US" altLang="zh-CN" sz="2000" b="1">
                <a:solidFill>
                  <a:srgbClr val="4D4D4D"/>
                </a:solidFill>
                <a:latin typeface="华文新魏" panose="02010800040101010101" pitchFamily="2" charset="-122"/>
                <a:ea typeface="华文新魏" panose="02010800040101010101" pitchFamily="2" charset="-122"/>
                <a:sym typeface="宋体" panose="02010600030101010101" pitchFamily="2" charset="-122"/>
              </a:endParaRPr>
            </a:p>
            <a:p>
              <a:pPr algn="ctr" eaLnBrk="1" hangingPunct="1"/>
              <a:r>
                <a:rPr lang="zh-CN" altLang="en-US"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r>
                <a:rPr lang="zh-CN" altLang="en-US"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a:p>
          </p:txBody>
        </p:sp>
        <p:sp>
          <p:nvSpPr>
            <p:cNvPr id="13322" name="矩形 9"/>
            <p:cNvSpPr>
              <a:spLocks noChangeArrowheads="1"/>
            </p:cNvSpPr>
            <p:nvPr/>
          </p:nvSpPr>
          <p:spPr bwMode="auto">
            <a:xfrm>
              <a:off x="4451350" y="5534025"/>
              <a:ext cx="269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点击添加内容文本</a:t>
              </a:r>
              <a:endParaRPr lang="en-US" altLang="zh-CN" sz="2000" b="1">
                <a:solidFill>
                  <a:srgbClr val="4D4D4D"/>
                </a:solidFill>
                <a:latin typeface="华文新魏" panose="02010800040101010101" pitchFamily="2" charset="-122"/>
                <a:ea typeface="华文新魏" panose="02010800040101010101" pitchFamily="2" charset="-122"/>
                <a:sym typeface="宋体" panose="02010600030101010101" pitchFamily="2" charset="-122"/>
              </a:endParaRPr>
            </a:p>
            <a:p>
              <a:pPr algn="ctr" eaLnBrk="1" hangingPunct="1"/>
              <a:r>
                <a:rPr lang="zh-CN" altLang="en-US"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r>
                <a:rPr lang="zh-CN" altLang="en-US"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a:p>
          </p:txBody>
        </p:sp>
        <p:pic>
          <p:nvPicPr>
            <p:cNvPr id="20"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5" y="1495917"/>
              <a:ext cx="1744205" cy="20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2680" y="3506605"/>
              <a:ext cx="1744205" cy="20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357" y="2152391"/>
              <a:ext cx="1744205" cy="20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7018" y="538163"/>
              <a:ext cx="1744205" cy="20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直接连接符 13"/>
            <p:cNvCxnSpPr>
              <a:cxnSpLocks noChangeShapeType="1"/>
            </p:cNvCxnSpPr>
            <p:nvPr/>
          </p:nvCxnSpPr>
          <p:spPr bwMode="auto">
            <a:xfrm>
              <a:off x="4281221" y="3026909"/>
              <a:ext cx="1002918" cy="959392"/>
            </a:xfrm>
            <a:prstGeom prst="line">
              <a:avLst/>
            </a:prstGeom>
            <a:noFill/>
            <a:ln w="28575">
              <a:solidFill>
                <a:srgbClr val="595959"/>
              </a:solidFill>
              <a:prstDash val="dash"/>
              <a:round/>
            </a:ln>
            <a:extLst>
              <a:ext uri="{909E8E84-426E-40DD-AFC4-6F175D3DCCD1}">
                <a14:hiddenFill xmlns:a14="http://schemas.microsoft.com/office/drawing/2010/main">
                  <a:noFill/>
                </a14:hiddenFill>
              </a:ext>
            </a:extLst>
          </p:spPr>
        </p:cxnSp>
        <p:cxnSp>
          <p:nvCxnSpPr>
            <p:cNvPr id="25" name="直接连接符 14"/>
            <p:cNvCxnSpPr>
              <a:cxnSpLocks noChangeShapeType="1"/>
            </p:cNvCxnSpPr>
            <p:nvPr/>
          </p:nvCxnSpPr>
          <p:spPr bwMode="auto">
            <a:xfrm flipH="1">
              <a:off x="6293373" y="3506605"/>
              <a:ext cx="1018405" cy="677107"/>
            </a:xfrm>
            <a:prstGeom prst="line">
              <a:avLst/>
            </a:prstGeom>
            <a:noFill/>
            <a:ln w="28575">
              <a:solidFill>
                <a:srgbClr val="595959"/>
              </a:solidFill>
              <a:prstDash val="dash"/>
              <a:round/>
            </a:ln>
            <a:extLst>
              <a:ext uri="{909E8E84-426E-40DD-AFC4-6F175D3DCCD1}">
                <a14:hiddenFill xmlns:a14="http://schemas.microsoft.com/office/drawing/2010/main">
                  <a:noFill/>
                </a14:hiddenFill>
              </a:ext>
            </a:extLst>
          </p:spPr>
        </p:cxnSp>
        <p:cxnSp>
          <p:nvCxnSpPr>
            <p:cNvPr id="26" name="直接连接符 15"/>
            <p:cNvCxnSpPr>
              <a:cxnSpLocks noChangeShapeType="1"/>
            </p:cNvCxnSpPr>
            <p:nvPr/>
          </p:nvCxnSpPr>
          <p:spPr bwMode="auto">
            <a:xfrm flipH="1">
              <a:off x="8491601" y="1977956"/>
              <a:ext cx="1000433" cy="765279"/>
            </a:xfrm>
            <a:prstGeom prst="line">
              <a:avLst/>
            </a:prstGeom>
            <a:noFill/>
            <a:ln w="28575">
              <a:solidFill>
                <a:srgbClr val="595959"/>
              </a:solidFill>
              <a:prstDash val="dash"/>
              <a:round/>
            </a:ln>
            <a:extLst>
              <a:ext uri="{909E8E84-426E-40DD-AFC4-6F175D3DCCD1}">
                <a14:hiddenFill xmlns:a14="http://schemas.microsoft.com/office/drawing/2010/main">
                  <a:noFill/>
                </a14:hiddenFill>
              </a:ext>
            </a:extLst>
          </p:spPr>
        </p:cxnSp>
        <p:sp>
          <p:nvSpPr>
            <p:cNvPr id="27" name="文本框 16"/>
            <p:cNvSpPr txBox="1">
              <a:spLocks noChangeArrowheads="1"/>
            </p:cNvSpPr>
            <p:nvPr/>
          </p:nvSpPr>
          <p:spPr bwMode="auto">
            <a:xfrm>
              <a:off x="3511439" y="2277589"/>
              <a:ext cx="959313" cy="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FFFF"/>
                  </a:solidFill>
                  <a:latin typeface="华文新魏" panose="02010800040101010101" pitchFamily="2" charset="-122"/>
                  <a:ea typeface="华文新魏" panose="02010800040101010101" pitchFamily="2" charset="-122"/>
                </a:rPr>
                <a:t>2015</a:t>
              </a:r>
              <a:endParaRPr lang="zh-CN" altLang="en-US" sz="2000" b="1">
                <a:solidFill>
                  <a:srgbClr val="FFFFFF"/>
                </a:solidFill>
                <a:latin typeface="华文新魏" panose="02010800040101010101" pitchFamily="2" charset="-122"/>
                <a:ea typeface="华文新魏" panose="02010800040101010101" pitchFamily="2" charset="-122"/>
              </a:endParaRPr>
            </a:p>
          </p:txBody>
        </p:sp>
        <p:sp>
          <p:nvSpPr>
            <p:cNvPr id="28" name="文本框 17"/>
            <p:cNvSpPr txBox="1">
              <a:spLocks noChangeArrowheads="1"/>
            </p:cNvSpPr>
            <p:nvPr/>
          </p:nvSpPr>
          <p:spPr bwMode="auto">
            <a:xfrm>
              <a:off x="5203245" y="4183711"/>
              <a:ext cx="959313" cy="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FFFF"/>
                  </a:solidFill>
                  <a:latin typeface="华文新魏" panose="02010800040101010101" pitchFamily="2" charset="-122"/>
                  <a:ea typeface="华文新魏" panose="02010800040101010101" pitchFamily="2" charset="-122"/>
                </a:rPr>
                <a:t>2016</a:t>
              </a:r>
              <a:endParaRPr lang="zh-CN" altLang="en-US" sz="2000" b="1">
                <a:solidFill>
                  <a:srgbClr val="FFFFFF"/>
                </a:solidFill>
                <a:latin typeface="华文新魏" panose="02010800040101010101" pitchFamily="2" charset="-122"/>
                <a:ea typeface="华文新魏" panose="02010800040101010101" pitchFamily="2" charset="-122"/>
              </a:endParaRPr>
            </a:p>
          </p:txBody>
        </p:sp>
        <p:sp>
          <p:nvSpPr>
            <p:cNvPr id="29" name="文本框 18"/>
            <p:cNvSpPr txBox="1">
              <a:spLocks noChangeArrowheads="1"/>
            </p:cNvSpPr>
            <p:nvPr/>
          </p:nvSpPr>
          <p:spPr bwMode="auto">
            <a:xfrm>
              <a:off x="7529803" y="2934064"/>
              <a:ext cx="959313" cy="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FFFF"/>
                  </a:solidFill>
                  <a:latin typeface="华文新魏" panose="02010800040101010101" pitchFamily="2" charset="-122"/>
                  <a:ea typeface="华文新魏" panose="02010800040101010101" pitchFamily="2" charset="-122"/>
                </a:rPr>
                <a:t>2017</a:t>
              </a:r>
              <a:endParaRPr lang="zh-CN" altLang="en-US" sz="2000" b="1">
                <a:solidFill>
                  <a:srgbClr val="FFFFFF"/>
                </a:solidFill>
                <a:latin typeface="华文新魏" panose="02010800040101010101" pitchFamily="2" charset="-122"/>
                <a:ea typeface="华文新魏" panose="02010800040101010101" pitchFamily="2" charset="-122"/>
              </a:endParaRPr>
            </a:p>
          </p:txBody>
        </p:sp>
        <p:sp>
          <p:nvSpPr>
            <p:cNvPr id="30" name="文本框 19"/>
            <p:cNvSpPr txBox="1">
              <a:spLocks noChangeArrowheads="1"/>
            </p:cNvSpPr>
            <p:nvPr/>
          </p:nvSpPr>
          <p:spPr bwMode="auto">
            <a:xfrm>
              <a:off x="9609464" y="1272245"/>
              <a:ext cx="959313" cy="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a:solidFill>
                    <a:srgbClr val="FFFFFF"/>
                  </a:solidFill>
                  <a:latin typeface="华文新魏" panose="02010800040101010101" pitchFamily="2" charset="-122"/>
                  <a:ea typeface="华文新魏" panose="02010800040101010101" pitchFamily="2" charset="-122"/>
                </a:rPr>
                <a:t>2018</a:t>
              </a:r>
              <a:endParaRPr lang="zh-CN" altLang="en-US" sz="2000" b="1">
                <a:solidFill>
                  <a:srgbClr val="FFFFFF"/>
                </a:solidFill>
                <a:latin typeface="华文新魏" panose="02010800040101010101" pitchFamily="2" charset="-122"/>
                <a:ea typeface="华文新魏" panose="02010800040101010101" pitchFamily="2" charset="-122"/>
              </a:endParaRPr>
            </a:p>
          </p:txBody>
        </p:sp>
        <p:sp>
          <p:nvSpPr>
            <p:cNvPr id="35" name="矩形 9"/>
            <p:cNvSpPr>
              <a:spLocks noChangeArrowheads="1"/>
            </p:cNvSpPr>
            <p:nvPr/>
          </p:nvSpPr>
          <p:spPr bwMode="auto">
            <a:xfrm>
              <a:off x="7410450" y="4149725"/>
              <a:ext cx="269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点击添加内容文本</a:t>
              </a:r>
              <a:endParaRPr lang="en-US" altLang="zh-CN" sz="2000" b="1">
                <a:solidFill>
                  <a:srgbClr val="4D4D4D"/>
                </a:solidFill>
                <a:latin typeface="华文新魏" panose="02010800040101010101" pitchFamily="2" charset="-122"/>
                <a:ea typeface="华文新魏" panose="02010800040101010101" pitchFamily="2" charset="-122"/>
                <a:sym typeface="宋体" panose="02010600030101010101" pitchFamily="2" charset="-122"/>
              </a:endParaRPr>
            </a:p>
            <a:p>
              <a:pPr algn="ctr" eaLnBrk="1" hangingPunct="1"/>
              <a:r>
                <a:rPr lang="zh-CN" altLang="en-US"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r>
                <a:rPr lang="zh-CN" altLang="en-US"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a:p>
          </p:txBody>
        </p:sp>
        <p:sp>
          <p:nvSpPr>
            <p:cNvPr id="36" name="矩形 9"/>
            <p:cNvSpPr>
              <a:spLocks noChangeArrowheads="1"/>
            </p:cNvSpPr>
            <p:nvPr/>
          </p:nvSpPr>
          <p:spPr bwMode="auto">
            <a:xfrm>
              <a:off x="9378950" y="2651125"/>
              <a:ext cx="269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点击添加内容文本</a:t>
              </a:r>
              <a:endParaRPr lang="en-US" altLang="zh-CN" sz="2000" b="1">
                <a:solidFill>
                  <a:srgbClr val="4D4D4D"/>
                </a:solidFill>
                <a:latin typeface="华文新魏" panose="02010800040101010101" pitchFamily="2" charset="-122"/>
                <a:ea typeface="华文新魏" panose="02010800040101010101" pitchFamily="2" charset="-122"/>
                <a:sym typeface="宋体" panose="02010600030101010101" pitchFamily="2" charset="-122"/>
              </a:endParaRPr>
            </a:p>
            <a:p>
              <a:pPr algn="ctr" eaLnBrk="1" hangingPunct="1"/>
              <a:r>
                <a:rPr lang="zh-CN" altLang="en-US"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r>
                <a:rPr lang="zh-CN" altLang="en-US"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a:p>
          </p:txBody>
        </p:sp>
      </p:grpSp>
      <p:pic>
        <p:nvPicPr>
          <p:cNvPr id="37" name="图片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3505200"/>
            <a:ext cx="2349471"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4705350" y="1649413"/>
            <a:ext cx="6356350" cy="4567237"/>
            <a:chOff x="4705350" y="1649413"/>
            <a:chExt cx="6356350" cy="4567237"/>
          </a:xfrm>
        </p:grpSpPr>
        <p:grpSp>
          <p:nvGrpSpPr>
            <p:cNvPr id="14342" name="组合 1"/>
            <p:cNvGrpSpPr/>
            <p:nvPr/>
          </p:nvGrpSpPr>
          <p:grpSpPr bwMode="auto">
            <a:xfrm>
              <a:off x="4705350" y="1649413"/>
              <a:ext cx="6356350" cy="2378075"/>
              <a:chOff x="0" y="0"/>
              <a:chExt cx="12192000" cy="630377"/>
            </a:xfrm>
          </p:grpSpPr>
          <p:sp>
            <p:nvSpPr>
              <p:cNvPr id="14353" name="矩形 2"/>
              <p:cNvSpPr>
                <a:spLocks noChangeArrowheads="1"/>
              </p:cNvSpPr>
              <p:nvPr/>
            </p:nvSpPr>
            <p:spPr bwMode="auto">
              <a:xfrm>
                <a:off x="0" y="28562"/>
                <a:ext cx="12192000" cy="601815"/>
              </a:xfrm>
              <a:prstGeom prst="rect">
                <a:avLst/>
              </a:prstGeom>
              <a:solidFill>
                <a:srgbClr val="A5A5A5">
                  <a:alpha val="52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54" name="矩形 3"/>
              <p:cNvSpPr>
                <a:spLocks noChangeArrowheads="1"/>
              </p:cNvSpPr>
              <p:nvPr/>
            </p:nvSpPr>
            <p:spPr bwMode="auto">
              <a:xfrm>
                <a:off x="0" y="0"/>
                <a:ext cx="12192000" cy="28562"/>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14344" name="TextBox 15"/>
            <p:cNvSpPr>
              <a:spLocks noChangeArrowheads="1"/>
            </p:cNvSpPr>
            <p:nvPr/>
          </p:nvSpPr>
          <p:spPr bwMode="auto">
            <a:xfrm>
              <a:off x="4979988" y="2449513"/>
              <a:ext cx="58388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nvGrpSpPr>
            <p:cNvPr id="14346" name="组合 8"/>
            <p:cNvGrpSpPr/>
            <p:nvPr/>
          </p:nvGrpSpPr>
          <p:grpSpPr bwMode="auto">
            <a:xfrm>
              <a:off x="4705350" y="4213225"/>
              <a:ext cx="4732338" cy="2003425"/>
              <a:chOff x="0" y="0"/>
              <a:chExt cx="12192000" cy="630377"/>
            </a:xfrm>
          </p:grpSpPr>
          <p:sp>
            <p:nvSpPr>
              <p:cNvPr id="14351" name="矩形 9"/>
              <p:cNvSpPr>
                <a:spLocks noChangeArrowheads="1"/>
              </p:cNvSpPr>
              <p:nvPr/>
            </p:nvSpPr>
            <p:spPr bwMode="auto">
              <a:xfrm>
                <a:off x="0" y="28562"/>
                <a:ext cx="12192000" cy="601815"/>
              </a:xfrm>
              <a:prstGeom prst="rect">
                <a:avLst/>
              </a:prstGeom>
              <a:solidFill>
                <a:srgbClr val="3F3F3F">
                  <a:alpha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4352" name="矩形 10"/>
              <p:cNvSpPr>
                <a:spLocks noChangeArrowheads="1"/>
              </p:cNvSpPr>
              <p:nvPr/>
            </p:nvSpPr>
            <p:spPr bwMode="auto">
              <a:xfrm>
                <a:off x="0" y="0"/>
                <a:ext cx="12192000" cy="2856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14347" name="TextBox 15"/>
            <p:cNvSpPr>
              <a:spLocks noChangeArrowheads="1"/>
            </p:cNvSpPr>
            <p:nvPr/>
          </p:nvSpPr>
          <p:spPr bwMode="auto">
            <a:xfrm>
              <a:off x="4979988" y="5024438"/>
              <a:ext cx="43434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a:t>
              </a:r>
              <a:endParaRPr lang="zh-CN" altLang="en-US" sz="1400">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4348" name="矩形 12"/>
            <p:cNvSpPr>
              <a:spLocks noChangeArrowheads="1"/>
            </p:cNvSpPr>
            <p:nvPr/>
          </p:nvSpPr>
          <p:spPr bwMode="auto">
            <a:xfrm>
              <a:off x="4979988" y="1865313"/>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a:t>
              </a:r>
              <a:endParaRPr lang="zh-CN" altLang="en-US" sz="3200" b="1">
                <a:solidFill>
                  <a:srgbClr val="262626"/>
                </a:solidFill>
                <a:latin typeface="Calibri" panose="020F0502020204030204" pitchFamily="34" charset="0"/>
                <a:sym typeface="宋体" panose="02010600030101010101" pitchFamily="2" charset="-122"/>
              </a:endParaRPr>
            </a:p>
          </p:txBody>
        </p:sp>
        <p:sp>
          <p:nvSpPr>
            <p:cNvPr id="14349" name="矩形 13"/>
            <p:cNvSpPr>
              <a:spLocks noChangeArrowheads="1"/>
            </p:cNvSpPr>
            <p:nvPr/>
          </p:nvSpPr>
          <p:spPr bwMode="auto">
            <a:xfrm>
              <a:off x="5753100" y="4435475"/>
              <a:ext cx="3568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a:t>
              </a:r>
              <a:endParaRPr lang="zh-CN" altLang="en-US" sz="2400" b="1">
                <a:solidFill>
                  <a:srgbClr val="000000"/>
                </a:solidFill>
                <a:latin typeface="Calibri" panose="020F0502020204030204" pitchFamily="34" charset="0"/>
                <a:sym typeface="宋体" panose="02010600030101010101" pitchFamily="2" charset="-122"/>
              </a:endParaRPr>
            </a:p>
          </p:txBody>
        </p:sp>
      </p:grpSp>
      <p:sp>
        <p:nvSpPr>
          <p:cNvPr id="19"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20" name="图片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20"/>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贰</a:t>
            </a:r>
            <a:endParaRPr lang="zh-CN" altLang="en-US" sz="2800" b="1">
              <a:latin typeface="叶根友毛笔行书简体2012版" panose="02010601030101010101" pitchFamily="2" charset="-122"/>
              <a:ea typeface="叶根友毛笔行书简体2012版" panose="02010601030101010101" pitchFamily="2" charset="-122"/>
            </a:endParaRPr>
          </a:p>
        </p:txBody>
      </p:sp>
      <p:pic>
        <p:nvPicPr>
          <p:cNvPr id="22"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14" y="1914525"/>
            <a:ext cx="1590638"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59100"/>
            <a:ext cx="63119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1988" y="4589463"/>
            <a:ext cx="23828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22" presetClass="entr" presetSubtype="8" fill="hold" nodeType="with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319213" y="1603375"/>
            <a:ext cx="9067800" cy="4484688"/>
            <a:chOff x="1319213" y="1603375"/>
            <a:chExt cx="9067800" cy="4484688"/>
          </a:xfrm>
        </p:grpSpPr>
        <p:sp>
          <p:nvSpPr>
            <p:cNvPr id="15366" name="Rectangle 23"/>
            <p:cNvSpPr>
              <a:spLocks noChangeArrowheads="1"/>
            </p:cNvSpPr>
            <p:nvPr/>
          </p:nvSpPr>
          <p:spPr bwMode="auto">
            <a:xfrm>
              <a:off x="5359400" y="3262313"/>
              <a:ext cx="147478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00" b="1">
                  <a:solidFill>
                    <a:srgbClr val="7D7D7D"/>
                  </a:solidFill>
                  <a:latin typeface="华文新魏" panose="02010800040101010101" pitchFamily="2" charset="-122"/>
                  <a:ea typeface="华文新魏" panose="02010800040101010101" pitchFamily="2" charset="-122"/>
                  <a:sym typeface="微软雅黑" panose="020B0503020204020204" pitchFamily="34" charset="-122"/>
                </a:rPr>
                <a:t>单击此处添加标题</a:t>
              </a:r>
              <a:endParaRPr lang="en-US" altLang="zh-CN" sz="2600" b="1">
                <a:solidFill>
                  <a:srgbClr val="7D7D7D"/>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nvGrpSpPr>
            <p:cNvPr id="15367" name="组合 2"/>
            <p:cNvGrpSpPr/>
            <p:nvPr/>
          </p:nvGrpSpPr>
          <p:grpSpPr bwMode="auto">
            <a:xfrm>
              <a:off x="3819525" y="2049463"/>
              <a:ext cx="4306888" cy="4038600"/>
              <a:chOff x="0" y="0"/>
              <a:chExt cx="3763541" cy="3478292"/>
            </a:xfrm>
          </p:grpSpPr>
          <p:sp>
            <p:nvSpPr>
              <p:cNvPr id="15387" name="AutoShape 4"/>
              <p:cNvSpPr>
                <a:spLocks noChangeArrowheads="1"/>
              </p:cNvSpPr>
              <p:nvPr/>
            </p:nvSpPr>
            <p:spPr bwMode="auto">
              <a:xfrm rot="-2232521">
                <a:off x="0" y="0"/>
                <a:ext cx="3763541" cy="34782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nchor="ctr"/>
              <a:lstStyle/>
              <a:p>
                <a:endParaRPr lang="zh-CN" altLang="en-US"/>
              </a:p>
            </p:txBody>
          </p:sp>
          <p:sp>
            <p:nvSpPr>
              <p:cNvPr id="16393" name="WordArt 7"/>
              <p:cNvSpPr>
                <a:spLocks noChangeArrowheads="1" noChangeShapeType="1" noTextEdit="1"/>
              </p:cNvSpPr>
              <p:nvPr/>
            </p:nvSpPr>
            <p:spPr bwMode="auto">
              <a:xfrm rot="3394332">
                <a:off x="1373567" y="482429"/>
                <a:ext cx="2105025" cy="177165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546007"/>
                  </a:avLst>
                </a:prstTxWarp>
              </a:bodyPr>
              <a:lstStyle/>
              <a:p>
                <a:pPr algn="ctr" eaLnBrk="1" hangingPunct="1">
                  <a:buFont typeface="Arial" panose="020B0604020202020204" pitchFamily="34" charset="0"/>
                  <a:buNone/>
                  <a:defRPr/>
                </a:pPr>
                <a:r>
                  <a:rPr lang="zh-CN" altLang="en-US" sz="2000" strike="sngStrike" kern="10">
                    <a:solidFill>
                      <a:srgbClr val="262626"/>
                    </a:solidFill>
                    <a:latin typeface="华文新魏" panose="02010800040101010101" pitchFamily="2" charset="-122"/>
                    <a:ea typeface="华文新魏" panose="02010800040101010101" pitchFamily="2" charset="-122"/>
                  </a:rPr>
                  <a:t>单击此处添加文字</a:t>
                </a:r>
                <a:endParaRPr lang="zh-CN" altLang="en-US" sz="2000" strike="sngStrike" kern="10">
                  <a:solidFill>
                    <a:srgbClr val="262626"/>
                  </a:solidFill>
                  <a:latin typeface="华文新魏" panose="02010800040101010101" pitchFamily="2" charset="-122"/>
                  <a:ea typeface="华文新魏" panose="02010800040101010101" pitchFamily="2" charset="-122"/>
                </a:endParaRPr>
              </a:p>
            </p:txBody>
          </p:sp>
        </p:grpSp>
        <p:grpSp>
          <p:nvGrpSpPr>
            <p:cNvPr id="15368" name="组合 5"/>
            <p:cNvGrpSpPr/>
            <p:nvPr/>
          </p:nvGrpSpPr>
          <p:grpSpPr bwMode="auto">
            <a:xfrm>
              <a:off x="7635875" y="2232025"/>
              <a:ext cx="2751138" cy="1240289"/>
              <a:chOff x="0" y="0"/>
              <a:chExt cx="2403475" cy="1068469"/>
            </a:xfrm>
          </p:grpSpPr>
          <p:sp>
            <p:nvSpPr>
              <p:cNvPr id="15384" name="Line 19"/>
              <p:cNvSpPr>
                <a:spLocks noChangeShapeType="1"/>
              </p:cNvSpPr>
              <p:nvPr/>
            </p:nvSpPr>
            <p:spPr bwMode="auto">
              <a:xfrm flipH="1">
                <a:off x="0" y="369248"/>
                <a:ext cx="2403475" cy="1"/>
              </a:xfrm>
              <a:prstGeom prst="line">
                <a:avLst/>
              </a:prstGeom>
              <a:noFill/>
              <a:ln w="19050">
                <a:solidFill>
                  <a:srgbClr val="3A3A3B"/>
                </a:solidFill>
                <a:miter lim="800000"/>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5" name="TextBox 19"/>
              <p:cNvSpPr>
                <a:spLocks noChangeArrowheads="1"/>
              </p:cNvSpPr>
              <p:nvPr/>
            </p:nvSpPr>
            <p:spPr bwMode="auto">
              <a:xfrm>
                <a:off x="638688" y="0"/>
                <a:ext cx="1728238" cy="45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点击添加文本</a:t>
                </a:r>
                <a:endParaRPr lang="zh-CN" altLang="en-US" sz="2800">
                  <a:solidFill>
                    <a:srgbClr val="0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5386" name="TextBox 20"/>
              <p:cNvSpPr>
                <a:spLocks noChangeArrowheads="1"/>
              </p:cNvSpPr>
              <p:nvPr/>
            </p:nvSpPr>
            <p:spPr bwMode="auto">
              <a:xfrm>
                <a:off x="524524" y="392363"/>
                <a:ext cx="1869436" cy="6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单击此处添加段落文本单击此处添加段落文本单击此处添加段落文本单击此处添加段落文本</a:t>
                </a:r>
                <a:endParaRPr lang="zh-CN" altLang="en-US"/>
              </a:p>
            </p:txBody>
          </p:sp>
        </p:grpSp>
        <p:grpSp>
          <p:nvGrpSpPr>
            <p:cNvPr id="15369" name="组合 1"/>
            <p:cNvGrpSpPr/>
            <p:nvPr/>
          </p:nvGrpSpPr>
          <p:grpSpPr bwMode="auto">
            <a:xfrm>
              <a:off x="4124325" y="2008188"/>
              <a:ext cx="4306888" cy="4037012"/>
              <a:chOff x="0" y="0"/>
              <a:chExt cx="3764584" cy="3477329"/>
            </a:xfrm>
          </p:grpSpPr>
          <p:sp>
            <p:nvSpPr>
              <p:cNvPr id="15382" name="AutoShape 6"/>
              <p:cNvSpPr>
                <a:spLocks noChangeArrowheads="1"/>
              </p:cNvSpPr>
              <p:nvPr/>
            </p:nvSpPr>
            <p:spPr bwMode="auto">
              <a:xfrm rot="-9453040">
                <a:off x="0" y="0"/>
                <a:ext cx="3764584" cy="347732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5A5A5"/>
              </a:solidFill>
              <a:ln w="3175" cap="flat" cmpd="sng">
                <a:solidFill>
                  <a:srgbClr val="EAEAEA"/>
                </a:solidFill>
                <a:miter lim="800000"/>
              </a:ln>
            </p:spPr>
            <p:txBody>
              <a:bodyPr anchor="ctr"/>
              <a:lstStyle/>
              <a:p>
                <a:endParaRPr lang="zh-CN" altLang="en-US"/>
              </a:p>
            </p:txBody>
          </p:sp>
          <p:sp>
            <p:nvSpPr>
              <p:cNvPr id="16400" name="WordArt 9"/>
              <p:cNvSpPr>
                <a:spLocks noChangeArrowheads="1" noChangeShapeType="1" noTextEdit="1"/>
              </p:cNvSpPr>
              <p:nvPr/>
            </p:nvSpPr>
            <p:spPr bwMode="auto">
              <a:xfrm rot="17984564">
                <a:off x="219730" y="577467"/>
                <a:ext cx="2105025" cy="1770063"/>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543391"/>
                  </a:avLst>
                </a:prstTxWarp>
              </a:bodyPr>
              <a:lstStyle/>
              <a:p>
                <a:pPr algn="ctr" eaLnBrk="1" hangingPunct="1">
                  <a:buFont typeface="Arial" panose="020B0604020202020204" pitchFamily="34" charset="0"/>
                  <a:buNone/>
                  <a:defRPr/>
                </a:pPr>
                <a:r>
                  <a:rPr lang="zh-CN" altLang="en-US" sz="2000" strike="sngStrike" kern="10">
                    <a:solidFill>
                      <a:srgbClr val="262626"/>
                    </a:solidFill>
                    <a:latin typeface="华文新魏" panose="02010800040101010101" pitchFamily="2" charset="-122"/>
                    <a:ea typeface="华文新魏" panose="02010800040101010101" pitchFamily="2" charset="-122"/>
                  </a:rPr>
                  <a:t>单击此处添加文字</a:t>
                </a:r>
                <a:endParaRPr lang="zh-CN" altLang="en-US" sz="2000" strike="sngStrike" kern="10">
                  <a:solidFill>
                    <a:srgbClr val="262626"/>
                  </a:solidFill>
                  <a:latin typeface="华文新魏" panose="02010800040101010101" pitchFamily="2" charset="-122"/>
                  <a:ea typeface="华文新魏" panose="02010800040101010101" pitchFamily="2" charset="-122"/>
                </a:endParaRPr>
              </a:p>
            </p:txBody>
          </p:sp>
        </p:grpSp>
        <p:grpSp>
          <p:nvGrpSpPr>
            <p:cNvPr id="15370" name="组合 12"/>
            <p:cNvGrpSpPr/>
            <p:nvPr/>
          </p:nvGrpSpPr>
          <p:grpSpPr bwMode="auto">
            <a:xfrm>
              <a:off x="1319213" y="3378200"/>
              <a:ext cx="2770187" cy="1260019"/>
              <a:chOff x="0" y="0"/>
              <a:chExt cx="2420667" cy="1084265"/>
            </a:xfrm>
          </p:grpSpPr>
          <p:sp>
            <p:nvSpPr>
              <p:cNvPr id="15379" name="Line 17"/>
              <p:cNvSpPr>
                <a:spLocks noChangeShapeType="1"/>
              </p:cNvSpPr>
              <p:nvPr/>
            </p:nvSpPr>
            <p:spPr bwMode="auto">
              <a:xfrm>
                <a:off x="15605" y="363805"/>
                <a:ext cx="2405062" cy="1"/>
              </a:xfrm>
              <a:prstGeom prst="line">
                <a:avLst/>
              </a:prstGeom>
              <a:noFill/>
              <a:ln w="19050">
                <a:solidFill>
                  <a:srgbClr val="3A3A3B"/>
                </a:solidFill>
                <a:miter lim="800000"/>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80" name="TextBox 42"/>
              <p:cNvSpPr>
                <a:spLocks noChangeArrowheads="1"/>
              </p:cNvSpPr>
              <p:nvPr/>
            </p:nvSpPr>
            <p:spPr bwMode="auto">
              <a:xfrm>
                <a:off x="1" y="0"/>
                <a:ext cx="1728238" cy="45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点击添加文本</a:t>
                </a:r>
                <a:endParaRPr lang="zh-CN" altLang="en-US" sz="2800">
                  <a:solidFill>
                    <a:srgbClr val="0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5381" name="TextBox 43"/>
              <p:cNvSpPr>
                <a:spLocks noChangeArrowheads="1"/>
              </p:cNvSpPr>
              <p:nvPr/>
            </p:nvSpPr>
            <p:spPr bwMode="auto">
              <a:xfrm>
                <a:off x="0" y="408907"/>
                <a:ext cx="1888314" cy="675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单击此处添加段落文本单击此处添加段落文本单击此处添加段落文本单击此处添加段落文本</a:t>
                </a:r>
                <a:endParaRPr lang="zh-CN" altLang="en-US"/>
              </a:p>
            </p:txBody>
          </p:sp>
        </p:grpSp>
        <p:grpSp>
          <p:nvGrpSpPr>
            <p:cNvPr id="15371" name="组合 3"/>
            <p:cNvGrpSpPr/>
            <p:nvPr/>
          </p:nvGrpSpPr>
          <p:grpSpPr bwMode="auto">
            <a:xfrm>
              <a:off x="4102100" y="1603375"/>
              <a:ext cx="3979863" cy="4370388"/>
              <a:chOff x="0" y="0"/>
              <a:chExt cx="3477329" cy="3764584"/>
            </a:xfrm>
          </p:grpSpPr>
          <p:sp>
            <p:nvSpPr>
              <p:cNvPr id="15377" name="AutoShape 5"/>
              <p:cNvSpPr>
                <a:spLocks noChangeArrowheads="1"/>
              </p:cNvSpPr>
              <p:nvPr/>
            </p:nvSpPr>
            <p:spPr bwMode="auto">
              <a:xfrm rot="5078397">
                <a:off x="-143627" y="143625"/>
                <a:ext cx="3764584" cy="3477329"/>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3F3F3F"/>
              </a:solidFill>
              <a:ln w="3175" cap="flat" cmpd="sng">
                <a:solidFill>
                  <a:srgbClr val="D3E2FF"/>
                </a:solidFill>
                <a:miter lim="800000"/>
              </a:ln>
            </p:spPr>
            <p:txBody>
              <a:bodyPr lIns="0" rIns="0" anchor="ctr"/>
              <a:lstStyle/>
              <a:p>
                <a:endParaRPr lang="zh-CN" altLang="en-US"/>
              </a:p>
            </p:txBody>
          </p:sp>
          <p:sp>
            <p:nvSpPr>
              <p:cNvPr id="16407" name="WordArt 8"/>
              <p:cNvSpPr>
                <a:spLocks noChangeArrowheads="1" noChangeShapeType="1" noTextEdit="1"/>
              </p:cNvSpPr>
              <p:nvPr/>
            </p:nvSpPr>
            <p:spPr bwMode="auto">
              <a:xfrm rot="79672">
                <a:off x="498799" y="1639250"/>
                <a:ext cx="2474912" cy="177165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Down">
                  <a:avLst>
                    <a:gd name="adj" fmla="val 1788643"/>
                  </a:avLst>
                </a:prstTxWarp>
              </a:bodyPr>
              <a:lstStyle/>
              <a:p>
                <a:pPr algn="ctr" eaLnBrk="1" hangingPunct="1">
                  <a:buFont typeface="Arial" panose="020B0604020202020204" pitchFamily="34" charset="0"/>
                  <a:buNone/>
                  <a:defRPr/>
                </a:pPr>
                <a:r>
                  <a:rPr lang="zh-CN" altLang="en-US" sz="2000" strike="sngStrike" kern="10">
                    <a:solidFill>
                      <a:schemeClr val="bg1"/>
                    </a:solidFill>
                    <a:latin typeface="华文新魏" panose="02010800040101010101" pitchFamily="2" charset="-122"/>
                    <a:ea typeface="华文新魏" panose="02010800040101010101" pitchFamily="2" charset="-122"/>
                  </a:rPr>
                  <a:t>单击此处添加文字</a:t>
                </a:r>
                <a:endParaRPr lang="zh-CN" altLang="en-US" sz="2000" strike="sngStrike" kern="10">
                  <a:solidFill>
                    <a:schemeClr val="bg1"/>
                  </a:solidFill>
                  <a:latin typeface="华文新魏" panose="02010800040101010101" pitchFamily="2" charset="-122"/>
                  <a:ea typeface="华文新魏" panose="02010800040101010101" pitchFamily="2" charset="-122"/>
                </a:endParaRPr>
              </a:p>
            </p:txBody>
          </p:sp>
        </p:grpSp>
        <p:grpSp>
          <p:nvGrpSpPr>
            <p:cNvPr id="15372" name="组合 19"/>
            <p:cNvGrpSpPr/>
            <p:nvPr/>
          </p:nvGrpSpPr>
          <p:grpSpPr bwMode="auto">
            <a:xfrm>
              <a:off x="7505700" y="4994275"/>
              <a:ext cx="2832100" cy="1086827"/>
              <a:chOff x="0" y="0"/>
              <a:chExt cx="2474298" cy="935679"/>
            </a:xfrm>
          </p:grpSpPr>
          <p:sp>
            <p:nvSpPr>
              <p:cNvPr id="15374" name="Line 18"/>
              <p:cNvSpPr>
                <a:spLocks noChangeShapeType="1"/>
              </p:cNvSpPr>
              <p:nvPr/>
            </p:nvSpPr>
            <p:spPr bwMode="auto">
              <a:xfrm flipH="1">
                <a:off x="0" y="359042"/>
                <a:ext cx="2405062" cy="1"/>
              </a:xfrm>
              <a:prstGeom prst="line">
                <a:avLst/>
              </a:prstGeom>
              <a:noFill/>
              <a:ln w="19050">
                <a:solidFill>
                  <a:srgbClr val="3B3B3B"/>
                </a:solidFill>
                <a:miter lim="800000"/>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5375" name="TextBox 19"/>
              <p:cNvSpPr>
                <a:spLocks noChangeArrowheads="1"/>
              </p:cNvSpPr>
              <p:nvPr/>
            </p:nvSpPr>
            <p:spPr bwMode="auto">
              <a:xfrm>
                <a:off x="691075" y="0"/>
                <a:ext cx="1728238" cy="45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点击添加文本</a:t>
                </a:r>
                <a:endParaRPr lang="zh-CN" altLang="en-US" sz="2800">
                  <a:solidFill>
                    <a:srgbClr val="0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5376" name="TextBox 20"/>
              <p:cNvSpPr>
                <a:spLocks noChangeArrowheads="1"/>
              </p:cNvSpPr>
              <p:nvPr/>
            </p:nvSpPr>
            <p:spPr bwMode="auto">
              <a:xfrm>
                <a:off x="745511" y="458727"/>
                <a:ext cx="1728787" cy="476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单击此处添加段落文本单击此处添加段落文本单击</a:t>
                </a:r>
                <a:endPar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grpSp>
      <p:sp>
        <p:nvSpPr>
          <p:cNvPr id="29"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30" name="图片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本框 30"/>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贰</a:t>
            </a:r>
            <a:endParaRPr lang="zh-CN" altLang="en-US" sz="2800" b="1">
              <a:latin typeface="叶根友毛笔行书简体2012版" panose="02010601030101010101" pitchFamily="2" charset="-122"/>
              <a:ea typeface="叶根友毛笔行书简体2012版"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489075" y="1722438"/>
            <a:ext cx="9564688" cy="4464050"/>
            <a:chOff x="1489075" y="1722438"/>
            <a:chExt cx="9564688" cy="4464050"/>
          </a:xfrm>
        </p:grpSpPr>
        <p:sp>
          <p:nvSpPr>
            <p:cNvPr id="16390" name="椭圆 1"/>
            <p:cNvSpPr>
              <a:spLocks noChangeArrowheads="1"/>
            </p:cNvSpPr>
            <p:nvPr/>
          </p:nvSpPr>
          <p:spPr bwMode="auto">
            <a:xfrm>
              <a:off x="1489075" y="2746375"/>
              <a:ext cx="2251075" cy="2406650"/>
            </a:xfrm>
            <a:custGeom>
              <a:avLst/>
              <a:gdLst>
                <a:gd name="T0" fmla="*/ 3284845 w 1751265"/>
                <a:gd name="T1" fmla="*/ 0 h 1872208"/>
                <a:gd name="T2" fmla="*/ 6145289 w 1751265"/>
                <a:gd name="T3" fmla="*/ 1673508 h 1872208"/>
                <a:gd name="T4" fmla="*/ 5688279 w 1751265"/>
                <a:gd name="T5" fmla="*/ 3339317 h 1872208"/>
                <a:gd name="T6" fmla="*/ 6112680 w 1751265"/>
                <a:gd name="T7" fmla="*/ 4951437 h 1872208"/>
                <a:gd name="T8" fmla="*/ 3284845 w 1751265"/>
                <a:gd name="T9" fmla="*/ 6571254 h 1872208"/>
                <a:gd name="T10" fmla="*/ 0 w 1751265"/>
                <a:gd name="T11" fmla="*/ 3285626 h 1872208"/>
                <a:gd name="T12" fmla="*/ 3284845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1" name="椭圆 2"/>
            <p:cNvSpPr>
              <a:spLocks noChangeArrowheads="1"/>
            </p:cNvSpPr>
            <p:nvPr/>
          </p:nvSpPr>
          <p:spPr bwMode="auto">
            <a:xfrm>
              <a:off x="8245475" y="2765425"/>
              <a:ext cx="2406650" cy="240665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endParaRPr lang="zh-CN" altLang="zh-CN">
                <a:solidFill>
                  <a:srgbClr val="FFFFFF"/>
                </a:solidFill>
                <a:latin typeface="宋体" panose="02010600030101010101" pitchFamily="2" charset="-122"/>
                <a:sym typeface="宋体" panose="02010600030101010101" pitchFamily="2" charset="-122"/>
              </a:endParaRPr>
            </a:p>
          </p:txBody>
        </p:sp>
        <p:sp>
          <p:nvSpPr>
            <p:cNvPr id="16392" name="椭圆 1"/>
            <p:cNvSpPr>
              <a:spLocks noChangeArrowheads="1"/>
            </p:cNvSpPr>
            <p:nvPr/>
          </p:nvSpPr>
          <p:spPr bwMode="auto">
            <a:xfrm>
              <a:off x="3740150" y="2765425"/>
              <a:ext cx="2251075" cy="2406650"/>
            </a:xfrm>
            <a:custGeom>
              <a:avLst/>
              <a:gdLst>
                <a:gd name="T0" fmla="*/ 3284845 w 1751265"/>
                <a:gd name="T1" fmla="*/ 0 h 1872208"/>
                <a:gd name="T2" fmla="*/ 6145289 w 1751265"/>
                <a:gd name="T3" fmla="*/ 1673508 h 1872208"/>
                <a:gd name="T4" fmla="*/ 5688279 w 1751265"/>
                <a:gd name="T5" fmla="*/ 3339317 h 1872208"/>
                <a:gd name="T6" fmla="*/ 6112680 w 1751265"/>
                <a:gd name="T7" fmla="*/ 4951437 h 1872208"/>
                <a:gd name="T8" fmla="*/ 3284845 w 1751265"/>
                <a:gd name="T9" fmla="*/ 6571254 h 1872208"/>
                <a:gd name="T10" fmla="*/ 0 w 1751265"/>
                <a:gd name="T11" fmla="*/ 3285626 h 1872208"/>
                <a:gd name="T12" fmla="*/ 3284845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3" name="椭圆 1"/>
            <p:cNvSpPr>
              <a:spLocks noChangeArrowheads="1"/>
            </p:cNvSpPr>
            <p:nvPr/>
          </p:nvSpPr>
          <p:spPr bwMode="auto">
            <a:xfrm>
              <a:off x="5991225" y="2765425"/>
              <a:ext cx="2251075" cy="2406650"/>
            </a:xfrm>
            <a:custGeom>
              <a:avLst/>
              <a:gdLst>
                <a:gd name="T0" fmla="*/ 3284845 w 1751265"/>
                <a:gd name="T1" fmla="*/ 0 h 1872208"/>
                <a:gd name="T2" fmla="*/ 6145289 w 1751265"/>
                <a:gd name="T3" fmla="*/ 1673508 h 1872208"/>
                <a:gd name="T4" fmla="*/ 5688279 w 1751265"/>
                <a:gd name="T5" fmla="*/ 3339317 h 1872208"/>
                <a:gd name="T6" fmla="*/ 6112680 w 1751265"/>
                <a:gd name="T7" fmla="*/ 4951437 h 1872208"/>
                <a:gd name="T8" fmla="*/ 3284845 w 1751265"/>
                <a:gd name="T9" fmla="*/ 6571254 h 1872208"/>
                <a:gd name="T10" fmla="*/ 0 w 1751265"/>
                <a:gd name="T11" fmla="*/ 3285626 h 1872208"/>
                <a:gd name="T12" fmla="*/ 3284845 w 1751265"/>
                <a:gd name="T13" fmla="*/ 0 h 1872208"/>
                <a:gd name="T14" fmla="*/ 0 60000 65536"/>
                <a:gd name="T15" fmla="*/ 0 60000 65536"/>
                <a:gd name="T16" fmla="*/ 0 60000 65536"/>
                <a:gd name="T17" fmla="*/ 0 60000 65536"/>
                <a:gd name="T18" fmla="*/ 0 60000 65536"/>
                <a:gd name="T19" fmla="*/ 0 60000 65536"/>
                <a:gd name="T20" fmla="*/ 0 60000 65536"/>
                <a:gd name="T21" fmla="*/ 0 w 1751265"/>
                <a:gd name="T22" fmla="*/ 0 h 1872208"/>
                <a:gd name="T23" fmla="*/ 1751265 w 1751265"/>
                <a:gd name="T24" fmla="*/ 1872208 h 1872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394" name="TextBox 14"/>
            <p:cNvSpPr>
              <a:spLocks noChangeArrowheads="1"/>
            </p:cNvSpPr>
            <p:nvPr/>
          </p:nvSpPr>
          <p:spPr bwMode="auto">
            <a:xfrm>
              <a:off x="2360613" y="2759075"/>
              <a:ext cx="60166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3200" b="1">
                  <a:solidFill>
                    <a:srgbClr val="262626"/>
                  </a:solidFill>
                  <a:latin typeface="Calibri" panose="020F0502020204030204" pitchFamily="34" charset="0"/>
                  <a:sym typeface="Calibri" panose="020F0502020204030204" pitchFamily="34" charset="0"/>
                </a:rPr>
                <a:t>01</a:t>
              </a:r>
              <a:endParaRPr lang="zh-CN" altLang="en-US" sz="3200" b="1">
                <a:solidFill>
                  <a:srgbClr val="262626"/>
                </a:solidFill>
                <a:latin typeface="Calibri" panose="020F0502020204030204" pitchFamily="34" charset="0"/>
                <a:sym typeface="宋体" panose="02010600030101010101" pitchFamily="2" charset="-122"/>
              </a:endParaRPr>
            </a:p>
          </p:txBody>
        </p:sp>
        <p:sp>
          <p:nvSpPr>
            <p:cNvPr id="16395" name="TextBox 15"/>
            <p:cNvSpPr>
              <a:spLocks noChangeArrowheads="1"/>
            </p:cNvSpPr>
            <p:nvPr/>
          </p:nvSpPr>
          <p:spPr bwMode="auto">
            <a:xfrm>
              <a:off x="4676775" y="2759075"/>
              <a:ext cx="546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3200" b="1">
                  <a:solidFill>
                    <a:schemeClr val="bg1"/>
                  </a:solidFill>
                  <a:latin typeface="Calibri" panose="020F0502020204030204" pitchFamily="34" charset="0"/>
                  <a:sym typeface="Calibri" panose="020F0502020204030204" pitchFamily="34" charset="0"/>
                </a:rPr>
                <a:t>02</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6396" name="TextBox 16"/>
            <p:cNvSpPr>
              <a:spLocks noChangeArrowheads="1"/>
            </p:cNvSpPr>
            <p:nvPr/>
          </p:nvSpPr>
          <p:spPr bwMode="auto">
            <a:xfrm>
              <a:off x="6848475" y="2759075"/>
              <a:ext cx="601663"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3200" b="1">
                  <a:solidFill>
                    <a:srgbClr val="262626"/>
                  </a:solidFill>
                  <a:latin typeface="Calibri" panose="020F0502020204030204" pitchFamily="34" charset="0"/>
                  <a:sym typeface="Calibri" panose="020F0502020204030204" pitchFamily="34" charset="0"/>
                </a:rPr>
                <a:t>03</a:t>
              </a:r>
              <a:endParaRPr lang="zh-CN" altLang="en-US" sz="3200" b="1">
                <a:solidFill>
                  <a:srgbClr val="262626"/>
                </a:solidFill>
                <a:latin typeface="Calibri" panose="020F0502020204030204" pitchFamily="34" charset="0"/>
                <a:sym typeface="宋体" panose="02010600030101010101" pitchFamily="2" charset="-122"/>
              </a:endParaRPr>
            </a:p>
          </p:txBody>
        </p:sp>
        <p:sp>
          <p:nvSpPr>
            <p:cNvPr id="16397" name="TextBox 17"/>
            <p:cNvSpPr>
              <a:spLocks noChangeArrowheads="1"/>
            </p:cNvSpPr>
            <p:nvPr/>
          </p:nvSpPr>
          <p:spPr bwMode="auto">
            <a:xfrm>
              <a:off x="9209088" y="2759075"/>
              <a:ext cx="546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en-US" altLang="zh-CN" sz="3200" b="1">
                  <a:solidFill>
                    <a:schemeClr val="bg1"/>
                  </a:solidFill>
                  <a:latin typeface="Calibri" panose="020F0502020204030204" pitchFamily="34" charset="0"/>
                  <a:sym typeface="Calibri" panose="020F0502020204030204" pitchFamily="34" charset="0"/>
                </a:rPr>
                <a:t>04</a:t>
              </a:r>
              <a:endParaRPr lang="zh-CN" altLang="en-US" sz="3200" b="1">
                <a:solidFill>
                  <a:schemeClr val="bg1"/>
                </a:solidFill>
                <a:latin typeface="Calibri" panose="020F0502020204030204" pitchFamily="34" charset="0"/>
                <a:sym typeface="宋体" panose="02010600030101010101" pitchFamily="2" charset="-122"/>
              </a:endParaRPr>
            </a:p>
          </p:txBody>
        </p:sp>
        <p:sp>
          <p:nvSpPr>
            <p:cNvPr id="16398" name="直接连接符 9"/>
            <p:cNvSpPr>
              <a:spLocks noChangeShapeType="1"/>
            </p:cNvSpPr>
            <p:nvPr/>
          </p:nvSpPr>
          <p:spPr bwMode="auto">
            <a:xfrm>
              <a:off x="1766888" y="3511550"/>
              <a:ext cx="1651000" cy="0"/>
            </a:xfrm>
            <a:prstGeom prst="line">
              <a:avLst/>
            </a:prstGeom>
            <a:noFill/>
            <a:ln w="6350">
              <a:solidFill>
                <a:srgbClr val="3F3F3F"/>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16399" name="直接连接符 10"/>
            <p:cNvSpPr>
              <a:spLocks noChangeShapeType="1"/>
            </p:cNvSpPr>
            <p:nvPr/>
          </p:nvSpPr>
          <p:spPr bwMode="auto">
            <a:xfrm>
              <a:off x="4040188" y="3511550"/>
              <a:ext cx="1651000" cy="0"/>
            </a:xfrm>
            <a:prstGeom prst="line">
              <a:avLst/>
            </a:prstGeom>
            <a:noFill/>
            <a:ln w="6350">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16400" name="直接连接符 11"/>
            <p:cNvSpPr>
              <a:spLocks noChangeShapeType="1"/>
            </p:cNvSpPr>
            <p:nvPr/>
          </p:nvSpPr>
          <p:spPr bwMode="auto">
            <a:xfrm>
              <a:off x="6291263" y="3511550"/>
              <a:ext cx="1651000" cy="0"/>
            </a:xfrm>
            <a:prstGeom prst="line">
              <a:avLst/>
            </a:prstGeom>
            <a:noFill/>
            <a:ln w="6350">
              <a:solidFill>
                <a:srgbClr val="3F3F3F"/>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16401" name="直接连接符 12"/>
            <p:cNvSpPr>
              <a:spLocks noChangeShapeType="1"/>
            </p:cNvSpPr>
            <p:nvPr/>
          </p:nvSpPr>
          <p:spPr bwMode="auto">
            <a:xfrm>
              <a:off x="8553450" y="3511550"/>
              <a:ext cx="1844675" cy="0"/>
            </a:xfrm>
            <a:prstGeom prst="line">
              <a:avLst/>
            </a:prstGeom>
            <a:noFill/>
            <a:ln w="6350">
              <a:solidFill>
                <a:schemeClr val="bg1"/>
              </a:solidFill>
              <a:prstDash val="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16402" name="TextBox 22"/>
            <p:cNvSpPr>
              <a:spLocks noChangeArrowheads="1"/>
            </p:cNvSpPr>
            <p:nvPr/>
          </p:nvSpPr>
          <p:spPr bwMode="auto">
            <a:xfrm>
              <a:off x="1528763" y="3663950"/>
              <a:ext cx="2246312"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7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点此输入标题</a:t>
              </a:r>
              <a:endParaRPr lang="zh-CN" altLang="en-US" sz="17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03" name="TextBox 23"/>
            <p:cNvSpPr>
              <a:spLocks noChangeArrowheads="1"/>
            </p:cNvSpPr>
            <p:nvPr/>
          </p:nvSpPr>
          <p:spPr bwMode="auto">
            <a:xfrm>
              <a:off x="1528763" y="4108450"/>
              <a:ext cx="22463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点此输入文字</a:t>
              </a:r>
              <a:endParaRPr lang="zh-CN" altLang="en-US" sz="1400">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04" name="TextBox 24"/>
            <p:cNvSpPr>
              <a:spLocks noChangeArrowheads="1"/>
            </p:cNvSpPr>
            <p:nvPr/>
          </p:nvSpPr>
          <p:spPr bwMode="auto">
            <a:xfrm>
              <a:off x="3852863" y="3663950"/>
              <a:ext cx="2246312"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7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点此输入标题</a:t>
              </a:r>
              <a:endParaRPr lang="zh-CN" altLang="en-US" sz="17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05" name="TextBox 25"/>
            <p:cNvSpPr>
              <a:spLocks noChangeArrowheads="1"/>
            </p:cNvSpPr>
            <p:nvPr/>
          </p:nvSpPr>
          <p:spPr bwMode="auto">
            <a:xfrm>
              <a:off x="3881438" y="4108450"/>
              <a:ext cx="22463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点此输入文字</a:t>
              </a:r>
              <a:endParaRPr lang="zh-CN" altLang="en-US" sz="1400">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06" name="TextBox 26"/>
            <p:cNvSpPr>
              <a:spLocks noChangeArrowheads="1"/>
            </p:cNvSpPr>
            <p:nvPr/>
          </p:nvSpPr>
          <p:spPr bwMode="auto">
            <a:xfrm>
              <a:off x="6032500" y="3663950"/>
              <a:ext cx="2246313"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7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点此输入标题</a:t>
              </a:r>
              <a:endParaRPr lang="zh-CN" altLang="en-US" sz="17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07" name="TextBox 27"/>
            <p:cNvSpPr>
              <a:spLocks noChangeArrowheads="1"/>
            </p:cNvSpPr>
            <p:nvPr/>
          </p:nvSpPr>
          <p:spPr bwMode="auto">
            <a:xfrm>
              <a:off x="6032500" y="4108450"/>
              <a:ext cx="22463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点此输入文字</a:t>
              </a:r>
              <a:endParaRPr lang="zh-CN" altLang="en-US" sz="1400">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08" name="TextBox 28"/>
            <p:cNvSpPr>
              <a:spLocks noChangeArrowheads="1"/>
            </p:cNvSpPr>
            <p:nvPr/>
          </p:nvSpPr>
          <p:spPr bwMode="auto">
            <a:xfrm>
              <a:off x="8429625" y="3698875"/>
              <a:ext cx="2244725"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7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点此输入标题</a:t>
              </a:r>
              <a:endParaRPr lang="zh-CN" altLang="en-US" sz="17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09" name="TextBox 29"/>
            <p:cNvSpPr>
              <a:spLocks noChangeArrowheads="1"/>
            </p:cNvSpPr>
            <p:nvPr/>
          </p:nvSpPr>
          <p:spPr bwMode="auto">
            <a:xfrm>
              <a:off x="8458200" y="4143375"/>
              <a:ext cx="22447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点此输入文字</a:t>
              </a:r>
              <a:endParaRPr lang="zh-CN" altLang="en-US" sz="1400">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10" name="KSO_Shape"/>
            <p:cNvSpPr>
              <a:spLocks noChangeArrowheads="1"/>
            </p:cNvSpPr>
            <p:nvPr/>
          </p:nvSpPr>
          <p:spPr bwMode="auto">
            <a:xfrm>
              <a:off x="1787525" y="1831975"/>
              <a:ext cx="473075" cy="473075"/>
            </a:xfrm>
            <a:custGeom>
              <a:avLst/>
              <a:gdLst>
                <a:gd name="T0" fmla="*/ 33981 w 720080"/>
                <a:gd name="T1" fmla="*/ 13438 h 720080"/>
                <a:gd name="T2" fmla="*/ 31545 w 720080"/>
                <a:gd name="T3" fmla="*/ 14447 h 720080"/>
                <a:gd name="T4" fmla="*/ 31545 w 720080"/>
                <a:gd name="T5" fmla="*/ 19320 h 720080"/>
                <a:gd name="T6" fmla="*/ 37800 w 720080"/>
                <a:gd name="T7" fmla="*/ 25575 h 720080"/>
                <a:gd name="T8" fmla="*/ 12164 w 720080"/>
                <a:gd name="T9" fmla="*/ 25575 h 720080"/>
                <a:gd name="T10" fmla="*/ 8718 w 720080"/>
                <a:gd name="T11" fmla="*/ 29020 h 720080"/>
                <a:gd name="T12" fmla="*/ 12164 w 720080"/>
                <a:gd name="T13" fmla="*/ 32465 h 720080"/>
                <a:gd name="T14" fmla="*/ 37565 w 720080"/>
                <a:gd name="T15" fmla="*/ 32465 h 720080"/>
                <a:gd name="T16" fmla="*/ 31450 w 720080"/>
                <a:gd name="T17" fmla="*/ 38580 h 720080"/>
                <a:gd name="T18" fmla="*/ 31450 w 720080"/>
                <a:gd name="T19" fmla="*/ 43452 h 720080"/>
                <a:gd name="T20" fmla="*/ 36322 w 720080"/>
                <a:gd name="T21" fmla="*/ 43452 h 720080"/>
                <a:gd name="T22" fmla="*/ 48010 w 720080"/>
                <a:gd name="T23" fmla="*/ 31764 h 720080"/>
                <a:gd name="T24" fmla="*/ 48522 w 720080"/>
                <a:gd name="T25" fmla="*/ 31235 h 720080"/>
                <a:gd name="T26" fmla="*/ 48700 w 720080"/>
                <a:gd name="T27" fmla="*/ 31009 h 720080"/>
                <a:gd name="T28" fmla="*/ 48832 w 720080"/>
                <a:gd name="T29" fmla="*/ 30700 h 720080"/>
                <a:gd name="T30" fmla="*/ 49181 w 720080"/>
                <a:gd name="T31" fmla="*/ 28944 h 720080"/>
                <a:gd name="T32" fmla="*/ 48832 w 720080"/>
                <a:gd name="T33" fmla="*/ 27190 h 720080"/>
                <a:gd name="T34" fmla="*/ 48613 w 720080"/>
                <a:gd name="T35" fmla="*/ 26780 h 720080"/>
                <a:gd name="T36" fmla="*/ 48558 w 720080"/>
                <a:gd name="T37" fmla="*/ 26680 h 720080"/>
                <a:gd name="T38" fmla="*/ 48106 w 720080"/>
                <a:gd name="T39" fmla="*/ 26135 h 720080"/>
                <a:gd name="T40" fmla="*/ 36417 w 720080"/>
                <a:gd name="T41" fmla="*/ 14447 h 720080"/>
                <a:gd name="T42" fmla="*/ 33981 w 720080"/>
                <a:gd name="T43" fmla="*/ 13438 h 720080"/>
                <a:gd name="T44" fmla="*/ 28950 w 720080"/>
                <a:gd name="T45" fmla="*/ 0 h 720080"/>
                <a:gd name="T46" fmla="*/ 57900 w 720080"/>
                <a:gd name="T47" fmla="*/ 28950 h 720080"/>
                <a:gd name="T48" fmla="*/ 28950 w 720080"/>
                <a:gd name="T49" fmla="*/ 57900 h 720080"/>
                <a:gd name="T50" fmla="*/ 0 w 720080"/>
                <a:gd name="T51" fmla="*/ 28950 h 720080"/>
                <a:gd name="T52" fmla="*/ 2895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1" name="KSO_Shape"/>
            <p:cNvSpPr>
              <a:spLocks noChangeArrowheads="1"/>
            </p:cNvSpPr>
            <p:nvPr/>
          </p:nvSpPr>
          <p:spPr bwMode="auto">
            <a:xfrm>
              <a:off x="1787525" y="5584825"/>
              <a:ext cx="473075" cy="473075"/>
            </a:xfrm>
            <a:custGeom>
              <a:avLst/>
              <a:gdLst>
                <a:gd name="T0" fmla="*/ 33981 w 720080"/>
                <a:gd name="T1" fmla="*/ 13438 h 720080"/>
                <a:gd name="T2" fmla="*/ 31545 w 720080"/>
                <a:gd name="T3" fmla="*/ 14447 h 720080"/>
                <a:gd name="T4" fmla="*/ 31545 w 720080"/>
                <a:gd name="T5" fmla="*/ 19320 h 720080"/>
                <a:gd name="T6" fmla="*/ 37800 w 720080"/>
                <a:gd name="T7" fmla="*/ 25575 h 720080"/>
                <a:gd name="T8" fmla="*/ 12164 w 720080"/>
                <a:gd name="T9" fmla="*/ 25575 h 720080"/>
                <a:gd name="T10" fmla="*/ 8718 w 720080"/>
                <a:gd name="T11" fmla="*/ 29020 h 720080"/>
                <a:gd name="T12" fmla="*/ 12164 w 720080"/>
                <a:gd name="T13" fmla="*/ 32465 h 720080"/>
                <a:gd name="T14" fmla="*/ 37565 w 720080"/>
                <a:gd name="T15" fmla="*/ 32465 h 720080"/>
                <a:gd name="T16" fmla="*/ 31450 w 720080"/>
                <a:gd name="T17" fmla="*/ 38580 h 720080"/>
                <a:gd name="T18" fmla="*/ 31450 w 720080"/>
                <a:gd name="T19" fmla="*/ 43452 h 720080"/>
                <a:gd name="T20" fmla="*/ 36322 w 720080"/>
                <a:gd name="T21" fmla="*/ 43452 h 720080"/>
                <a:gd name="T22" fmla="*/ 48010 w 720080"/>
                <a:gd name="T23" fmla="*/ 31764 h 720080"/>
                <a:gd name="T24" fmla="*/ 48522 w 720080"/>
                <a:gd name="T25" fmla="*/ 31235 h 720080"/>
                <a:gd name="T26" fmla="*/ 48700 w 720080"/>
                <a:gd name="T27" fmla="*/ 31009 h 720080"/>
                <a:gd name="T28" fmla="*/ 48832 w 720080"/>
                <a:gd name="T29" fmla="*/ 30700 h 720080"/>
                <a:gd name="T30" fmla="*/ 49181 w 720080"/>
                <a:gd name="T31" fmla="*/ 28944 h 720080"/>
                <a:gd name="T32" fmla="*/ 48832 w 720080"/>
                <a:gd name="T33" fmla="*/ 27190 h 720080"/>
                <a:gd name="T34" fmla="*/ 48613 w 720080"/>
                <a:gd name="T35" fmla="*/ 26780 h 720080"/>
                <a:gd name="T36" fmla="*/ 48558 w 720080"/>
                <a:gd name="T37" fmla="*/ 26680 h 720080"/>
                <a:gd name="T38" fmla="*/ 48106 w 720080"/>
                <a:gd name="T39" fmla="*/ 26135 h 720080"/>
                <a:gd name="T40" fmla="*/ 36417 w 720080"/>
                <a:gd name="T41" fmla="*/ 14447 h 720080"/>
                <a:gd name="T42" fmla="*/ 33981 w 720080"/>
                <a:gd name="T43" fmla="*/ 13438 h 720080"/>
                <a:gd name="T44" fmla="*/ 28950 w 720080"/>
                <a:gd name="T45" fmla="*/ 0 h 720080"/>
                <a:gd name="T46" fmla="*/ 57900 w 720080"/>
                <a:gd name="T47" fmla="*/ 28950 h 720080"/>
                <a:gd name="T48" fmla="*/ 28950 w 720080"/>
                <a:gd name="T49" fmla="*/ 57900 h 720080"/>
                <a:gd name="T50" fmla="*/ 0 w 720080"/>
                <a:gd name="T51" fmla="*/ 28950 h 720080"/>
                <a:gd name="T52" fmla="*/ 28950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2" name="KSO_Shape"/>
            <p:cNvSpPr>
              <a:spLocks noChangeArrowheads="1"/>
            </p:cNvSpPr>
            <p:nvPr/>
          </p:nvSpPr>
          <p:spPr bwMode="auto">
            <a:xfrm flipH="1">
              <a:off x="10579100" y="1831975"/>
              <a:ext cx="474663" cy="473075"/>
            </a:xfrm>
            <a:custGeom>
              <a:avLst/>
              <a:gdLst>
                <a:gd name="T0" fmla="*/ 34672 w 720080"/>
                <a:gd name="T1" fmla="*/ 13438 h 720080"/>
                <a:gd name="T2" fmla="*/ 32186 w 720080"/>
                <a:gd name="T3" fmla="*/ 14447 h 720080"/>
                <a:gd name="T4" fmla="*/ 32186 w 720080"/>
                <a:gd name="T5" fmla="*/ 19320 h 720080"/>
                <a:gd name="T6" fmla="*/ 38569 w 720080"/>
                <a:gd name="T7" fmla="*/ 25575 h 720080"/>
                <a:gd name="T8" fmla="*/ 12411 w 720080"/>
                <a:gd name="T9" fmla="*/ 25575 h 720080"/>
                <a:gd name="T10" fmla="*/ 8896 w 720080"/>
                <a:gd name="T11" fmla="*/ 29020 h 720080"/>
                <a:gd name="T12" fmla="*/ 12411 w 720080"/>
                <a:gd name="T13" fmla="*/ 32465 h 720080"/>
                <a:gd name="T14" fmla="*/ 38327 w 720080"/>
                <a:gd name="T15" fmla="*/ 32465 h 720080"/>
                <a:gd name="T16" fmla="*/ 32089 w 720080"/>
                <a:gd name="T17" fmla="*/ 38580 h 720080"/>
                <a:gd name="T18" fmla="*/ 32089 w 720080"/>
                <a:gd name="T19" fmla="*/ 43452 h 720080"/>
                <a:gd name="T20" fmla="*/ 37060 w 720080"/>
                <a:gd name="T21" fmla="*/ 43452 h 720080"/>
                <a:gd name="T22" fmla="*/ 48985 w 720080"/>
                <a:gd name="T23" fmla="*/ 31764 h 720080"/>
                <a:gd name="T24" fmla="*/ 49507 w 720080"/>
                <a:gd name="T25" fmla="*/ 31235 h 720080"/>
                <a:gd name="T26" fmla="*/ 49688 w 720080"/>
                <a:gd name="T27" fmla="*/ 31009 h 720080"/>
                <a:gd name="T28" fmla="*/ 49824 w 720080"/>
                <a:gd name="T29" fmla="*/ 30700 h 720080"/>
                <a:gd name="T30" fmla="*/ 50180 w 720080"/>
                <a:gd name="T31" fmla="*/ 28944 h 720080"/>
                <a:gd name="T32" fmla="*/ 49824 w 720080"/>
                <a:gd name="T33" fmla="*/ 27190 h 720080"/>
                <a:gd name="T34" fmla="*/ 49600 w 720080"/>
                <a:gd name="T35" fmla="*/ 26780 h 720080"/>
                <a:gd name="T36" fmla="*/ 49544 w 720080"/>
                <a:gd name="T37" fmla="*/ 26680 h 720080"/>
                <a:gd name="T38" fmla="*/ 49083 w 720080"/>
                <a:gd name="T39" fmla="*/ 26135 h 720080"/>
                <a:gd name="T40" fmla="*/ 37157 w 720080"/>
                <a:gd name="T41" fmla="*/ 14447 h 720080"/>
                <a:gd name="T42" fmla="*/ 34672 w 720080"/>
                <a:gd name="T43" fmla="*/ 13438 h 720080"/>
                <a:gd name="T44" fmla="*/ 29538 w 720080"/>
                <a:gd name="T45" fmla="*/ 0 h 720080"/>
                <a:gd name="T46" fmla="*/ 59076 w 720080"/>
                <a:gd name="T47" fmla="*/ 28950 h 720080"/>
                <a:gd name="T48" fmla="*/ 29538 w 720080"/>
                <a:gd name="T49" fmla="*/ 57900 h 720080"/>
                <a:gd name="T50" fmla="*/ 0 w 720080"/>
                <a:gd name="T51" fmla="*/ 28950 h 720080"/>
                <a:gd name="T52" fmla="*/ 29538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3" name="KSO_Shape"/>
            <p:cNvSpPr>
              <a:spLocks noChangeArrowheads="1"/>
            </p:cNvSpPr>
            <p:nvPr/>
          </p:nvSpPr>
          <p:spPr bwMode="auto">
            <a:xfrm flipH="1">
              <a:off x="10579100" y="5619750"/>
              <a:ext cx="474663" cy="473075"/>
            </a:xfrm>
            <a:custGeom>
              <a:avLst/>
              <a:gdLst>
                <a:gd name="T0" fmla="*/ 34672 w 720080"/>
                <a:gd name="T1" fmla="*/ 13438 h 720080"/>
                <a:gd name="T2" fmla="*/ 32186 w 720080"/>
                <a:gd name="T3" fmla="*/ 14447 h 720080"/>
                <a:gd name="T4" fmla="*/ 32186 w 720080"/>
                <a:gd name="T5" fmla="*/ 19320 h 720080"/>
                <a:gd name="T6" fmla="*/ 38569 w 720080"/>
                <a:gd name="T7" fmla="*/ 25575 h 720080"/>
                <a:gd name="T8" fmla="*/ 12411 w 720080"/>
                <a:gd name="T9" fmla="*/ 25575 h 720080"/>
                <a:gd name="T10" fmla="*/ 8896 w 720080"/>
                <a:gd name="T11" fmla="*/ 29020 h 720080"/>
                <a:gd name="T12" fmla="*/ 12411 w 720080"/>
                <a:gd name="T13" fmla="*/ 32465 h 720080"/>
                <a:gd name="T14" fmla="*/ 38327 w 720080"/>
                <a:gd name="T15" fmla="*/ 32465 h 720080"/>
                <a:gd name="T16" fmla="*/ 32089 w 720080"/>
                <a:gd name="T17" fmla="*/ 38580 h 720080"/>
                <a:gd name="T18" fmla="*/ 32089 w 720080"/>
                <a:gd name="T19" fmla="*/ 43452 h 720080"/>
                <a:gd name="T20" fmla="*/ 37060 w 720080"/>
                <a:gd name="T21" fmla="*/ 43452 h 720080"/>
                <a:gd name="T22" fmla="*/ 48985 w 720080"/>
                <a:gd name="T23" fmla="*/ 31764 h 720080"/>
                <a:gd name="T24" fmla="*/ 49507 w 720080"/>
                <a:gd name="T25" fmla="*/ 31235 h 720080"/>
                <a:gd name="T26" fmla="*/ 49688 w 720080"/>
                <a:gd name="T27" fmla="*/ 31009 h 720080"/>
                <a:gd name="T28" fmla="*/ 49824 w 720080"/>
                <a:gd name="T29" fmla="*/ 30700 h 720080"/>
                <a:gd name="T30" fmla="*/ 50180 w 720080"/>
                <a:gd name="T31" fmla="*/ 28944 h 720080"/>
                <a:gd name="T32" fmla="*/ 49824 w 720080"/>
                <a:gd name="T33" fmla="*/ 27190 h 720080"/>
                <a:gd name="T34" fmla="*/ 49600 w 720080"/>
                <a:gd name="T35" fmla="*/ 26780 h 720080"/>
                <a:gd name="T36" fmla="*/ 49544 w 720080"/>
                <a:gd name="T37" fmla="*/ 26680 h 720080"/>
                <a:gd name="T38" fmla="*/ 49083 w 720080"/>
                <a:gd name="T39" fmla="*/ 26135 h 720080"/>
                <a:gd name="T40" fmla="*/ 37157 w 720080"/>
                <a:gd name="T41" fmla="*/ 14447 h 720080"/>
                <a:gd name="T42" fmla="*/ 34672 w 720080"/>
                <a:gd name="T43" fmla="*/ 13438 h 720080"/>
                <a:gd name="T44" fmla="*/ 29538 w 720080"/>
                <a:gd name="T45" fmla="*/ 0 h 720080"/>
                <a:gd name="T46" fmla="*/ 59076 w 720080"/>
                <a:gd name="T47" fmla="*/ 28950 h 720080"/>
                <a:gd name="T48" fmla="*/ 29538 w 720080"/>
                <a:gd name="T49" fmla="*/ 57900 h 720080"/>
                <a:gd name="T50" fmla="*/ 0 w 720080"/>
                <a:gd name="T51" fmla="*/ 28950 h 720080"/>
                <a:gd name="T52" fmla="*/ 29538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6414" name="文本框 25"/>
            <p:cNvSpPr>
              <a:spLocks noChangeArrowheads="1"/>
            </p:cNvSpPr>
            <p:nvPr/>
          </p:nvSpPr>
          <p:spPr bwMode="auto">
            <a:xfrm>
              <a:off x="2368550" y="1722438"/>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595959"/>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b="1">
                <a:solidFill>
                  <a:srgbClr val="595959"/>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15" name="TextBox 15"/>
            <p:cNvSpPr>
              <a:spLocks noChangeArrowheads="1"/>
            </p:cNvSpPr>
            <p:nvPr/>
          </p:nvSpPr>
          <p:spPr bwMode="auto">
            <a:xfrm>
              <a:off x="2368550" y="1993900"/>
              <a:ext cx="329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endPar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16" name="文本框 27"/>
            <p:cNvSpPr>
              <a:spLocks noChangeArrowheads="1"/>
            </p:cNvSpPr>
            <p:nvPr/>
          </p:nvSpPr>
          <p:spPr bwMode="auto">
            <a:xfrm>
              <a:off x="2368550" y="5526088"/>
              <a:ext cx="1327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595959"/>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b="1">
                <a:solidFill>
                  <a:srgbClr val="595959"/>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17" name="TextBox 15"/>
            <p:cNvSpPr>
              <a:spLocks noChangeArrowheads="1"/>
            </p:cNvSpPr>
            <p:nvPr/>
          </p:nvSpPr>
          <p:spPr bwMode="auto">
            <a:xfrm>
              <a:off x="2368550" y="5797550"/>
              <a:ext cx="3294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endPar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18" name="文本框 29"/>
            <p:cNvSpPr>
              <a:spLocks noChangeArrowheads="1"/>
            </p:cNvSpPr>
            <p:nvPr/>
          </p:nvSpPr>
          <p:spPr bwMode="auto">
            <a:xfrm>
              <a:off x="9194342" y="1722438"/>
              <a:ext cx="1327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595959"/>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b="1">
                <a:solidFill>
                  <a:srgbClr val="595959"/>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19" name="TextBox 15"/>
            <p:cNvSpPr>
              <a:spLocks noChangeArrowheads="1"/>
            </p:cNvSpPr>
            <p:nvPr/>
          </p:nvSpPr>
          <p:spPr bwMode="auto">
            <a:xfrm>
              <a:off x="7286625" y="1993900"/>
              <a:ext cx="323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endPar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20" name="文本框 31"/>
            <p:cNvSpPr>
              <a:spLocks noChangeArrowheads="1"/>
            </p:cNvSpPr>
            <p:nvPr/>
          </p:nvSpPr>
          <p:spPr bwMode="auto">
            <a:xfrm>
              <a:off x="9194342" y="5545138"/>
              <a:ext cx="13276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595959"/>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b="1">
                <a:solidFill>
                  <a:srgbClr val="595959"/>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6421" name="TextBox 15"/>
            <p:cNvSpPr>
              <a:spLocks noChangeArrowheads="1"/>
            </p:cNvSpPr>
            <p:nvPr/>
          </p:nvSpPr>
          <p:spPr bwMode="auto">
            <a:xfrm>
              <a:off x="7286625" y="5816600"/>
              <a:ext cx="3235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endPar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sp>
        <p:nvSpPr>
          <p:cNvPr id="39"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40" name="图片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文本框 40"/>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贰</a:t>
            </a:r>
            <a:endParaRPr lang="zh-CN" altLang="en-US" sz="2800" b="1">
              <a:latin typeface="叶根友毛笔行书简体2012版" panose="02010601030101010101" pitchFamily="2" charset="-122"/>
              <a:ea typeface="叶根友毛笔行书简体2012版"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728788" y="742950"/>
            <a:ext cx="3560762" cy="5553075"/>
            <a:chOff x="1728788" y="742950"/>
            <a:chExt cx="3560762" cy="5553075"/>
          </a:xfrm>
        </p:grpSpPr>
        <p:pic>
          <p:nvPicPr>
            <p:cNvPr id="17411" name="中心墨点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http://www.shufaziti.com/datafile/op/gif/2/2653/1210_41.gif"/>
            <p:cNvPicPr>
              <a:picLocks noChangeAspect="1" noChangeArrowheads="1"/>
            </p:cNvPicPr>
            <p:nvPr/>
          </p:nvPicPr>
          <p:blipFill>
            <a:blip r:embed="rId3" cstate="print">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2" descr="http://www.shufaziti.com/datafile/op/gif/4/4602/1403_75.gif"/>
            <p:cNvPicPr>
              <a:picLocks noChangeAspect="1" noChangeArrowheads="1"/>
            </p:cNvPicPr>
            <p:nvPr/>
          </p:nvPicPr>
          <p:blipFill>
            <a:blip r:embed="rId4" cstate="print">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pPr>
              <a:r>
                <a:rPr lang="zh-CN" altLang="en-US" sz="2000" b="1">
                  <a:latin typeface="叶根友毛笔行书简体2012版" panose="02010601030101010101" pitchFamily="2" charset="-122"/>
                  <a:ea typeface="叶根友毛笔行书简体2012版" panose="02010601030101010101" pitchFamily="2" charset="-122"/>
                  <a:sym typeface="微软雅黑" panose="020B0503020204020204" pitchFamily="34" charset="-122"/>
                </a:rPr>
                <a:t>叁</a:t>
              </a:r>
              <a:endParaRPr lang="zh-CN" altLang="en-US" sz="2000" b="1">
                <a:latin typeface="叶根友毛笔行书简体2012版" panose="02010601030101010101" pitchFamily="2" charset="-122"/>
                <a:ea typeface="叶根友毛笔行书简体2012版" panose="02010601030101010101" pitchFamily="2" charset="-122"/>
                <a:sym typeface="微软雅黑" panose="020B0503020204020204" pitchFamily="34" charset="-122"/>
              </a:endParaRPr>
            </a:p>
          </p:txBody>
        </p:sp>
        <p:pic>
          <p:nvPicPr>
            <p:cNvPr id="17417" name="图片 10"/>
            <p:cNvPicPr>
              <a:picLocks noChangeAspect="1" noChangeArrowheads="1"/>
            </p:cNvPicPr>
            <p:nvPr/>
          </p:nvPicPr>
          <p:blipFill>
            <a:blip r:embed="rId6" cstate="print">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图片 11"/>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a:xfrm>
            <a:off x="5157788" y="3041650"/>
            <a:ext cx="5146675" cy="1282658"/>
            <a:chOff x="5157788" y="3041650"/>
            <a:chExt cx="5146675" cy="1282658"/>
          </a:xfrm>
        </p:grpSpPr>
        <p:pic>
          <p:nvPicPr>
            <p:cNvPr id="17412" name="图片 12"/>
            <p:cNvPicPr>
              <a:picLocks noChangeAspect="1" noChangeArrowheads="1"/>
            </p:cNvPicPr>
            <p:nvPr/>
          </p:nvPicPr>
          <p:blipFill>
            <a:blip r:embed="rId8">
              <a:extLst>
                <a:ext uri="{28A0092B-C50C-407E-A947-70E740481C1C}">
                  <a14:useLocalDpi xmlns:a14="http://schemas.microsoft.com/office/drawing/2010/main" val="0"/>
                </a:ext>
              </a:extLst>
            </a:blip>
            <a:srcRect l="63155" t="75766" r="30832" b="16614"/>
            <a:stretch>
              <a:fillRect/>
            </a:stretch>
          </p:blipFill>
          <p:spPr bwMode="auto">
            <a:xfrm>
              <a:off x="8918575" y="3257550"/>
              <a:ext cx="73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矩形 10"/>
            <p:cNvSpPr>
              <a:spLocks noChangeArrowheads="1"/>
            </p:cNvSpPr>
            <p:nvPr/>
          </p:nvSpPr>
          <p:spPr bwMode="auto">
            <a:xfrm>
              <a:off x="5157788" y="3856038"/>
              <a:ext cx="5146675" cy="46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1000"/>
                </a:spcBef>
              </a:pPr>
              <a:r>
                <a:rPr lang="zh-CN" altLang="en-US">
                  <a:solidFill>
                    <a:srgbClr val="2B2B2B"/>
                  </a:solidFill>
                  <a:latin typeface="华文新魏" panose="02010800040101010101" pitchFamily="2" charset="-122"/>
                  <a:ea typeface="华文新魏" panose="02010800040101010101" pitchFamily="2" charset="-122"/>
                  <a:sym typeface="微软雅黑" panose="020B0503020204020204" pitchFamily="34" charset="-122"/>
                </a:rPr>
                <a:t>适用于汇报等各类中国风情调商务演示</a:t>
              </a:r>
              <a:endParaRPr lang="zh-CN" altLang="en-US">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7420" name="直接连接符 8"/>
            <p:cNvSpPr>
              <a:spLocks noChangeShapeType="1"/>
            </p:cNvSpPr>
            <p:nvPr/>
          </p:nvSpPr>
          <p:spPr bwMode="auto">
            <a:xfrm>
              <a:off x="5157788" y="3871913"/>
              <a:ext cx="4897437" cy="23812"/>
            </a:xfrm>
            <a:prstGeom prst="line">
              <a:avLst/>
            </a:prstGeom>
            <a:noFill/>
            <a:ln w="12700">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7421"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点击添加标题</a:t>
              </a:r>
              <a:endParaRPr lang="en-US" altLang="zh-CN" sz="4000" b="1">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blinds dir="vert"/>
      </p:transition>
    </mc:Choice>
    <mc:Fallback>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616074" y="1866900"/>
            <a:ext cx="9712327" cy="3676650"/>
            <a:chOff x="1616074" y="1866900"/>
            <a:chExt cx="9712327" cy="3676650"/>
          </a:xfrm>
        </p:grpSpPr>
        <p:sp>
          <p:nvSpPr>
            <p:cNvPr id="18438" name="TextBox 12"/>
            <p:cNvSpPr>
              <a:spLocks noChangeArrowheads="1"/>
            </p:cNvSpPr>
            <p:nvPr/>
          </p:nvSpPr>
          <p:spPr bwMode="auto">
            <a:xfrm>
              <a:off x="1616074" y="2327275"/>
              <a:ext cx="44291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a:solidFill>
                    <a:srgbClr val="595959"/>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这里输入简单的文字概述这里输入简单文字概</a:t>
              </a:r>
              <a:endParaRPr lang="en-US" altLang="zh-CN" sz="1600">
                <a:solidFill>
                  <a:srgbClr val="595959"/>
                </a:solidFill>
                <a:latin typeface="华文新魏" panose="02010800040101010101" pitchFamily="2" charset="-122"/>
                <a:ea typeface="华文新魏" panose="02010800040101010101" pitchFamily="2" charset="-122"/>
                <a:sym typeface="微软雅黑" panose="020B0503020204020204" pitchFamily="34" charset="-122"/>
              </a:endParaRPr>
            </a:p>
            <a:p>
              <a:pPr eaLnBrk="1" hangingPunct="1">
                <a:lnSpc>
                  <a:spcPct val="150000"/>
                </a:lnSpc>
              </a:pPr>
              <a:r>
                <a:rPr lang="zh-CN" altLang="en-US" sz="1600">
                  <a:solidFill>
                    <a:srgbClr val="595959"/>
                  </a:solidFill>
                  <a:latin typeface="华文新魏" panose="02010800040101010101" pitchFamily="2" charset="-122"/>
                  <a:ea typeface="华文新魏" panose="02010800040101010101" pitchFamily="2" charset="-122"/>
                  <a:sym typeface="微软雅黑" panose="020B0503020204020204" pitchFamily="34" charset="-122"/>
                </a:rPr>
                <a:t>述这里输入简单的文字概述这里入简单的文字</a:t>
              </a:r>
              <a:endParaRPr lang="en-US" altLang="zh-CN" sz="1600">
                <a:solidFill>
                  <a:srgbClr val="595959"/>
                </a:solidFill>
                <a:latin typeface="华文新魏" panose="02010800040101010101" pitchFamily="2" charset="-122"/>
                <a:ea typeface="华文新魏" panose="02010800040101010101" pitchFamily="2" charset="-122"/>
                <a:sym typeface="微软雅黑" panose="020B0503020204020204" pitchFamily="34" charset="-122"/>
              </a:endParaRPr>
            </a:p>
            <a:p>
              <a:pPr eaLnBrk="1" hangingPunct="1">
                <a:lnSpc>
                  <a:spcPct val="150000"/>
                </a:lnSpc>
              </a:pPr>
              <a:r>
                <a:rPr lang="zh-CN" altLang="en-US" sz="1600">
                  <a:solidFill>
                    <a:srgbClr val="595959"/>
                  </a:solidFill>
                  <a:latin typeface="华文新魏" panose="02010800040101010101" pitchFamily="2" charset="-122"/>
                  <a:ea typeface="华文新魏" panose="02010800040101010101" pitchFamily="2" charset="-122"/>
                  <a:sym typeface="微软雅黑" panose="020B0503020204020204" pitchFamily="34" charset="-122"/>
                </a:rPr>
                <a:t>概述这里输入述简单的文字概述这里输入简单</a:t>
              </a:r>
              <a:endParaRPr lang="en-US" altLang="zh-CN" sz="1600">
                <a:solidFill>
                  <a:srgbClr val="595959"/>
                </a:solidFill>
                <a:latin typeface="华文新魏" panose="02010800040101010101" pitchFamily="2" charset="-122"/>
                <a:ea typeface="华文新魏" panose="02010800040101010101" pitchFamily="2" charset="-122"/>
                <a:sym typeface="微软雅黑" panose="020B0503020204020204" pitchFamily="34" charset="-122"/>
              </a:endParaRPr>
            </a:p>
            <a:p>
              <a:pPr eaLnBrk="1" hangingPunct="1">
                <a:lnSpc>
                  <a:spcPct val="150000"/>
                </a:lnSpc>
              </a:pPr>
              <a:r>
                <a:rPr lang="zh-CN" altLang="en-US" sz="1600">
                  <a:solidFill>
                    <a:srgbClr val="595959"/>
                  </a:solidFill>
                  <a:latin typeface="华文新魏" panose="02010800040101010101" pitchFamily="2" charset="-122"/>
                  <a:ea typeface="华文新魏" panose="02010800040101010101" pitchFamily="2" charset="-122"/>
                  <a:sym typeface="微软雅黑" panose="020B0503020204020204" pitchFamily="34" charset="-122"/>
                </a:rPr>
                <a:t>的文字概述这里输入简单的文字概述这里输入</a:t>
              </a:r>
              <a:endParaRPr lang="en-US" altLang="zh-CN" sz="1600">
                <a:solidFill>
                  <a:srgbClr val="595959"/>
                </a:solidFill>
                <a:latin typeface="华文新魏" panose="02010800040101010101" pitchFamily="2" charset="-122"/>
                <a:ea typeface="华文新魏" panose="02010800040101010101" pitchFamily="2" charset="-122"/>
                <a:sym typeface="微软雅黑" panose="020B0503020204020204" pitchFamily="34" charset="-122"/>
              </a:endParaRPr>
            </a:p>
            <a:p>
              <a:pPr eaLnBrk="1" hangingPunct="1">
                <a:lnSpc>
                  <a:spcPct val="150000"/>
                </a:lnSpc>
              </a:pPr>
              <a:r>
                <a:rPr lang="zh-CN" altLang="en-US" sz="1600">
                  <a:solidFill>
                    <a:srgbClr val="595959"/>
                  </a:solidFill>
                  <a:latin typeface="华文新魏" panose="02010800040101010101" pitchFamily="2" charset="-122"/>
                  <a:ea typeface="华文新魏" panose="02010800040101010101" pitchFamily="2" charset="-122"/>
                  <a:sym typeface="微软雅黑" panose="020B0503020204020204" pitchFamily="34" charset="-122"/>
                </a:rPr>
                <a:t>简单的文字概述这里输入</a:t>
              </a:r>
              <a:endParaRPr lang="zh-CN" altLang="en-US" sz="2400"/>
            </a:p>
          </p:txBody>
        </p:sp>
        <p:sp>
          <p:nvSpPr>
            <p:cNvPr id="18439" name="TextBox 13"/>
            <p:cNvSpPr>
              <a:spLocks noChangeArrowheads="1"/>
            </p:cNvSpPr>
            <p:nvPr/>
          </p:nvSpPr>
          <p:spPr bwMode="auto">
            <a:xfrm>
              <a:off x="2416175" y="1866900"/>
              <a:ext cx="271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2000" b="1">
                  <a:solidFill>
                    <a:srgbClr val="3A3A3B"/>
                  </a:solidFill>
                  <a:latin typeface="华文新魏" panose="02010800040101010101" pitchFamily="2" charset="-122"/>
                  <a:ea typeface="华文新魏" panose="02010800040101010101" pitchFamily="2" charset="-122"/>
                  <a:sym typeface="微软雅黑" panose="020B0503020204020204" pitchFamily="34" charset="-122"/>
                </a:rPr>
                <a:t>2014</a:t>
              </a:r>
              <a:r>
                <a:rPr lang="zh-CN" altLang="en-US" sz="2000" b="1">
                  <a:solidFill>
                    <a:srgbClr val="3A3A3B"/>
                  </a:solidFill>
                  <a:latin typeface="华文新魏" panose="02010800040101010101" pitchFamily="2" charset="-122"/>
                  <a:ea typeface="华文新魏" panose="02010800040101010101" pitchFamily="2" charset="-122"/>
                  <a:sym typeface="微软雅黑" panose="020B0503020204020204" pitchFamily="34" charset="-122"/>
                </a:rPr>
                <a:t>年工作情况</a:t>
              </a:r>
              <a:endParaRPr lang="zh-CN" altLang="en-US" sz="2000" b="1">
                <a:solidFill>
                  <a:srgbClr val="3A3A3B"/>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40" name="TextBox 14"/>
            <p:cNvSpPr>
              <a:spLocks noChangeArrowheads="1"/>
            </p:cNvSpPr>
            <p:nvPr/>
          </p:nvSpPr>
          <p:spPr bwMode="auto">
            <a:xfrm>
              <a:off x="6896100" y="1876425"/>
              <a:ext cx="2719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A5A5A5"/>
                  </a:solidFill>
                  <a:latin typeface="华文新魏" panose="02010800040101010101" pitchFamily="2" charset="-122"/>
                  <a:ea typeface="华文新魏" panose="02010800040101010101" pitchFamily="2" charset="-122"/>
                  <a:sym typeface="微软雅黑" panose="020B0503020204020204" pitchFamily="34" charset="-122"/>
                </a:rPr>
                <a:t>2015</a:t>
              </a:r>
              <a:r>
                <a:rPr lang="zh-CN" altLang="en-US" sz="2000" b="1">
                  <a:solidFill>
                    <a:srgbClr val="A5A5A5"/>
                  </a:solidFill>
                  <a:latin typeface="华文新魏" panose="02010800040101010101" pitchFamily="2" charset="-122"/>
                  <a:ea typeface="华文新魏" panose="02010800040101010101" pitchFamily="2" charset="-122"/>
                  <a:sym typeface="微软雅黑" panose="020B0503020204020204" pitchFamily="34" charset="-122"/>
                </a:rPr>
                <a:t>年工作情况</a:t>
              </a:r>
              <a:endParaRPr lang="zh-CN" altLang="en-US" sz="2000" b="1">
                <a:solidFill>
                  <a:srgbClr val="A5A5A5"/>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41" name="TextBox 15"/>
            <p:cNvSpPr>
              <a:spLocks noChangeArrowheads="1"/>
            </p:cNvSpPr>
            <p:nvPr/>
          </p:nvSpPr>
          <p:spPr bwMode="auto">
            <a:xfrm>
              <a:off x="6919913" y="2355850"/>
              <a:ext cx="44084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a:solidFill>
                    <a:srgbClr val="A5A5A5"/>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endParaRPr lang="zh-CN" altLang="en-US" sz="2400"/>
            </a:p>
          </p:txBody>
        </p:sp>
        <p:sp>
          <p:nvSpPr>
            <p:cNvPr id="18442" name="矩形 7"/>
            <p:cNvSpPr>
              <a:spLocks noChangeArrowheads="1"/>
            </p:cNvSpPr>
            <p:nvPr/>
          </p:nvSpPr>
          <p:spPr bwMode="auto">
            <a:xfrm>
              <a:off x="3095625" y="4392613"/>
              <a:ext cx="1879600" cy="252412"/>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000">
                <a:solidFill>
                  <a:srgbClr val="FFFFFF"/>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43" name="矩形 8"/>
            <p:cNvSpPr>
              <a:spLocks noChangeArrowheads="1"/>
            </p:cNvSpPr>
            <p:nvPr/>
          </p:nvSpPr>
          <p:spPr bwMode="auto">
            <a:xfrm>
              <a:off x="2016125" y="4792663"/>
              <a:ext cx="2946400" cy="252412"/>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000">
                <a:solidFill>
                  <a:srgbClr val="FFFFFF"/>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44" name="矩形 9"/>
            <p:cNvSpPr>
              <a:spLocks noChangeArrowheads="1"/>
            </p:cNvSpPr>
            <p:nvPr/>
          </p:nvSpPr>
          <p:spPr bwMode="auto">
            <a:xfrm>
              <a:off x="2576513" y="5260975"/>
              <a:ext cx="2398712" cy="250825"/>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2000">
                <a:solidFill>
                  <a:srgbClr val="FFFFFF"/>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45" name="TextBox 19"/>
            <p:cNvSpPr>
              <a:spLocks noChangeArrowheads="1"/>
            </p:cNvSpPr>
            <p:nvPr/>
          </p:nvSpPr>
          <p:spPr bwMode="auto">
            <a:xfrm>
              <a:off x="3327400" y="4392613"/>
              <a:ext cx="1289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计划完成：</a:t>
              </a:r>
              <a:r>
                <a:rPr lang="en-US" altLang="zh-CN" sz="1200">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30</a:t>
              </a:r>
              <a:r>
                <a:rPr lang="zh-CN" altLang="en-US" sz="1200">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a:t>
              </a:r>
              <a:endParaRPr lang="zh-CN" altLang="en-US" sz="1200">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46" name="TextBox 20"/>
            <p:cNvSpPr>
              <a:spLocks noChangeArrowheads="1"/>
            </p:cNvSpPr>
            <p:nvPr/>
          </p:nvSpPr>
          <p:spPr bwMode="auto">
            <a:xfrm>
              <a:off x="2895600" y="4792663"/>
              <a:ext cx="1685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实际完成数目：</a:t>
              </a:r>
              <a:r>
                <a:rPr lang="en-US" altLang="zh-CN" sz="1200">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300</a:t>
              </a:r>
              <a:r>
                <a:rPr lang="zh-CN" altLang="en-US" sz="1200">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万</a:t>
              </a:r>
              <a:endParaRPr lang="zh-CN" altLang="en-US" sz="1200">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47" name="TextBox 21"/>
            <p:cNvSpPr>
              <a:spLocks noChangeArrowheads="1"/>
            </p:cNvSpPr>
            <p:nvPr/>
          </p:nvSpPr>
          <p:spPr bwMode="auto">
            <a:xfrm>
              <a:off x="3376613" y="5265738"/>
              <a:ext cx="1223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回款数：</a:t>
              </a:r>
              <a:r>
                <a:rPr lang="en-US" altLang="zh-CN" sz="1200">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100</a:t>
              </a:r>
              <a:r>
                <a:rPr lang="zh-CN" altLang="en-US" sz="1200">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万</a:t>
              </a:r>
              <a:endParaRPr lang="zh-CN" altLang="en-US" sz="1200">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48" name="矩形 13"/>
            <p:cNvSpPr>
              <a:spLocks noChangeArrowheads="1"/>
            </p:cNvSpPr>
            <p:nvPr/>
          </p:nvSpPr>
          <p:spPr bwMode="auto">
            <a:xfrm>
              <a:off x="7056438" y="4392613"/>
              <a:ext cx="1879600" cy="25241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5A61C"/>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49" name="矩形 14"/>
            <p:cNvSpPr>
              <a:spLocks noChangeArrowheads="1"/>
            </p:cNvSpPr>
            <p:nvPr/>
          </p:nvSpPr>
          <p:spPr bwMode="auto">
            <a:xfrm>
              <a:off x="7069138" y="4792663"/>
              <a:ext cx="2946400" cy="25241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5A61C"/>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50" name="矩形 15"/>
            <p:cNvSpPr>
              <a:spLocks noChangeArrowheads="1"/>
            </p:cNvSpPr>
            <p:nvPr/>
          </p:nvSpPr>
          <p:spPr bwMode="auto">
            <a:xfrm>
              <a:off x="7056438" y="5260975"/>
              <a:ext cx="2398712" cy="250825"/>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5A61C"/>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51" name="TextBox 25"/>
            <p:cNvSpPr>
              <a:spLocks noChangeArrowheads="1"/>
            </p:cNvSpPr>
            <p:nvPr/>
          </p:nvSpPr>
          <p:spPr bwMode="auto">
            <a:xfrm>
              <a:off x="7288213" y="4392613"/>
              <a:ext cx="1196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计划完成：</a:t>
              </a:r>
              <a:r>
                <a:rPr lang="en-US" altLang="zh-CN" sz="11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20</a:t>
              </a:r>
              <a:r>
                <a:rPr lang="zh-CN" altLang="en-US" sz="11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a:t>
              </a:r>
              <a:endParaRPr lang="zh-CN" altLang="en-US" sz="11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52" name="TextBox 26"/>
            <p:cNvSpPr>
              <a:spLocks noChangeArrowheads="1"/>
            </p:cNvSpPr>
            <p:nvPr/>
          </p:nvSpPr>
          <p:spPr bwMode="auto">
            <a:xfrm>
              <a:off x="7296150" y="4792663"/>
              <a:ext cx="15636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实际完成数目：</a:t>
              </a:r>
              <a:r>
                <a:rPr lang="en-US" altLang="zh-CN" sz="11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200</a:t>
              </a:r>
              <a:r>
                <a:rPr lang="zh-CN" altLang="en-US" sz="11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万</a:t>
              </a:r>
              <a:endParaRPr lang="zh-CN" altLang="en-US" sz="11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53" name="TextBox 27"/>
            <p:cNvSpPr>
              <a:spLocks noChangeArrowheads="1"/>
            </p:cNvSpPr>
            <p:nvPr/>
          </p:nvSpPr>
          <p:spPr bwMode="auto">
            <a:xfrm>
              <a:off x="7308850" y="5265738"/>
              <a:ext cx="1139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回款数：</a:t>
              </a:r>
              <a:r>
                <a:rPr lang="en-US" altLang="zh-CN" sz="11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100</a:t>
              </a:r>
              <a:r>
                <a:rPr lang="zh-CN" altLang="en-US" sz="11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万</a:t>
              </a:r>
              <a:endParaRPr lang="zh-CN" altLang="en-US" sz="11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8454" name="椭圆 2"/>
            <p:cNvSpPr>
              <a:spLocks noChangeArrowheads="1"/>
            </p:cNvSpPr>
            <p:nvPr/>
          </p:nvSpPr>
          <p:spPr bwMode="auto">
            <a:xfrm>
              <a:off x="5626100" y="3006725"/>
              <a:ext cx="941388" cy="941388"/>
            </a:xfrm>
            <a:prstGeom prst="ellipse">
              <a:avLst/>
            </a:prstGeom>
            <a:solidFill>
              <a:srgbClr val="3A3A3B"/>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VS</a:t>
              </a:r>
              <a:endParaRPr lang="zh-CN" altLang="en-US" sz="28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sp>
        <p:nvSpPr>
          <p:cNvPr id="24"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25" name="图片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叁</a:t>
            </a:r>
            <a:endParaRPr lang="zh-CN" altLang="en-US" sz="2800" b="1">
              <a:latin typeface="叶根友毛笔行书简体2012版" panose="02010601030101010101" pitchFamily="2" charset="-122"/>
              <a:ea typeface="叶根友毛笔行书简体2012版"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217613" y="1668463"/>
            <a:ext cx="9229725" cy="4446587"/>
            <a:chOff x="1217613" y="1668463"/>
            <a:chExt cx="9229725" cy="4446587"/>
          </a:xfrm>
        </p:grpSpPr>
        <p:grpSp>
          <p:nvGrpSpPr>
            <p:cNvPr id="19462" name="组合 1"/>
            <p:cNvGrpSpPr/>
            <p:nvPr/>
          </p:nvGrpSpPr>
          <p:grpSpPr bwMode="auto">
            <a:xfrm rot="5400000">
              <a:off x="2505076" y="3824287"/>
              <a:ext cx="2055812" cy="2049463"/>
              <a:chOff x="0" y="0"/>
              <a:chExt cx="2702660" cy="2692842"/>
            </a:xfrm>
          </p:grpSpPr>
          <p:sp>
            <p:nvSpPr>
              <p:cNvPr id="19495" name="空心弧 2"/>
              <p:cNvSpPr>
                <a:spLocks noChangeArrowheads="1"/>
              </p:cNvSpPr>
              <p:nvPr/>
            </p:nvSpPr>
            <p:spPr bwMode="auto">
              <a:xfrm rot="5460000">
                <a:off x="10777" y="959"/>
                <a:ext cx="2691881" cy="2691881"/>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9496" name="矩形 3"/>
              <p:cNvSpPr>
                <a:spLocks noChangeArrowheads="1"/>
              </p:cNvSpPr>
              <p:nvPr/>
            </p:nvSpPr>
            <p:spPr bwMode="auto">
              <a:xfrm>
                <a:off x="0" y="1900038"/>
                <a:ext cx="1368152" cy="79236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97" name="矩形 4"/>
              <p:cNvSpPr>
                <a:spLocks noChangeArrowheads="1"/>
              </p:cNvSpPr>
              <p:nvPr/>
            </p:nvSpPr>
            <p:spPr bwMode="auto">
              <a:xfrm>
                <a:off x="0" y="0"/>
                <a:ext cx="1368152" cy="79833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9463" name="组合 5"/>
            <p:cNvGrpSpPr/>
            <p:nvPr/>
          </p:nvGrpSpPr>
          <p:grpSpPr bwMode="auto">
            <a:xfrm rot="16200000">
              <a:off x="3946526" y="1671637"/>
              <a:ext cx="2055812" cy="2049463"/>
              <a:chOff x="0" y="0"/>
              <a:chExt cx="2702660" cy="2692842"/>
            </a:xfrm>
          </p:grpSpPr>
          <p:sp>
            <p:nvSpPr>
              <p:cNvPr id="19492" name="空心弧 6"/>
              <p:cNvSpPr>
                <a:spLocks noChangeArrowheads="1"/>
              </p:cNvSpPr>
              <p:nvPr/>
            </p:nvSpPr>
            <p:spPr bwMode="auto">
              <a:xfrm rot="5460000">
                <a:off x="10777" y="959"/>
                <a:ext cx="2691881" cy="2691881"/>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9493" name="矩形 7"/>
              <p:cNvSpPr>
                <a:spLocks noChangeArrowheads="1"/>
              </p:cNvSpPr>
              <p:nvPr/>
            </p:nvSpPr>
            <p:spPr bwMode="auto">
              <a:xfrm>
                <a:off x="0" y="1900038"/>
                <a:ext cx="1368152" cy="79236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100">
                  <a:solidFill>
                    <a:srgbClr val="FFFFFF"/>
                  </a:solidFill>
                  <a:latin typeface="宋体" panose="02010600030101010101" pitchFamily="2" charset="-122"/>
                  <a:sym typeface="宋体" panose="02010600030101010101" pitchFamily="2" charset="-122"/>
                </a:endParaRPr>
              </a:p>
            </p:txBody>
          </p:sp>
          <p:sp>
            <p:nvSpPr>
              <p:cNvPr id="19494" name="矩形 8"/>
              <p:cNvSpPr>
                <a:spLocks noChangeArrowheads="1"/>
              </p:cNvSpPr>
              <p:nvPr/>
            </p:nvSpPr>
            <p:spPr bwMode="auto">
              <a:xfrm>
                <a:off x="0" y="0"/>
                <a:ext cx="1368152" cy="798339"/>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100">
                  <a:solidFill>
                    <a:srgbClr val="FFFFFF"/>
                  </a:solidFill>
                  <a:latin typeface="宋体" panose="02010600030101010101" pitchFamily="2" charset="-122"/>
                  <a:sym typeface="宋体" panose="02010600030101010101" pitchFamily="2" charset="-122"/>
                </a:endParaRPr>
              </a:p>
            </p:txBody>
          </p:sp>
        </p:grpSp>
        <p:grpSp>
          <p:nvGrpSpPr>
            <p:cNvPr id="19464" name="组合 9"/>
            <p:cNvGrpSpPr/>
            <p:nvPr/>
          </p:nvGrpSpPr>
          <p:grpSpPr bwMode="auto">
            <a:xfrm rot="5400000">
              <a:off x="5391151" y="3824287"/>
              <a:ext cx="2055812" cy="2049463"/>
              <a:chOff x="0" y="0"/>
              <a:chExt cx="2702660" cy="2692842"/>
            </a:xfrm>
          </p:grpSpPr>
          <p:sp>
            <p:nvSpPr>
              <p:cNvPr id="19489" name="空心弧 10"/>
              <p:cNvSpPr>
                <a:spLocks noChangeArrowheads="1"/>
              </p:cNvSpPr>
              <p:nvPr/>
            </p:nvSpPr>
            <p:spPr bwMode="auto">
              <a:xfrm rot="5460000">
                <a:off x="10777" y="959"/>
                <a:ext cx="2691881" cy="2691881"/>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9490" name="矩形 11"/>
              <p:cNvSpPr>
                <a:spLocks noChangeArrowheads="1"/>
              </p:cNvSpPr>
              <p:nvPr/>
            </p:nvSpPr>
            <p:spPr bwMode="auto">
              <a:xfrm>
                <a:off x="0" y="1900038"/>
                <a:ext cx="1368152" cy="792361"/>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91" name="矩形 12"/>
              <p:cNvSpPr>
                <a:spLocks noChangeArrowheads="1"/>
              </p:cNvSpPr>
              <p:nvPr/>
            </p:nvSpPr>
            <p:spPr bwMode="auto">
              <a:xfrm>
                <a:off x="0" y="0"/>
                <a:ext cx="1368152" cy="79833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19465" name="组合 13"/>
            <p:cNvGrpSpPr/>
            <p:nvPr/>
          </p:nvGrpSpPr>
          <p:grpSpPr bwMode="auto">
            <a:xfrm rot="16200000">
              <a:off x="6832601" y="1671637"/>
              <a:ext cx="2055812" cy="2049463"/>
              <a:chOff x="0" y="0"/>
              <a:chExt cx="2702660" cy="2692842"/>
            </a:xfrm>
          </p:grpSpPr>
          <p:sp>
            <p:nvSpPr>
              <p:cNvPr id="19486" name="空心弧 14"/>
              <p:cNvSpPr>
                <a:spLocks noChangeArrowheads="1"/>
              </p:cNvSpPr>
              <p:nvPr/>
            </p:nvSpPr>
            <p:spPr bwMode="auto">
              <a:xfrm rot="5460000">
                <a:off x="10777" y="959"/>
                <a:ext cx="2691881" cy="2691881"/>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894 h 21600"/>
                </a:gdLst>
                <a:ahLst/>
                <a:cxnLst>
                  <a:cxn ang="T8">
                    <a:pos x="T0" y="T1"/>
                  </a:cxn>
                  <a:cxn ang="T9">
                    <a:pos x="T2" y="T3"/>
                  </a:cxn>
                  <a:cxn ang="T10">
                    <a:pos x="T4" y="T5"/>
                  </a:cxn>
                  <a:cxn ang="T11">
                    <a:pos x="T6" y="T7"/>
                  </a:cxn>
                </a:cxnLst>
                <a:rect l="T12" t="T13" r="T14" b="T15"/>
                <a:pathLst>
                  <a:path w="21600" h="21600">
                    <a:moveTo>
                      <a:pt x="6384" y="10870"/>
                    </a:moveTo>
                    <a:cubicBezTo>
                      <a:pt x="6384" y="10846"/>
                      <a:pt x="6384" y="10823"/>
                      <a:pt x="6384" y="10800"/>
                    </a:cubicBezTo>
                    <a:cubicBezTo>
                      <a:pt x="6384" y="8361"/>
                      <a:pt x="8361" y="6384"/>
                      <a:pt x="10800" y="6384"/>
                    </a:cubicBezTo>
                    <a:cubicBezTo>
                      <a:pt x="13238" y="6384"/>
                      <a:pt x="15216" y="8361"/>
                      <a:pt x="15216" y="10800"/>
                    </a:cubicBezTo>
                    <a:cubicBezTo>
                      <a:pt x="15216" y="10823"/>
                      <a:pt x="15215" y="10846"/>
                      <a:pt x="15215" y="10870"/>
                    </a:cubicBezTo>
                    <a:lnTo>
                      <a:pt x="21598" y="10972"/>
                    </a:lnTo>
                    <a:cubicBezTo>
                      <a:pt x="21599" y="10914"/>
                      <a:pt x="21600" y="10857"/>
                      <a:pt x="21600" y="10800"/>
                    </a:cubicBezTo>
                    <a:cubicBezTo>
                      <a:pt x="21600" y="4835"/>
                      <a:pt x="16764" y="0"/>
                      <a:pt x="10800" y="0"/>
                    </a:cubicBezTo>
                    <a:cubicBezTo>
                      <a:pt x="4835" y="0"/>
                      <a:pt x="0" y="4835"/>
                      <a:pt x="0" y="10800"/>
                    </a:cubicBezTo>
                    <a:cubicBezTo>
                      <a:pt x="-1" y="10857"/>
                      <a:pt x="0" y="10914"/>
                      <a:pt x="1" y="10972"/>
                    </a:cubicBezTo>
                    <a:lnTo>
                      <a:pt x="6384" y="1087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9487" name="矩形 15"/>
              <p:cNvSpPr>
                <a:spLocks noChangeArrowheads="1"/>
              </p:cNvSpPr>
              <p:nvPr/>
            </p:nvSpPr>
            <p:spPr bwMode="auto">
              <a:xfrm>
                <a:off x="0" y="1900038"/>
                <a:ext cx="1368152" cy="792361"/>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100">
                  <a:solidFill>
                    <a:srgbClr val="FFFFFF"/>
                  </a:solidFill>
                  <a:latin typeface="宋体" panose="02010600030101010101" pitchFamily="2" charset="-122"/>
                  <a:sym typeface="宋体" panose="02010600030101010101" pitchFamily="2" charset="-122"/>
                </a:endParaRPr>
              </a:p>
            </p:txBody>
          </p:sp>
          <p:sp>
            <p:nvSpPr>
              <p:cNvPr id="19488" name="矩形 16"/>
              <p:cNvSpPr>
                <a:spLocks noChangeArrowheads="1"/>
              </p:cNvSpPr>
              <p:nvPr/>
            </p:nvSpPr>
            <p:spPr bwMode="auto">
              <a:xfrm>
                <a:off x="0" y="0"/>
                <a:ext cx="1368152" cy="798339"/>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100">
                  <a:solidFill>
                    <a:srgbClr val="FFFFFF"/>
                  </a:solidFill>
                  <a:latin typeface="宋体" panose="02010600030101010101" pitchFamily="2" charset="-122"/>
                  <a:sym typeface="宋体" panose="02010600030101010101" pitchFamily="2" charset="-122"/>
                </a:endParaRPr>
              </a:p>
            </p:txBody>
          </p:sp>
        </p:grpSp>
        <p:sp>
          <p:nvSpPr>
            <p:cNvPr id="19466" name="矩形 17"/>
            <p:cNvSpPr>
              <a:spLocks noChangeArrowheads="1"/>
            </p:cNvSpPr>
            <p:nvPr/>
          </p:nvSpPr>
          <p:spPr bwMode="auto">
            <a:xfrm>
              <a:off x="1217613" y="3529013"/>
              <a:ext cx="9144000" cy="4826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19467" name="TextBox 24"/>
            <p:cNvSpPr>
              <a:spLocks noChangeArrowheads="1"/>
            </p:cNvSpPr>
            <p:nvPr/>
          </p:nvSpPr>
          <p:spPr bwMode="auto">
            <a:xfrm>
              <a:off x="3184525" y="3435350"/>
              <a:ext cx="6969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595959"/>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01</a:t>
              </a:r>
              <a:endParaRPr lang="zh-CN" altLang="en-US" sz="900" b="1">
                <a:solidFill>
                  <a:srgbClr val="595959"/>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9468" name="TextBox 25"/>
            <p:cNvSpPr>
              <a:spLocks noChangeArrowheads="1"/>
            </p:cNvSpPr>
            <p:nvPr/>
          </p:nvSpPr>
          <p:spPr bwMode="auto">
            <a:xfrm>
              <a:off x="3314700" y="4016375"/>
              <a:ext cx="471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A5A5A5"/>
                  </a:solidFill>
                  <a:latin typeface="Calibri" panose="020F0502020204030204" pitchFamily="34" charset="0"/>
                  <a:sym typeface="Calibri" panose="020F0502020204030204" pitchFamily="34" charset="0"/>
                </a:rPr>
                <a:t>text</a:t>
              </a:r>
              <a:endParaRPr lang="zh-CN" altLang="en-US" sz="1400">
                <a:solidFill>
                  <a:srgbClr val="A5A5A5"/>
                </a:solidFill>
                <a:latin typeface="Calibri" panose="020F0502020204030204" pitchFamily="34" charset="0"/>
                <a:sym typeface="宋体" panose="02010600030101010101" pitchFamily="2" charset="-122"/>
              </a:endParaRPr>
            </a:p>
          </p:txBody>
        </p:sp>
        <p:sp>
          <p:nvSpPr>
            <p:cNvPr id="19469" name="TextBox 26"/>
            <p:cNvSpPr>
              <a:spLocks noChangeArrowheads="1"/>
            </p:cNvSpPr>
            <p:nvPr/>
          </p:nvSpPr>
          <p:spPr bwMode="auto">
            <a:xfrm>
              <a:off x="4625975" y="3435350"/>
              <a:ext cx="69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A5A5A5"/>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02</a:t>
              </a:r>
              <a:endParaRPr lang="zh-CN" altLang="en-US" sz="900" b="1">
                <a:solidFill>
                  <a:srgbClr val="A5A5A5"/>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9470" name="TextBox 27"/>
            <p:cNvSpPr>
              <a:spLocks noChangeArrowheads="1"/>
            </p:cNvSpPr>
            <p:nvPr/>
          </p:nvSpPr>
          <p:spPr bwMode="auto">
            <a:xfrm>
              <a:off x="4737100" y="3201988"/>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3F3F3F"/>
                  </a:solidFill>
                  <a:latin typeface="Calibri" panose="020F0502020204030204" pitchFamily="34" charset="0"/>
                  <a:sym typeface="Calibri" panose="020F0502020204030204" pitchFamily="34" charset="0"/>
                </a:rPr>
                <a:t>text</a:t>
              </a:r>
              <a:endParaRPr lang="zh-CN" altLang="en-US" sz="1400">
                <a:solidFill>
                  <a:srgbClr val="3F3F3F"/>
                </a:solidFill>
                <a:latin typeface="Calibri" panose="020F0502020204030204" pitchFamily="34" charset="0"/>
                <a:sym typeface="宋体" panose="02010600030101010101" pitchFamily="2" charset="-122"/>
              </a:endParaRPr>
            </a:p>
          </p:txBody>
        </p:sp>
        <p:sp>
          <p:nvSpPr>
            <p:cNvPr id="19471" name="TextBox 28"/>
            <p:cNvSpPr>
              <a:spLocks noChangeArrowheads="1"/>
            </p:cNvSpPr>
            <p:nvPr/>
          </p:nvSpPr>
          <p:spPr bwMode="auto">
            <a:xfrm>
              <a:off x="7513638" y="3435350"/>
              <a:ext cx="6969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A5A5A5"/>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04</a:t>
              </a:r>
              <a:endParaRPr lang="zh-CN" altLang="en-US" sz="900" b="1">
                <a:solidFill>
                  <a:srgbClr val="A5A5A5"/>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9472" name="TextBox 29"/>
            <p:cNvSpPr>
              <a:spLocks noChangeArrowheads="1"/>
            </p:cNvSpPr>
            <p:nvPr/>
          </p:nvSpPr>
          <p:spPr bwMode="auto">
            <a:xfrm>
              <a:off x="7623175" y="3201988"/>
              <a:ext cx="471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3F3F3F"/>
                  </a:solidFill>
                  <a:latin typeface="Calibri" panose="020F0502020204030204" pitchFamily="34" charset="0"/>
                  <a:sym typeface="Calibri" panose="020F0502020204030204" pitchFamily="34" charset="0"/>
                </a:rPr>
                <a:t>text</a:t>
              </a:r>
              <a:endParaRPr lang="zh-CN" altLang="en-US" sz="1400">
                <a:solidFill>
                  <a:srgbClr val="3F3F3F"/>
                </a:solidFill>
                <a:latin typeface="Calibri" panose="020F0502020204030204" pitchFamily="34" charset="0"/>
                <a:sym typeface="宋体" panose="02010600030101010101" pitchFamily="2" charset="-122"/>
              </a:endParaRPr>
            </a:p>
          </p:txBody>
        </p:sp>
        <p:sp>
          <p:nvSpPr>
            <p:cNvPr id="19473" name="TextBox 30"/>
            <p:cNvSpPr>
              <a:spLocks noChangeArrowheads="1"/>
            </p:cNvSpPr>
            <p:nvPr/>
          </p:nvSpPr>
          <p:spPr bwMode="auto">
            <a:xfrm>
              <a:off x="6042025" y="3435350"/>
              <a:ext cx="698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595959"/>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rPr>
                <a:t>03</a:t>
              </a:r>
              <a:endParaRPr lang="zh-CN" altLang="en-US" sz="900" b="1">
                <a:solidFill>
                  <a:srgbClr val="595959"/>
                </a:solidFill>
                <a:latin typeface="Arial Unicode MS" panose="020B0604020202020204" pitchFamily="34" charset="-122"/>
                <a:ea typeface="Arial Unicode MS" panose="020B0604020202020204" pitchFamily="34" charset="-122"/>
                <a:cs typeface="Arial Unicode MS" panose="020B0604020202020204" pitchFamily="34" charset="-122"/>
                <a:sym typeface="Arial Unicode MS" panose="020B0604020202020204" pitchFamily="34" charset="-122"/>
              </a:endParaRPr>
            </a:p>
          </p:txBody>
        </p:sp>
        <p:sp>
          <p:nvSpPr>
            <p:cNvPr id="19474" name="TextBox 31"/>
            <p:cNvSpPr>
              <a:spLocks noChangeArrowheads="1"/>
            </p:cNvSpPr>
            <p:nvPr/>
          </p:nvSpPr>
          <p:spPr bwMode="auto">
            <a:xfrm>
              <a:off x="6173788" y="4016375"/>
              <a:ext cx="469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A5A5A5"/>
                  </a:solidFill>
                  <a:latin typeface="Calibri" panose="020F0502020204030204" pitchFamily="34" charset="0"/>
                  <a:sym typeface="Calibri" panose="020F0502020204030204" pitchFamily="34" charset="0"/>
                </a:rPr>
                <a:t>text</a:t>
              </a:r>
              <a:endParaRPr lang="zh-CN" altLang="en-US" sz="1400">
                <a:solidFill>
                  <a:srgbClr val="A5A5A5"/>
                </a:solidFill>
                <a:latin typeface="Calibri" panose="020F0502020204030204" pitchFamily="34" charset="0"/>
                <a:sym typeface="宋体" panose="02010600030101010101" pitchFamily="2" charset="-122"/>
              </a:endParaRPr>
            </a:p>
          </p:txBody>
        </p:sp>
        <p:sp>
          <p:nvSpPr>
            <p:cNvPr id="19475" name="矩形 26"/>
            <p:cNvSpPr>
              <a:spLocks noChangeArrowheads="1"/>
            </p:cNvSpPr>
            <p:nvPr/>
          </p:nvSpPr>
          <p:spPr bwMode="auto">
            <a:xfrm>
              <a:off x="3249613" y="5405438"/>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A5A5A5"/>
                  </a:solidFill>
                  <a:latin typeface="Calibri" panose="020F0502020204030204" pitchFamily="34" charset="0"/>
                  <a:sym typeface="Calibri" panose="020F0502020204030204" pitchFamily="34" charset="0"/>
                </a:rPr>
                <a:t>Text</a:t>
              </a:r>
              <a:endParaRPr lang="en-US" altLang="zh-CN">
                <a:solidFill>
                  <a:srgbClr val="A5A5A5"/>
                </a:solidFill>
                <a:latin typeface="Calibri" panose="020F0502020204030204" pitchFamily="34" charset="0"/>
                <a:sym typeface="Calibri" panose="020F0502020204030204" pitchFamily="34" charset="0"/>
              </a:endParaRPr>
            </a:p>
          </p:txBody>
        </p:sp>
        <p:sp>
          <p:nvSpPr>
            <p:cNvPr id="19476" name="矩形 27"/>
            <p:cNvSpPr>
              <a:spLocks noChangeArrowheads="1"/>
            </p:cNvSpPr>
            <p:nvPr/>
          </p:nvSpPr>
          <p:spPr bwMode="auto">
            <a:xfrm>
              <a:off x="4703763" y="175895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Calibri" panose="020F0502020204030204" pitchFamily="34" charset="0"/>
                  <a:sym typeface="Calibri" panose="020F0502020204030204" pitchFamily="34" charset="0"/>
                </a:rPr>
                <a:t>Text</a:t>
              </a:r>
              <a:endParaRPr lang="en-US" altLang="zh-CN">
                <a:solidFill>
                  <a:schemeClr val="bg1"/>
                </a:solidFill>
                <a:latin typeface="Calibri" panose="020F0502020204030204" pitchFamily="34" charset="0"/>
                <a:sym typeface="Calibri" panose="020F0502020204030204" pitchFamily="34" charset="0"/>
              </a:endParaRPr>
            </a:p>
          </p:txBody>
        </p:sp>
        <p:sp>
          <p:nvSpPr>
            <p:cNvPr id="19477" name="矩形 28"/>
            <p:cNvSpPr>
              <a:spLocks noChangeArrowheads="1"/>
            </p:cNvSpPr>
            <p:nvPr/>
          </p:nvSpPr>
          <p:spPr bwMode="auto">
            <a:xfrm>
              <a:off x="6137275" y="5405438"/>
              <a:ext cx="565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A5A5A5"/>
                  </a:solidFill>
                  <a:latin typeface="Calibri" panose="020F0502020204030204" pitchFamily="34" charset="0"/>
                  <a:sym typeface="Calibri" panose="020F0502020204030204" pitchFamily="34" charset="0"/>
                </a:rPr>
                <a:t>Text</a:t>
              </a:r>
              <a:endParaRPr lang="en-US" altLang="zh-CN">
                <a:solidFill>
                  <a:srgbClr val="A5A5A5"/>
                </a:solidFill>
                <a:latin typeface="Calibri" panose="020F0502020204030204" pitchFamily="34" charset="0"/>
                <a:sym typeface="Calibri" panose="020F0502020204030204" pitchFamily="34" charset="0"/>
              </a:endParaRPr>
            </a:p>
          </p:txBody>
        </p:sp>
        <p:sp>
          <p:nvSpPr>
            <p:cNvPr id="19478" name="矩形 29"/>
            <p:cNvSpPr>
              <a:spLocks noChangeArrowheads="1"/>
            </p:cNvSpPr>
            <p:nvPr/>
          </p:nvSpPr>
          <p:spPr bwMode="auto">
            <a:xfrm>
              <a:off x="7578725" y="1758950"/>
              <a:ext cx="565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chemeClr val="bg1"/>
                  </a:solidFill>
                  <a:latin typeface="Calibri" panose="020F0502020204030204" pitchFamily="34" charset="0"/>
                  <a:sym typeface="Calibri" panose="020F0502020204030204" pitchFamily="34" charset="0"/>
                </a:rPr>
                <a:t>Text</a:t>
              </a:r>
              <a:endParaRPr lang="en-US" altLang="zh-CN">
                <a:solidFill>
                  <a:schemeClr val="bg1"/>
                </a:solidFill>
                <a:latin typeface="Calibri" panose="020F0502020204030204" pitchFamily="34" charset="0"/>
                <a:sym typeface="Calibri" panose="020F0502020204030204" pitchFamily="34" charset="0"/>
              </a:endParaRPr>
            </a:p>
          </p:txBody>
        </p:sp>
        <p:sp>
          <p:nvSpPr>
            <p:cNvPr id="19479" name="文本框 30"/>
            <p:cNvSpPr>
              <a:spLocks noChangeArrowheads="1"/>
            </p:cNvSpPr>
            <p:nvPr/>
          </p:nvSpPr>
          <p:spPr bwMode="auto">
            <a:xfrm>
              <a:off x="7889875" y="4867275"/>
              <a:ext cx="255746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600">
                  <a:solidFill>
                    <a:srgbClr val="3F3F3F"/>
                  </a:solidFill>
                  <a:latin typeface="华文新魏" panose="02010800040101010101" pitchFamily="2" charset="-122"/>
                  <a:ea typeface="华文新魏" panose="02010800040101010101" pitchFamily="2" charset="-122"/>
                  <a:sym typeface="宋体" panose="02010600030101010101" pitchFamily="2" charset="-122"/>
                </a:rPr>
                <a:t>点击此处添加文字说明点击此处添加文字说明</a:t>
              </a:r>
              <a:endParaRPr lang="zh-CN" altLang="en-US" sz="1600">
                <a:solidFill>
                  <a:srgbClr val="3F3F3F"/>
                </a:solidFill>
                <a:latin typeface="华文新魏" panose="02010800040101010101" pitchFamily="2" charset="-122"/>
                <a:ea typeface="华文新魏" panose="02010800040101010101" pitchFamily="2" charset="-122"/>
                <a:sym typeface="宋体" panose="02010600030101010101" pitchFamily="2" charset="-122"/>
              </a:endParaRPr>
            </a:p>
            <a:p>
              <a:pPr eaLnBrk="1" hangingPunct="1">
                <a:lnSpc>
                  <a:spcPct val="150000"/>
                </a:lnSpc>
              </a:pPr>
              <a:r>
                <a:rPr lang="zh-CN" altLang="en-US" sz="1600">
                  <a:solidFill>
                    <a:srgbClr val="3F3F3F"/>
                  </a:solidFill>
                  <a:latin typeface="华文新魏" panose="02010800040101010101" pitchFamily="2" charset="-122"/>
                  <a:ea typeface="华文新魏" panose="02010800040101010101" pitchFamily="2" charset="-122"/>
                  <a:sym typeface="宋体" panose="02010600030101010101" pitchFamily="2" charset="-122"/>
                </a:rPr>
                <a:t>点击此处添加文字说明</a:t>
              </a:r>
              <a:endParaRPr lang="zh-CN" altLang="en-US" sz="1600">
                <a:solidFill>
                  <a:srgbClr val="3F3F3F"/>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9480" name="文本框 31"/>
            <p:cNvSpPr>
              <a:spLocks noChangeArrowheads="1"/>
            </p:cNvSpPr>
            <p:nvPr/>
          </p:nvSpPr>
          <p:spPr bwMode="auto">
            <a:xfrm>
              <a:off x="7889875" y="4346575"/>
              <a:ext cx="25574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3F3F3F"/>
                  </a:solidFill>
                  <a:latin typeface="华文新魏" panose="02010800040101010101" pitchFamily="2" charset="-122"/>
                  <a:ea typeface="华文新魏" panose="02010800040101010101" pitchFamily="2" charset="-122"/>
                  <a:sym typeface="宋体" panose="02010600030101010101" pitchFamily="2" charset="-122"/>
                </a:rPr>
                <a:t>添加标题</a:t>
              </a:r>
              <a:endParaRPr lang="zh-CN" altLang="en-US" sz="2800" b="1">
                <a:solidFill>
                  <a:srgbClr val="3F3F3F"/>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9481" name="Freeform 5"/>
            <p:cNvSpPr>
              <a:spLocks noEditPoints="1" noChangeArrowheads="1"/>
            </p:cNvSpPr>
            <p:nvPr/>
          </p:nvSpPr>
          <p:spPr bwMode="auto">
            <a:xfrm>
              <a:off x="4757738" y="2543175"/>
              <a:ext cx="457200" cy="439738"/>
            </a:xfrm>
            <a:custGeom>
              <a:avLst/>
              <a:gdLst>
                <a:gd name="T0" fmla="*/ 2147483646 w 200"/>
                <a:gd name="T1" fmla="*/ 0 h 192"/>
                <a:gd name="T2" fmla="*/ 2147483646 w 200"/>
                <a:gd name="T3" fmla="*/ 0 h 192"/>
                <a:gd name="T4" fmla="*/ 2147483646 w 200"/>
                <a:gd name="T5" fmla="*/ 0 h 192"/>
                <a:gd name="T6" fmla="*/ 2147483646 w 200"/>
                <a:gd name="T7" fmla="*/ 0 h 192"/>
                <a:gd name="T8" fmla="*/ 2147483646 w 200"/>
                <a:gd name="T9" fmla="*/ 2147483646 h 192"/>
                <a:gd name="T10" fmla="*/ 0 w 200"/>
                <a:gd name="T11" fmla="*/ 2147483646 h 192"/>
                <a:gd name="T12" fmla="*/ 0 w 200"/>
                <a:gd name="T13" fmla="*/ 2147483646 h 192"/>
                <a:gd name="T14" fmla="*/ 0 w 200"/>
                <a:gd name="T15" fmla="*/ 2147483646 h 192"/>
                <a:gd name="T16" fmla="*/ 2147483646 w 200"/>
                <a:gd name="T17" fmla="*/ 2147483646 h 192"/>
                <a:gd name="T18" fmla="*/ 2147483646 w 200"/>
                <a:gd name="T19" fmla="*/ 2147483646 h 192"/>
                <a:gd name="T20" fmla="*/ 2147483646 w 200"/>
                <a:gd name="T21" fmla="*/ 2147483646 h 192"/>
                <a:gd name="T22" fmla="*/ 2147483646 w 200"/>
                <a:gd name="T23" fmla="*/ 2147483646 h 192"/>
                <a:gd name="T24" fmla="*/ 2147483646 w 200"/>
                <a:gd name="T25" fmla="*/ 2147483646 h 192"/>
                <a:gd name="T26" fmla="*/ 2147483646 w 200"/>
                <a:gd name="T27" fmla="*/ 2147483646 h 192"/>
                <a:gd name="T28" fmla="*/ 2147483646 w 200"/>
                <a:gd name="T29" fmla="*/ 0 h 192"/>
                <a:gd name="T30" fmla="*/ 2147483646 w 200"/>
                <a:gd name="T31" fmla="*/ 0 h 192"/>
                <a:gd name="T32" fmla="*/ 2147483646 w 200"/>
                <a:gd name="T33" fmla="*/ 2147483646 h 192"/>
                <a:gd name="T34" fmla="*/ 2147483646 w 200"/>
                <a:gd name="T35" fmla="*/ 2147483646 h 192"/>
                <a:gd name="T36" fmla="*/ 2147483646 w 200"/>
                <a:gd name="T37" fmla="*/ 2147483646 h 192"/>
                <a:gd name="T38" fmla="*/ 2147483646 w 200"/>
                <a:gd name="T39" fmla="*/ 2147483646 h 192"/>
                <a:gd name="T40" fmla="*/ 2147483646 w 200"/>
                <a:gd name="T41" fmla="*/ 2147483646 h 192"/>
                <a:gd name="T42" fmla="*/ 2147483646 w 200"/>
                <a:gd name="T43" fmla="*/ 2147483646 h 192"/>
                <a:gd name="T44" fmla="*/ 2147483646 w 200"/>
                <a:gd name="T45" fmla="*/ 2147483646 h 192"/>
                <a:gd name="T46" fmla="*/ 2147483646 w 200"/>
                <a:gd name="T47" fmla="*/ 2147483646 h 192"/>
                <a:gd name="T48" fmla="*/ 2147483646 w 200"/>
                <a:gd name="T49" fmla="*/ 2147483646 h 192"/>
                <a:gd name="T50" fmla="*/ 2147483646 w 200"/>
                <a:gd name="T51" fmla="*/ 2147483646 h 192"/>
                <a:gd name="T52" fmla="*/ 2147483646 w 200"/>
                <a:gd name="T53" fmla="*/ 2147483646 h 192"/>
                <a:gd name="T54" fmla="*/ 2147483646 w 200"/>
                <a:gd name="T55" fmla="*/ 2147483646 h 192"/>
                <a:gd name="T56" fmla="*/ 2147483646 w 200"/>
                <a:gd name="T57" fmla="*/ 2147483646 h 192"/>
                <a:gd name="T58" fmla="*/ 2147483646 w 200"/>
                <a:gd name="T59" fmla="*/ 2147483646 h 192"/>
                <a:gd name="T60" fmla="*/ 2147483646 w 200"/>
                <a:gd name="T61" fmla="*/ 2147483646 h 192"/>
                <a:gd name="T62" fmla="*/ 2147483646 w 200"/>
                <a:gd name="T63" fmla="*/ 2147483646 h 192"/>
                <a:gd name="T64" fmla="*/ 2147483646 w 200"/>
                <a:gd name="T65" fmla="*/ 2147483646 h 192"/>
                <a:gd name="T66" fmla="*/ 2147483646 w 200"/>
                <a:gd name="T67" fmla="*/ 2147483646 h 192"/>
                <a:gd name="T68" fmla="*/ 2147483646 w 200"/>
                <a:gd name="T69" fmla="*/ 2147483646 h 192"/>
                <a:gd name="T70" fmla="*/ 2147483646 w 200"/>
                <a:gd name="T71" fmla="*/ 2147483646 h 192"/>
                <a:gd name="T72" fmla="*/ 2147483646 w 200"/>
                <a:gd name="T73" fmla="*/ 2147483646 h 192"/>
                <a:gd name="T74" fmla="*/ 2147483646 w 200"/>
                <a:gd name="T75" fmla="*/ 2147483646 h 192"/>
                <a:gd name="T76" fmla="*/ 2147483646 w 200"/>
                <a:gd name="T77" fmla="*/ 2147483646 h 192"/>
                <a:gd name="T78" fmla="*/ 2147483646 w 200"/>
                <a:gd name="T79" fmla="*/ 2147483646 h 192"/>
                <a:gd name="T80" fmla="*/ 2147483646 w 200"/>
                <a:gd name="T81" fmla="*/ 2147483646 h 192"/>
                <a:gd name="T82" fmla="*/ 2147483646 w 200"/>
                <a:gd name="T83" fmla="*/ 2147483646 h 192"/>
                <a:gd name="T84" fmla="*/ 2147483646 w 200"/>
                <a:gd name="T85" fmla="*/ 2147483646 h 192"/>
                <a:gd name="T86" fmla="*/ 2147483646 w 200"/>
                <a:gd name="T87" fmla="*/ 2147483646 h 192"/>
                <a:gd name="T88" fmla="*/ 2147483646 w 200"/>
                <a:gd name="T89" fmla="*/ 2147483646 h 192"/>
                <a:gd name="T90" fmla="*/ 2147483646 w 200"/>
                <a:gd name="T91" fmla="*/ 2147483646 h 192"/>
                <a:gd name="T92" fmla="*/ 2147483646 w 200"/>
                <a:gd name="T93" fmla="*/ 2147483646 h 192"/>
                <a:gd name="T94" fmla="*/ 2147483646 w 200"/>
                <a:gd name="T95" fmla="*/ 2147483646 h 192"/>
                <a:gd name="T96" fmla="*/ 2147483646 w 200"/>
                <a:gd name="T97" fmla="*/ 2147483646 h 192"/>
                <a:gd name="T98" fmla="*/ 2147483646 w 200"/>
                <a:gd name="T99" fmla="*/ 2147483646 h 192"/>
                <a:gd name="T100" fmla="*/ 2147483646 w 200"/>
                <a:gd name="T101" fmla="*/ 2147483646 h 192"/>
                <a:gd name="T102" fmla="*/ 2147483646 w 200"/>
                <a:gd name="T103" fmla="*/ 2147483646 h 192"/>
                <a:gd name="T104" fmla="*/ 2147483646 w 200"/>
                <a:gd name="T105" fmla="*/ 2147483646 h 192"/>
                <a:gd name="T106" fmla="*/ 2147483646 w 200"/>
                <a:gd name="T107" fmla="*/ 2147483646 h 192"/>
                <a:gd name="T108" fmla="*/ 2147483646 w 200"/>
                <a:gd name="T109" fmla="*/ 2147483646 h 192"/>
                <a:gd name="T110" fmla="*/ 2147483646 w 200"/>
                <a:gd name="T111" fmla="*/ 2147483646 h 192"/>
                <a:gd name="T112" fmla="*/ 2147483646 w 200"/>
                <a:gd name="T113" fmla="*/ 2147483646 h 192"/>
                <a:gd name="T114" fmla="*/ 2147483646 w 200"/>
                <a:gd name="T115" fmla="*/ 2147483646 h 192"/>
                <a:gd name="T116" fmla="*/ 2147483646 w 200"/>
                <a:gd name="T117" fmla="*/ 2147483646 h 192"/>
                <a:gd name="T118" fmla="*/ 2147483646 w 200"/>
                <a:gd name="T119" fmla="*/ 2147483646 h 192"/>
                <a:gd name="T120" fmla="*/ 2147483646 w 200"/>
                <a:gd name="T121" fmla="*/ 2147483646 h 192"/>
                <a:gd name="T122" fmla="*/ 2147483646 w 200"/>
                <a:gd name="T123" fmla="*/ 2147483646 h 1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
                <a:gd name="T187" fmla="*/ 0 h 192"/>
                <a:gd name="T188" fmla="*/ 200 w 200"/>
                <a:gd name="T189" fmla="*/ 192 h 1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482" name="Freeform 9"/>
            <p:cNvSpPr>
              <a:spLocks noEditPoints="1" noChangeArrowheads="1"/>
            </p:cNvSpPr>
            <p:nvPr/>
          </p:nvSpPr>
          <p:spPr bwMode="auto">
            <a:xfrm>
              <a:off x="3333750" y="4502150"/>
              <a:ext cx="481013" cy="476250"/>
            </a:xfrm>
            <a:custGeom>
              <a:avLst/>
              <a:gdLst>
                <a:gd name="T0" fmla="*/ 2147483646 w 196"/>
                <a:gd name="T1" fmla="*/ 2147483646 h 194"/>
                <a:gd name="T2" fmla="*/ 2147483646 w 196"/>
                <a:gd name="T3" fmla="*/ 2147483646 h 194"/>
                <a:gd name="T4" fmla="*/ 2147483646 w 196"/>
                <a:gd name="T5" fmla="*/ 2147483646 h 194"/>
                <a:gd name="T6" fmla="*/ 2147483646 w 196"/>
                <a:gd name="T7" fmla="*/ 2147483646 h 194"/>
                <a:gd name="T8" fmla="*/ 2147483646 w 196"/>
                <a:gd name="T9" fmla="*/ 0 h 194"/>
                <a:gd name="T10" fmla="*/ 0 w 196"/>
                <a:gd name="T11" fmla="*/ 2147483646 h 194"/>
                <a:gd name="T12" fmla="*/ 2147483646 w 196"/>
                <a:gd name="T13" fmla="*/ 2147483646 h 194"/>
                <a:gd name="T14" fmla="*/ 2147483646 w 196"/>
                <a:gd name="T15" fmla="*/ 2147483646 h 194"/>
                <a:gd name="T16" fmla="*/ 2147483646 w 196"/>
                <a:gd name="T17" fmla="*/ 2147483646 h 194"/>
                <a:gd name="T18" fmla="*/ 2147483646 w 196"/>
                <a:gd name="T19" fmla="*/ 2147483646 h 194"/>
                <a:gd name="T20" fmla="*/ 2147483646 w 196"/>
                <a:gd name="T21" fmla="*/ 2147483646 h 194"/>
                <a:gd name="T22" fmla="*/ 2147483646 w 196"/>
                <a:gd name="T23" fmla="*/ 2147483646 h 194"/>
                <a:gd name="T24" fmla="*/ 2147483646 w 196"/>
                <a:gd name="T25" fmla="*/ 2147483646 h 194"/>
                <a:gd name="T26" fmla="*/ 2147483646 w 196"/>
                <a:gd name="T27" fmla="*/ 2147483646 h 194"/>
                <a:gd name="T28" fmla="*/ 2147483646 w 196"/>
                <a:gd name="T29" fmla="*/ 2147483646 h 194"/>
                <a:gd name="T30" fmla="*/ 2147483646 w 196"/>
                <a:gd name="T31" fmla="*/ 2147483646 h 194"/>
                <a:gd name="T32" fmla="*/ 2147483646 w 196"/>
                <a:gd name="T33" fmla="*/ 2147483646 h 194"/>
                <a:gd name="T34" fmla="*/ 2147483646 w 196"/>
                <a:gd name="T35" fmla="*/ 2147483646 h 1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194"/>
                <a:gd name="T56" fmla="*/ 196 w 196"/>
                <a:gd name="T57" fmla="*/ 194 h 1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483" name="Freeform 13"/>
            <p:cNvSpPr>
              <a:spLocks noEditPoints="1" noChangeArrowheads="1"/>
            </p:cNvSpPr>
            <p:nvPr/>
          </p:nvSpPr>
          <p:spPr bwMode="auto">
            <a:xfrm>
              <a:off x="6242050" y="4606925"/>
              <a:ext cx="401638" cy="401638"/>
            </a:xfrm>
            <a:custGeom>
              <a:avLst/>
              <a:gdLst>
                <a:gd name="T0" fmla="*/ 0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2147483646 h 200"/>
                <a:gd name="T14" fmla="*/ 2147483646 w 200"/>
                <a:gd name="T15" fmla="*/ 2147483646 h 200"/>
                <a:gd name="T16" fmla="*/ 2147483646 w 200"/>
                <a:gd name="T17" fmla="*/ 2147483646 h 200"/>
                <a:gd name="T18" fmla="*/ 2147483646 w 200"/>
                <a:gd name="T19" fmla="*/ 2147483646 h 200"/>
                <a:gd name="T20" fmla="*/ 2147483646 w 200"/>
                <a:gd name="T21" fmla="*/ 2147483646 h 200"/>
                <a:gd name="T22" fmla="*/ 2147483646 w 200"/>
                <a:gd name="T23" fmla="*/ 2147483646 h 200"/>
                <a:gd name="T24" fmla="*/ 2147483646 w 200"/>
                <a:gd name="T25" fmla="*/ 2147483646 h 200"/>
                <a:gd name="T26" fmla="*/ 2147483646 w 200"/>
                <a:gd name="T27" fmla="*/ 2147483646 h 200"/>
                <a:gd name="T28" fmla="*/ 2147483646 w 200"/>
                <a:gd name="T29" fmla="*/ 2147483646 h 200"/>
                <a:gd name="T30" fmla="*/ 2147483646 w 200"/>
                <a:gd name="T31" fmla="*/ 2147483646 h 200"/>
                <a:gd name="T32" fmla="*/ 2147483646 w 200"/>
                <a:gd name="T33" fmla="*/ 2147483646 h 200"/>
                <a:gd name="T34" fmla="*/ 2147483646 w 200"/>
                <a:gd name="T35" fmla="*/ 2147483646 h 200"/>
                <a:gd name="T36" fmla="*/ 2147483646 w 200"/>
                <a:gd name="T37" fmla="*/ 2147483646 h 200"/>
                <a:gd name="T38" fmla="*/ 2147483646 w 200"/>
                <a:gd name="T39" fmla="*/ 2147483646 h 200"/>
                <a:gd name="T40" fmla="*/ 2147483646 w 200"/>
                <a:gd name="T41" fmla="*/ 2147483646 h 200"/>
                <a:gd name="T42" fmla="*/ 2147483646 w 200"/>
                <a:gd name="T43" fmla="*/ 2147483646 h 200"/>
                <a:gd name="T44" fmla="*/ 2147483646 w 200"/>
                <a:gd name="T45" fmla="*/ 2147483646 h 200"/>
                <a:gd name="T46" fmla="*/ 2147483646 w 200"/>
                <a:gd name="T47" fmla="*/ 2147483646 h 200"/>
                <a:gd name="T48" fmla="*/ 2147483646 w 200"/>
                <a:gd name="T49" fmla="*/ 2147483646 h 200"/>
                <a:gd name="T50" fmla="*/ 2147483646 w 200"/>
                <a:gd name="T51" fmla="*/ 2147483646 h 200"/>
                <a:gd name="T52" fmla="*/ 2147483646 w 200"/>
                <a:gd name="T53" fmla="*/ 2147483646 h 200"/>
                <a:gd name="T54" fmla="*/ 2147483646 w 200"/>
                <a:gd name="T55" fmla="*/ 2147483646 h 200"/>
                <a:gd name="T56" fmla="*/ 2147483646 w 200"/>
                <a:gd name="T57" fmla="*/ 2147483646 h 200"/>
                <a:gd name="T58" fmla="*/ 2147483646 w 200"/>
                <a:gd name="T59" fmla="*/ 2147483646 h 200"/>
                <a:gd name="T60" fmla="*/ 2147483646 w 200"/>
                <a:gd name="T61" fmla="*/ 2147483646 h 200"/>
                <a:gd name="T62" fmla="*/ 2147483646 w 200"/>
                <a:gd name="T63" fmla="*/ 2147483646 h 200"/>
                <a:gd name="T64" fmla="*/ 2147483646 w 200"/>
                <a:gd name="T65" fmla="*/ 2147483646 h 200"/>
                <a:gd name="T66" fmla="*/ 2147483646 w 200"/>
                <a:gd name="T67" fmla="*/ 2147483646 h 200"/>
                <a:gd name="T68" fmla="*/ 2147483646 w 200"/>
                <a:gd name="T69" fmla="*/ 2147483646 h 200"/>
                <a:gd name="T70" fmla="*/ 2147483646 w 200"/>
                <a:gd name="T71" fmla="*/ 2147483646 h 200"/>
                <a:gd name="T72" fmla="*/ 2147483646 w 200"/>
                <a:gd name="T73" fmla="*/ 2147483646 h 200"/>
                <a:gd name="T74" fmla="*/ 0 w 200"/>
                <a:gd name="T75" fmla="*/ 2147483646 h 200"/>
                <a:gd name="T76" fmla="*/ 2147483646 w 200"/>
                <a:gd name="T77" fmla="*/ 2147483646 h 200"/>
                <a:gd name="T78" fmla="*/ 2147483646 w 200"/>
                <a:gd name="T79" fmla="*/ 2147483646 h 200"/>
                <a:gd name="T80" fmla="*/ 2147483646 w 200"/>
                <a:gd name="T81" fmla="*/ 2147483646 h 200"/>
                <a:gd name="T82" fmla="*/ 2147483646 w 200"/>
                <a:gd name="T83" fmla="*/ 2147483646 h 200"/>
                <a:gd name="T84" fmla="*/ 2147483646 w 200"/>
                <a:gd name="T85" fmla="*/ 2147483646 h 200"/>
                <a:gd name="T86" fmla="*/ 2147483646 w 200"/>
                <a:gd name="T87" fmla="*/ 2147483646 h 200"/>
                <a:gd name="T88" fmla="*/ 2147483646 w 200"/>
                <a:gd name="T89" fmla="*/ 2147483646 h 200"/>
                <a:gd name="T90" fmla="*/ 2147483646 w 200"/>
                <a:gd name="T91" fmla="*/ 2147483646 h 2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200"/>
                <a:gd name="T140" fmla="*/ 200 w 200"/>
                <a:gd name="T141" fmla="*/ 200 h 2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484" name="Freeform 17"/>
            <p:cNvSpPr>
              <a:spLocks noEditPoints="1" noChangeArrowheads="1"/>
            </p:cNvSpPr>
            <p:nvPr/>
          </p:nvSpPr>
          <p:spPr bwMode="auto">
            <a:xfrm>
              <a:off x="7666038" y="2622550"/>
              <a:ext cx="449262" cy="327025"/>
            </a:xfrm>
            <a:custGeom>
              <a:avLst/>
              <a:gdLst>
                <a:gd name="T0" fmla="*/ 2147483646 w 200"/>
                <a:gd name="T1" fmla="*/ 2147483646 h 184"/>
                <a:gd name="T2" fmla="*/ 2147483646 w 200"/>
                <a:gd name="T3" fmla="*/ 0 h 184"/>
                <a:gd name="T4" fmla="*/ 2147483646 w 200"/>
                <a:gd name="T5" fmla="*/ 0 h 184"/>
                <a:gd name="T6" fmla="*/ 0 w 200"/>
                <a:gd name="T7" fmla="*/ 2147483646 h 184"/>
                <a:gd name="T8" fmla="*/ 0 w 200"/>
                <a:gd name="T9" fmla="*/ 2147483646 h 184"/>
                <a:gd name="T10" fmla="*/ 0 w 200"/>
                <a:gd name="T11" fmla="*/ 2147483646 h 184"/>
                <a:gd name="T12" fmla="*/ 2147483646 w 200"/>
                <a:gd name="T13" fmla="*/ 2147483646 h 184"/>
                <a:gd name="T14" fmla="*/ 2147483646 w 200"/>
                <a:gd name="T15" fmla="*/ 2147483646 h 184"/>
                <a:gd name="T16" fmla="*/ 2147483646 w 200"/>
                <a:gd name="T17" fmla="*/ 2147483646 h 184"/>
                <a:gd name="T18" fmla="*/ 2147483646 w 200"/>
                <a:gd name="T19" fmla="*/ 2147483646 h 184"/>
                <a:gd name="T20" fmla="*/ 2147483646 w 200"/>
                <a:gd name="T21" fmla="*/ 2147483646 h 184"/>
                <a:gd name="T22" fmla="*/ 2147483646 w 200"/>
                <a:gd name="T23" fmla="*/ 2147483646 h 184"/>
                <a:gd name="T24" fmla="*/ 2147483646 w 200"/>
                <a:gd name="T25" fmla="*/ 2147483646 h 184"/>
                <a:gd name="T26" fmla="*/ 2147483646 w 200"/>
                <a:gd name="T27" fmla="*/ 2147483646 h 184"/>
                <a:gd name="T28" fmla="*/ 2147483646 w 200"/>
                <a:gd name="T29" fmla="*/ 2147483646 h 184"/>
                <a:gd name="T30" fmla="*/ 2147483646 w 200"/>
                <a:gd name="T31" fmla="*/ 2147483646 h 184"/>
                <a:gd name="T32" fmla="*/ 2147483646 w 200"/>
                <a:gd name="T33" fmla="*/ 2147483646 h 184"/>
                <a:gd name="T34" fmla="*/ 2147483646 w 200"/>
                <a:gd name="T35" fmla="*/ 2147483646 h 184"/>
                <a:gd name="T36" fmla="*/ 2147483646 w 200"/>
                <a:gd name="T37" fmla="*/ 2147483646 h 184"/>
                <a:gd name="T38" fmla="*/ 2147483646 w 200"/>
                <a:gd name="T39" fmla="*/ 2147483646 h 184"/>
                <a:gd name="T40" fmla="*/ 2147483646 w 200"/>
                <a:gd name="T41" fmla="*/ 2147483646 h 184"/>
                <a:gd name="T42" fmla="*/ 2147483646 w 200"/>
                <a:gd name="T43" fmla="*/ 2147483646 h 184"/>
                <a:gd name="T44" fmla="*/ 2147483646 w 200"/>
                <a:gd name="T45" fmla="*/ 2147483646 h 184"/>
                <a:gd name="T46" fmla="*/ 2147483646 w 200"/>
                <a:gd name="T47" fmla="*/ 2147483646 h 184"/>
                <a:gd name="T48" fmla="*/ 2147483646 w 200"/>
                <a:gd name="T49" fmla="*/ 2147483646 h 184"/>
                <a:gd name="T50" fmla="*/ 2147483646 w 200"/>
                <a:gd name="T51" fmla="*/ 2147483646 h 184"/>
                <a:gd name="T52" fmla="*/ 2147483646 w 200"/>
                <a:gd name="T53" fmla="*/ 2147483646 h 184"/>
                <a:gd name="T54" fmla="*/ 2147483646 w 200"/>
                <a:gd name="T55" fmla="*/ 2147483646 h 184"/>
                <a:gd name="T56" fmla="*/ 2147483646 w 200"/>
                <a:gd name="T57" fmla="*/ 2147483646 h 184"/>
                <a:gd name="T58" fmla="*/ 2147483646 w 200"/>
                <a:gd name="T59" fmla="*/ 2147483646 h 184"/>
                <a:gd name="T60" fmla="*/ 2147483646 w 200"/>
                <a:gd name="T61" fmla="*/ 2147483646 h 184"/>
                <a:gd name="T62" fmla="*/ 2147483646 w 200"/>
                <a:gd name="T63" fmla="*/ 2147483646 h 184"/>
                <a:gd name="T64" fmla="*/ 2147483646 w 200"/>
                <a:gd name="T65" fmla="*/ 2147483646 h 184"/>
                <a:gd name="T66" fmla="*/ 2147483646 w 200"/>
                <a:gd name="T67" fmla="*/ 2147483646 h 184"/>
                <a:gd name="T68" fmla="*/ 2147483646 w 200"/>
                <a:gd name="T69" fmla="*/ 2147483646 h 184"/>
                <a:gd name="T70" fmla="*/ 2147483646 w 200"/>
                <a:gd name="T71" fmla="*/ 2147483646 h 184"/>
                <a:gd name="T72" fmla="*/ 2147483646 w 200"/>
                <a:gd name="T73" fmla="*/ 2147483646 h 184"/>
                <a:gd name="T74" fmla="*/ 2147483646 w 200"/>
                <a:gd name="T75" fmla="*/ 2147483646 h 184"/>
                <a:gd name="T76" fmla="*/ 2147483646 w 200"/>
                <a:gd name="T77" fmla="*/ 2147483646 h 184"/>
                <a:gd name="T78" fmla="*/ 2147483646 w 200"/>
                <a:gd name="T79" fmla="*/ 2147483646 h 18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0"/>
                <a:gd name="T121" fmla="*/ 0 h 184"/>
                <a:gd name="T122" fmla="*/ 200 w 200"/>
                <a:gd name="T123" fmla="*/ 184 h 18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42"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43" name="图片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文本框 43"/>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叁</a:t>
            </a:r>
            <a:endParaRPr lang="zh-CN" altLang="en-US" sz="2800" b="1">
              <a:latin typeface="叶根友毛笔行书简体2012版" panose="02010601030101010101" pitchFamily="2" charset="-122"/>
              <a:ea typeface="叶根友毛笔行书简体2012版"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33" name="图片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叁</a:t>
            </a:r>
            <a:endParaRPr lang="zh-CN" altLang="en-US" sz="2800" b="1">
              <a:latin typeface="叶根友毛笔行书简体2012版" panose="02010601030101010101" pitchFamily="2" charset="-122"/>
              <a:ea typeface="叶根友毛笔行书简体2012版" panose="02010601030101010101" pitchFamily="2" charset="-122"/>
            </a:endParaRPr>
          </a:p>
        </p:txBody>
      </p:sp>
      <p:grpSp>
        <p:nvGrpSpPr>
          <p:cNvPr id="4" name="组合 3"/>
          <p:cNvGrpSpPr/>
          <p:nvPr/>
        </p:nvGrpSpPr>
        <p:grpSpPr>
          <a:xfrm>
            <a:off x="6618288" y="1708150"/>
            <a:ext cx="4087812" cy="4575181"/>
            <a:chOff x="6618288" y="1708150"/>
            <a:chExt cx="4087812" cy="4575181"/>
          </a:xfrm>
        </p:grpSpPr>
        <p:sp>
          <p:nvSpPr>
            <p:cNvPr id="20499" name="KSO_Shape"/>
            <p:cNvSpPr>
              <a:spLocks noChangeArrowheads="1"/>
            </p:cNvSpPr>
            <p:nvPr/>
          </p:nvSpPr>
          <p:spPr bwMode="auto">
            <a:xfrm>
              <a:off x="6618288" y="1958975"/>
              <a:ext cx="474662" cy="473075"/>
            </a:xfrm>
            <a:custGeom>
              <a:avLst/>
              <a:gdLst>
                <a:gd name="T0" fmla="*/ 34671 w 720080"/>
                <a:gd name="T1" fmla="*/ 13438 h 720080"/>
                <a:gd name="T2" fmla="*/ 32186 w 720080"/>
                <a:gd name="T3" fmla="*/ 14447 h 720080"/>
                <a:gd name="T4" fmla="*/ 32186 w 720080"/>
                <a:gd name="T5" fmla="*/ 19320 h 720080"/>
                <a:gd name="T6" fmla="*/ 38568 w 720080"/>
                <a:gd name="T7" fmla="*/ 25575 h 720080"/>
                <a:gd name="T8" fmla="*/ 12410 w 720080"/>
                <a:gd name="T9" fmla="*/ 25575 h 720080"/>
                <a:gd name="T10" fmla="*/ 8896 w 720080"/>
                <a:gd name="T11" fmla="*/ 29020 h 720080"/>
                <a:gd name="T12" fmla="*/ 12410 w 720080"/>
                <a:gd name="T13" fmla="*/ 32465 h 720080"/>
                <a:gd name="T14" fmla="*/ 38327 w 720080"/>
                <a:gd name="T15" fmla="*/ 32465 h 720080"/>
                <a:gd name="T16" fmla="*/ 32088 w 720080"/>
                <a:gd name="T17" fmla="*/ 38580 h 720080"/>
                <a:gd name="T18" fmla="*/ 32088 w 720080"/>
                <a:gd name="T19" fmla="*/ 43452 h 720080"/>
                <a:gd name="T20" fmla="*/ 37060 w 720080"/>
                <a:gd name="T21" fmla="*/ 43452 h 720080"/>
                <a:gd name="T22" fmla="*/ 48984 w 720080"/>
                <a:gd name="T23" fmla="*/ 31764 h 720080"/>
                <a:gd name="T24" fmla="*/ 49507 w 720080"/>
                <a:gd name="T25" fmla="*/ 31235 h 720080"/>
                <a:gd name="T26" fmla="*/ 49688 w 720080"/>
                <a:gd name="T27" fmla="*/ 31009 h 720080"/>
                <a:gd name="T28" fmla="*/ 49823 w 720080"/>
                <a:gd name="T29" fmla="*/ 30700 h 720080"/>
                <a:gd name="T30" fmla="*/ 50179 w 720080"/>
                <a:gd name="T31" fmla="*/ 28944 h 720080"/>
                <a:gd name="T32" fmla="*/ 49823 w 720080"/>
                <a:gd name="T33" fmla="*/ 27190 h 720080"/>
                <a:gd name="T34" fmla="*/ 49599 w 720080"/>
                <a:gd name="T35" fmla="*/ 26780 h 720080"/>
                <a:gd name="T36" fmla="*/ 49543 w 720080"/>
                <a:gd name="T37" fmla="*/ 26680 h 720080"/>
                <a:gd name="T38" fmla="*/ 49082 w 720080"/>
                <a:gd name="T39" fmla="*/ 26135 h 720080"/>
                <a:gd name="T40" fmla="*/ 37157 w 720080"/>
                <a:gd name="T41" fmla="*/ 14447 h 720080"/>
                <a:gd name="T42" fmla="*/ 34671 w 720080"/>
                <a:gd name="T43" fmla="*/ 13438 h 720080"/>
                <a:gd name="T44" fmla="*/ 29538 w 720080"/>
                <a:gd name="T45" fmla="*/ 0 h 720080"/>
                <a:gd name="T46" fmla="*/ 59075 w 720080"/>
                <a:gd name="T47" fmla="*/ 28950 h 720080"/>
                <a:gd name="T48" fmla="*/ 29538 w 720080"/>
                <a:gd name="T49" fmla="*/ 57900 h 720080"/>
                <a:gd name="T50" fmla="*/ 0 w 720080"/>
                <a:gd name="T51" fmla="*/ 28950 h 720080"/>
                <a:gd name="T52" fmla="*/ 29538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502" name="KSO_Shape"/>
            <p:cNvSpPr>
              <a:spLocks noChangeArrowheads="1"/>
            </p:cNvSpPr>
            <p:nvPr/>
          </p:nvSpPr>
          <p:spPr bwMode="auto">
            <a:xfrm>
              <a:off x="6618288" y="3067050"/>
              <a:ext cx="474662" cy="474663"/>
            </a:xfrm>
            <a:custGeom>
              <a:avLst/>
              <a:gdLst>
                <a:gd name="T0" fmla="*/ 34671 w 720080"/>
                <a:gd name="T1" fmla="*/ 13711 h 720080"/>
                <a:gd name="T2" fmla="*/ 32186 w 720080"/>
                <a:gd name="T3" fmla="*/ 14741 h 720080"/>
                <a:gd name="T4" fmla="*/ 32186 w 720080"/>
                <a:gd name="T5" fmla="*/ 19712 h 720080"/>
                <a:gd name="T6" fmla="*/ 38568 w 720080"/>
                <a:gd name="T7" fmla="*/ 26094 h 720080"/>
                <a:gd name="T8" fmla="*/ 12410 w 720080"/>
                <a:gd name="T9" fmla="*/ 26094 h 720080"/>
                <a:gd name="T10" fmla="*/ 8896 w 720080"/>
                <a:gd name="T11" fmla="*/ 29610 h 720080"/>
                <a:gd name="T12" fmla="*/ 12410 w 720080"/>
                <a:gd name="T13" fmla="*/ 33125 h 720080"/>
                <a:gd name="T14" fmla="*/ 38327 w 720080"/>
                <a:gd name="T15" fmla="*/ 33125 h 720080"/>
                <a:gd name="T16" fmla="*/ 32088 w 720080"/>
                <a:gd name="T17" fmla="*/ 39364 h 720080"/>
                <a:gd name="T18" fmla="*/ 32088 w 720080"/>
                <a:gd name="T19" fmla="*/ 44335 h 720080"/>
                <a:gd name="T20" fmla="*/ 37060 w 720080"/>
                <a:gd name="T21" fmla="*/ 44335 h 720080"/>
                <a:gd name="T22" fmla="*/ 48984 w 720080"/>
                <a:gd name="T23" fmla="*/ 32410 h 720080"/>
                <a:gd name="T24" fmla="*/ 49507 w 720080"/>
                <a:gd name="T25" fmla="*/ 31869 h 720080"/>
                <a:gd name="T26" fmla="*/ 49688 w 720080"/>
                <a:gd name="T27" fmla="*/ 31639 h 720080"/>
                <a:gd name="T28" fmla="*/ 49823 w 720080"/>
                <a:gd name="T29" fmla="*/ 31323 h 720080"/>
                <a:gd name="T30" fmla="*/ 50179 w 720080"/>
                <a:gd name="T31" fmla="*/ 29533 h 720080"/>
                <a:gd name="T32" fmla="*/ 49823 w 720080"/>
                <a:gd name="T33" fmla="*/ 27742 h 720080"/>
                <a:gd name="T34" fmla="*/ 49599 w 720080"/>
                <a:gd name="T35" fmla="*/ 27324 h 720080"/>
                <a:gd name="T36" fmla="*/ 49543 w 720080"/>
                <a:gd name="T37" fmla="*/ 27223 h 720080"/>
                <a:gd name="T38" fmla="*/ 49082 w 720080"/>
                <a:gd name="T39" fmla="*/ 26666 h 720080"/>
                <a:gd name="T40" fmla="*/ 37157 w 720080"/>
                <a:gd name="T41" fmla="*/ 14741 h 720080"/>
                <a:gd name="T42" fmla="*/ 34671 w 720080"/>
                <a:gd name="T43" fmla="*/ 13711 h 720080"/>
                <a:gd name="T44" fmla="*/ 29538 w 720080"/>
                <a:gd name="T45" fmla="*/ 0 h 720080"/>
                <a:gd name="T46" fmla="*/ 59075 w 720080"/>
                <a:gd name="T47" fmla="*/ 29538 h 720080"/>
                <a:gd name="T48" fmla="*/ 29538 w 720080"/>
                <a:gd name="T49" fmla="*/ 59076 h 720080"/>
                <a:gd name="T50" fmla="*/ 0 w 720080"/>
                <a:gd name="T51" fmla="*/ 29538 h 720080"/>
                <a:gd name="T52" fmla="*/ 29538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505" name="KSO_Shape"/>
            <p:cNvSpPr>
              <a:spLocks noChangeArrowheads="1"/>
            </p:cNvSpPr>
            <p:nvPr/>
          </p:nvSpPr>
          <p:spPr bwMode="auto">
            <a:xfrm>
              <a:off x="6618288" y="4176713"/>
              <a:ext cx="474662" cy="473075"/>
            </a:xfrm>
            <a:custGeom>
              <a:avLst/>
              <a:gdLst>
                <a:gd name="T0" fmla="*/ 34671 w 720080"/>
                <a:gd name="T1" fmla="*/ 13438 h 720080"/>
                <a:gd name="T2" fmla="*/ 32186 w 720080"/>
                <a:gd name="T3" fmla="*/ 14447 h 720080"/>
                <a:gd name="T4" fmla="*/ 32186 w 720080"/>
                <a:gd name="T5" fmla="*/ 19320 h 720080"/>
                <a:gd name="T6" fmla="*/ 38568 w 720080"/>
                <a:gd name="T7" fmla="*/ 25575 h 720080"/>
                <a:gd name="T8" fmla="*/ 12410 w 720080"/>
                <a:gd name="T9" fmla="*/ 25575 h 720080"/>
                <a:gd name="T10" fmla="*/ 8896 w 720080"/>
                <a:gd name="T11" fmla="*/ 29020 h 720080"/>
                <a:gd name="T12" fmla="*/ 12410 w 720080"/>
                <a:gd name="T13" fmla="*/ 32465 h 720080"/>
                <a:gd name="T14" fmla="*/ 38327 w 720080"/>
                <a:gd name="T15" fmla="*/ 32465 h 720080"/>
                <a:gd name="T16" fmla="*/ 32088 w 720080"/>
                <a:gd name="T17" fmla="*/ 38580 h 720080"/>
                <a:gd name="T18" fmla="*/ 32088 w 720080"/>
                <a:gd name="T19" fmla="*/ 43452 h 720080"/>
                <a:gd name="T20" fmla="*/ 37060 w 720080"/>
                <a:gd name="T21" fmla="*/ 43452 h 720080"/>
                <a:gd name="T22" fmla="*/ 48984 w 720080"/>
                <a:gd name="T23" fmla="*/ 31764 h 720080"/>
                <a:gd name="T24" fmla="*/ 49507 w 720080"/>
                <a:gd name="T25" fmla="*/ 31235 h 720080"/>
                <a:gd name="T26" fmla="*/ 49688 w 720080"/>
                <a:gd name="T27" fmla="*/ 31009 h 720080"/>
                <a:gd name="T28" fmla="*/ 49823 w 720080"/>
                <a:gd name="T29" fmla="*/ 30700 h 720080"/>
                <a:gd name="T30" fmla="*/ 50179 w 720080"/>
                <a:gd name="T31" fmla="*/ 28944 h 720080"/>
                <a:gd name="T32" fmla="*/ 49823 w 720080"/>
                <a:gd name="T33" fmla="*/ 27190 h 720080"/>
                <a:gd name="T34" fmla="*/ 49599 w 720080"/>
                <a:gd name="T35" fmla="*/ 26780 h 720080"/>
                <a:gd name="T36" fmla="*/ 49543 w 720080"/>
                <a:gd name="T37" fmla="*/ 26680 h 720080"/>
                <a:gd name="T38" fmla="*/ 49082 w 720080"/>
                <a:gd name="T39" fmla="*/ 26135 h 720080"/>
                <a:gd name="T40" fmla="*/ 37157 w 720080"/>
                <a:gd name="T41" fmla="*/ 14447 h 720080"/>
                <a:gd name="T42" fmla="*/ 34671 w 720080"/>
                <a:gd name="T43" fmla="*/ 13438 h 720080"/>
                <a:gd name="T44" fmla="*/ 29538 w 720080"/>
                <a:gd name="T45" fmla="*/ 0 h 720080"/>
                <a:gd name="T46" fmla="*/ 59075 w 720080"/>
                <a:gd name="T47" fmla="*/ 28950 h 720080"/>
                <a:gd name="T48" fmla="*/ 29538 w 720080"/>
                <a:gd name="T49" fmla="*/ 57900 h 720080"/>
                <a:gd name="T50" fmla="*/ 0 w 720080"/>
                <a:gd name="T51" fmla="*/ 28950 h 720080"/>
                <a:gd name="T52" fmla="*/ 29538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508" name="KSO_Shape"/>
            <p:cNvSpPr>
              <a:spLocks noChangeArrowheads="1"/>
            </p:cNvSpPr>
            <p:nvPr/>
          </p:nvSpPr>
          <p:spPr bwMode="auto">
            <a:xfrm>
              <a:off x="6618288" y="5284788"/>
              <a:ext cx="474662" cy="474662"/>
            </a:xfrm>
            <a:custGeom>
              <a:avLst/>
              <a:gdLst>
                <a:gd name="T0" fmla="*/ 34671 w 720080"/>
                <a:gd name="T1" fmla="*/ 13711 h 720080"/>
                <a:gd name="T2" fmla="*/ 32186 w 720080"/>
                <a:gd name="T3" fmla="*/ 14740 h 720080"/>
                <a:gd name="T4" fmla="*/ 32186 w 720080"/>
                <a:gd name="T5" fmla="*/ 19712 h 720080"/>
                <a:gd name="T6" fmla="*/ 38568 w 720080"/>
                <a:gd name="T7" fmla="*/ 26094 h 720080"/>
                <a:gd name="T8" fmla="*/ 12410 w 720080"/>
                <a:gd name="T9" fmla="*/ 26094 h 720080"/>
                <a:gd name="T10" fmla="*/ 8896 w 720080"/>
                <a:gd name="T11" fmla="*/ 29609 h 720080"/>
                <a:gd name="T12" fmla="*/ 12410 w 720080"/>
                <a:gd name="T13" fmla="*/ 33124 h 720080"/>
                <a:gd name="T14" fmla="*/ 38327 w 720080"/>
                <a:gd name="T15" fmla="*/ 33124 h 720080"/>
                <a:gd name="T16" fmla="*/ 32088 w 720080"/>
                <a:gd name="T17" fmla="*/ 39364 h 720080"/>
                <a:gd name="T18" fmla="*/ 32088 w 720080"/>
                <a:gd name="T19" fmla="*/ 44334 h 720080"/>
                <a:gd name="T20" fmla="*/ 37060 w 720080"/>
                <a:gd name="T21" fmla="*/ 44334 h 720080"/>
                <a:gd name="T22" fmla="*/ 48984 w 720080"/>
                <a:gd name="T23" fmla="*/ 32409 h 720080"/>
                <a:gd name="T24" fmla="*/ 49507 w 720080"/>
                <a:gd name="T25" fmla="*/ 31869 h 720080"/>
                <a:gd name="T26" fmla="*/ 49688 w 720080"/>
                <a:gd name="T27" fmla="*/ 31639 h 720080"/>
                <a:gd name="T28" fmla="*/ 49823 w 720080"/>
                <a:gd name="T29" fmla="*/ 31323 h 720080"/>
                <a:gd name="T30" fmla="*/ 50179 w 720080"/>
                <a:gd name="T31" fmla="*/ 29532 h 720080"/>
                <a:gd name="T32" fmla="*/ 49823 w 720080"/>
                <a:gd name="T33" fmla="*/ 27742 h 720080"/>
                <a:gd name="T34" fmla="*/ 49599 w 720080"/>
                <a:gd name="T35" fmla="*/ 27324 h 720080"/>
                <a:gd name="T36" fmla="*/ 49543 w 720080"/>
                <a:gd name="T37" fmla="*/ 27223 h 720080"/>
                <a:gd name="T38" fmla="*/ 49082 w 720080"/>
                <a:gd name="T39" fmla="*/ 26666 h 720080"/>
                <a:gd name="T40" fmla="*/ 37157 w 720080"/>
                <a:gd name="T41" fmla="*/ 14740 h 720080"/>
                <a:gd name="T42" fmla="*/ 34671 w 720080"/>
                <a:gd name="T43" fmla="*/ 13711 h 720080"/>
                <a:gd name="T44" fmla="*/ 29538 w 720080"/>
                <a:gd name="T45" fmla="*/ 0 h 720080"/>
                <a:gd name="T46" fmla="*/ 59075 w 720080"/>
                <a:gd name="T47" fmla="*/ 29538 h 720080"/>
                <a:gd name="T48" fmla="*/ 29538 w 720080"/>
                <a:gd name="T49" fmla="*/ 59075 h 720080"/>
                <a:gd name="T50" fmla="*/ 0 w 720080"/>
                <a:gd name="T51" fmla="*/ 29538 h 720080"/>
                <a:gd name="T52" fmla="*/ 29538 w 720080"/>
                <a:gd name="T53" fmla="*/ 0 h 72008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20080"/>
                <a:gd name="T82" fmla="*/ 0 h 720080"/>
                <a:gd name="T83" fmla="*/ 720080 w 720080"/>
                <a:gd name="T84" fmla="*/ 720080 h 72008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2" name="组合 1"/>
            <p:cNvGrpSpPr/>
            <p:nvPr/>
          </p:nvGrpSpPr>
          <p:grpSpPr>
            <a:xfrm>
              <a:off x="7264400" y="1708150"/>
              <a:ext cx="3441700" cy="1044581"/>
              <a:chOff x="7264400" y="1708150"/>
              <a:chExt cx="3441700" cy="1044581"/>
            </a:xfrm>
          </p:grpSpPr>
          <p:sp>
            <p:nvSpPr>
              <p:cNvPr id="35" name="文本框 30"/>
              <p:cNvSpPr>
                <a:spLocks noChangeArrowheads="1"/>
              </p:cNvSpPr>
              <p:nvPr/>
            </p:nvSpPr>
            <p:spPr bwMode="auto">
              <a:xfrm>
                <a:off x="7264400" y="1708150"/>
                <a:ext cx="1467068" cy="40011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sz="20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36" name="TextBox 15"/>
              <p:cNvSpPr>
                <a:spLocks noChangeArrowheads="1"/>
              </p:cNvSpPr>
              <p:nvPr/>
            </p:nvSpPr>
            <p:spPr bwMode="auto">
              <a:xfrm>
                <a:off x="7265988" y="2043113"/>
                <a:ext cx="3440112" cy="70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endParaRPr lang="zh-CN" altLang="en-US" sz="16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grpSp>
          <p:nvGrpSpPr>
            <p:cNvPr id="38" name="组合 37"/>
            <p:cNvGrpSpPr/>
            <p:nvPr/>
          </p:nvGrpSpPr>
          <p:grpSpPr>
            <a:xfrm>
              <a:off x="7264400" y="2940050"/>
              <a:ext cx="3441700" cy="1044581"/>
              <a:chOff x="7264400" y="1708150"/>
              <a:chExt cx="3441700" cy="1044581"/>
            </a:xfrm>
          </p:grpSpPr>
          <p:sp>
            <p:nvSpPr>
              <p:cNvPr id="39" name="文本框 30"/>
              <p:cNvSpPr>
                <a:spLocks noChangeArrowheads="1"/>
              </p:cNvSpPr>
              <p:nvPr/>
            </p:nvSpPr>
            <p:spPr bwMode="auto">
              <a:xfrm>
                <a:off x="7264400" y="1708150"/>
                <a:ext cx="1467068" cy="40011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sz="20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40" name="TextBox 15"/>
              <p:cNvSpPr>
                <a:spLocks noChangeArrowheads="1"/>
              </p:cNvSpPr>
              <p:nvPr/>
            </p:nvSpPr>
            <p:spPr bwMode="auto">
              <a:xfrm>
                <a:off x="7265988" y="2043113"/>
                <a:ext cx="3440112" cy="70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endParaRPr lang="zh-CN" altLang="en-US" sz="16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grpSp>
          <p:nvGrpSpPr>
            <p:cNvPr id="41" name="组合 40"/>
            <p:cNvGrpSpPr/>
            <p:nvPr/>
          </p:nvGrpSpPr>
          <p:grpSpPr>
            <a:xfrm>
              <a:off x="7264400" y="4057650"/>
              <a:ext cx="3441700" cy="1044581"/>
              <a:chOff x="7264400" y="1708150"/>
              <a:chExt cx="3441700" cy="1044581"/>
            </a:xfrm>
          </p:grpSpPr>
          <p:sp>
            <p:nvSpPr>
              <p:cNvPr id="42" name="文本框 30"/>
              <p:cNvSpPr>
                <a:spLocks noChangeArrowheads="1"/>
              </p:cNvSpPr>
              <p:nvPr/>
            </p:nvSpPr>
            <p:spPr bwMode="auto">
              <a:xfrm>
                <a:off x="7264400" y="1708150"/>
                <a:ext cx="1467068" cy="40011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sz="20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43" name="TextBox 15"/>
              <p:cNvSpPr>
                <a:spLocks noChangeArrowheads="1"/>
              </p:cNvSpPr>
              <p:nvPr/>
            </p:nvSpPr>
            <p:spPr bwMode="auto">
              <a:xfrm>
                <a:off x="7265988" y="2043113"/>
                <a:ext cx="3440112" cy="70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endParaRPr lang="zh-CN" altLang="en-US" sz="16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grpSp>
          <p:nvGrpSpPr>
            <p:cNvPr id="44" name="组合 43"/>
            <p:cNvGrpSpPr/>
            <p:nvPr/>
          </p:nvGrpSpPr>
          <p:grpSpPr>
            <a:xfrm>
              <a:off x="7264400" y="5238750"/>
              <a:ext cx="3441700" cy="1044581"/>
              <a:chOff x="7264400" y="1708150"/>
              <a:chExt cx="3441700" cy="1044581"/>
            </a:xfrm>
          </p:grpSpPr>
          <p:sp>
            <p:nvSpPr>
              <p:cNvPr id="45" name="文本框 30"/>
              <p:cNvSpPr>
                <a:spLocks noChangeArrowheads="1"/>
              </p:cNvSpPr>
              <p:nvPr/>
            </p:nvSpPr>
            <p:spPr bwMode="auto">
              <a:xfrm>
                <a:off x="7264400" y="1708150"/>
                <a:ext cx="1467068" cy="40011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sz="20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46" name="TextBox 15"/>
              <p:cNvSpPr>
                <a:spLocks noChangeArrowheads="1"/>
              </p:cNvSpPr>
              <p:nvPr/>
            </p:nvSpPr>
            <p:spPr bwMode="auto">
              <a:xfrm>
                <a:off x="7265988" y="2043113"/>
                <a:ext cx="3440112" cy="70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6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endParaRPr lang="zh-CN" altLang="en-US" sz="16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grpSp>
      <p:grpSp>
        <p:nvGrpSpPr>
          <p:cNvPr id="3" name="组合 2"/>
          <p:cNvGrpSpPr/>
          <p:nvPr/>
        </p:nvGrpSpPr>
        <p:grpSpPr>
          <a:xfrm>
            <a:off x="1055688" y="1641475"/>
            <a:ext cx="4592637" cy="4592638"/>
            <a:chOff x="1055688" y="1641475"/>
            <a:chExt cx="4592637" cy="4592638"/>
          </a:xfrm>
        </p:grpSpPr>
        <p:sp>
          <p:nvSpPr>
            <p:cNvPr id="20486" name="十字箭头 6"/>
            <p:cNvSpPr>
              <a:spLocks noChangeArrowheads="1"/>
            </p:cNvSpPr>
            <p:nvPr/>
          </p:nvSpPr>
          <p:spPr bwMode="auto">
            <a:xfrm>
              <a:off x="1055688" y="1641475"/>
              <a:ext cx="4592637" cy="4592638"/>
            </a:xfrm>
            <a:custGeom>
              <a:avLst/>
              <a:gdLst>
                <a:gd name="T0" fmla="*/ 2147483646 w 21600"/>
                <a:gd name="T1" fmla="*/ 2147483646 h 21600"/>
                <a:gd name="T2" fmla="*/ 2147483646 w 21600"/>
                <a:gd name="T3" fmla="*/ 2147483646 h 21600"/>
                <a:gd name="T4" fmla="*/ 0 w 21600"/>
                <a:gd name="T5" fmla="*/ 2147483646 h 21600"/>
                <a:gd name="T6" fmla="*/ 2147483646 w 21600"/>
                <a:gd name="T7" fmla="*/ 0 h 21600"/>
                <a:gd name="T8" fmla="*/ 0 60000 65536"/>
                <a:gd name="T9" fmla="*/ 5898240 60000 65536"/>
                <a:gd name="T10" fmla="*/ 11796480 60000 65536"/>
                <a:gd name="T11" fmla="*/ 17694720 60000 65536"/>
                <a:gd name="T12" fmla="*/ 270 w 21600"/>
                <a:gd name="T13" fmla="*/ 10584 h 21600"/>
                <a:gd name="T14" fmla="*/ 21330 w 21600"/>
                <a:gd name="T15" fmla="*/ 11016 h 21600"/>
              </a:gdLst>
              <a:ahLst/>
              <a:cxnLst>
                <a:cxn ang="T8">
                  <a:pos x="T0" y="T1"/>
                </a:cxn>
                <a:cxn ang="T9">
                  <a:pos x="T2" y="T3"/>
                </a:cxn>
                <a:cxn ang="T10">
                  <a:pos x="T4" y="T5"/>
                </a:cxn>
                <a:cxn ang="T11">
                  <a:pos x="T6" y="T7"/>
                </a:cxn>
              </a:cxnLst>
              <a:rect l="T12" t="T13" r="T14" b="T15"/>
              <a:pathLst>
                <a:path w="21600" h="21600">
                  <a:moveTo>
                    <a:pt x="10800" y="0"/>
                  </a:moveTo>
                  <a:lnTo>
                    <a:pt x="9936" y="1080"/>
                  </a:lnTo>
                  <a:lnTo>
                    <a:pt x="10584" y="1080"/>
                  </a:lnTo>
                  <a:lnTo>
                    <a:pt x="10584" y="10584"/>
                  </a:lnTo>
                  <a:lnTo>
                    <a:pt x="1080" y="10584"/>
                  </a:lnTo>
                  <a:lnTo>
                    <a:pt x="1080" y="9936"/>
                  </a:lnTo>
                  <a:lnTo>
                    <a:pt x="0" y="10800"/>
                  </a:lnTo>
                  <a:lnTo>
                    <a:pt x="1080" y="11664"/>
                  </a:lnTo>
                  <a:lnTo>
                    <a:pt x="1080" y="11016"/>
                  </a:lnTo>
                  <a:lnTo>
                    <a:pt x="10584" y="11016"/>
                  </a:lnTo>
                  <a:lnTo>
                    <a:pt x="10584" y="20520"/>
                  </a:lnTo>
                  <a:lnTo>
                    <a:pt x="9936" y="20520"/>
                  </a:lnTo>
                  <a:lnTo>
                    <a:pt x="10800" y="21600"/>
                  </a:lnTo>
                  <a:lnTo>
                    <a:pt x="11664" y="20520"/>
                  </a:lnTo>
                  <a:lnTo>
                    <a:pt x="11016" y="20520"/>
                  </a:lnTo>
                  <a:lnTo>
                    <a:pt x="11016" y="11016"/>
                  </a:lnTo>
                  <a:lnTo>
                    <a:pt x="20520" y="11016"/>
                  </a:lnTo>
                  <a:lnTo>
                    <a:pt x="20520" y="11664"/>
                  </a:lnTo>
                  <a:lnTo>
                    <a:pt x="21600" y="10800"/>
                  </a:lnTo>
                  <a:lnTo>
                    <a:pt x="20520" y="9936"/>
                  </a:lnTo>
                  <a:lnTo>
                    <a:pt x="20520" y="10584"/>
                  </a:lnTo>
                  <a:lnTo>
                    <a:pt x="11016" y="10584"/>
                  </a:lnTo>
                  <a:lnTo>
                    <a:pt x="11016" y="1080"/>
                  </a:lnTo>
                  <a:lnTo>
                    <a:pt x="11664" y="1080"/>
                  </a:lnTo>
                  <a:lnTo>
                    <a:pt x="10800" y="0"/>
                  </a:lnTo>
                  <a:close/>
                </a:path>
              </a:pathLst>
            </a:custGeom>
            <a:solidFill>
              <a:srgbClr val="5959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87" name="任意多边形 7"/>
            <p:cNvSpPr>
              <a:spLocks noChangeArrowheads="1"/>
            </p:cNvSpPr>
            <p:nvPr/>
          </p:nvSpPr>
          <p:spPr bwMode="auto">
            <a:xfrm>
              <a:off x="1354138" y="1939925"/>
              <a:ext cx="1836737" cy="1836738"/>
            </a:xfrm>
            <a:custGeom>
              <a:avLst/>
              <a:gdLst>
                <a:gd name="T0" fmla="*/ 0 w 2167466"/>
                <a:gd name="T1" fmla="*/ 133776 h 2167466"/>
                <a:gd name="T2" fmla="*/ 133776 w 2167466"/>
                <a:gd name="T3" fmla="*/ 0 h 2167466"/>
                <a:gd name="T4" fmla="*/ 668863 w 2167466"/>
                <a:gd name="T5" fmla="*/ 0 h 2167466"/>
                <a:gd name="T6" fmla="*/ 802639 w 2167466"/>
                <a:gd name="T7" fmla="*/ 133776 h 2167466"/>
                <a:gd name="T8" fmla="*/ 802639 w 2167466"/>
                <a:gd name="T9" fmla="*/ 668865 h 2167466"/>
                <a:gd name="T10" fmla="*/ 668863 w 2167466"/>
                <a:gd name="T11" fmla="*/ 802642 h 2167466"/>
                <a:gd name="T12" fmla="*/ 133776 w 2167466"/>
                <a:gd name="T13" fmla="*/ 802642 h 2167466"/>
                <a:gd name="T14" fmla="*/ 0 w 2167466"/>
                <a:gd name="T15" fmla="*/ 668865 h 2167466"/>
                <a:gd name="T16" fmla="*/ 0 w 2167466"/>
                <a:gd name="T17" fmla="*/ 133776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5A5A5"/>
            </a:solidFill>
            <a:ln w="12700" cap="flat" cmpd="sng">
              <a:solidFill>
                <a:srgbClr val="FFFFFF"/>
              </a:solidFill>
              <a:miter lim="800000"/>
            </a:ln>
          </p:spPr>
          <p:txBody>
            <a:bodyPr lIns="284877" tIns="284877" rIns="284877" bIns="284877" anchor="ctr"/>
            <a:lstStyle/>
            <a:p>
              <a:endParaRPr lang="zh-CN" altLang="en-US"/>
            </a:p>
          </p:txBody>
        </p:sp>
        <p:sp>
          <p:nvSpPr>
            <p:cNvPr id="20488" name="任意多边形 8"/>
            <p:cNvSpPr>
              <a:spLocks noChangeArrowheads="1"/>
            </p:cNvSpPr>
            <p:nvPr/>
          </p:nvSpPr>
          <p:spPr bwMode="auto">
            <a:xfrm>
              <a:off x="3511550" y="1939925"/>
              <a:ext cx="1838325" cy="1836738"/>
            </a:xfrm>
            <a:custGeom>
              <a:avLst/>
              <a:gdLst>
                <a:gd name="T0" fmla="*/ 0 w 2167466"/>
                <a:gd name="T1" fmla="*/ 133776 h 2167466"/>
                <a:gd name="T2" fmla="*/ 134472 w 2167466"/>
                <a:gd name="T3" fmla="*/ 0 h 2167466"/>
                <a:gd name="T4" fmla="*/ 672340 w 2167466"/>
                <a:gd name="T5" fmla="*/ 0 h 2167466"/>
                <a:gd name="T6" fmla="*/ 806812 w 2167466"/>
                <a:gd name="T7" fmla="*/ 133776 h 2167466"/>
                <a:gd name="T8" fmla="*/ 806812 w 2167466"/>
                <a:gd name="T9" fmla="*/ 668865 h 2167466"/>
                <a:gd name="T10" fmla="*/ 672340 w 2167466"/>
                <a:gd name="T11" fmla="*/ 802642 h 2167466"/>
                <a:gd name="T12" fmla="*/ 134472 w 2167466"/>
                <a:gd name="T13" fmla="*/ 802642 h 2167466"/>
                <a:gd name="T14" fmla="*/ 0 w 2167466"/>
                <a:gd name="T15" fmla="*/ 668865 h 2167466"/>
                <a:gd name="T16" fmla="*/ 0 w 2167466"/>
                <a:gd name="T17" fmla="*/ 133776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w="12700" cap="flat" cmpd="sng">
              <a:solidFill>
                <a:srgbClr val="FFFFFF"/>
              </a:solidFill>
              <a:miter lim="800000"/>
            </a:ln>
          </p:spPr>
          <p:txBody>
            <a:bodyPr lIns="284877" tIns="284877" rIns="284877" bIns="284877" anchor="ctr"/>
            <a:lstStyle/>
            <a:p>
              <a:endParaRPr lang="zh-CN" altLang="en-US"/>
            </a:p>
          </p:txBody>
        </p:sp>
        <p:sp>
          <p:nvSpPr>
            <p:cNvPr id="20489" name="任意多边形 9"/>
            <p:cNvSpPr>
              <a:spLocks noChangeArrowheads="1"/>
            </p:cNvSpPr>
            <p:nvPr/>
          </p:nvSpPr>
          <p:spPr bwMode="auto">
            <a:xfrm>
              <a:off x="1354138" y="4098925"/>
              <a:ext cx="1836737" cy="1836738"/>
            </a:xfrm>
            <a:custGeom>
              <a:avLst/>
              <a:gdLst>
                <a:gd name="T0" fmla="*/ 0 w 2167466"/>
                <a:gd name="T1" fmla="*/ 133776 h 2167466"/>
                <a:gd name="T2" fmla="*/ 133776 w 2167466"/>
                <a:gd name="T3" fmla="*/ 0 h 2167466"/>
                <a:gd name="T4" fmla="*/ 668863 w 2167466"/>
                <a:gd name="T5" fmla="*/ 0 h 2167466"/>
                <a:gd name="T6" fmla="*/ 802639 w 2167466"/>
                <a:gd name="T7" fmla="*/ 133776 h 2167466"/>
                <a:gd name="T8" fmla="*/ 802639 w 2167466"/>
                <a:gd name="T9" fmla="*/ 668865 h 2167466"/>
                <a:gd name="T10" fmla="*/ 668863 w 2167466"/>
                <a:gd name="T11" fmla="*/ 802642 h 2167466"/>
                <a:gd name="T12" fmla="*/ 133776 w 2167466"/>
                <a:gd name="T13" fmla="*/ 802642 h 2167466"/>
                <a:gd name="T14" fmla="*/ 0 w 2167466"/>
                <a:gd name="T15" fmla="*/ 668865 h 2167466"/>
                <a:gd name="T16" fmla="*/ 0 w 2167466"/>
                <a:gd name="T17" fmla="*/ 133776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3F3F3F"/>
            </a:solidFill>
            <a:ln w="12700" cap="flat" cmpd="sng">
              <a:solidFill>
                <a:srgbClr val="FFFFFF"/>
              </a:solidFill>
              <a:miter lim="800000"/>
            </a:ln>
          </p:spPr>
          <p:txBody>
            <a:bodyPr lIns="284877" tIns="284877" rIns="284877" bIns="284877" anchor="ctr"/>
            <a:lstStyle/>
            <a:p>
              <a:endParaRPr lang="zh-CN" altLang="en-US"/>
            </a:p>
          </p:txBody>
        </p:sp>
        <p:sp>
          <p:nvSpPr>
            <p:cNvPr id="20490" name="任意多边形 10"/>
            <p:cNvSpPr>
              <a:spLocks noChangeArrowheads="1"/>
            </p:cNvSpPr>
            <p:nvPr/>
          </p:nvSpPr>
          <p:spPr bwMode="auto">
            <a:xfrm>
              <a:off x="3511550" y="4098925"/>
              <a:ext cx="1838325" cy="1836738"/>
            </a:xfrm>
            <a:custGeom>
              <a:avLst/>
              <a:gdLst>
                <a:gd name="T0" fmla="*/ 0 w 2167466"/>
                <a:gd name="T1" fmla="*/ 133776 h 2167466"/>
                <a:gd name="T2" fmla="*/ 134472 w 2167466"/>
                <a:gd name="T3" fmla="*/ 0 h 2167466"/>
                <a:gd name="T4" fmla="*/ 672340 w 2167466"/>
                <a:gd name="T5" fmla="*/ 0 h 2167466"/>
                <a:gd name="T6" fmla="*/ 806812 w 2167466"/>
                <a:gd name="T7" fmla="*/ 133776 h 2167466"/>
                <a:gd name="T8" fmla="*/ 806812 w 2167466"/>
                <a:gd name="T9" fmla="*/ 668865 h 2167466"/>
                <a:gd name="T10" fmla="*/ 672340 w 2167466"/>
                <a:gd name="T11" fmla="*/ 802642 h 2167466"/>
                <a:gd name="T12" fmla="*/ 134472 w 2167466"/>
                <a:gd name="T13" fmla="*/ 802642 h 2167466"/>
                <a:gd name="T14" fmla="*/ 0 w 2167466"/>
                <a:gd name="T15" fmla="*/ 668865 h 2167466"/>
                <a:gd name="T16" fmla="*/ 0 w 2167466"/>
                <a:gd name="T17" fmla="*/ 133776 h 2167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7466"/>
                <a:gd name="T28" fmla="*/ 0 h 2167466"/>
                <a:gd name="T29" fmla="*/ 2167466 w 2167466"/>
                <a:gd name="T30" fmla="*/ 2167466 h 2167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5A5A5"/>
            </a:solidFill>
            <a:ln w="12700" cap="flat" cmpd="sng">
              <a:solidFill>
                <a:srgbClr val="FFFFFF"/>
              </a:solidFill>
              <a:miter lim="800000"/>
            </a:ln>
          </p:spPr>
          <p:txBody>
            <a:bodyPr lIns="284877" tIns="284877" rIns="284877" bIns="284877" anchor="ctr"/>
            <a:lstStyle/>
            <a:p>
              <a:endParaRPr lang="zh-CN" altLang="en-US"/>
            </a:p>
          </p:txBody>
        </p:sp>
        <p:sp>
          <p:nvSpPr>
            <p:cNvPr id="20491" name="KSO_Shape"/>
            <p:cNvSpPr>
              <a:spLocks noChangeArrowheads="1"/>
            </p:cNvSpPr>
            <p:nvPr/>
          </p:nvSpPr>
          <p:spPr bwMode="auto">
            <a:xfrm>
              <a:off x="1965325" y="4419600"/>
              <a:ext cx="612775" cy="1017588"/>
            </a:xfrm>
            <a:custGeom>
              <a:avLst/>
              <a:gdLst>
                <a:gd name="T0" fmla="*/ 2366 w 1536700"/>
                <a:gd name="T1" fmla="*/ 8659 h 2555648"/>
                <a:gd name="T2" fmla="*/ 2366 w 1536700"/>
                <a:gd name="T3" fmla="*/ 8896 h 2555648"/>
                <a:gd name="T4" fmla="*/ 3812 w 1536700"/>
                <a:gd name="T5" fmla="*/ 8896 h 2555648"/>
                <a:gd name="T6" fmla="*/ 3812 w 1536700"/>
                <a:gd name="T7" fmla="*/ 8659 h 2555648"/>
                <a:gd name="T8" fmla="*/ 2366 w 1536700"/>
                <a:gd name="T9" fmla="*/ 8027 h 2555648"/>
                <a:gd name="T10" fmla="*/ 2366 w 1536700"/>
                <a:gd name="T11" fmla="*/ 8264 h 2555648"/>
                <a:gd name="T12" fmla="*/ 3812 w 1536700"/>
                <a:gd name="T13" fmla="*/ 8264 h 2555648"/>
                <a:gd name="T14" fmla="*/ 3812 w 1536700"/>
                <a:gd name="T15" fmla="*/ 8027 h 2555648"/>
                <a:gd name="T16" fmla="*/ 1768 w 1536700"/>
                <a:gd name="T17" fmla="*/ 7435 h 2555648"/>
                <a:gd name="T18" fmla="*/ 4411 w 1536700"/>
                <a:gd name="T19" fmla="*/ 7435 h 2555648"/>
                <a:gd name="T20" fmla="*/ 4781 w 1536700"/>
                <a:gd name="T21" fmla="*/ 7783 h 2555648"/>
                <a:gd name="T22" fmla="*/ 4411 w 1536700"/>
                <a:gd name="T23" fmla="*/ 8133 h 2555648"/>
                <a:gd name="T24" fmla="*/ 4781 w 1536700"/>
                <a:gd name="T25" fmla="*/ 8481 h 2555648"/>
                <a:gd name="T26" fmla="*/ 4411 w 1536700"/>
                <a:gd name="T27" fmla="*/ 8830 h 2555648"/>
                <a:gd name="T28" fmla="*/ 4781 w 1536700"/>
                <a:gd name="T29" fmla="*/ 9179 h 2555648"/>
                <a:gd name="T30" fmla="*/ 4411 w 1536700"/>
                <a:gd name="T31" fmla="*/ 9529 h 2555648"/>
                <a:gd name="T32" fmla="*/ 3812 w 1536700"/>
                <a:gd name="T33" fmla="*/ 9529 h 2555648"/>
                <a:gd name="T34" fmla="*/ 3768 w 1536700"/>
                <a:gd name="T35" fmla="*/ 9740 h 2555648"/>
                <a:gd name="T36" fmla="*/ 3089 w 1536700"/>
                <a:gd name="T37" fmla="*/ 10184 h 2555648"/>
                <a:gd name="T38" fmla="*/ 2410 w 1536700"/>
                <a:gd name="T39" fmla="*/ 9740 h 2555648"/>
                <a:gd name="T40" fmla="*/ 2367 w 1536700"/>
                <a:gd name="T41" fmla="*/ 9529 h 2555648"/>
                <a:gd name="T42" fmla="*/ 1768 w 1536700"/>
                <a:gd name="T43" fmla="*/ 9529 h 2555648"/>
                <a:gd name="T44" fmla="*/ 1397 w 1536700"/>
                <a:gd name="T45" fmla="*/ 9179 h 2555648"/>
                <a:gd name="T46" fmla="*/ 1768 w 1536700"/>
                <a:gd name="T47" fmla="*/ 8830 h 2555648"/>
                <a:gd name="T48" fmla="*/ 1397 w 1536700"/>
                <a:gd name="T49" fmla="*/ 8481 h 2555648"/>
                <a:gd name="T50" fmla="*/ 1768 w 1536700"/>
                <a:gd name="T51" fmla="*/ 8133 h 2555648"/>
                <a:gd name="T52" fmla="*/ 1397 w 1536700"/>
                <a:gd name="T53" fmla="*/ 7783 h 2555648"/>
                <a:gd name="T54" fmla="*/ 1768 w 1536700"/>
                <a:gd name="T55" fmla="*/ 7435 h 2555648"/>
                <a:gd name="T56" fmla="*/ 3089 w 1536700"/>
                <a:gd name="T57" fmla="*/ 0 h 2555648"/>
                <a:gd name="T58" fmla="*/ 6178 w 1536700"/>
                <a:gd name="T59" fmla="*/ 3070 h 2555648"/>
                <a:gd name="T60" fmla="*/ 6115 w 1536700"/>
                <a:gd name="T61" fmla="*/ 3688 h 2555648"/>
                <a:gd name="T62" fmla="*/ 5997 w 1536700"/>
                <a:gd name="T63" fmla="*/ 4067 h 2555648"/>
                <a:gd name="T64" fmla="*/ 5998 w 1536700"/>
                <a:gd name="T65" fmla="*/ 4067 h 2555648"/>
                <a:gd name="T66" fmla="*/ 4585 w 1536700"/>
                <a:gd name="T67" fmla="*/ 7268 h 2555648"/>
                <a:gd name="T68" fmla="*/ 1593 w 1536700"/>
                <a:gd name="T69" fmla="*/ 7268 h 2555648"/>
                <a:gd name="T70" fmla="*/ 180 w 1536700"/>
                <a:gd name="T71" fmla="*/ 4067 h 2555648"/>
                <a:gd name="T72" fmla="*/ 181 w 1536700"/>
                <a:gd name="T73" fmla="*/ 4067 h 2555648"/>
                <a:gd name="T74" fmla="*/ 63 w 1536700"/>
                <a:gd name="T75" fmla="*/ 3688 h 2555648"/>
                <a:gd name="T76" fmla="*/ 0 w 1536700"/>
                <a:gd name="T77" fmla="*/ 3070 h 2555648"/>
                <a:gd name="T78" fmla="*/ 3089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492" name="KSO_Shape"/>
            <p:cNvSpPr>
              <a:spLocks noChangeArrowheads="1"/>
            </p:cNvSpPr>
            <p:nvPr/>
          </p:nvSpPr>
          <p:spPr bwMode="auto">
            <a:xfrm>
              <a:off x="1779588" y="2241550"/>
              <a:ext cx="1017587" cy="989013"/>
            </a:xfrm>
            <a:custGeom>
              <a:avLst/>
              <a:gdLst>
                <a:gd name="T0" fmla="*/ 2147483646 w 4656"/>
                <a:gd name="T1" fmla="*/ 2147483646 h 4524"/>
                <a:gd name="T2" fmla="*/ 2147483646 w 4656"/>
                <a:gd name="T3" fmla="*/ 2147483646 h 4524"/>
                <a:gd name="T4" fmla="*/ 2147483646 w 4656"/>
                <a:gd name="T5" fmla="*/ 2147483646 h 4524"/>
                <a:gd name="T6" fmla="*/ 2147483646 w 4656"/>
                <a:gd name="T7" fmla="*/ 2147483646 h 4524"/>
                <a:gd name="T8" fmla="*/ 2147483646 w 4656"/>
                <a:gd name="T9" fmla="*/ 2147483646 h 4524"/>
                <a:gd name="T10" fmla="*/ 2147483646 w 4656"/>
                <a:gd name="T11" fmla="*/ 2147483646 h 4524"/>
                <a:gd name="T12" fmla="*/ 2147483646 w 4656"/>
                <a:gd name="T13" fmla="*/ 2147483646 h 4524"/>
                <a:gd name="T14" fmla="*/ 2147483646 w 4656"/>
                <a:gd name="T15" fmla="*/ 2147483646 h 4524"/>
                <a:gd name="T16" fmla="*/ 2147483646 w 4656"/>
                <a:gd name="T17" fmla="*/ 2147483646 h 4524"/>
                <a:gd name="T18" fmla="*/ 2147483646 w 4656"/>
                <a:gd name="T19" fmla="*/ 2147483646 h 4524"/>
                <a:gd name="T20" fmla="*/ 2147483646 w 4656"/>
                <a:gd name="T21" fmla="*/ 0 h 4524"/>
                <a:gd name="T22" fmla="*/ 2147483646 w 4656"/>
                <a:gd name="T23" fmla="*/ 2147483646 h 4524"/>
                <a:gd name="T24" fmla="*/ 2147483646 w 4656"/>
                <a:gd name="T25" fmla="*/ 2147483646 h 4524"/>
                <a:gd name="T26" fmla="*/ 2147483646 w 4656"/>
                <a:gd name="T27" fmla="*/ 2147483646 h 4524"/>
                <a:gd name="T28" fmla="*/ 2147483646 w 4656"/>
                <a:gd name="T29" fmla="*/ 2147483646 h 4524"/>
                <a:gd name="T30" fmla="*/ 2147483646 w 4656"/>
                <a:gd name="T31" fmla="*/ 2147483646 h 4524"/>
                <a:gd name="T32" fmla="*/ 2147483646 w 4656"/>
                <a:gd name="T33" fmla="*/ 2147483646 h 4524"/>
                <a:gd name="T34" fmla="*/ 2147483646 w 4656"/>
                <a:gd name="T35" fmla="*/ 2147483646 h 4524"/>
                <a:gd name="T36" fmla="*/ 2147483646 w 4656"/>
                <a:gd name="T37" fmla="*/ 2147483646 h 4524"/>
                <a:gd name="T38" fmla="*/ 2147483646 w 4656"/>
                <a:gd name="T39" fmla="*/ 2147483646 h 4524"/>
                <a:gd name="T40" fmla="*/ 2147483646 w 4656"/>
                <a:gd name="T41" fmla="*/ 2147483646 h 4524"/>
                <a:gd name="T42" fmla="*/ 0 w 4656"/>
                <a:gd name="T43" fmla="*/ 2147483646 h 4524"/>
                <a:gd name="T44" fmla="*/ 2147483646 w 4656"/>
                <a:gd name="T45" fmla="*/ 2147483646 h 4524"/>
                <a:gd name="T46" fmla="*/ 2147483646 w 4656"/>
                <a:gd name="T47" fmla="*/ 2147483646 h 4524"/>
                <a:gd name="T48" fmla="*/ 2147483646 w 4656"/>
                <a:gd name="T49" fmla="*/ 2147483646 h 4524"/>
                <a:gd name="T50" fmla="*/ 2147483646 w 4656"/>
                <a:gd name="T51" fmla="*/ 2147483646 h 4524"/>
                <a:gd name="T52" fmla="*/ 2147483646 w 4656"/>
                <a:gd name="T53" fmla="*/ 2147483646 h 4524"/>
                <a:gd name="T54" fmla="*/ 2147483646 w 4656"/>
                <a:gd name="T55" fmla="*/ 2147483646 h 4524"/>
                <a:gd name="T56" fmla="*/ 2147483646 w 4656"/>
                <a:gd name="T57" fmla="*/ 2147483646 h 4524"/>
                <a:gd name="T58" fmla="*/ 2147483646 w 4656"/>
                <a:gd name="T59" fmla="*/ 2147483646 h 4524"/>
                <a:gd name="T60" fmla="*/ 2147483646 w 4656"/>
                <a:gd name="T61" fmla="*/ 2147483646 h 4524"/>
                <a:gd name="T62" fmla="*/ 2147483646 w 4656"/>
                <a:gd name="T63" fmla="*/ 2147483646 h 4524"/>
                <a:gd name="T64" fmla="*/ 2147483646 w 4656"/>
                <a:gd name="T65" fmla="*/ 2147483646 h 4524"/>
                <a:gd name="T66" fmla="*/ 2147483646 w 4656"/>
                <a:gd name="T67" fmla="*/ 2147483646 h 4524"/>
                <a:gd name="T68" fmla="*/ 2147483646 w 4656"/>
                <a:gd name="T69" fmla="*/ 2147483646 h 4524"/>
                <a:gd name="T70" fmla="*/ 2147483646 w 4656"/>
                <a:gd name="T71" fmla="*/ 2147483646 h 4524"/>
                <a:gd name="T72" fmla="*/ 2147483646 w 4656"/>
                <a:gd name="T73" fmla="*/ 2147483646 h 4524"/>
                <a:gd name="T74" fmla="*/ 2147483646 w 4656"/>
                <a:gd name="T75" fmla="*/ 2147483646 h 4524"/>
                <a:gd name="T76" fmla="*/ 2147483646 w 4656"/>
                <a:gd name="T77" fmla="*/ 2147483646 h 4524"/>
                <a:gd name="T78" fmla="*/ 2147483646 w 4656"/>
                <a:gd name="T79" fmla="*/ 2147483646 h 4524"/>
                <a:gd name="T80" fmla="*/ 2147483646 w 4656"/>
                <a:gd name="T81" fmla="*/ 2147483646 h 4524"/>
                <a:gd name="T82" fmla="*/ 2147483646 w 4656"/>
                <a:gd name="T83" fmla="*/ 2147483646 h 4524"/>
                <a:gd name="T84" fmla="*/ 2147483646 w 4656"/>
                <a:gd name="T85" fmla="*/ 2147483646 h 4524"/>
                <a:gd name="T86" fmla="*/ 2147483646 w 4656"/>
                <a:gd name="T87" fmla="*/ 2147483646 h 4524"/>
                <a:gd name="T88" fmla="*/ 2147483646 w 4656"/>
                <a:gd name="T89" fmla="*/ 2147483646 h 4524"/>
                <a:gd name="T90" fmla="*/ 2147483646 w 4656"/>
                <a:gd name="T91" fmla="*/ 2147483646 h 4524"/>
                <a:gd name="T92" fmla="*/ 2147483646 w 4656"/>
                <a:gd name="T93" fmla="*/ 2147483646 h 4524"/>
                <a:gd name="T94" fmla="*/ 2147483646 w 4656"/>
                <a:gd name="T95" fmla="*/ 2147483646 h 4524"/>
                <a:gd name="T96" fmla="*/ 2147483646 w 4656"/>
                <a:gd name="T97" fmla="*/ 2147483646 h 4524"/>
                <a:gd name="T98" fmla="*/ 2147483646 w 4656"/>
                <a:gd name="T99" fmla="*/ 2147483646 h 4524"/>
                <a:gd name="T100" fmla="*/ 2147483646 w 4656"/>
                <a:gd name="T101" fmla="*/ 2147483646 h 4524"/>
                <a:gd name="T102" fmla="*/ 2147483646 w 4656"/>
                <a:gd name="T103" fmla="*/ 2147483646 h 4524"/>
                <a:gd name="T104" fmla="*/ 2147483646 w 4656"/>
                <a:gd name="T105" fmla="*/ 2147483646 h 4524"/>
                <a:gd name="T106" fmla="*/ 2147483646 w 4656"/>
                <a:gd name="T107" fmla="*/ 2147483646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93" name="KSO_Shape"/>
            <p:cNvSpPr>
              <a:spLocks noChangeArrowheads="1"/>
            </p:cNvSpPr>
            <p:nvPr/>
          </p:nvSpPr>
          <p:spPr bwMode="auto">
            <a:xfrm>
              <a:off x="4030663" y="4419600"/>
              <a:ext cx="800100" cy="1017588"/>
            </a:xfrm>
            <a:custGeom>
              <a:avLst/>
              <a:gdLst>
                <a:gd name="T0" fmla="*/ 2147483646 w 4116"/>
                <a:gd name="T1" fmla="*/ 2147483646 h 5239"/>
                <a:gd name="T2" fmla="*/ 2147483646 w 4116"/>
                <a:gd name="T3" fmla="*/ 2147483646 h 5239"/>
                <a:gd name="T4" fmla="*/ 2147483646 w 4116"/>
                <a:gd name="T5" fmla="*/ 2147483646 h 5239"/>
                <a:gd name="T6" fmla="*/ 2147483646 w 4116"/>
                <a:gd name="T7" fmla="*/ 2147483646 h 5239"/>
                <a:gd name="T8" fmla="*/ 2147483646 w 4116"/>
                <a:gd name="T9" fmla="*/ 2147483646 h 5239"/>
                <a:gd name="T10" fmla="*/ 2147483646 w 4116"/>
                <a:gd name="T11" fmla="*/ 2147483646 h 5239"/>
                <a:gd name="T12" fmla="*/ 2147483646 w 4116"/>
                <a:gd name="T13" fmla="*/ 2147483646 h 5239"/>
                <a:gd name="T14" fmla="*/ 2147483646 w 4116"/>
                <a:gd name="T15" fmla="*/ 2147483646 h 5239"/>
                <a:gd name="T16" fmla="*/ 2147483646 w 4116"/>
                <a:gd name="T17" fmla="*/ 2147483646 h 5239"/>
                <a:gd name="T18" fmla="*/ 2147483646 w 4116"/>
                <a:gd name="T19" fmla="*/ 2147483646 h 5239"/>
                <a:gd name="T20" fmla="*/ 2147483646 w 4116"/>
                <a:gd name="T21" fmla="*/ 2147483646 h 5239"/>
                <a:gd name="T22" fmla="*/ 2147483646 w 4116"/>
                <a:gd name="T23" fmla="*/ 2147483646 h 5239"/>
                <a:gd name="T24" fmla="*/ 2147483646 w 4116"/>
                <a:gd name="T25" fmla="*/ 2147483646 h 5239"/>
                <a:gd name="T26" fmla="*/ 2147483646 w 4116"/>
                <a:gd name="T27" fmla="*/ 2147483646 h 5239"/>
                <a:gd name="T28" fmla="*/ 2147483646 w 4116"/>
                <a:gd name="T29" fmla="*/ 2147483646 h 5239"/>
                <a:gd name="T30" fmla="*/ 2147483646 w 4116"/>
                <a:gd name="T31" fmla="*/ 2147483646 h 5239"/>
                <a:gd name="T32" fmla="*/ 2147483646 w 4116"/>
                <a:gd name="T33" fmla="*/ 2147483646 h 5239"/>
                <a:gd name="T34" fmla="*/ 2147483646 w 4116"/>
                <a:gd name="T35" fmla="*/ 2147483646 h 5239"/>
                <a:gd name="T36" fmla="*/ 2147483646 w 4116"/>
                <a:gd name="T37" fmla="*/ 2147483646 h 5239"/>
                <a:gd name="T38" fmla="*/ 2147483646 w 4116"/>
                <a:gd name="T39" fmla="*/ 2147483646 h 5239"/>
                <a:gd name="T40" fmla="*/ 2147483646 w 4116"/>
                <a:gd name="T41" fmla="*/ 2147483646 h 5239"/>
                <a:gd name="T42" fmla="*/ 2147483646 w 4116"/>
                <a:gd name="T43" fmla="*/ 2147483646 h 5239"/>
                <a:gd name="T44" fmla="*/ 2147483646 w 4116"/>
                <a:gd name="T45" fmla="*/ 2147483646 h 5239"/>
                <a:gd name="T46" fmla="*/ 2147483646 w 4116"/>
                <a:gd name="T47" fmla="*/ 2147483646 h 5239"/>
                <a:gd name="T48" fmla="*/ 2147483646 w 4116"/>
                <a:gd name="T49" fmla="*/ 2147483646 h 5239"/>
                <a:gd name="T50" fmla="*/ 2147483646 w 4116"/>
                <a:gd name="T51" fmla="*/ 2147483646 h 5239"/>
                <a:gd name="T52" fmla="*/ 2147483646 w 4116"/>
                <a:gd name="T53" fmla="*/ 2147483646 h 5239"/>
                <a:gd name="T54" fmla="*/ 2147483646 w 4116"/>
                <a:gd name="T55" fmla="*/ 2147483646 h 5239"/>
                <a:gd name="T56" fmla="*/ 2147483646 w 4116"/>
                <a:gd name="T57" fmla="*/ 2147483646 h 5239"/>
                <a:gd name="T58" fmla="*/ 2147483646 w 4116"/>
                <a:gd name="T59" fmla="*/ 2147483646 h 5239"/>
                <a:gd name="T60" fmla="*/ 2147483646 w 4116"/>
                <a:gd name="T61" fmla="*/ 2147483646 h 5239"/>
                <a:gd name="T62" fmla="*/ 2147483646 w 4116"/>
                <a:gd name="T63" fmla="*/ 2147483646 h 5239"/>
                <a:gd name="T64" fmla="*/ 2147483646 w 4116"/>
                <a:gd name="T65" fmla="*/ 2147483646 h 5239"/>
                <a:gd name="T66" fmla="*/ 2147483646 w 4116"/>
                <a:gd name="T67" fmla="*/ 2147483646 h 5239"/>
                <a:gd name="T68" fmla="*/ 2147483646 w 4116"/>
                <a:gd name="T69" fmla="*/ 2147483646 h 5239"/>
                <a:gd name="T70" fmla="*/ 2147483646 w 4116"/>
                <a:gd name="T71" fmla="*/ 2147483646 h 5239"/>
                <a:gd name="T72" fmla="*/ 2147483646 w 4116"/>
                <a:gd name="T73" fmla="*/ 2147483646 h 5239"/>
                <a:gd name="T74" fmla="*/ 2147483646 w 4116"/>
                <a:gd name="T75" fmla="*/ 2147483646 h 5239"/>
                <a:gd name="T76" fmla="*/ 2147483646 w 4116"/>
                <a:gd name="T77" fmla="*/ 2147483646 h 5239"/>
                <a:gd name="T78" fmla="*/ 2147483646 w 4116"/>
                <a:gd name="T79" fmla="*/ 2147483646 h 5239"/>
                <a:gd name="T80" fmla="*/ 2147483646 w 4116"/>
                <a:gd name="T81" fmla="*/ 2147483646 h 5239"/>
                <a:gd name="T82" fmla="*/ 2147483646 w 4116"/>
                <a:gd name="T83" fmla="*/ 2147483646 h 5239"/>
                <a:gd name="T84" fmla="*/ 2147483646 w 4116"/>
                <a:gd name="T85" fmla="*/ 2147483646 h 5239"/>
                <a:gd name="T86" fmla="*/ 2147483646 w 4116"/>
                <a:gd name="T87" fmla="*/ 2147483646 h 5239"/>
                <a:gd name="T88" fmla="*/ 2147483646 w 4116"/>
                <a:gd name="T89" fmla="*/ 2147483646 h 5239"/>
                <a:gd name="T90" fmla="*/ 2147483646 w 4116"/>
                <a:gd name="T91" fmla="*/ 2147483646 h 5239"/>
                <a:gd name="T92" fmla="*/ 0 w 4116"/>
                <a:gd name="T93" fmla="*/ 2147483646 h 5239"/>
                <a:gd name="T94" fmla="*/ 2147483646 w 4116"/>
                <a:gd name="T95" fmla="*/ 2147483646 h 5239"/>
                <a:gd name="T96" fmla="*/ 2147483646 w 4116"/>
                <a:gd name="T97" fmla="*/ 2147483646 h 5239"/>
                <a:gd name="T98" fmla="*/ 2147483646 w 4116"/>
                <a:gd name="T99" fmla="*/ 2147483646 h 5239"/>
                <a:gd name="T100" fmla="*/ 2147483646 w 4116"/>
                <a:gd name="T101" fmla="*/ 2147483646 h 5239"/>
                <a:gd name="T102" fmla="*/ 2147483646 w 4116"/>
                <a:gd name="T103" fmla="*/ 2147483646 h 5239"/>
                <a:gd name="T104" fmla="*/ 2147483646 w 4116"/>
                <a:gd name="T105" fmla="*/ 2147483646 h 5239"/>
                <a:gd name="T106" fmla="*/ 2147483646 w 4116"/>
                <a:gd name="T107" fmla="*/ 2147483646 h 5239"/>
                <a:gd name="T108" fmla="*/ 2147483646 w 4116"/>
                <a:gd name="T109" fmla="*/ 2147483646 h 5239"/>
                <a:gd name="T110" fmla="*/ 2147483646 w 4116"/>
                <a:gd name="T111" fmla="*/ 2147483646 h 5239"/>
                <a:gd name="T112" fmla="*/ 2147483646 w 4116"/>
                <a:gd name="T113" fmla="*/ 2147483646 h 5239"/>
                <a:gd name="T114" fmla="*/ 2147483646 w 4116"/>
                <a:gd name="T115" fmla="*/ 2147483646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494" name="KSO_Shape"/>
            <p:cNvSpPr>
              <a:spLocks noChangeArrowheads="1"/>
            </p:cNvSpPr>
            <p:nvPr/>
          </p:nvSpPr>
          <p:spPr bwMode="auto">
            <a:xfrm>
              <a:off x="3890963" y="2227263"/>
              <a:ext cx="1016000" cy="1017587"/>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2147483646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2147483646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08"/>
                <a:gd name="T178" fmla="*/ 0 h 4408"/>
                <a:gd name="T179" fmla="*/ 4408 w 4408"/>
                <a:gd name="T180" fmla="*/ 4408 h 44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7" name="文本框 30"/>
            <p:cNvSpPr>
              <a:spLocks noChangeArrowheads="1"/>
            </p:cNvSpPr>
            <p:nvPr/>
          </p:nvSpPr>
          <p:spPr bwMode="auto">
            <a:xfrm>
              <a:off x="1600200" y="3295650"/>
              <a:ext cx="1467068" cy="40011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sz="20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48" name="文本框 30"/>
            <p:cNvSpPr>
              <a:spLocks noChangeArrowheads="1"/>
            </p:cNvSpPr>
            <p:nvPr/>
          </p:nvSpPr>
          <p:spPr bwMode="auto">
            <a:xfrm>
              <a:off x="3670300" y="3295650"/>
              <a:ext cx="1467068" cy="40011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sz="20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49" name="文本框 30"/>
            <p:cNvSpPr>
              <a:spLocks noChangeArrowheads="1"/>
            </p:cNvSpPr>
            <p:nvPr/>
          </p:nvSpPr>
          <p:spPr bwMode="auto">
            <a:xfrm>
              <a:off x="1600200" y="5492750"/>
              <a:ext cx="1467068" cy="40011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sz="20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50" name="文本框 30"/>
            <p:cNvSpPr>
              <a:spLocks noChangeArrowheads="1"/>
            </p:cNvSpPr>
            <p:nvPr/>
          </p:nvSpPr>
          <p:spPr bwMode="auto">
            <a:xfrm>
              <a:off x="3670300" y="5492750"/>
              <a:ext cx="1467068" cy="400110"/>
            </a:xfrm>
            <a:prstGeom prst="rect">
              <a:avLst/>
            </a:prstGeom>
            <a:noFill/>
            <a:ln>
              <a:noFill/>
            </a:ln>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sz="2000" b="1">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par>
                                <p:cTn id="8" presetID="10" presetClass="entr" presetSubtype="0" fill="hold" nodeType="withEffect">
                                  <p:stCondLst>
                                    <p:cond delay="1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012825" y="1660525"/>
            <a:ext cx="10166350" cy="4597400"/>
            <a:chOff x="1012825" y="1660525"/>
            <a:chExt cx="10166350" cy="4597400"/>
          </a:xfrm>
        </p:grpSpPr>
        <p:sp>
          <p:nvSpPr>
            <p:cNvPr id="21510" name="直接连接符 3"/>
            <p:cNvSpPr>
              <a:spLocks noChangeShapeType="1"/>
            </p:cNvSpPr>
            <p:nvPr/>
          </p:nvSpPr>
          <p:spPr bwMode="auto">
            <a:xfrm flipV="1">
              <a:off x="1012825" y="4397375"/>
              <a:ext cx="10166350" cy="1588"/>
            </a:xfrm>
            <a:prstGeom prst="line">
              <a:avLst/>
            </a:prstGeom>
            <a:noFill/>
            <a:ln w="12700">
              <a:solidFill>
                <a:srgbClr val="A5A5A5"/>
              </a:solidFill>
              <a:prstDash val="dash"/>
              <a:miter lim="800000"/>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p>
          </p:txBody>
        </p:sp>
        <p:grpSp>
          <p:nvGrpSpPr>
            <p:cNvPr id="21511" name="组合 14"/>
            <p:cNvGrpSpPr/>
            <p:nvPr/>
          </p:nvGrpSpPr>
          <p:grpSpPr bwMode="auto">
            <a:xfrm>
              <a:off x="1622425" y="2593975"/>
              <a:ext cx="1250950" cy="2381250"/>
              <a:chOff x="0" y="0"/>
              <a:chExt cx="1251020" cy="2380412"/>
            </a:xfrm>
          </p:grpSpPr>
          <p:grpSp>
            <p:nvGrpSpPr>
              <p:cNvPr id="21540" name="组合 7"/>
              <p:cNvGrpSpPr/>
              <p:nvPr/>
            </p:nvGrpSpPr>
            <p:grpSpPr bwMode="auto">
              <a:xfrm>
                <a:off x="568360" y="1003369"/>
                <a:ext cx="114300" cy="1377043"/>
                <a:chOff x="0" y="0"/>
                <a:chExt cx="114300" cy="1377043"/>
              </a:xfrm>
            </p:grpSpPr>
            <p:sp>
              <p:nvSpPr>
                <p:cNvPr id="21542" name="直接连接符 5"/>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1543" name="椭圆 6"/>
                <p:cNvSpPr>
                  <a:spLocks noChangeArrowheads="1"/>
                </p:cNvSpPr>
                <p:nvPr/>
              </p:nvSpPr>
              <p:spPr bwMode="auto">
                <a:xfrm>
                  <a:off x="0" y="1262743"/>
                  <a:ext cx="114300" cy="114300"/>
                </a:xfrm>
                <a:prstGeom prst="ellipse">
                  <a:avLst/>
                </a:prstGeom>
                <a:solidFill>
                  <a:srgbClr val="A5A5A5"/>
                </a:solidFill>
                <a:ln w="28575">
                  <a:solidFill>
                    <a:srgbClr val="A5A5A5"/>
                  </a:solidFill>
                  <a:miter lim="800000"/>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1541" name="椭圆 8"/>
              <p:cNvSpPr>
                <a:spLocks noChangeArrowheads="1"/>
              </p:cNvSpPr>
              <p:nvPr/>
            </p:nvSpPr>
            <p:spPr bwMode="auto">
              <a:xfrm>
                <a:off x="0" y="0"/>
                <a:ext cx="1251020" cy="1251020"/>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1512" name="组合 15"/>
            <p:cNvGrpSpPr/>
            <p:nvPr/>
          </p:nvGrpSpPr>
          <p:grpSpPr bwMode="auto">
            <a:xfrm>
              <a:off x="3716338" y="1660525"/>
              <a:ext cx="1970087" cy="3313113"/>
              <a:chOff x="0" y="0"/>
              <a:chExt cx="1970314" cy="3313025"/>
            </a:xfrm>
          </p:grpSpPr>
          <p:grpSp>
            <p:nvGrpSpPr>
              <p:cNvPr id="21536" name="组合 10"/>
              <p:cNvGrpSpPr/>
              <p:nvPr/>
            </p:nvGrpSpPr>
            <p:grpSpPr bwMode="auto">
              <a:xfrm>
                <a:off x="928007" y="1935982"/>
                <a:ext cx="114300" cy="1377043"/>
                <a:chOff x="0" y="0"/>
                <a:chExt cx="114300" cy="1377043"/>
              </a:xfrm>
            </p:grpSpPr>
            <p:sp>
              <p:nvSpPr>
                <p:cNvPr id="21538" name="直接连接符 11"/>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1539" name="椭圆 12"/>
                <p:cNvSpPr>
                  <a:spLocks noChangeArrowheads="1"/>
                </p:cNvSpPr>
                <p:nvPr/>
              </p:nvSpPr>
              <p:spPr bwMode="auto">
                <a:xfrm>
                  <a:off x="0" y="1262743"/>
                  <a:ext cx="114300" cy="114300"/>
                </a:xfrm>
                <a:prstGeom prst="ellipse">
                  <a:avLst/>
                </a:prstGeom>
                <a:solidFill>
                  <a:srgbClr val="3F3F3F"/>
                </a:solidFill>
                <a:ln w="28575">
                  <a:solidFill>
                    <a:srgbClr val="A5A5A5"/>
                  </a:solidFill>
                  <a:miter lim="800000"/>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1537" name="椭圆 9"/>
              <p:cNvSpPr>
                <a:spLocks noChangeArrowheads="1"/>
              </p:cNvSpPr>
              <p:nvPr/>
            </p:nvSpPr>
            <p:spPr bwMode="auto">
              <a:xfrm>
                <a:off x="0" y="0"/>
                <a:ext cx="1970314" cy="1970314"/>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1513" name="组合 16"/>
            <p:cNvGrpSpPr/>
            <p:nvPr/>
          </p:nvGrpSpPr>
          <p:grpSpPr bwMode="auto">
            <a:xfrm>
              <a:off x="6489700" y="1660525"/>
              <a:ext cx="1970088" cy="3313113"/>
              <a:chOff x="0" y="0"/>
              <a:chExt cx="1970314" cy="3313025"/>
            </a:xfrm>
          </p:grpSpPr>
          <p:grpSp>
            <p:nvGrpSpPr>
              <p:cNvPr id="21532" name="组合 17"/>
              <p:cNvGrpSpPr/>
              <p:nvPr/>
            </p:nvGrpSpPr>
            <p:grpSpPr bwMode="auto">
              <a:xfrm>
                <a:off x="928007" y="1935982"/>
                <a:ext cx="114300" cy="1377043"/>
                <a:chOff x="0" y="0"/>
                <a:chExt cx="114300" cy="1377043"/>
              </a:xfrm>
            </p:grpSpPr>
            <p:sp>
              <p:nvSpPr>
                <p:cNvPr id="21534" name="直接连接符 19"/>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1535" name="椭圆 20"/>
                <p:cNvSpPr>
                  <a:spLocks noChangeArrowheads="1"/>
                </p:cNvSpPr>
                <p:nvPr/>
              </p:nvSpPr>
              <p:spPr bwMode="auto">
                <a:xfrm>
                  <a:off x="0" y="1262743"/>
                  <a:ext cx="114300" cy="114300"/>
                </a:xfrm>
                <a:prstGeom prst="ellipse">
                  <a:avLst/>
                </a:prstGeom>
                <a:solidFill>
                  <a:srgbClr val="A5A5A5"/>
                </a:solidFill>
                <a:ln w="28575">
                  <a:solidFill>
                    <a:srgbClr val="A5A5A5"/>
                  </a:solidFill>
                  <a:miter lim="800000"/>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1533" name="椭圆 18"/>
              <p:cNvSpPr>
                <a:spLocks noChangeArrowheads="1"/>
              </p:cNvSpPr>
              <p:nvPr/>
            </p:nvSpPr>
            <p:spPr bwMode="auto">
              <a:xfrm>
                <a:off x="0" y="0"/>
                <a:ext cx="1970314" cy="1970314"/>
              </a:xfrm>
              <a:prstGeom prst="ellipse">
                <a:avLst/>
              </a:pr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21514" name="组合 21"/>
            <p:cNvGrpSpPr/>
            <p:nvPr/>
          </p:nvGrpSpPr>
          <p:grpSpPr bwMode="auto">
            <a:xfrm>
              <a:off x="9282113" y="2593975"/>
              <a:ext cx="1250950" cy="2381250"/>
              <a:chOff x="0" y="0"/>
              <a:chExt cx="1251020" cy="2380412"/>
            </a:xfrm>
          </p:grpSpPr>
          <p:grpSp>
            <p:nvGrpSpPr>
              <p:cNvPr id="21528" name="组合 22"/>
              <p:cNvGrpSpPr/>
              <p:nvPr/>
            </p:nvGrpSpPr>
            <p:grpSpPr bwMode="auto">
              <a:xfrm>
                <a:off x="568360" y="1003369"/>
                <a:ext cx="114300" cy="1377043"/>
                <a:chOff x="0" y="0"/>
                <a:chExt cx="114300" cy="1377043"/>
              </a:xfrm>
            </p:grpSpPr>
            <p:sp>
              <p:nvSpPr>
                <p:cNvPr id="21530" name="直接连接符 24"/>
                <p:cNvSpPr>
                  <a:spLocks noChangeShapeType="1"/>
                </p:cNvSpPr>
                <p:nvPr/>
              </p:nvSpPr>
              <p:spPr bwMode="auto">
                <a:xfrm>
                  <a:off x="57150" y="0"/>
                  <a:ext cx="1" cy="1262743"/>
                </a:xfrm>
                <a:prstGeom prst="line">
                  <a:avLst/>
                </a:prstGeom>
                <a:noFill/>
                <a:ln w="190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1531" name="椭圆 25"/>
                <p:cNvSpPr>
                  <a:spLocks noChangeArrowheads="1"/>
                </p:cNvSpPr>
                <p:nvPr/>
              </p:nvSpPr>
              <p:spPr bwMode="auto">
                <a:xfrm>
                  <a:off x="0" y="1262743"/>
                  <a:ext cx="114300" cy="114300"/>
                </a:xfrm>
                <a:prstGeom prst="ellipse">
                  <a:avLst/>
                </a:prstGeom>
                <a:solidFill>
                  <a:srgbClr val="3F3F3F"/>
                </a:solidFill>
                <a:ln w="28575">
                  <a:solidFill>
                    <a:srgbClr val="A5A5A5"/>
                  </a:solidFill>
                  <a:miter lim="800000"/>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1529" name="椭圆 23"/>
              <p:cNvSpPr>
                <a:spLocks noChangeArrowheads="1"/>
              </p:cNvSpPr>
              <p:nvPr/>
            </p:nvSpPr>
            <p:spPr bwMode="auto">
              <a:xfrm>
                <a:off x="0" y="0"/>
                <a:ext cx="1251020" cy="1251020"/>
              </a:xfrm>
              <a:prstGeom prst="ellipse">
                <a:avLst/>
              </a:prstGeom>
              <a:solidFill>
                <a:srgbClr val="3F3F3F"/>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grpSp>
        <p:sp>
          <p:nvSpPr>
            <p:cNvPr id="21515" name="KSO_Shape"/>
            <p:cNvSpPr>
              <a:spLocks noChangeArrowheads="1"/>
            </p:cNvSpPr>
            <p:nvPr/>
          </p:nvSpPr>
          <p:spPr bwMode="auto">
            <a:xfrm>
              <a:off x="9655175" y="2857500"/>
              <a:ext cx="504825" cy="839788"/>
            </a:xfrm>
            <a:custGeom>
              <a:avLst/>
              <a:gdLst>
                <a:gd name="T0" fmla="*/ 740 w 1536700"/>
                <a:gd name="T1" fmla="*/ 2736 h 2555648"/>
                <a:gd name="T2" fmla="*/ 740 w 1536700"/>
                <a:gd name="T3" fmla="*/ 2811 h 2555648"/>
                <a:gd name="T4" fmla="*/ 1192 w 1536700"/>
                <a:gd name="T5" fmla="*/ 2811 h 2555648"/>
                <a:gd name="T6" fmla="*/ 1192 w 1536700"/>
                <a:gd name="T7" fmla="*/ 2736 h 2555648"/>
                <a:gd name="T8" fmla="*/ 740 w 1536700"/>
                <a:gd name="T9" fmla="*/ 2536 h 2555648"/>
                <a:gd name="T10" fmla="*/ 740 w 1536700"/>
                <a:gd name="T11" fmla="*/ 2611 h 2555648"/>
                <a:gd name="T12" fmla="*/ 1192 w 1536700"/>
                <a:gd name="T13" fmla="*/ 2611 h 2555648"/>
                <a:gd name="T14" fmla="*/ 1192 w 1536700"/>
                <a:gd name="T15" fmla="*/ 2536 h 2555648"/>
                <a:gd name="T16" fmla="*/ 553 w 1536700"/>
                <a:gd name="T17" fmla="*/ 2349 h 2555648"/>
                <a:gd name="T18" fmla="*/ 1379 w 1536700"/>
                <a:gd name="T19" fmla="*/ 2349 h 2555648"/>
                <a:gd name="T20" fmla="*/ 1495 w 1536700"/>
                <a:gd name="T21" fmla="*/ 2459 h 2555648"/>
                <a:gd name="T22" fmla="*/ 1379 w 1536700"/>
                <a:gd name="T23" fmla="*/ 2569 h 2555648"/>
                <a:gd name="T24" fmla="*/ 1495 w 1536700"/>
                <a:gd name="T25" fmla="*/ 2679 h 2555648"/>
                <a:gd name="T26" fmla="*/ 1379 w 1536700"/>
                <a:gd name="T27" fmla="*/ 2790 h 2555648"/>
                <a:gd name="T28" fmla="*/ 1495 w 1536700"/>
                <a:gd name="T29" fmla="*/ 2900 h 2555648"/>
                <a:gd name="T30" fmla="*/ 1379 w 1536700"/>
                <a:gd name="T31" fmla="*/ 3010 h 2555648"/>
                <a:gd name="T32" fmla="*/ 1192 w 1536700"/>
                <a:gd name="T33" fmla="*/ 3010 h 2555648"/>
                <a:gd name="T34" fmla="*/ 1178 w 1536700"/>
                <a:gd name="T35" fmla="*/ 3077 h 2555648"/>
                <a:gd name="T36" fmla="*/ 966 w 1536700"/>
                <a:gd name="T37" fmla="*/ 3217 h 2555648"/>
                <a:gd name="T38" fmla="*/ 753 w 1536700"/>
                <a:gd name="T39" fmla="*/ 3077 h 2555648"/>
                <a:gd name="T40" fmla="*/ 740 w 1536700"/>
                <a:gd name="T41" fmla="*/ 3010 h 2555648"/>
                <a:gd name="T42" fmla="*/ 553 w 1536700"/>
                <a:gd name="T43" fmla="*/ 3010 h 2555648"/>
                <a:gd name="T44" fmla="*/ 437 w 1536700"/>
                <a:gd name="T45" fmla="*/ 2900 h 2555648"/>
                <a:gd name="T46" fmla="*/ 553 w 1536700"/>
                <a:gd name="T47" fmla="*/ 2790 h 2555648"/>
                <a:gd name="T48" fmla="*/ 437 w 1536700"/>
                <a:gd name="T49" fmla="*/ 2679 h 2555648"/>
                <a:gd name="T50" fmla="*/ 553 w 1536700"/>
                <a:gd name="T51" fmla="*/ 2569 h 2555648"/>
                <a:gd name="T52" fmla="*/ 437 w 1536700"/>
                <a:gd name="T53" fmla="*/ 2459 h 2555648"/>
                <a:gd name="T54" fmla="*/ 553 w 1536700"/>
                <a:gd name="T55" fmla="*/ 2349 h 2555648"/>
                <a:gd name="T56" fmla="*/ 966 w 1536700"/>
                <a:gd name="T57" fmla="*/ 0 h 2555648"/>
                <a:gd name="T58" fmla="*/ 1932 w 1536700"/>
                <a:gd name="T59" fmla="*/ 970 h 2555648"/>
                <a:gd name="T60" fmla="*/ 1912 w 1536700"/>
                <a:gd name="T61" fmla="*/ 1165 h 2555648"/>
                <a:gd name="T62" fmla="*/ 1875 w 1536700"/>
                <a:gd name="T63" fmla="*/ 1285 h 2555648"/>
                <a:gd name="T64" fmla="*/ 1875 w 1536700"/>
                <a:gd name="T65" fmla="*/ 1285 h 2555648"/>
                <a:gd name="T66" fmla="*/ 1434 w 1536700"/>
                <a:gd name="T67" fmla="*/ 2296 h 2555648"/>
                <a:gd name="T68" fmla="*/ 498 w 1536700"/>
                <a:gd name="T69" fmla="*/ 2296 h 2555648"/>
                <a:gd name="T70" fmla="*/ 56 w 1536700"/>
                <a:gd name="T71" fmla="*/ 1285 h 2555648"/>
                <a:gd name="T72" fmla="*/ 57 w 1536700"/>
                <a:gd name="T73" fmla="*/ 1285 h 2555648"/>
                <a:gd name="T74" fmla="*/ 20 w 1536700"/>
                <a:gd name="T75" fmla="*/ 1165 h 2555648"/>
                <a:gd name="T76" fmla="*/ 0 w 1536700"/>
                <a:gd name="T77" fmla="*/ 970 h 2555648"/>
                <a:gd name="T78" fmla="*/ 966 w 1536700"/>
                <a:gd name="T79" fmla="*/ 0 h 25556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6700"/>
                <a:gd name="T121" fmla="*/ 0 h 2555648"/>
                <a:gd name="T122" fmla="*/ 1536700 w 1536700"/>
                <a:gd name="T123" fmla="*/ 2555648 h 25556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6700" h="2555648">
                  <a:moveTo>
                    <a:pt x="588566" y="2172931"/>
                  </a:moveTo>
                  <a:lnTo>
                    <a:pt x="588566" y="2232462"/>
                  </a:lnTo>
                  <a:lnTo>
                    <a:pt x="948135" y="2232462"/>
                  </a:lnTo>
                  <a:lnTo>
                    <a:pt x="948135" y="2172931"/>
                  </a:lnTo>
                  <a:lnTo>
                    <a:pt x="588566" y="2172931"/>
                  </a:lnTo>
                  <a:close/>
                  <a:moveTo>
                    <a:pt x="588566" y="2014319"/>
                  </a:moveTo>
                  <a:lnTo>
                    <a:pt x="588566" y="2073850"/>
                  </a:lnTo>
                  <a:lnTo>
                    <a:pt x="948135" y="2073850"/>
                  </a:lnTo>
                  <a:lnTo>
                    <a:pt x="948135" y="2014319"/>
                  </a:lnTo>
                  <a:lnTo>
                    <a:pt x="588566"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516" name="KSO_Shape"/>
            <p:cNvSpPr>
              <a:spLocks noChangeArrowheads="1"/>
            </p:cNvSpPr>
            <p:nvPr/>
          </p:nvSpPr>
          <p:spPr bwMode="auto">
            <a:xfrm>
              <a:off x="1831975" y="2873375"/>
              <a:ext cx="838200" cy="815975"/>
            </a:xfrm>
            <a:custGeom>
              <a:avLst/>
              <a:gdLst>
                <a:gd name="T0" fmla="*/ 2147483646 w 4656"/>
                <a:gd name="T1" fmla="*/ 2147483646 h 4524"/>
                <a:gd name="T2" fmla="*/ 2147483646 w 4656"/>
                <a:gd name="T3" fmla="*/ 2147483646 h 4524"/>
                <a:gd name="T4" fmla="*/ 2147483646 w 4656"/>
                <a:gd name="T5" fmla="*/ 2147483646 h 4524"/>
                <a:gd name="T6" fmla="*/ 2147483646 w 4656"/>
                <a:gd name="T7" fmla="*/ 2147483646 h 4524"/>
                <a:gd name="T8" fmla="*/ 2147483646 w 4656"/>
                <a:gd name="T9" fmla="*/ 2147483646 h 4524"/>
                <a:gd name="T10" fmla="*/ 2147483646 w 4656"/>
                <a:gd name="T11" fmla="*/ 2147483646 h 4524"/>
                <a:gd name="T12" fmla="*/ 2147483646 w 4656"/>
                <a:gd name="T13" fmla="*/ 2147483646 h 4524"/>
                <a:gd name="T14" fmla="*/ 2147483646 w 4656"/>
                <a:gd name="T15" fmla="*/ 2147483646 h 4524"/>
                <a:gd name="T16" fmla="*/ 2147483646 w 4656"/>
                <a:gd name="T17" fmla="*/ 2147483646 h 4524"/>
                <a:gd name="T18" fmla="*/ 2147483646 w 4656"/>
                <a:gd name="T19" fmla="*/ 2147483646 h 4524"/>
                <a:gd name="T20" fmla="*/ 2147483646 w 4656"/>
                <a:gd name="T21" fmla="*/ 0 h 4524"/>
                <a:gd name="T22" fmla="*/ 2147483646 w 4656"/>
                <a:gd name="T23" fmla="*/ 2147483646 h 4524"/>
                <a:gd name="T24" fmla="*/ 2147483646 w 4656"/>
                <a:gd name="T25" fmla="*/ 2147483646 h 4524"/>
                <a:gd name="T26" fmla="*/ 2147483646 w 4656"/>
                <a:gd name="T27" fmla="*/ 2147483646 h 4524"/>
                <a:gd name="T28" fmla="*/ 2147483646 w 4656"/>
                <a:gd name="T29" fmla="*/ 2147483646 h 4524"/>
                <a:gd name="T30" fmla="*/ 2147483646 w 4656"/>
                <a:gd name="T31" fmla="*/ 2147483646 h 4524"/>
                <a:gd name="T32" fmla="*/ 2147483646 w 4656"/>
                <a:gd name="T33" fmla="*/ 2147483646 h 4524"/>
                <a:gd name="T34" fmla="*/ 2147483646 w 4656"/>
                <a:gd name="T35" fmla="*/ 2147483646 h 4524"/>
                <a:gd name="T36" fmla="*/ 2147483646 w 4656"/>
                <a:gd name="T37" fmla="*/ 2147483646 h 4524"/>
                <a:gd name="T38" fmla="*/ 2147483646 w 4656"/>
                <a:gd name="T39" fmla="*/ 2147483646 h 4524"/>
                <a:gd name="T40" fmla="*/ 2147483646 w 4656"/>
                <a:gd name="T41" fmla="*/ 2147483646 h 4524"/>
                <a:gd name="T42" fmla="*/ 0 w 4656"/>
                <a:gd name="T43" fmla="*/ 2147483646 h 4524"/>
                <a:gd name="T44" fmla="*/ 2147483646 w 4656"/>
                <a:gd name="T45" fmla="*/ 2147483646 h 4524"/>
                <a:gd name="T46" fmla="*/ 2147483646 w 4656"/>
                <a:gd name="T47" fmla="*/ 2147483646 h 4524"/>
                <a:gd name="T48" fmla="*/ 2147483646 w 4656"/>
                <a:gd name="T49" fmla="*/ 2147483646 h 4524"/>
                <a:gd name="T50" fmla="*/ 2147483646 w 4656"/>
                <a:gd name="T51" fmla="*/ 2147483646 h 4524"/>
                <a:gd name="T52" fmla="*/ 2147483646 w 4656"/>
                <a:gd name="T53" fmla="*/ 2147483646 h 4524"/>
                <a:gd name="T54" fmla="*/ 2147483646 w 4656"/>
                <a:gd name="T55" fmla="*/ 2147483646 h 4524"/>
                <a:gd name="T56" fmla="*/ 2147483646 w 4656"/>
                <a:gd name="T57" fmla="*/ 2147483646 h 4524"/>
                <a:gd name="T58" fmla="*/ 2147483646 w 4656"/>
                <a:gd name="T59" fmla="*/ 2147483646 h 4524"/>
                <a:gd name="T60" fmla="*/ 2147483646 w 4656"/>
                <a:gd name="T61" fmla="*/ 2147483646 h 4524"/>
                <a:gd name="T62" fmla="*/ 2147483646 w 4656"/>
                <a:gd name="T63" fmla="*/ 2147483646 h 4524"/>
                <a:gd name="T64" fmla="*/ 2147483646 w 4656"/>
                <a:gd name="T65" fmla="*/ 2147483646 h 4524"/>
                <a:gd name="T66" fmla="*/ 2147483646 w 4656"/>
                <a:gd name="T67" fmla="*/ 2147483646 h 4524"/>
                <a:gd name="T68" fmla="*/ 2147483646 w 4656"/>
                <a:gd name="T69" fmla="*/ 2147483646 h 4524"/>
                <a:gd name="T70" fmla="*/ 2147483646 w 4656"/>
                <a:gd name="T71" fmla="*/ 2147483646 h 4524"/>
                <a:gd name="T72" fmla="*/ 2147483646 w 4656"/>
                <a:gd name="T73" fmla="*/ 2147483646 h 4524"/>
                <a:gd name="T74" fmla="*/ 2147483646 w 4656"/>
                <a:gd name="T75" fmla="*/ 2147483646 h 4524"/>
                <a:gd name="T76" fmla="*/ 2147483646 w 4656"/>
                <a:gd name="T77" fmla="*/ 2147483646 h 4524"/>
                <a:gd name="T78" fmla="*/ 2147483646 w 4656"/>
                <a:gd name="T79" fmla="*/ 2147483646 h 4524"/>
                <a:gd name="T80" fmla="*/ 2147483646 w 4656"/>
                <a:gd name="T81" fmla="*/ 2147483646 h 4524"/>
                <a:gd name="T82" fmla="*/ 2147483646 w 4656"/>
                <a:gd name="T83" fmla="*/ 2147483646 h 4524"/>
                <a:gd name="T84" fmla="*/ 2147483646 w 4656"/>
                <a:gd name="T85" fmla="*/ 2147483646 h 4524"/>
                <a:gd name="T86" fmla="*/ 2147483646 w 4656"/>
                <a:gd name="T87" fmla="*/ 2147483646 h 4524"/>
                <a:gd name="T88" fmla="*/ 2147483646 w 4656"/>
                <a:gd name="T89" fmla="*/ 2147483646 h 4524"/>
                <a:gd name="T90" fmla="*/ 2147483646 w 4656"/>
                <a:gd name="T91" fmla="*/ 2147483646 h 4524"/>
                <a:gd name="T92" fmla="*/ 2147483646 w 4656"/>
                <a:gd name="T93" fmla="*/ 2147483646 h 4524"/>
                <a:gd name="T94" fmla="*/ 2147483646 w 4656"/>
                <a:gd name="T95" fmla="*/ 2147483646 h 4524"/>
                <a:gd name="T96" fmla="*/ 2147483646 w 4656"/>
                <a:gd name="T97" fmla="*/ 2147483646 h 4524"/>
                <a:gd name="T98" fmla="*/ 2147483646 w 4656"/>
                <a:gd name="T99" fmla="*/ 2147483646 h 4524"/>
                <a:gd name="T100" fmla="*/ 2147483646 w 4656"/>
                <a:gd name="T101" fmla="*/ 2147483646 h 4524"/>
                <a:gd name="T102" fmla="*/ 2147483646 w 4656"/>
                <a:gd name="T103" fmla="*/ 2147483646 h 4524"/>
                <a:gd name="T104" fmla="*/ 2147483646 w 4656"/>
                <a:gd name="T105" fmla="*/ 2147483646 h 4524"/>
                <a:gd name="T106" fmla="*/ 2147483646 w 4656"/>
                <a:gd name="T107" fmla="*/ 2147483646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56"/>
                <a:gd name="T163" fmla="*/ 0 h 4524"/>
                <a:gd name="T164" fmla="*/ 4656 w 4656"/>
                <a:gd name="T165" fmla="*/ 4524 h 452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17" name="KSO_Shape"/>
            <p:cNvSpPr>
              <a:spLocks noChangeArrowheads="1"/>
            </p:cNvSpPr>
            <p:nvPr/>
          </p:nvSpPr>
          <p:spPr bwMode="auto">
            <a:xfrm>
              <a:off x="7002463" y="2138363"/>
              <a:ext cx="944562" cy="1201737"/>
            </a:xfrm>
            <a:custGeom>
              <a:avLst/>
              <a:gdLst>
                <a:gd name="T0" fmla="*/ 2147483646 w 4116"/>
                <a:gd name="T1" fmla="*/ 2147483646 h 5239"/>
                <a:gd name="T2" fmla="*/ 2147483646 w 4116"/>
                <a:gd name="T3" fmla="*/ 2147483646 h 5239"/>
                <a:gd name="T4" fmla="*/ 2147483646 w 4116"/>
                <a:gd name="T5" fmla="*/ 2147483646 h 5239"/>
                <a:gd name="T6" fmla="*/ 2147483646 w 4116"/>
                <a:gd name="T7" fmla="*/ 2147483646 h 5239"/>
                <a:gd name="T8" fmla="*/ 2147483646 w 4116"/>
                <a:gd name="T9" fmla="*/ 2147483646 h 5239"/>
                <a:gd name="T10" fmla="*/ 2147483646 w 4116"/>
                <a:gd name="T11" fmla="*/ 2147483646 h 5239"/>
                <a:gd name="T12" fmla="*/ 2147483646 w 4116"/>
                <a:gd name="T13" fmla="*/ 2147483646 h 5239"/>
                <a:gd name="T14" fmla="*/ 2147483646 w 4116"/>
                <a:gd name="T15" fmla="*/ 2147483646 h 5239"/>
                <a:gd name="T16" fmla="*/ 2147483646 w 4116"/>
                <a:gd name="T17" fmla="*/ 2147483646 h 5239"/>
                <a:gd name="T18" fmla="*/ 2147483646 w 4116"/>
                <a:gd name="T19" fmla="*/ 2147483646 h 5239"/>
                <a:gd name="T20" fmla="*/ 2147483646 w 4116"/>
                <a:gd name="T21" fmla="*/ 2147483646 h 5239"/>
                <a:gd name="T22" fmla="*/ 2147483646 w 4116"/>
                <a:gd name="T23" fmla="*/ 2147483646 h 5239"/>
                <a:gd name="T24" fmla="*/ 2147483646 w 4116"/>
                <a:gd name="T25" fmla="*/ 2147483646 h 5239"/>
                <a:gd name="T26" fmla="*/ 2147483646 w 4116"/>
                <a:gd name="T27" fmla="*/ 2147483646 h 5239"/>
                <a:gd name="T28" fmla="*/ 2147483646 w 4116"/>
                <a:gd name="T29" fmla="*/ 2147483646 h 5239"/>
                <a:gd name="T30" fmla="*/ 2147483646 w 4116"/>
                <a:gd name="T31" fmla="*/ 2147483646 h 5239"/>
                <a:gd name="T32" fmla="*/ 2147483646 w 4116"/>
                <a:gd name="T33" fmla="*/ 2147483646 h 5239"/>
                <a:gd name="T34" fmla="*/ 2147483646 w 4116"/>
                <a:gd name="T35" fmla="*/ 2147483646 h 5239"/>
                <a:gd name="T36" fmla="*/ 2147483646 w 4116"/>
                <a:gd name="T37" fmla="*/ 2147483646 h 5239"/>
                <a:gd name="T38" fmla="*/ 2147483646 w 4116"/>
                <a:gd name="T39" fmla="*/ 2147483646 h 5239"/>
                <a:gd name="T40" fmla="*/ 2147483646 w 4116"/>
                <a:gd name="T41" fmla="*/ 2147483646 h 5239"/>
                <a:gd name="T42" fmla="*/ 2147483646 w 4116"/>
                <a:gd name="T43" fmla="*/ 2147483646 h 5239"/>
                <a:gd name="T44" fmla="*/ 2147483646 w 4116"/>
                <a:gd name="T45" fmla="*/ 2147483646 h 5239"/>
                <a:gd name="T46" fmla="*/ 2147483646 w 4116"/>
                <a:gd name="T47" fmla="*/ 2147483646 h 5239"/>
                <a:gd name="T48" fmla="*/ 2147483646 w 4116"/>
                <a:gd name="T49" fmla="*/ 2147483646 h 5239"/>
                <a:gd name="T50" fmla="*/ 2147483646 w 4116"/>
                <a:gd name="T51" fmla="*/ 2147483646 h 5239"/>
                <a:gd name="T52" fmla="*/ 2147483646 w 4116"/>
                <a:gd name="T53" fmla="*/ 2147483646 h 5239"/>
                <a:gd name="T54" fmla="*/ 2147483646 w 4116"/>
                <a:gd name="T55" fmla="*/ 2147483646 h 5239"/>
                <a:gd name="T56" fmla="*/ 2147483646 w 4116"/>
                <a:gd name="T57" fmla="*/ 2147483646 h 5239"/>
                <a:gd name="T58" fmla="*/ 2147483646 w 4116"/>
                <a:gd name="T59" fmla="*/ 2147483646 h 5239"/>
                <a:gd name="T60" fmla="*/ 2147483646 w 4116"/>
                <a:gd name="T61" fmla="*/ 2147483646 h 5239"/>
                <a:gd name="T62" fmla="*/ 2147483646 w 4116"/>
                <a:gd name="T63" fmla="*/ 2147483646 h 5239"/>
                <a:gd name="T64" fmla="*/ 2147483646 w 4116"/>
                <a:gd name="T65" fmla="*/ 2147483646 h 5239"/>
                <a:gd name="T66" fmla="*/ 2147483646 w 4116"/>
                <a:gd name="T67" fmla="*/ 2147483646 h 5239"/>
                <a:gd name="T68" fmla="*/ 2147483646 w 4116"/>
                <a:gd name="T69" fmla="*/ 2147483646 h 5239"/>
                <a:gd name="T70" fmla="*/ 2147483646 w 4116"/>
                <a:gd name="T71" fmla="*/ 2147483646 h 5239"/>
                <a:gd name="T72" fmla="*/ 2147483646 w 4116"/>
                <a:gd name="T73" fmla="*/ 2147483646 h 5239"/>
                <a:gd name="T74" fmla="*/ 2147483646 w 4116"/>
                <a:gd name="T75" fmla="*/ 2147483646 h 5239"/>
                <a:gd name="T76" fmla="*/ 2147483646 w 4116"/>
                <a:gd name="T77" fmla="*/ 2147483646 h 5239"/>
                <a:gd name="T78" fmla="*/ 2147483646 w 4116"/>
                <a:gd name="T79" fmla="*/ 2147483646 h 5239"/>
                <a:gd name="T80" fmla="*/ 2147483646 w 4116"/>
                <a:gd name="T81" fmla="*/ 2147483646 h 5239"/>
                <a:gd name="T82" fmla="*/ 2147483646 w 4116"/>
                <a:gd name="T83" fmla="*/ 2147483646 h 5239"/>
                <a:gd name="T84" fmla="*/ 2147483646 w 4116"/>
                <a:gd name="T85" fmla="*/ 2147483646 h 5239"/>
                <a:gd name="T86" fmla="*/ 2147483646 w 4116"/>
                <a:gd name="T87" fmla="*/ 2147483646 h 5239"/>
                <a:gd name="T88" fmla="*/ 2147483646 w 4116"/>
                <a:gd name="T89" fmla="*/ 2147483646 h 5239"/>
                <a:gd name="T90" fmla="*/ 2147483646 w 4116"/>
                <a:gd name="T91" fmla="*/ 2147483646 h 5239"/>
                <a:gd name="T92" fmla="*/ 0 w 4116"/>
                <a:gd name="T93" fmla="*/ 2147483646 h 5239"/>
                <a:gd name="T94" fmla="*/ 2147483646 w 4116"/>
                <a:gd name="T95" fmla="*/ 2147483646 h 5239"/>
                <a:gd name="T96" fmla="*/ 2147483646 w 4116"/>
                <a:gd name="T97" fmla="*/ 2147483646 h 5239"/>
                <a:gd name="T98" fmla="*/ 2147483646 w 4116"/>
                <a:gd name="T99" fmla="*/ 2147483646 h 5239"/>
                <a:gd name="T100" fmla="*/ 2147483646 w 4116"/>
                <a:gd name="T101" fmla="*/ 2147483646 h 5239"/>
                <a:gd name="T102" fmla="*/ 2147483646 w 4116"/>
                <a:gd name="T103" fmla="*/ 2147483646 h 5239"/>
                <a:gd name="T104" fmla="*/ 2147483646 w 4116"/>
                <a:gd name="T105" fmla="*/ 2147483646 h 5239"/>
                <a:gd name="T106" fmla="*/ 2147483646 w 4116"/>
                <a:gd name="T107" fmla="*/ 2147483646 h 5239"/>
                <a:gd name="T108" fmla="*/ 2147483646 w 4116"/>
                <a:gd name="T109" fmla="*/ 2147483646 h 5239"/>
                <a:gd name="T110" fmla="*/ 2147483646 w 4116"/>
                <a:gd name="T111" fmla="*/ 2147483646 h 5239"/>
                <a:gd name="T112" fmla="*/ 2147483646 w 4116"/>
                <a:gd name="T113" fmla="*/ 2147483646 h 5239"/>
                <a:gd name="T114" fmla="*/ 2147483646 w 4116"/>
                <a:gd name="T115" fmla="*/ 2147483646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116"/>
                <a:gd name="T175" fmla="*/ 0 h 5239"/>
                <a:gd name="T176" fmla="*/ 4116 w 4116"/>
                <a:gd name="T177" fmla="*/ 5239 h 523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18" name="KSO_Shape"/>
            <p:cNvSpPr>
              <a:spLocks noChangeArrowheads="1"/>
            </p:cNvSpPr>
            <p:nvPr/>
          </p:nvSpPr>
          <p:spPr bwMode="auto">
            <a:xfrm>
              <a:off x="4089400" y="2046288"/>
              <a:ext cx="1198563" cy="1200150"/>
            </a:xfrm>
            <a:custGeom>
              <a:avLst/>
              <a:gdLst>
                <a:gd name="T0" fmla="*/ 2147483646 w 4408"/>
                <a:gd name="T1" fmla="*/ 2147483646 h 4408"/>
                <a:gd name="T2" fmla="*/ 2147483646 w 4408"/>
                <a:gd name="T3" fmla="*/ 2147483646 h 4408"/>
                <a:gd name="T4" fmla="*/ 2147483646 w 4408"/>
                <a:gd name="T5" fmla="*/ 2147483646 h 4408"/>
                <a:gd name="T6" fmla="*/ 2147483646 w 4408"/>
                <a:gd name="T7" fmla="*/ 2147483646 h 4408"/>
                <a:gd name="T8" fmla="*/ 2147483646 w 4408"/>
                <a:gd name="T9" fmla="*/ 2147483646 h 4408"/>
                <a:gd name="T10" fmla="*/ 2147483646 w 4408"/>
                <a:gd name="T11" fmla="*/ 2147483646 h 4408"/>
                <a:gd name="T12" fmla="*/ 2147483646 w 4408"/>
                <a:gd name="T13" fmla="*/ 2147483646 h 4408"/>
                <a:gd name="T14" fmla="*/ 2147483646 w 4408"/>
                <a:gd name="T15" fmla="*/ 2147483646 h 4408"/>
                <a:gd name="T16" fmla="*/ 2147483646 w 4408"/>
                <a:gd name="T17" fmla="*/ 2147483646 h 4408"/>
                <a:gd name="T18" fmla="*/ 2147483646 w 4408"/>
                <a:gd name="T19" fmla="*/ 2147483646 h 4408"/>
                <a:gd name="T20" fmla="*/ 2147483646 w 4408"/>
                <a:gd name="T21" fmla="*/ 2147483646 h 4408"/>
                <a:gd name="T22" fmla="*/ 2147483646 w 4408"/>
                <a:gd name="T23" fmla="*/ 2147483646 h 4408"/>
                <a:gd name="T24" fmla="*/ 2147483646 w 4408"/>
                <a:gd name="T25" fmla="*/ 2147483646 h 4408"/>
                <a:gd name="T26" fmla="*/ 2147483646 w 4408"/>
                <a:gd name="T27" fmla="*/ 2147483646 h 4408"/>
                <a:gd name="T28" fmla="*/ 2147483646 w 4408"/>
                <a:gd name="T29" fmla="*/ 2147483646 h 4408"/>
                <a:gd name="T30" fmla="*/ 2147483646 w 4408"/>
                <a:gd name="T31" fmla="*/ 2147483646 h 4408"/>
                <a:gd name="T32" fmla="*/ 2147483646 w 4408"/>
                <a:gd name="T33" fmla="*/ 2147483646 h 4408"/>
                <a:gd name="T34" fmla="*/ 2147483646 w 4408"/>
                <a:gd name="T35" fmla="*/ 2147483646 h 4408"/>
                <a:gd name="T36" fmla="*/ 2147483646 w 4408"/>
                <a:gd name="T37" fmla="*/ 2147483646 h 4408"/>
                <a:gd name="T38" fmla="*/ 2147483646 w 4408"/>
                <a:gd name="T39" fmla="*/ 2147483646 h 4408"/>
                <a:gd name="T40" fmla="*/ 2147483646 w 4408"/>
                <a:gd name="T41" fmla="*/ 2147483646 h 4408"/>
                <a:gd name="T42" fmla="*/ 2147483646 w 4408"/>
                <a:gd name="T43" fmla="*/ 2147483646 h 4408"/>
                <a:gd name="T44" fmla="*/ 2147483646 w 4408"/>
                <a:gd name="T45" fmla="*/ 2147483646 h 4408"/>
                <a:gd name="T46" fmla="*/ 2147483646 w 4408"/>
                <a:gd name="T47" fmla="*/ 2147483646 h 4408"/>
                <a:gd name="T48" fmla="*/ 2147483646 w 4408"/>
                <a:gd name="T49" fmla="*/ 2147483646 h 4408"/>
                <a:gd name="T50" fmla="*/ 2147483646 w 4408"/>
                <a:gd name="T51" fmla="*/ 2147483646 h 4408"/>
                <a:gd name="T52" fmla="*/ 2147483646 w 4408"/>
                <a:gd name="T53" fmla="*/ 2147483646 h 4408"/>
                <a:gd name="T54" fmla="*/ 2147483646 w 4408"/>
                <a:gd name="T55" fmla="*/ 2147483646 h 4408"/>
                <a:gd name="T56" fmla="*/ 2147483646 w 4408"/>
                <a:gd name="T57" fmla="*/ 2147483646 h 4408"/>
                <a:gd name="T58" fmla="*/ 2147483646 w 4408"/>
                <a:gd name="T59" fmla="*/ 2147483646 h 4408"/>
                <a:gd name="T60" fmla="*/ 2147483646 w 4408"/>
                <a:gd name="T61" fmla="*/ 2147483646 h 4408"/>
                <a:gd name="T62" fmla="*/ 2147483646 w 4408"/>
                <a:gd name="T63" fmla="*/ 2147483646 h 4408"/>
                <a:gd name="T64" fmla="*/ 2147483646 w 4408"/>
                <a:gd name="T65" fmla="*/ 2147483646 h 4408"/>
                <a:gd name="T66" fmla="*/ 2147483646 w 4408"/>
                <a:gd name="T67" fmla="*/ 2147483646 h 4408"/>
                <a:gd name="T68" fmla="*/ 2147483646 w 4408"/>
                <a:gd name="T69" fmla="*/ 2147483646 h 4408"/>
                <a:gd name="T70" fmla="*/ 2147483646 w 4408"/>
                <a:gd name="T71" fmla="*/ 2147483646 h 4408"/>
                <a:gd name="T72" fmla="*/ 2147483646 w 4408"/>
                <a:gd name="T73" fmla="*/ 2147483646 h 4408"/>
                <a:gd name="T74" fmla="*/ 2147483646 w 4408"/>
                <a:gd name="T75" fmla="*/ 2147483646 h 4408"/>
                <a:gd name="T76" fmla="*/ 2147483646 w 4408"/>
                <a:gd name="T77" fmla="*/ 2147483646 h 4408"/>
                <a:gd name="T78" fmla="*/ 2147483646 w 4408"/>
                <a:gd name="T79" fmla="*/ 2147483646 h 4408"/>
                <a:gd name="T80" fmla="*/ 2147483646 w 4408"/>
                <a:gd name="T81" fmla="*/ 2147483646 h 4408"/>
                <a:gd name="T82" fmla="*/ 2147483646 w 4408"/>
                <a:gd name="T83" fmla="*/ 2147483646 h 4408"/>
                <a:gd name="T84" fmla="*/ 2147483646 w 4408"/>
                <a:gd name="T85" fmla="*/ 2147483646 h 4408"/>
                <a:gd name="T86" fmla="*/ 2147483646 w 4408"/>
                <a:gd name="T87" fmla="*/ 2147483646 h 4408"/>
                <a:gd name="T88" fmla="*/ 2147483646 w 4408"/>
                <a:gd name="T89" fmla="*/ 2147483646 h 4408"/>
                <a:gd name="T90" fmla="*/ 2147483646 w 4408"/>
                <a:gd name="T91" fmla="*/ 2147483646 h 4408"/>
                <a:gd name="T92" fmla="*/ 2147483646 w 4408"/>
                <a:gd name="T93" fmla="*/ 2147483646 h 4408"/>
                <a:gd name="T94" fmla="*/ 2147483646 w 4408"/>
                <a:gd name="T95" fmla="*/ 2147483646 h 4408"/>
                <a:gd name="T96" fmla="*/ 2147483646 w 4408"/>
                <a:gd name="T97" fmla="*/ 2147483646 h 4408"/>
                <a:gd name="T98" fmla="*/ 2147483646 w 4408"/>
                <a:gd name="T99" fmla="*/ 2147483646 h 4408"/>
                <a:gd name="T100" fmla="*/ 2147483646 w 4408"/>
                <a:gd name="T101" fmla="*/ 2147483646 h 4408"/>
                <a:gd name="T102" fmla="*/ 2147483646 w 4408"/>
                <a:gd name="T103" fmla="*/ 2147483646 h 4408"/>
                <a:gd name="T104" fmla="*/ 2147483646 w 4408"/>
                <a:gd name="T105" fmla="*/ 2147483646 h 4408"/>
                <a:gd name="T106" fmla="*/ 2147483646 w 4408"/>
                <a:gd name="T107" fmla="*/ 2147483646 h 4408"/>
                <a:gd name="T108" fmla="*/ 2147483646 w 4408"/>
                <a:gd name="T109" fmla="*/ 2147483646 h 4408"/>
                <a:gd name="T110" fmla="*/ 2147483646 w 4408"/>
                <a:gd name="T111" fmla="*/ 2147483646 h 4408"/>
                <a:gd name="T112" fmla="*/ 2147483646 w 4408"/>
                <a:gd name="T113" fmla="*/ 2147483646 h 4408"/>
                <a:gd name="T114" fmla="*/ 2147483646 w 4408"/>
                <a:gd name="T115" fmla="*/ 2147483646 h 4408"/>
                <a:gd name="T116" fmla="*/ 2147483646 w 4408"/>
                <a:gd name="T117" fmla="*/ 2147483646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408"/>
                <a:gd name="T178" fmla="*/ 0 h 4408"/>
                <a:gd name="T179" fmla="*/ 4408 w 4408"/>
                <a:gd name="T180" fmla="*/ 4408 h 44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1519" name="文本框 30"/>
            <p:cNvSpPr>
              <a:spLocks noChangeArrowheads="1"/>
            </p:cNvSpPr>
            <p:nvPr/>
          </p:nvSpPr>
          <p:spPr bwMode="auto">
            <a:xfrm>
              <a:off x="1574800" y="5048250"/>
              <a:ext cx="1338828" cy="369332"/>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1520" name="文本框 31"/>
            <p:cNvSpPr>
              <a:spLocks noChangeArrowheads="1"/>
            </p:cNvSpPr>
            <p:nvPr/>
          </p:nvSpPr>
          <p:spPr bwMode="auto">
            <a:xfrm>
              <a:off x="4043363" y="5048250"/>
              <a:ext cx="1346200"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1521" name="文本框 32"/>
            <p:cNvSpPr>
              <a:spLocks noChangeArrowheads="1"/>
            </p:cNvSpPr>
            <p:nvPr/>
          </p:nvSpPr>
          <p:spPr bwMode="auto">
            <a:xfrm>
              <a:off x="6804025" y="5048250"/>
              <a:ext cx="1346200" cy="36988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1522" name="文本框 33"/>
            <p:cNvSpPr>
              <a:spLocks noChangeArrowheads="1"/>
            </p:cNvSpPr>
            <p:nvPr/>
          </p:nvSpPr>
          <p:spPr bwMode="auto">
            <a:xfrm>
              <a:off x="9282113" y="5048250"/>
              <a:ext cx="1347787" cy="369888"/>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请输入标题</a:t>
              </a:r>
              <a:endParaRPr lang="zh-CN" altLang="en-US">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1523" name="TextBox 15"/>
            <p:cNvSpPr>
              <a:spLocks noChangeArrowheads="1"/>
            </p:cNvSpPr>
            <p:nvPr/>
          </p:nvSpPr>
          <p:spPr bwMode="auto">
            <a:xfrm>
              <a:off x="12461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endPar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1524" name="TextBox 15"/>
            <p:cNvSpPr>
              <a:spLocks noChangeArrowheads="1"/>
            </p:cNvSpPr>
            <p:nvPr/>
          </p:nvSpPr>
          <p:spPr bwMode="auto">
            <a:xfrm>
              <a:off x="3698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endPar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1525" name="TextBox 15"/>
            <p:cNvSpPr>
              <a:spLocks noChangeArrowheads="1"/>
            </p:cNvSpPr>
            <p:nvPr/>
          </p:nvSpPr>
          <p:spPr bwMode="auto">
            <a:xfrm>
              <a:off x="6415088"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endPar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1526" name="TextBox 15"/>
            <p:cNvSpPr>
              <a:spLocks noChangeArrowheads="1"/>
            </p:cNvSpPr>
            <p:nvPr/>
          </p:nvSpPr>
          <p:spPr bwMode="auto">
            <a:xfrm>
              <a:off x="8905875" y="5611813"/>
              <a:ext cx="200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endPar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sp>
        <p:nvSpPr>
          <p:cNvPr id="40"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41" name="图片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文本框 41"/>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叁</a:t>
            </a:r>
            <a:endParaRPr lang="zh-CN" altLang="en-US" sz="2800" b="1">
              <a:latin typeface="叶根友毛笔行书简体2012版" panose="02010601030101010101" pitchFamily="2" charset="-122"/>
              <a:ea typeface="叶根友毛笔行书简体2012版"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13"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叁</a:t>
            </a:r>
            <a:endParaRPr lang="zh-CN" altLang="en-US" sz="2800" b="1">
              <a:latin typeface="叶根友毛笔行书简体2012版" panose="02010601030101010101" pitchFamily="2" charset="-122"/>
              <a:ea typeface="叶根友毛笔行书简体2012版" panose="02010601030101010101" pitchFamily="2" charset="-122"/>
            </a:endParaRPr>
          </a:p>
        </p:txBody>
      </p:sp>
      <p:pic>
        <p:nvPicPr>
          <p:cNvPr id="15"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50" y="1282700"/>
            <a:ext cx="1006792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2436813" y="2184400"/>
            <a:ext cx="7442200" cy="3514725"/>
            <a:chOff x="2436813" y="2184400"/>
            <a:chExt cx="7442200" cy="3514725"/>
          </a:xfrm>
        </p:grpSpPr>
        <p:pic>
          <p:nvPicPr>
            <p:cNvPr id="17" name="图片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6813" y="3276600"/>
              <a:ext cx="3430587"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425" y="3276600"/>
              <a:ext cx="3430588"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4241800" y="2184400"/>
              <a:ext cx="3683000" cy="646331"/>
            </a:xfrm>
            <a:prstGeom prst="rect">
              <a:avLst/>
            </a:prstGeom>
            <a:noFill/>
          </p:spPr>
          <p:txBody>
            <a:bodyPr wrap="square" rtlCol="0">
              <a:spAutoFit/>
            </a:bodyPr>
            <a:lstStyle/>
            <a:p>
              <a:pPr algn="ctr"/>
              <a:r>
                <a:rPr lang="zh-CN" altLang="en-US" sz="3600">
                  <a:solidFill>
                    <a:schemeClr val="tx1">
                      <a:lumMod val="85000"/>
                      <a:lumOff val="15000"/>
                    </a:schemeClr>
                  </a:solidFill>
                  <a:latin typeface="叶根友毛笔行书简体2012版" panose="02010601030101010101" pitchFamily="2" charset="-122"/>
                  <a:ea typeface="叶根友毛笔行书简体2012版" panose="02010601030101010101" pitchFamily="2" charset="-122"/>
                </a:rPr>
                <a:t>请输入标题</a:t>
              </a:r>
              <a:endParaRPr lang="zh-CN" altLang="en-US" sz="3600">
                <a:solidFill>
                  <a:schemeClr val="tx1">
                    <a:lumMod val="85000"/>
                    <a:lumOff val="15000"/>
                  </a:schemeClr>
                </a:solidFill>
                <a:latin typeface="叶根友毛笔行书简体2012版" panose="02010601030101010101" pitchFamily="2" charset="-122"/>
                <a:ea typeface="叶根友毛笔行书简体2012版" panose="02010601030101010101" pitchFamily="2" charset="-122"/>
              </a:endParaRPr>
            </a:p>
          </p:txBody>
        </p:sp>
        <p:sp>
          <p:nvSpPr>
            <p:cNvPr id="26" name="矩形 8"/>
            <p:cNvSpPr>
              <a:spLocks noChangeArrowheads="1"/>
            </p:cNvSpPr>
            <p:nvPr/>
          </p:nvSpPr>
          <p:spPr bwMode="auto">
            <a:xfrm>
              <a:off x="2711450" y="4068763"/>
              <a:ext cx="269240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2000"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点击添加内容文本</a:t>
              </a:r>
              <a:endParaRPr lang="en-US" altLang="zh-CN" sz="2000" b="1">
                <a:solidFill>
                  <a:srgbClr val="4D4D4D"/>
                </a:solidFill>
                <a:latin typeface="华文新魏" panose="02010800040101010101" pitchFamily="2" charset="-122"/>
                <a:ea typeface="华文新魏" panose="02010800040101010101" pitchFamily="2" charset="-122"/>
                <a:sym typeface="宋体" panose="02010600030101010101" pitchFamily="2" charset="-122"/>
              </a:endParaRPr>
            </a:p>
            <a:p>
              <a:pPr algn="ctr" eaLnBrk="1" hangingPunct="1">
                <a:lnSpc>
                  <a:spcPct val="130000"/>
                </a:lnSpc>
              </a:pPr>
              <a:r>
                <a:rPr lang="zh-CN" altLang="en-US"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lnSpc>
                  <a:spcPct val="130000"/>
                </a:lnSpc>
              </a:pPr>
              <a:r>
                <a:rPr lang="zh-CN" altLang="en-US"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a:p>
          </p:txBody>
        </p:sp>
        <p:sp>
          <p:nvSpPr>
            <p:cNvPr id="28" name="矩形 8"/>
            <p:cNvSpPr>
              <a:spLocks noChangeArrowheads="1"/>
            </p:cNvSpPr>
            <p:nvPr/>
          </p:nvSpPr>
          <p:spPr bwMode="auto">
            <a:xfrm>
              <a:off x="6851650" y="4068763"/>
              <a:ext cx="2692400"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zh-CN" altLang="en-US" sz="2000"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点击添加内容文本</a:t>
              </a:r>
              <a:endParaRPr lang="en-US" altLang="zh-CN" sz="2000" b="1">
                <a:solidFill>
                  <a:srgbClr val="4D4D4D"/>
                </a:solidFill>
                <a:latin typeface="华文新魏" panose="02010800040101010101" pitchFamily="2" charset="-122"/>
                <a:ea typeface="华文新魏" panose="02010800040101010101" pitchFamily="2" charset="-122"/>
                <a:sym typeface="宋体" panose="02010600030101010101" pitchFamily="2" charset="-122"/>
              </a:endParaRPr>
            </a:p>
            <a:p>
              <a:pPr algn="ctr" eaLnBrk="1" hangingPunct="1">
                <a:lnSpc>
                  <a:spcPct val="130000"/>
                </a:lnSpc>
              </a:pPr>
              <a:r>
                <a:rPr lang="zh-CN" altLang="en-US"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lnSpc>
                  <a:spcPct val="130000"/>
                </a:lnSpc>
              </a:pPr>
              <a:r>
                <a:rPr lang="zh-CN" altLang="en-US" sz="14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par>
                                <p:cTn id="8" presetID="10" presetClass="entr" presetSubtype="0"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5980113" y="1317625"/>
            <a:ext cx="4564062" cy="1168400"/>
            <a:chOff x="5980113" y="1317625"/>
            <a:chExt cx="4564062" cy="1168400"/>
          </a:xfrm>
        </p:grpSpPr>
        <p:grpSp>
          <p:nvGrpSpPr>
            <p:cNvPr id="3077" name="组合 7"/>
            <p:cNvGrpSpPr/>
            <p:nvPr/>
          </p:nvGrpSpPr>
          <p:grpSpPr bwMode="auto">
            <a:xfrm>
              <a:off x="5980113" y="1317625"/>
              <a:ext cx="1235075" cy="1168400"/>
              <a:chOff x="0" y="0"/>
              <a:chExt cx="1235075" cy="1168400"/>
            </a:xfrm>
          </p:grpSpPr>
          <p:pic>
            <p:nvPicPr>
              <p:cNvPr id="308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矩形 6"/>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壹</a:t>
                </a:r>
                <a:endParaRPr lang="zh-CN" altLang="en-US"/>
              </a:p>
            </p:txBody>
          </p:sp>
        </p:grpSp>
        <p:sp>
          <p:nvSpPr>
            <p:cNvPr id="3079" name="文本框 12"/>
            <p:cNvSpPr>
              <a:spLocks noChangeArrowheads="1"/>
            </p:cNvSpPr>
            <p:nvPr/>
          </p:nvSpPr>
          <p:spPr bwMode="auto">
            <a:xfrm flipH="1">
              <a:off x="7015163" y="1685925"/>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华文新魏" panose="02010800040101010101" pitchFamily="2" charset="-122"/>
                  <a:ea typeface="华文新魏" panose="02010800040101010101" pitchFamily="2" charset="-122"/>
                  <a:sym typeface="Verdana" panose="020B0604030504040204" pitchFamily="34" charset="0"/>
                </a:rPr>
                <a:t>        点击添加文本内容标题</a:t>
              </a:r>
              <a:endParaRPr lang="zh-CN" altLang="en-US"/>
            </a:p>
          </p:txBody>
        </p:sp>
      </p:grpSp>
      <p:grpSp>
        <p:nvGrpSpPr>
          <p:cNvPr id="3" name="组合 2"/>
          <p:cNvGrpSpPr/>
          <p:nvPr/>
        </p:nvGrpSpPr>
        <p:grpSpPr>
          <a:xfrm>
            <a:off x="5980113" y="2492375"/>
            <a:ext cx="4564062" cy="1168400"/>
            <a:chOff x="5980113" y="2492375"/>
            <a:chExt cx="4564062" cy="1168400"/>
          </a:xfrm>
        </p:grpSpPr>
        <p:grpSp>
          <p:nvGrpSpPr>
            <p:cNvPr id="3078" name="组合 34"/>
            <p:cNvGrpSpPr/>
            <p:nvPr/>
          </p:nvGrpSpPr>
          <p:grpSpPr bwMode="auto">
            <a:xfrm>
              <a:off x="5980113" y="2492375"/>
              <a:ext cx="1235075" cy="1168400"/>
              <a:chOff x="0" y="0"/>
              <a:chExt cx="1235075" cy="1168400"/>
            </a:xfrm>
          </p:grpSpPr>
          <p:pic>
            <p:nvPicPr>
              <p:cNvPr id="3087"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矩形 38"/>
              <p:cNvSpPr>
                <a:spLocks noChangeArrowheads="1"/>
              </p:cNvSpPr>
              <p:nvPr/>
            </p:nvSpPr>
            <p:spPr bwMode="auto">
              <a:xfrm>
                <a:off x="345666"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贰</a:t>
                </a:r>
                <a:endParaRPr lang="zh-CN" altLang="en-US"/>
              </a:p>
            </p:txBody>
          </p:sp>
        </p:grpSp>
        <p:sp>
          <p:nvSpPr>
            <p:cNvPr id="3080" name="文本框 31"/>
            <p:cNvSpPr>
              <a:spLocks noChangeArrowheads="1"/>
            </p:cNvSpPr>
            <p:nvPr/>
          </p:nvSpPr>
          <p:spPr bwMode="auto">
            <a:xfrm flipH="1">
              <a:off x="7015163" y="2862263"/>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华文新魏" panose="02010800040101010101" pitchFamily="2" charset="-122"/>
                  <a:ea typeface="华文新魏" panose="02010800040101010101" pitchFamily="2" charset="-122"/>
                  <a:sym typeface="Verdana" panose="020B0604030504040204" pitchFamily="34" charset="0"/>
                </a:rPr>
                <a:t>        点击添加文本内容标题</a:t>
              </a:r>
              <a:endParaRPr lang="zh-CN" altLang="en-US"/>
            </a:p>
          </p:txBody>
        </p:sp>
      </p:grpSp>
      <p:grpSp>
        <p:nvGrpSpPr>
          <p:cNvPr id="4" name="组合 3"/>
          <p:cNvGrpSpPr/>
          <p:nvPr/>
        </p:nvGrpSpPr>
        <p:grpSpPr>
          <a:xfrm>
            <a:off x="5980113" y="3665538"/>
            <a:ext cx="4564062" cy="1168400"/>
            <a:chOff x="5980113" y="3665538"/>
            <a:chExt cx="4564062" cy="1168400"/>
          </a:xfrm>
        </p:grpSpPr>
        <p:grpSp>
          <p:nvGrpSpPr>
            <p:cNvPr id="3076" name="组合 43"/>
            <p:cNvGrpSpPr/>
            <p:nvPr/>
          </p:nvGrpSpPr>
          <p:grpSpPr bwMode="auto">
            <a:xfrm>
              <a:off x="5980113" y="3665538"/>
              <a:ext cx="1235075" cy="1168400"/>
              <a:chOff x="0" y="0"/>
              <a:chExt cx="1235075" cy="1168400"/>
            </a:xfrm>
          </p:grpSpPr>
          <p:pic>
            <p:nvPicPr>
              <p:cNvPr id="3091"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 name="矩形 44"/>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叁</a:t>
                </a:r>
                <a:endPar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endParaRPr>
              </a:p>
            </p:txBody>
          </p:sp>
        </p:grpSp>
        <p:sp>
          <p:nvSpPr>
            <p:cNvPr id="3081" name="文本框 36"/>
            <p:cNvSpPr>
              <a:spLocks noChangeArrowheads="1"/>
            </p:cNvSpPr>
            <p:nvPr/>
          </p:nvSpPr>
          <p:spPr bwMode="auto">
            <a:xfrm flipH="1">
              <a:off x="7015163" y="4038600"/>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华文新魏" panose="02010800040101010101" pitchFamily="2" charset="-122"/>
                  <a:ea typeface="华文新魏" panose="02010800040101010101" pitchFamily="2" charset="-122"/>
                  <a:sym typeface="Verdana" panose="020B0604030504040204" pitchFamily="34" charset="0"/>
                </a:rPr>
                <a:t>        点击添加文本内容标题</a:t>
              </a:r>
              <a:endParaRPr lang="zh-CN" altLang="en-US"/>
            </a:p>
          </p:txBody>
        </p:sp>
      </p:grpSp>
      <p:grpSp>
        <p:nvGrpSpPr>
          <p:cNvPr id="5" name="组合 4"/>
          <p:cNvGrpSpPr/>
          <p:nvPr/>
        </p:nvGrpSpPr>
        <p:grpSpPr>
          <a:xfrm>
            <a:off x="5980113" y="4838700"/>
            <a:ext cx="4564062" cy="1168400"/>
            <a:chOff x="5980113" y="4838700"/>
            <a:chExt cx="4564062" cy="1168400"/>
          </a:xfrm>
        </p:grpSpPr>
        <p:grpSp>
          <p:nvGrpSpPr>
            <p:cNvPr id="3075" name="组合 46"/>
            <p:cNvGrpSpPr/>
            <p:nvPr/>
          </p:nvGrpSpPr>
          <p:grpSpPr bwMode="auto">
            <a:xfrm>
              <a:off x="5980113" y="4838700"/>
              <a:ext cx="1235075" cy="1168400"/>
              <a:chOff x="0" y="0"/>
              <a:chExt cx="1235075" cy="1168400"/>
            </a:xfrm>
          </p:grpSpPr>
          <p:pic>
            <p:nvPicPr>
              <p:cNvPr id="3093"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矩形 47"/>
              <p:cNvSpPr>
                <a:spLocks noChangeArrowheads="1"/>
              </p:cNvSpPr>
              <p:nvPr/>
            </p:nvSpPr>
            <p:spPr bwMode="auto">
              <a:xfrm>
                <a:off x="345667" y="314825"/>
                <a:ext cx="543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rPr>
                  <a:t>肆</a:t>
                </a:r>
                <a:endParaRPr lang="zh-CN" altLang="en-US" sz="2800">
                  <a:solidFill>
                    <a:srgbClr val="262626"/>
                  </a:solidFill>
                  <a:latin typeface="华文行楷" panose="02010800040101010101" pitchFamily="2" charset="-122"/>
                  <a:ea typeface="华文行楷" panose="02010800040101010101" pitchFamily="2" charset="-122"/>
                  <a:sym typeface="华文行楷" panose="02010800040101010101" pitchFamily="2" charset="-122"/>
                </a:endParaRPr>
              </a:p>
            </p:txBody>
          </p:sp>
        </p:grpSp>
        <p:sp>
          <p:nvSpPr>
            <p:cNvPr id="3082" name="文本框 41"/>
            <p:cNvSpPr>
              <a:spLocks noChangeArrowheads="1"/>
            </p:cNvSpPr>
            <p:nvPr/>
          </p:nvSpPr>
          <p:spPr bwMode="auto">
            <a:xfrm flipH="1">
              <a:off x="7015163" y="5214938"/>
              <a:ext cx="3529012" cy="415925"/>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华文新魏" panose="02010800040101010101" pitchFamily="2" charset="-122"/>
                  <a:ea typeface="华文新魏" panose="02010800040101010101" pitchFamily="2" charset="-122"/>
                  <a:sym typeface="Verdana" panose="020B0604030504040204" pitchFamily="34" charset="0"/>
                </a:rPr>
                <a:t>        点击添加文本内容标题</a:t>
              </a:r>
              <a:endParaRPr lang="zh-CN" altLang="en-US"/>
            </a:p>
          </p:txBody>
        </p:sp>
      </p:grpSp>
      <p:pic>
        <p:nvPicPr>
          <p:cNvPr id="3083" name="图片 10"/>
          <p:cNvPicPr>
            <a:picLocks noChangeAspect="1" noChangeArrowheads="1"/>
          </p:cNvPicPr>
          <p:nvPr/>
        </p:nvPicPr>
        <p:blipFill>
          <a:blip r:embed="rId3" cstate="print">
            <a:extLst>
              <a:ext uri="{28A0092B-C50C-407E-A947-70E740481C1C}">
                <a14:useLocalDpi xmlns:a14="http://schemas.microsoft.com/office/drawing/2010/main" val="0"/>
              </a:ext>
            </a:extLst>
          </a:blip>
          <a:srcRect l="6421" t="5219" r="46947" b="43053"/>
          <a:stretch>
            <a:fillRect/>
          </a:stretch>
        </p:blipFill>
        <p:spPr bwMode="auto">
          <a:xfrm>
            <a:off x="2292350" y="3595688"/>
            <a:ext cx="10398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图片 11"/>
          <p:cNvPicPr>
            <a:picLocks noChangeAspect="1" noChangeArrowheads="1"/>
          </p:cNvPicPr>
          <p:nvPr/>
        </p:nvPicPr>
        <p:blipFill>
          <a:blip r:embed="rId4"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6475" y="1839913"/>
            <a:ext cx="119221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图片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3900" y="3252788"/>
            <a:ext cx="1643063" cy="154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fade">
                                          <p:cBhvr>
                                            <p:cTn id="7" dur="750"/>
                                            <p:tgtEl>
                                              <p:spTgt spid="3084"/>
                                            </p:tgtEl>
                                          </p:cBhvr>
                                        </p:animEffect>
                                      </p:childTnLst>
                                    </p:cTn>
                                  </p:par>
                                  <p:par>
                                    <p:cTn id="8" presetID="10" presetClass="entr" presetSubtype="0" fill="hold" nodeType="withEffect">
                                      <p:stCondLst>
                                        <p:cond delay="0"/>
                                      </p:stCondLst>
                                      <p:childTnLst>
                                        <p:set>
                                          <p:cBhvr>
                                            <p:cTn id="9" dur="1" fill="hold">
                                              <p:stCondLst>
                                                <p:cond delay="0"/>
                                              </p:stCondLst>
                                            </p:cTn>
                                            <p:tgtEl>
                                              <p:spTgt spid="3083"/>
                                            </p:tgtEl>
                                            <p:attrNameLst>
                                              <p:attrName>style.visibility</p:attrName>
                                            </p:attrNameLst>
                                          </p:cBhvr>
                                          <p:to>
                                            <p:strVal val="visible"/>
                                          </p:to>
                                        </p:set>
                                        <p:animEffect transition="in" filter="fade">
                                          <p:cBhvr>
                                            <p:cTn id="10" dur="750"/>
                                            <p:tgtEl>
                                              <p:spTgt spid="3083"/>
                                            </p:tgtEl>
                                          </p:cBhvr>
                                        </p:animEffect>
                                      </p:childTnLst>
                                    </p:cTn>
                                  </p:par>
                                  <p:par>
                                    <p:cTn id="11" presetID="10" presetClass="entr" presetSubtype="0" fill="hold" nodeType="withEffect">
                                      <p:stCondLst>
                                        <p:cond delay="500"/>
                                      </p:stCondLst>
                                      <p:childTnLst>
                                        <p:set>
                                          <p:cBhvr>
                                            <p:cTn id="12" dur="1" fill="hold">
                                              <p:stCondLst>
                                                <p:cond delay="0"/>
                                              </p:stCondLst>
                                            </p:cTn>
                                            <p:tgtEl>
                                              <p:spTgt spid="3085"/>
                                            </p:tgtEl>
                                            <p:attrNameLst>
                                              <p:attrName>style.visibility</p:attrName>
                                            </p:attrNameLst>
                                          </p:cBhvr>
                                          <p:to>
                                            <p:strVal val="visible"/>
                                          </p:to>
                                        </p:set>
                                        <p:animEffect transition="in" filter="fade">
                                          <p:cBhvr>
                                            <p:cTn id="13" dur="500"/>
                                            <p:tgtEl>
                                              <p:spTgt spid="3085"/>
                                            </p:tgtEl>
                                          </p:cBhvr>
                                        </p:animEffect>
                                      </p:childTnLst>
                                    </p:cTn>
                                  </p:par>
                                  <p:par>
                                    <p:cTn id="14" presetID="10" presetClass="entr" presetSubtype="0" fill="hold" nodeType="withEffect">
                                      <p:stCondLst>
                                        <p:cond delay="500"/>
                                      </p:stCondLst>
                                      <p:childTnLst>
                                        <p:set>
                                          <p:cBhvr>
                                            <p:cTn id="15" dur="1" fill="hold">
                                              <p:stCondLst>
                                                <p:cond delay="0"/>
                                              </p:stCondLst>
                                            </p:cTn>
                                            <p:tgtEl>
                                              <p:spTgt spid="3086"/>
                                            </p:tgtEl>
                                            <p:attrNameLst>
                                              <p:attrName>style.visibility</p:attrName>
                                            </p:attrNameLst>
                                          </p:cBhvr>
                                          <p:to>
                                            <p:strVal val="visible"/>
                                          </p:to>
                                        </p:set>
                                        <p:animEffect transition="in" filter="fade">
                                          <p:cBhvr>
                                            <p:cTn id="16" dur="500"/>
                                            <p:tgtEl>
                                              <p:spTgt spid="3086"/>
                                            </p:tgtEl>
                                          </p:cBhvr>
                                        </p:animEffect>
                                      </p:childTnLst>
                                    </p:cTn>
                                  </p:par>
                                  <p:par>
                                    <p:cTn id="17" presetID="2" presetClass="entr" presetSubtype="2" fill="hold" nodeType="withEffect" p14:presetBounceEnd="15000">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14:bounceEnd="15000">
                                          <p:cBhvr additive="base">
                                            <p:cTn id="19" dur="1000" fill="hold"/>
                                            <p:tgtEl>
                                              <p:spTgt spid="2"/>
                                            </p:tgtEl>
                                            <p:attrNameLst>
                                              <p:attrName>ppt_x</p:attrName>
                                            </p:attrNameLst>
                                          </p:cBhvr>
                                          <p:tavLst>
                                            <p:tav tm="0">
                                              <p:val>
                                                <p:strVal val="1+#ppt_w/2"/>
                                              </p:val>
                                            </p:tav>
                                            <p:tav tm="100000">
                                              <p:val>
                                                <p:strVal val="#ppt_x"/>
                                              </p:val>
                                            </p:tav>
                                          </p:tavLst>
                                        </p:anim>
                                        <p:anim calcmode="lin" valueType="num" p14:bounceEnd="15000">
                                          <p:cBhvr additive="base">
                                            <p:cTn id="20" dur="10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15000">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14:bounceEnd="15000">
                                          <p:cBhvr additive="base">
                                            <p:cTn id="23" dur="1000" fill="hold"/>
                                            <p:tgtEl>
                                              <p:spTgt spid="3"/>
                                            </p:tgtEl>
                                            <p:attrNameLst>
                                              <p:attrName>ppt_x</p:attrName>
                                            </p:attrNameLst>
                                          </p:cBhvr>
                                          <p:tavLst>
                                            <p:tav tm="0">
                                              <p:val>
                                                <p:strVal val="1+#ppt_w/2"/>
                                              </p:val>
                                            </p:tav>
                                            <p:tav tm="100000">
                                              <p:val>
                                                <p:strVal val="#ppt_x"/>
                                              </p:val>
                                            </p:tav>
                                          </p:tavLst>
                                        </p:anim>
                                        <p:anim calcmode="lin" valueType="num" p14:bounceEnd="15000">
                                          <p:cBhvr additive="base">
                                            <p:cTn id="24" dur="10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15000">
                                      <p:stCondLst>
                                        <p:cond delay="1500"/>
                                      </p:stCondLst>
                                      <p:childTnLst>
                                        <p:set>
                                          <p:cBhvr>
                                            <p:cTn id="26" dur="1" fill="hold">
                                              <p:stCondLst>
                                                <p:cond delay="0"/>
                                              </p:stCondLst>
                                            </p:cTn>
                                            <p:tgtEl>
                                              <p:spTgt spid="4"/>
                                            </p:tgtEl>
                                            <p:attrNameLst>
                                              <p:attrName>style.visibility</p:attrName>
                                            </p:attrNameLst>
                                          </p:cBhvr>
                                          <p:to>
                                            <p:strVal val="visible"/>
                                          </p:to>
                                        </p:set>
                                        <p:anim calcmode="lin" valueType="num" p14:bounceEnd="15000">
                                          <p:cBhvr additive="base">
                                            <p:cTn id="27" dur="1000" fill="hold"/>
                                            <p:tgtEl>
                                              <p:spTgt spid="4"/>
                                            </p:tgtEl>
                                            <p:attrNameLst>
                                              <p:attrName>ppt_x</p:attrName>
                                            </p:attrNameLst>
                                          </p:cBhvr>
                                          <p:tavLst>
                                            <p:tav tm="0">
                                              <p:val>
                                                <p:strVal val="1+#ppt_w/2"/>
                                              </p:val>
                                            </p:tav>
                                            <p:tav tm="100000">
                                              <p:val>
                                                <p:strVal val="#ppt_x"/>
                                              </p:val>
                                            </p:tav>
                                          </p:tavLst>
                                        </p:anim>
                                        <p:anim calcmode="lin" valueType="num" p14:bounceEnd="15000">
                                          <p:cBhvr additive="base">
                                            <p:cTn id="28" dur="10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15000">
                                      <p:stCondLst>
                                        <p:cond delay="2000"/>
                                      </p:stCondLst>
                                      <p:childTnLst>
                                        <p:set>
                                          <p:cBhvr>
                                            <p:cTn id="30" dur="1" fill="hold">
                                              <p:stCondLst>
                                                <p:cond delay="0"/>
                                              </p:stCondLst>
                                            </p:cTn>
                                            <p:tgtEl>
                                              <p:spTgt spid="5"/>
                                            </p:tgtEl>
                                            <p:attrNameLst>
                                              <p:attrName>style.visibility</p:attrName>
                                            </p:attrNameLst>
                                          </p:cBhvr>
                                          <p:to>
                                            <p:strVal val="visible"/>
                                          </p:to>
                                        </p:set>
                                        <p:anim calcmode="lin" valueType="num" p14:bounceEnd="15000">
                                          <p:cBhvr additive="base">
                                            <p:cTn id="31" dur="1000" fill="hold"/>
                                            <p:tgtEl>
                                              <p:spTgt spid="5"/>
                                            </p:tgtEl>
                                            <p:attrNameLst>
                                              <p:attrName>ppt_x</p:attrName>
                                            </p:attrNameLst>
                                          </p:cBhvr>
                                          <p:tavLst>
                                            <p:tav tm="0">
                                              <p:val>
                                                <p:strVal val="1+#ppt_w/2"/>
                                              </p:val>
                                            </p:tav>
                                            <p:tav tm="100000">
                                              <p:val>
                                                <p:strVal val="#ppt_x"/>
                                              </p:val>
                                            </p:tav>
                                          </p:tavLst>
                                        </p:anim>
                                        <p:anim calcmode="lin" valueType="num" p14:bounceEnd="15000">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fade">
                                          <p:cBhvr>
                                            <p:cTn id="7" dur="750"/>
                                            <p:tgtEl>
                                              <p:spTgt spid="3084"/>
                                            </p:tgtEl>
                                          </p:cBhvr>
                                        </p:animEffect>
                                      </p:childTnLst>
                                    </p:cTn>
                                  </p:par>
                                  <p:par>
                                    <p:cTn id="8" presetID="10" presetClass="entr" presetSubtype="0" fill="hold" nodeType="withEffect">
                                      <p:stCondLst>
                                        <p:cond delay="0"/>
                                      </p:stCondLst>
                                      <p:childTnLst>
                                        <p:set>
                                          <p:cBhvr>
                                            <p:cTn id="9" dur="1" fill="hold">
                                              <p:stCondLst>
                                                <p:cond delay="0"/>
                                              </p:stCondLst>
                                            </p:cTn>
                                            <p:tgtEl>
                                              <p:spTgt spid="3083"/>
                                            </p:tgtEl>
                                            <p:attrNameLst>
                                              <p:attrName>style.visibility</p:attrName>
                                            </p:attrNameLst>
                                          </p:cBhvr>
                                          <p:to>
                                            <p:strVal val="visible"/>
                                          </p:to>
                                        </p:set>
                                        <p:animEffect transition="in" filter="fade">
                                          <p:cBhvr>
                                            <p:cTn id="10" dur="750"/>
                                            <p:tgtEl>
                                              <p:spTgt spid="3083"/>
                                            </p:tgtEl>
                                          </p:cBhvr>
                                        </p:animEffect>
                                      </p:childTnLst>
                                    </p:cTn>
                                  </p:par>
                                  <p:par>
                                    <p:cTn id="11" presetID="10" presetClass="entr" presetSubtype="0" fill="hold" nodeType="withEffect">
                                      <p:stCondLst>
                                        <p:cond delay="500"/>
                                      </p:stCondLst>
                                      <p:childTnLst>
                                        <p:set>
                                          <p:cBhvr>
                                            <p:cTn id="12" dur="1" fill="hold">
                                              <p:stCondLst>
                                                <p:cond delay="0"/>
                                              </p:stCondLst>
                                            </p:cTn>
                                            <p:tgtEl>
                                              <p:spTgt spid="3085"/>
                                            </p:tgtEl>
                                            <p:attrNameLst>
                                              <p:attrName>style.visibility</p:attrName>
                                            </p:attrNameLst>
                                          </p:cBhvr>
                                          <p:to>
                                            <p:strVal val="visible"/>
                                          </p:to>
                                        </p:set>
                                        <p:animEffect transition="in" filter="fade">
                                          <p:cBhvr>
                                            <p:cTn id="13" dur="500"/>
                                            <p:tgtEl>
                                              <p:spTgt spid="3085"/>
                                            </p:tgtEl>
                                          </p:cBhvr>
                                        </p:animEffect>
                                      </p:childTnLst>
                                    </p:cTn>
                                  </p:par>
                                  <p:par>
                                    <p:cTn id="14" presetID="10" presetClass="entr" presetSubtype="0" fill="hold" nodeType="withEffect">
                                      <p:stCondLst>
                                        <p:cond delay="500"/>
                                      </p:stCondLst>
                                      <p:childTnLst>
                                        <p:set>
                                          <p:cBhvr>
                                            <p:cTn id="15" dur="1" fill="hold">
                                              <p:stCondLst>
                                                <p:cond delay="0"/>
                                              </p:stCondLst>
                                            </p:cTn>
                                            <p:tgtEl>
                                              <p:spTgt spid="3086"/>
                                            </p:tgtEl>
                                            <p:attrNameLst>
                                              <p:attrName>style.visibility</p:attrName>
                                            </p:attrNameLst>
                                          </p:cBhvr>
                                          <p:to>
                                            <p:strVal val="visible"/>
                                          </p:to>
                                        </p:set>
                                        <p:animEffect transition="in" filter="fade">
                                          <p:cBhvr>
                                            <p:cTn id="16" dur="500"/>
                                            <p:tgtEl>
                                              <p:spTgt spid="3086"/>
                                            </p:tgtEl>
                                          </p:cBhvr>
                                        </p:animEffect>
                                      </p:childTnLst>
                                    </p:cTn>
                                  </p:par>
                                  <p:par>
                                    <p:cTn id="17" presetID="2" presetClass="entr" presetSubtype="2"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1+#ppt_w/2"/>
                                              </p:val>
                                            </p:tav>
                                            <p:tav tm="100000">
                                              <p:val>
                                                <p:strVal val="#ppt_x"/>
                                              </p:val>
                                            </p:tav>
                                          </p:tavLst>
                                        </p:anim>
                                        <p:anim calcmode="lin" valueType="num">
                                          <p:cBhvr additive="base">
                                            <p:cTn id="24" dur="1000" fill="hold"/>
                                            <p:tgtEl>
                                              <p:spTgt spid="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5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1+#ppt_w/2"/>
                                              </p:val>
                                            </p:tav>
                                            <p:tav tm="100000">
                                              <p:val>
                                                <p:strVal val="#ppt_x"/>
                                              </p:val>
                                            </p:tav>
                                          </p:tavLst>
                                        </p:anim>
                                        <p:anim calcmode="lin" valueType="num">
                                          <p:cBhvr additive="base">
                                            <p:cTn id="28" dur="10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0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1+#ppt_w/2"/>
                                              </p:val>
                                            </p:tav>
                                            <p:tav tm="100000">
                                              <p:val>
                                                <p:strVal val="#ppt_x"/>
                                              </p:val>
                                            </p:tav>
                                          </p:tavLst>
                                        </p:anim>
                                        <p:anim calcmode="lin" valueType="num">
                                          <p:cBhvr additive="base">
                                            <p:cTn id="3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728788" y="742950"/>
            <a:ext cx="3560762" cy="5553075"/>
            <a:chOff x="1728788" y="742950"/>
            <a:chExt cx="3560762" cy="5553075"/>
          </a:xfrm>
        </p:grpSpPr>
        <p:pic>
          <p:nvPicPr>
            <p:cNvPr id="23555" name="中心墨点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http://www.shufaziti.com/datafile/op/gif/2/2653/1210_41.gif"/>
            <p:cNvPicPr>
              <a:picLocks noChangeAspect="1" noChangeArrowheads="1"/>
            </p:cNvPicPr>
            <p:nvPr/>
          </p:nvPicPr>
          <p:blipFill>
            <a:blip r:embed="rId3" cstate="print">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2" descr="http://www.shufaziti.com/datafile/op/gif/4/4602/1403_75.gif"/>
            <p:cNvPicPr>
              <a:picLocks noChangeAspect="1" noChangeArrowheads="1"/>
            </p:cNvPicPr>
            <p:nvPr/>
          </p:nvPicPr>
          <p:blipFill>
            <a:blip r:embed="rId4" cstate="print">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pPr>
              <a:r>
                <a:rPr lang="zh-CN" altLang="en-US" sz="2000" b="1">
                  <a:latin typeface="叶根友毛笔行书简体2012版" panose="02010601030101010101" pitchFamily="2" charset="-122"/>
                  <a:ea typeface="叶根友毛笔行书简体2012版" panose="02010601030101010101" pitchFamily="2" charset="-122"/>
                  <a:sym typeface="微软雅黑" panose="020B0503020204020204" pitchFamily="34" charset="-122"/>
                </a:rPr>
                <a:t>肆</a:t>
              </a:r>
              <a:endParaRPr lang="zh-CN" altLang="en-US" sz="2000" b="1">
                <a:latin typeface="叶根友毛笔行书简体2012版" panose="02010601030101010101" pitchFamily="2" charset="-122"/>
                <a:ea typeface="叶根友毛笔行书简体2012版" panose="02010601030101010101" pitchFamily="2" charset="-122"/>
                <a:sym typeface="微软雅黑" panose="020B0503020204020204" pitchFamily="34" charset="-122"/>
              </a:endParaRPr>
            </a:p>
          </p:txBody>
        </p:sp>
        <p:pic>
          <p:nvPicPr>
            <p:cNvPr id="23561" name="图片 10"/>
            <p:cNvPicPr>
              <a:picLocks noChangeAspect="1" noChangeArrowheads="1"/>
            </p:cNvPicPr>
            <p:nvPr/>
          </p:nvPicPr>
          <p:blipFill>
            <a:blip r:embed="rId6" cstate="print">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图片 11"/>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a:xfrm>
            <a:off x="5157788" y="3041650"/>
            <a:ext cx="5146675" cy="1282658"/>
            <a:chOff x="5157788" y="3041650"/>
            <a:chExt cx="5146675" cy="1282658"/>
          </a:xfrm>
        </p:grpSpPr>
        <p:pic>
          <p:nvPicPr>
            <p:cNvPr id="23556" name="图片 12"/>
            <p:cNvPicPr>
              <a:picLocks noChangeAspect="1" noChangeArrowheads="1"/>
            </p:cNvPicPr>
            <p:nvPr/>
          </p:nvPicPr>
          <p:blipFill>
            <a:blip r:embed="rId8">
              <a:extLst>
                <a:ext uri="{28A0092B-C50C-407E-A947-70E740481C1C}">
                  <a14:useLocalDpi xmlns:a14="http://schemas.microsoft.com/office/drawing/2010/main" val="0"/>
                </a:ext>
              </a:extLst>
            </a:blip>
            <a:srcRect l="63155" t="75766" r="30832" b="16614"/>
            <a:stretch>
              <a:fillRect/>
            </a:stretch>
          </p:blipFill>
          <p:spPr bwMode="auto">
            <a:xfrm>
              <a:off x="8918575" y="3257550"/>
              <a:ext cx="73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矩形 10"/>
            <p:cNvSpPr>
              <a:spLocks noChangeArrowheads="1"/>
            </p:cNvSpPr>
            <p:nvPr/>
          </p:nvSpPr>
          <p:spPr bwMode="auto">
            <a:xfrm>
              <a:off x="5157788" y="3856038"/>
              <a:ext cx="5146675" cy="46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1000"/>
                </a:spcBef>
              </a:pPr>
              <a:r>
                <a:rPr lang="zh-CN" altLang="en-US">
                  <a:solidFill>
                    <a:srgbClr val="2B2B2B"/>
                  </a:solidFill>
                  <a:latin typeface="华文新魏" panose="02010800040101010101" pitchFamily="2" charset="-122"/>
                  <a:ea typeface="华文新魏" panose="02010800040101010101" pitchFamily="2" charset="-122"/>
                  <a:sym typeface="微软雅黑" panose="020B0503020204020204" pitchFamily="34" charset="-122"/>
                </a:rPr>
                <a:t>适用于汇报等各类中国风情调商务演示</a:t>
              </a:r>
              <a:endParaRPr lang="zh-CN" altLang="en-US">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3564" name="直接连接符 8"/>
            <p:cNvSpPr>
              <a:spLocks noChangeShapeType="1"/>
            </p:cNvSpPr>
            <p:nvPr/>
          </p:nvSpPr>
          <p:spPr bwMode="auto">
            <a:xfrm>
              <a:off x="5157788" y="3871913"/>
              <a:ext cx="4897437" cy="23812"/>
            </a:xfrm>
            <a:prstGeom prst="line">
              <a:avLst/>
            </a:prstGeom>
            <a:noFill/>
            <a:ln w="12700">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3565"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点击添加标题</a:t>
              </a:r>
              <a:endParaRPr lang="en-US" altLang="zh-CN" sz="4000" b="1">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Click="0" advTm="3000">
        <p:blinds dir="vert"/>
      </p:transition>
    </mc:Choice>
    <mc:Fallback>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20" name="图片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本框 20"/>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肆</a:t>
            </a:r>
            <a:endParaRPr lang="zh-CN" altLang="en-US" sz="2800" b="1">
              <a:latin typeface="叶根友毛笔行书简体2012版" panose="02010601030101010101" pitchFamily="2" charset="-122"/>
              <a:ea typeface="叶根友毛笔行书简体2012版" panose="02010601030101010101" pitchFamily="2" charset="-122"/>
            </a:endParaRPr>
          </a:p>
        </p:txBody>
      </p:sp>
      <p:grpSp>
        <p:nvGrpSpPr>
          <p:cNvPr id="22" name="组合 7"/>
          <p:cNvGrpSpPr/>
          <p:nvPr/>
        </p:nvGrpSpPr>
        <p:grpSpPr bwMode="auto">
          <a:xfrm>
            <a:off x="6024563" y="674688"/>
            <a:ext cx="5465762" cy="4994275"/>
            <a:chOff x="0" y="0"/>
            <a:chExt cx="5466787" cy="4993471"/>
          </a:xfrm>
        </p:grpSpPr>
        <p:pic>
          <p:nvPicPr>
            <p:cNvPr id="23"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011444">
              <a:off x="-74365" y="3018941"/>
              <a:ext cx="2048890" cy="19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组合 9"/>
            <p:cNvGrpSpPr/>
            <p:nvPr/>
          </p:nvGrpSpPr>
          <p:grpSpPr bwMode="auto">
            <a:xfrm>
              <a:off x="550300" y="0"/>
              <a:ext cx="4916487" cy="4993471"/>
              <a:chOff x="0" y="0"/>
              <a:chExt cx="4916487" cy="4993471"/>
            </a:xfrm>
          </p:grpSpPr>
          <p:pic>
            <p:nvPicPr>
              <p:cNvPr id="25"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85661">
                <a:off x="1172971" y="0"/>
                <a:ext cx="2048890" cy="19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18358">
                <a:off x="2941959" y="3018942"/>
                <a:ext cx="2048890" cy="190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391" y="1637850"/>
                <a:ext cx="1054699" cy="119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71508">
                <a:off x="1670062" y="3798578"/>
                <a:ext cx="1054699" cy="119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图片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01232">
                <a:off x="452986" y="1828338"/>
                <a:ext cx="1054699" cy="119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本框 15"/>
              <p:cNvSpPr txBox="1">
                <a:spLocks noChangeArrowheads="1"/>
              </p:cNvSpPr>
              <p:nvPr/>
            </p:nvSpPr>
            <p:spPr bwMode="auto">
              <a:xfrm>
                <a:off x="3566628" y="3622949"/>
                <a:ext cx="7995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000000"/>
                    </a:solidFill>
                    <a:latin typeface="华文新魏" panose="02010800040101010101" pitchFamily="2" charset="-122"/>
                    <a:ea typeface="华文新魏" panose="02010800040101010101" pitchFamily="2" charset="-122"/>
                  </a:rPr>
                  <a:t>添加标题</a:t>
                </a:r>
                <a:endParaRPr lang="zh-CN" altLang="en-US" sz="2400" b="1">
                  <a:solidFill>
                    <a:srgbClr val="000000"/>
                  </a:solidFill>
                  <a:latin typeface="华文新魏" panose="02010800040101010101" pitchFamily="2" charset="-122"/>
                  <a:ea typeface="华文新魏" panose="02010800040101010101" pitchFamily="2" charset="-122"/>
                </a:endParaRPr>
              </a:p>
            </p:txBody>
          </p:sp>
          <p:sp>
            <p:nvSpPr>
              <p:cNvPr id="31" name="文本框 16"/>
              <p:cNvSpPr txBox="1">
                <a:spLocks noChangeArrowheads="1"/>
              </p:cNvSpPr>
              <p:nvPr/>
            </p:nvSpPr>
            <p:spPr bwMode="auto">
              <a:xfrm>
                <a:off x="1797635" y="544638"/>
                <a:ext cx="7995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000000"/>
                    </a:solidFill>
                    <a:latin typeface="华文新魏" panose="02010800040101010101" pitchFamily="2" charset="-122"/>
                    <a:ea typeface="华文新魏" panose="02010800040101010101" pitchFamily="2" charset="-122"/>
                  </a:rPr>
                  <a:t>添加标题</a:t>
                </a:r>
                <a:endParaRPr lang="zh-CN" altLang="en-US" sz="2400" b="1">
                  <a:solidFill>
                    <a:srgbClr val="000000"/>
                  </a:solidFill>
                  <a:latin typeface="华文新魏" panose="02010800040101010101" pitchFamily="2" charset="-122"/>
                  <a:ea typeface="华文新魏" panose="02010800040101010101" pitchFamily="2" charset="-122"/>
                </a:endParaRPr>
              </a:p>
            </p:txBody>
          </p:sp>
          <p:sp>
            <p:nvSpPr>
              <p:cNvPr id="32" name="文本框 17"/>
              <p:cNvSpPr txBox="1">
                <a:spLocks noChangeArrowheads="1"/>
              </p:cNvSpPr>
              <p:nvPr/>
            </p:nvSpPr>
            <p:spPr bwMode="auto">
              <a:xfrm>
                <a:off x="0" y="3553525"/>
                <a:ext cx="7995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rgbClr val="000000"/>
                    </a:solidFill>
                    <a:latin typeface="华文新魏" panose="02010800040101010101" pitchFamily="2" charset="-122"/>
                    <a:ea typeface="华文新魏" panose="02010800040101010101" pitchFamily="2" charset="-122"/>
                  </a:rPr>
                  <a:t>添加标题</a:t>
                </a:r>
                <a:endParaRPr lang="zh-CN" altLang="en-US" sz="2400" b="1">
                  <a:solidFill>
                    <a:srgbClr val="000000"/>
                  </a:solidFill>
                  <a:latin typeface="华文新魏" panose="02010800040101010101" pitchFamily="2" charset="-122"/>
                  <a:ea typeface="华文新魏" panose="02010800040101010101" pitchFamily="2" charset="-122"/>
                </a:endParaRPr>
              </a:p>
            </p:txBody>
          </p:sp>
        </p:grpSp>
      </p:grpSp>
      <p:grpSp>
        <p:nvGrpSpPr>
          <p:cNvPr id="33" name="组合 1"/>
          <p:cNvGrpSpPr/>
          <p:nvPr/>
        </p:nvGrpSpPr>
        <p:grpSpPr bwMode="auto">
          <a:xfrm>
            <a:off x="601663" y="1820863"/>
            <a:ext cx="5321300" cy="3475714"/>
            <a:chOff x="0" y="0"/>
            <a:chExt cx="5322539" cy="3475692"/>
          </a:xfrm>
        </p:grpSpPr>
        <p:pic>
          <p:nvPicPr>
            <p:cNvPr id="34" name="图片 30"/>
            <p:cNvPicPr>
              <a:picLocks noChangeAspect="1" noChangeArrowheads="1"/>
            </p:cNvPicPr>
            <p:nvPr/>
          </p:nvPicPr>
          <p:blipFill>
            <a:blip r:embed="rId5">
              <a:extLst>
                <a:ext uri="{28A0092B-C50C-407E-A947-70E740481C1C}">
                  <a14:useLocalDpi xmlns:a14="http://schemas.microsoft.com/office/drawing/2010/main" val="0"/>
                </a:ext>
              </a:extLst>
            </a:blip>
            <a:srcRect l="51550" t="19131" r="26750" b="62997"/>
            <a:stretch>
              <a:fillRect/>
            </a:stretch>
          </p:blipFill>
          <p:spPr bwMode="auto">
            <a:xfrm>
              <a:off x="0" y="0"/>
              <a:ext cx="942591"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1"/>
            <p:cNvSpPr>
              <a:spLocks noChangeArrowheads="1"/>
            </p:cNvSpPr>
            <p:nvPr/>
          </p:nvSpPr>
          <p:spPr bwMode="auto">
            <a:xfrm>
              <a:off x="507168" y="1005801"/>
              <a:ext cx="4815371" cy="246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pPr>
              <a:r>
                <a:rPr lang="zh-CN" altLang="en-US" sz="2000" b="1">
                  <a:solidFill>
                    <a:srgbClr val="B70002"/>
                  </a:solidFill>
                  <a:latin typeface="钟齐李洤标准草书符号" panose="02010600030101010101" pitchFamily="2" charset="-122"/>
                  <a:ea typeface="钟齐李洤标准草书符号" panose="02010600030101010101" pitchFamily="2" charset="-122"/>
                </a:rPr>
                <a:t>读论语公子荆一章，</a:t>
              </a:r>
              <a:r>
                <a:rPr lang="zh-CN" altLang="en-US" sz="2000" b="1">
                  <a:solidFill>
                    <a:srgbClr val="000000"/>
                  </a:solidFill>
                  <a:latin typeface="钟齐李洤标准草书符号" panose="02010600030101010101" pitchFamily="2" charset="-122"/>
                  <a:ea typeface="钟齐李洤标准草书符号" panose="02010600030101010101" pitchFamily="2" charset="-122"/>
                </a:rPr>
                <a:t>富者可以为法。</a:t>
              </a:r>
              <a:endParaRPr lang="zh-CN" altLang="en-US" sz="2000" b="1">
                <a:solidFill>
                  <a:srgbClr val="000000"/>
                </a:solidFill>
                <a:latin typeface="钟齐李洤标准草书符号" panose="02010600030101010101" pitchFamily="2" charset="-122"/>
                <a:ea typeface="钟齐李洤标准草书符号" panose="02010600030101010101" pitchFamily="2" charset="-122"/>
              </a:endParaRPr>
            </a:p>
            <a:p>
              <a:pPr eaLnBrk="1" hangingPunct="1">
                <a:lnSpc>
                  <a:spcPct val="130000"/>
                </a:lnSpc>
              </a:pPr>
              <a:r>
                <a:rPr lang="zh-CN" altLang="en-US" sz="2000" b="1">
                  <a:solidFill>
                    <a:srgbClr val="B70002"/>
                  </a:solidFill>
                  <a:latin typeface="钟齐李洤标准草书符号" panose="02010600030101010101" pitchFamily="2" charset="-122"/>
                  <a:ea typeface="钟齐李洤标准草书符号" panose="02010600030101010101" pitchFamily="2" charset="-122"/>
                </a:rPr>
                <a:t>读论语齐景公一章，</a:t>
              </a:r>
              <a:r>
                <a:rPr lang="zh-CN" altLang="en-US" sz="2000" b="1">
                  <a:solidFill>
                    <a:srgbClr val="000000"/>
                  </a:solidFill>
                  <a:latin typeface="钟齐李洤标准草书符号" panose="02010600030101010101" pitchFamily="2" charset="-122"/>
                  <a:ea typeface="钟齐李洤标准草书符号" panose="02010600030101010101" pitchFamily="2" charset="-122"/>
                </a:rPr>
                <a:t>贫者可以自兴。</a:t>
              </a:r>
              <a:endParaRPr lang="zh-CN" altLang="en-US" sz="2000" b="1">
                <a:solidFill>
                  <a:srgbClr val="000000"/>
                </a:solidFill>
                <a:latin typeface="钟齐李洤标准草书符号" panose="02010600030101010101" pitchFamily="2" charset="-122"/>
                <a:ea typeface="钟齐李洤标准草书符号" panose="02010600030101010101" pitchFamily="2" charset="-122"/>
              </a:endParaRPr>
            </a:p>
            <a:p>
              <a:pPr eaLnBrk="1" hangingPunct="1">
                <a:lnSpc>
                  <a:spcPct val="130000"/>
                </a:lnSpc>
              </a:pPr>
              <a:r>
                <a:rPr lang="zh-CN" altLang="en-US" sz="2000" b="1">
                  <a:solidFill>
                    <a:srgbClr val="B70002"/>
                  </a:solidFill>
                  <a:latin typeface="钟齐李洤标准草书符号" panose="02010600030101010101" pitchFamily="2" charset="-122"/>
                  <a:ea typeface="钟齐李洤标准草书符号" panose="02010600030101010101" pitchFamily="2" charset="-122"/>
                </a:rPr>
                <a:t>读书无论资性高低，</a:t>
              </a:r>
              <a:r>
                <a:rPr lang="zh-CN" altLang="en-US" sz="2000" b="1">
                  <a:solidFill>
                    <a:srgbClr val="000000"/>
                  </a:solidFill>
                  <a:latin typeface="钟齐李洤标准草书符号" panose="02010600030101010101" pitchFamily="2" charset="-122"/>
                  <a:ea typeface="钟齐李洤标准草书符号" panose="02010600030101010101" pitchFamily="2" charset="-122"/>
                </a:rPr>
                <a:t>但能勤学好问，</a:t>
              </a:r>
              <a:endParaRPr lang="zh-CN" altLang="en-US" sz="2000" b="1">
                <a:solidFill>
                  <a:srgbClr val="000000"/>
                </a:solidFill>
                <a:latin typeface="钟齐李洤标准草书符号" panose="02010600030101010101" pitchFamily="2" charset="-122"/>
                <a:ea typeface="钟齐李洤标准草书符号" panose="02010600030101010101" pitchFamily="2" charset="-122"/>
              </a:endParaRPr>
            </a:p>
            <a:p>
              <a:pPr eaLnBrk="1" hangingPunct="1">
                <a:lnSpc>
                  <a:spcPct val="130000"/>
                </a:lnSpc>
              </a:pPr>
              <a:r>
                <a:rPr lang="zh-CN" altLang="en-US" sz="2000" b="1">
                  <a:solidFill>
                    <a:srgbClr val="B70002"/>
                  </a:solidFill>
                  <a:latin typeface="钟齐李洤标准草书符号" panose="02010600030101010101" pitchFamily="2" charset="-122"/>
                  <a:ea typeface="钟齐李洤标准草书符号" panose="02010600030101010101" pitchFamily="2" charset="-122"/>
                </a:rPr>
                <a:t>凡事思一个所以然，</a:t>
              </a:r>
              <a:r>
                <a:rPr lang="zh-CN" altLang="en-US" sz="2000" b="1">
                  <a:solidFill>
                    <a:srgbClr val="000000"/>
                  </a:solidFill>
                  <a:latin typeface="钟齐李洤标准草书符号" panose="02010600030101010101" pitchFamily="2" charset="-122"/>
                  <a:ea typeface="钟齐李洤标准草书符号" panose="02010600030101010101" pitchFamily="2" charset="-122"/>
                </a:rPr>
                <a:t>自有义理贯通之日。</a:t>
              </a:r>
              <a:endParaRPr lang="zh-CN" altLang="en-US" sz="2000" b="1">
                <a:solidFill>
                  <a:srgbClr val="000000"/>
                </a:solidFill>
                <a:latin typeface="钟齐李洤标准草书符号" panose="02010600030101010101" pitchFamily="2" charset="-122"/>
                <a:ea typeface="钟齐李洤标准草书符号" panose="02010600030101010101" pitchFamily="2" charset="-122"/>
              </a:endParaRPr>
            </a:p>
            <a:p>
              <a:pPr eaLnBrk="1" hangingPunct="1">
                <a:lnSpc>
                  <a:spcPct val="130000"/>
                </a:lnSpc>
              </a:pPr>
              <a:r>
                <a:rPr lang="zh-CN" altLang="en-US" sz="2000" b="1">
                  <a:solidFill>
                    <a:srgbClr val="B70002"/>
                  </a:solidFill>
                  <a:latin typeface="钟齐李洤标准草书符号" panose="02010600030101010101" pitchFamily="2" charset="-122"/>
                  <a:ea typeface="钟齐李洤标准草书符号" panose="02010600030101010101" pitchFamily="2" charset="-122"/>
                </a:rPr>
                <a:t>立身不嫌家世贫贱，</a:t>
              </a:r>
              <a:r>
                <a:rPr lang="zh-CN" altLang="en-US" sz="2000" b="1">
                  <a:solidFill>
                    <a:srgbClr val="000000"/>
                  </a:solidFill>
                  <a:latin typeface="钟齐李洤标准草书符号" panose="02010600030101010101" pitchFamily="2" charset="-122"/>
                  <a:ea typeface="钟齐李洤标准草书符号" panose="02010600030101010101" pitchFamily="2" charset="-122"/>
                </a:rPr>
                <a:t>但能忠厚老成，</a:t>
              </a:r>
              <a:endParaRPr lang="zh-CN" altLang="en-US" sz="2000" b="1">
                <a:solidFill>
                  <a:srgbClr val="000000"/>
                </a:solidFill>
                <a:latin typeface="钟齐李洤标准草书符号" panose="02010600030101010101" pitchFamily="2" charset="-122"/>
                <a:ea typeface="钟齐李洤标准草书符号" panose="02010600030101010101" pitchFamily="2" charset="-122"/>
              </a:endParaRPr>
            </a:p>
            <a:p>
              <a:pPr eaLnBrk="1" hangingPunct="1">
                <a:lnSpc>
                  <a:spcPct val="130000"/>
                </a:lnSpc>
              </a:pPr>
              <a:r>
                <a:rPr lang="zh-CN" altLang="en-US" sz="2000" b="1">
                  <a:solidFill>
                    <a:srgbClr val="B70002"/>
                  </a:solidFill>
                  <a:latin typeface="钟齐李洤标准草书符号" panose="02010600030101010101" pitchFamily="2" charset="-122"/>
                  <a:ea typeface="钟齐李洤标准草书符号" panose="02010600030101010101" pitchFamily="2" charset="-122"/>
                </a:rPr>
                <a:t>所行无一毫苟且处，</a:t>
              </a:r>
              <a:r>
                <a:rPr lang="zh-CN" altLang="en-US" sz="2000" b="1">
                  <a:solidFill>
                    <a:srgbClr val="000000"/>
                  </a:solidFill>
                  <a:latin typeface="钟齐李洤标准草书符号" panose="02010600030101010101" pitchFamily="2" charset="-122"/>
                  <a:ea typeface="钟齐李洤标准草书符号" panose="02010600030101010101" pitchFamily="2" charset="-122"/>
                </a:rPr>
                <a:t>便为乡党仰望之人。</a:t>
              </a:r>
              <a:endParaRPr lang="zh-CN" altLang="en-US" sz="2000" b="1">
                <a:solidFill>
                  <a:srgbClr val="000000"/>
                </a:solidFill>
                <a:latin typeface="钟齐李洤标准草书符号" panose="02010600030101010101" pitchFamily="2" charset="-122"/>
                <a:ea typeface="钟齐李洤标准草书符号"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par>
                                <p:cTn id="10" presetID="10" presetClass="entr" presetSubtype="0" fill="hold" nodeType="withEffect">
                                  <p:stCondLst>
                                    <p:cond delay="100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082675" y="1698625"/>
            <a:ext cx="10026650" cy="4473575"/>
            <a:chOff x="1082675" y="1698625"/>
            <a:chExt cx="10026650" cy="4473575"/>
          </a:xfrm>
        </p:grpSpPr>
        <p:sp>
          <p:nvSpPr>
            <p:cNvPr id="26630" name="任意多边形 4"/>
            <p:cNvSpPr>
              <a:spLocks noChangeArrowheads="1"/>
            </p:cNvSpPr>
            <p:nvPr/>
          </p:nvSpPr>
          <p:spPr bwMode="auto">
            <a:xfrm>
              <a:off x="1082675" y="4830763"/>
              <a:ext cx="10026650" cy="1341437"/>
            </a:xfrm>
            <a:custGeom>
              <a:avLst/>
              <a:gdLst>
                <a:gd name="T0" fmla="*/ 0 w 11343473"/>
                <a:gd name="T1" fmla="*/ 72395 h 1517550"/>
                <a:gd name="T2" fmla="*/ 72377 w 11343473"/>
                <a:gd name="T3" fmla="*/ 0 h 1517550"/>
                <a:gd name="T4" fmla="*/ 5337718 w 11343473"/>
                <a:gd name="T5" fmla="*/ 0 h 1517550"/>
                <a:gd name="T6" fmla="*/ 5410095 w 11343473"/>
                <a:gd name="T7" fmla="*/ 72395 h 1517550"/>
                <a:gd name="T8" fmla="*/ 5410095 w 11343473"/>
                <a:gd name="T9" fmla="*/ 651552 h 1517550"/>
                <a:gd name="T10" fmla="*/ 5337718 w 11343473"/>
                <a:gd name="T11" fmla="*/ 723946 h 1517550"/>
                <a:gd name="T12" fmla="*/ 72377 w 11343473"/>
                <a:gd name="T13" fmla="*/ 723946 h 1517550"/>
                <a:gd name="T14" fmla="*/ 0 w 11343473"/>
                <a:gd name="T15" fmla="*/ 651552 h 1517550"/>
                <a:gd name="T16" fmla="*/ 0 w 11343473"/>
                <a:gd name="T17" fmla="*/ 7239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endParaRPr lang="zh-CN" altLang="en-US"/>
            </a:p>
          </p:txBody>
        </p:sp>
        <p:sp>
          <p:nvSpPr>
            <p:cNvPr id="26631" name="任意多边形 5"/>
            <p:cNvSpPr>
              <a:spLocks noChangeArrowheads="1"/>
            </p:cNvSpPr>
            <p:nvPr/>
          </p:nvSpPr>
          <p:spPr bwMode="auto">
            <a:xfrm>
              <a:off x="1082675" y="3263900"/>
              <a:ext cx="10026650" cy="1341438"/>
            </a:xfrm>
            <a:custGeom>
              <a:avLst/>
              <a:gdLst>
                <a:gd name="T0" fmla="*/ 0 w 11343473"/>
                <a:gd name="T1" fmla="*/ 72395 h 1517550"/>
                <a:gd name="T2" fmla="*/ 72377 w 11343473"/>
                <a:gd name="T3" fmla="*/ 0 h 1517550"/>
                <a:gd name="T4" fmla="*/ 5337718 w 11343473"/>
                <a:gd name="T5" fmla="*/ 0 h 1517550"/>
                <a:gd name="T6" fmla="*/ 5410095 w 11343473"/>
                <a:gd name="T7" fmla="*/ 72395 h 1517550"/>
                <a:gd name="T8" fmla="*/ 5410095 w 11343473"/>
                <a:gd name="T9" fmla="*/ 651555 h 1517550"/>
                <a:gd name="T10" fmla="*/ 5337718 w 11343473"/>
                <a:gd name="T11" fmla="*/ 723950 h 1517550"/>
                <a:gd name="T12" fmla="*/ 72377 w 11343473"/>
                <a:gd name="T13" fmla="*/ 723950 h 1517550"/>
                <a:gd name="T14" fmla="*/ 0 w 11343473"/>
                <a:gd name="T15" fmla="*/ 651555 h 1517550"/>
                <a:gd name="T16" fmla="*/ 0 w 11343473"/>
                <a:gd name="T17" fmla="*/ 72395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endParaRPr lang="zh-CN" altLang="en-US"/>
            </a:p>
          </p:txBody>
        </p:sp>
        <p:sp>
          <p:nvSpPr>
            <p:cNvPr id="26632" name="任意多边形 6"/>
            <p:cNvSpPr>
              <a:spLocks noChangeArrowheads="1"/>
            </p:cNvSpPr>
            <p:nvPr/>
          </p:nvSpPr>
          <p:spPr bwMode="auto">
            <a:xfrm>
              <a:off x="1082675" y="1698625"/>
              <a:ext cx="10026650" cy="1339850"/>
            </a:xfrm>
            <a:custGeom>
              <a:avLst/>
              <a:gdLst>
                <a:gd name="T0" fmla="*/ 0 w 11343473"/>
                <a:gd name="T1" fmla="*/ 71882 h 1517550"/>
                <a:gd name="T2" fmla="*/ 72377 w 11343473"/>
                <a:gd name="T3" fmla="*/ 0 h 1517550"/>
                <a:gd name="T4" fmla="*/ 5337718 w 11343473"/>
                <a:gd name="T5" fmla="*/ 0 h 1517550"/>
                <a:gd name="T6" fmla="*/ 5410095 w 11343473"/>
                <a:gd name="T7" fmla="*/ 71882 h 1517550"/>
                <a:gd name="T8" fmla="*/ 5410095 w 11343473"/>
                <a:gd name="T9" fmla="*/ 646941 h 1517550"/>
                <a:gd name="T10" fmla="*/ 5337718 w 11343473"/>
                <a:gd name="T11" fmla="*/ 718824 h 1517550"/>
                <a:gd name="T12" fmla="*/ 72377 w 11343473"/>
                <a:gd name="T13" fmla="*/ 718824 h 1517550"/>
                <a:gd name="T14" fmla="*/ 0 w 11343473"/>
                <a:gd name="T15" fmla="*/ 646941 h 1517550"/>
                <a:gd name="T16" fmla="*/ 0 w 11343473"/>
                <a:gd name="T17" fmla="*/ 71882 h 1517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43473"/>
                <a:gd name="T28" fmla="*/ 0 h 1517550"/>
                <a:gd name="T29" fmla="*/ 11343473 w 11343473"/>
                <a:gd name="T30" fmla="*/ 1517550 h 1517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9824" tIns="369824" rIns="8310256" bIns="369824" anchor="ctr"/>
            <a:lstStyle/>
            <a:p>
              <a:endParaRPr lang="zh-CN" altLang="en-US"/>
            </a:p>
          </p:txBody>
        </p:sp>
        <p:sp>
          <p:nvSpPr>
            <p:cNvPr id="26633" name="任意多边形 7"/>
            <p:cNvSpPr>
              <a:spLocks noChangeArrowheads="1"/>
            </p:cNvSpPr>
            <p:nvPr/>
          </p:nvSpPr>
          <p:spPr bwMode="auto">
            <a:xfrm>
              <a:off x="7346950" y="1809750"/>
              <a:ext cx="1685925" cy="1125538"/>
            </a:xfrm>
            <a:custGeom>
              <a:avLst/>
              <a:gdLst>
                <a:gd name="T0" fmla="*/ 0 w 1908118"/>
                <a:gd name="T1" fmla="*/ 61037 h 1272078"/>
                <a:gd name="T2" fmla="*/ 60522 w 1908118"/>
                <a:gd name="T3" fmla="*/ 0 h 1272078"/>
                <a:gd name="T4" fmla="*/ 847305 w 1908118"/>
                <a:gd name="T5" fmla="*/ 0 h 1272078"/>
                <a:gd name="T6" fmla="*/ 907828 w 1908118"/>
                <a:gd name="T7" fmla="*/ 61037 h 1272078"/>
                <a:gd name="T8" fmla="*/ 907828 w 1908118"/>
                <a:gd name="T9" fmla="*/ 549332 h 1272078"/>
                <a:gd name="T10" fmla="*/ 847305 w 1908118"/>
                <a:gd name="T11" fmla="*/ 610369 h 1272078"/>
                <a:gd name="T12" fmla="*/ 60522 w 1908118"/>
                <a:gd name="T13" fmla="*/ 610369 h 1272078"/>
                <a:gd name="T14" fmla="*/ 0 w 1908118"/>
                <a:gd name="T15" fmla="*/ 549332 h 1272078"/>
                <a:gd name="T16" fmla="*/ 0 w 1908118"/>
                <a:gd name="T17" fmla="*/ 61037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cap="flat" cmpd="sng">
              <a:solidFill>
                <a:srgbClr val="FFFFFF"/>
              </a:solidFill>
              <a:miter lim="800000"/>
            </a:ln>
          </p:spPr>
          <p:txBody>
            <a:bodyPr lIns="223948" tIns="223948" rIns="223948" bIns="223948" anchor="ctr"/>
            <a:lstStyle/>
            <a:p>
              <a:endParaRPr lang="zh-CN" altLang="en-US"/>
            </a:p>
          </p:txBody>
        </p:sp>
        <p:sp>
          <p:nvSpPr>
            <p:cNvPr id="26634" name="任意多边形 8"/>
            <p:cNvSpPr/>
            <p:nvPr/>
          </p:nvSpPr>
          <p:spPr bwMode="auto">
            <a:xfrm>
              <a:off x="6545263" y="2935288"/>
              <a:ext cx="1644650" cy="449262"/>
            </a:xfrm>
            <a:custGeom>
              <a:avLst/>
              <a:gdLst>
                <a:gd name="T0" fmla="*/ 1860415 w 1644650"/>
                <a:gd name="T1" fmla="*/ 0 h 449580"/>
                <a:gd name="T2" fmla="*/ 1860415 w 1644650"/>
                <a:gd name="T3" fmla="*/ 253337 h 449580"/>
                <a:gd name="T4" fmla="*/ 0 w 1644650"/>
                <a:gd name="T5" fmla="*/ 253337 h 449580"/>
                <a:gd name="T6" fmla="*/ 0 w 1644650"/>
                <a:gd name="T7" fmla="*/ 506675 h 449580"/>
                <a:gd name="T8" fmla="*/ 0 60000 65536"/>
                <a:gd name="T9" fmla="*/ 0 60000 65536"/>
                <a:gd name="T10" fmla="*/ 0 60000 65536"/>
                <a:gd name="T11" fmla="*/ 0 60000 65536"/>
                <a:gd name="T12" fmla="*/ 0 w 1644650"/>
                <a:gd name="T13" fmla="*/ 0 h 449580"/>
                <a:gd name="T14" fmla="*/ 1644650 w 1644650"/>
                <a:gd name="T15" fmla="*/ 449580 h 449580"/>
              </a:gdLst>
              <a:ahLst/>
              <a:cxnLst>
                <a:cxn ang="T8">
                  <a:pos x="T0" y="T1"/>
                </a:cxn>
                <a:cxn ang="T9">
                  <a:pos x="T2" y="T3"/>
                </a:cxn>
                <a:cxn ang="T10">
                  <a:pos x="T4" y="T5"/>
                </a:cxn>
                <a:cxn ang="T11">
                  <a:pos x="T6" y="T7"/>
                </a:cxn>
              </a:cxnLst>
              <a:rect l="T12" t="T13" r="T14" b="T15"/>
              <a:pathLst>
                <a:path w="1644650" h="449580">
                  <a:moveTo>
                    <a:pt x="1860415" y="0"/>
                  </a:moveTo>
                  <a:lnTo>
                    <a:pt x="1860415" y="254415"/>
                  </a:lnTo>
                  <a:lnTo>
                    <a:pt x="0" y="254415"/>
                  </a:lnTo>
                  <a:lnTo>
                    <a:pt x="0"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35" name="任意多边形 9"/>
            <p:cNvSpPr>
              <a:spLocks noChangeArrowheads="1"/>
            </p:cNvSpPr>
            <p:nvPr/>
          </p:nvSpPr>
          <p:spPr bwMode="auto">
            <a:xfrm>
              <a:off x="5702300" y="3384550"/>
              <a:ext cx="1685925" cy="1123950"/>
            </a:xfrm>
            <a:custGeom>
              <a:avLst/>
              <a:gdLst>
                <a:gd name="T0" fmla="*/ 0 w 1908118"/>
                <a:gd name="T1" fmla="*/ 60522 h 1272078"/>
                <a:gd name="T2" fmla="*/ 60522 w 1908118"/>
                <a:gd name="T3" fmla="*/ 0 h 1272078"/>
                <a:gd name="T4" fmla="*/ 847305 w 1908118"/>
                <a:gd name="T5" fmla="*/ 0 h 1272078"/>
                <a:gd name="T6" fmla="*/ 907828 w 1908118"/>
                <a:gd name="T7" fmla="*/ 60522 h 1272078"/>
                <a:gd name="T8" fmla="*/ 907828 w 1908118"/>
                <a:gd name="T9" fmla="*/ 544698 h 1272078"/>
                <a:gd name="T10" fmla="*/ 847305 w 1908118"/>
                <a:gd name="T11" fmla="*/ 605220 h 1272078"/>
                <a:gd name="T12" fmla="*/ 60522 w 1908118"/>
                <a:gd name="T13" fmla="*/ 605220 h 1272078"/>
                <a:gd name="T14" fmla="*/ 0 w 1908118"/>
                <a:gd name="T15" fmla="*/ 544698 h 1272078"/>
                <a:gd name="T16" fmla="*/ 0 w 1908118"/>
                <a:gd name="T17" fmla="*/ 60522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w="12700" cap="flat" cmpd="sng">
              <a:solidFill>
                <a:srgbClr val="FFFFFF"/>
              </a:solidFill>
              <a:miter lim="800000"/>
            </a:ln>
          </p:spPr>
          <p:txBody>
            <a:bodyPr lIns="223948" tIns="223948" rIns="223948" bIns="223948" anchor="ctr"/>
            <a:lstStyle/>
            <a:p>
              <a:endParaRPr lang="zh-CN" altLang="en-US"/>
            </a:p>
          </p:txBody>
        </p:sp>
        <p:sp>
          <p:nvSpPr>
            <p:cNvPr id="26636" name="任意多边形 10"/>
            <p:cNvSpPr/>
            <p:nvPr/>
          </p:nvSpPr>
          <p:spPr bwMode="auto">
            <a:xfrm>
              <a:off x="5334000" y="4508500"/>
              <a:ext cx="1095375" cy="450850"/>
            </a:xfrm>
            <a:custGeom>
              <a:avLst/>
              <a:gdLst>
                <a:gd name="T0" fmla="*/ 1235970 w 1096010"/>
                <a:gd name="T1" fmla="*/ 0 h 449580"/>
                <a:gd name="T2" fmla="*/ 1235970 w 1096010"/>
                <a:gd name="T3" fmla="*/ 258759 h 449580"/>
                <a:gd name="T4" fmla="*/ 0 w 1096010"/>
                <a:gd name="T5" fmla="*/ 258759 h 449580"/>
                <a:gd name="T6" fmla="*/ 0 w 1096010"/>
                <a:gd name="T7" fmla="*/ 517517 h 449580"/>
                <a:gd name="T8" fmla="*/ 0 60000 65536"/>
                <a:gd name="T9" fmla="*/ 0 60000 65536"/>
                <a:gd name="T10" fmla="*/ 0 60000 65536"/>
                <a:gd name="T11" fmla="*/ 0 60000 65536"/>
                <a:gd name="T12" fmla="*/ 0 w 1096010"/>
                <a:gd name="T13" fmla="*/ 0 h 449580"/>
                <a:gd name="T14" fmla="*/ 1096010 w 1096010"/>
                <a:gd name="T15" fmla="*/ 449580 h 449580"/>
              </a:gdLst>
              <a:ahLst/>
              <a:cxnLst>
                <a:cxn ang="T8">
                  <a:pos x="T0" y="T1"/>
                </a:cxn>
                <a:cxn ang="T9">
                  <a:pos x="T2" y="T3"/>
                </a:cxn>
                <a:cxn ang="T10">
                  <a:pos x="T4" y="T5"/>
                </a:cxn>
                <a:cxn ang="T11">
                  <a:pos x="T6" y="T7"/>
                </a:cxn>
              </a:cxnLst>
              <a:rect l="T12" t="T13" r="T14" b="T15"/>
              <a:pathLst>
                <a:path w="1096010" h="449580">
                  <a:moveTo>
                    <a:pt x="1240276" y="0"/>
                  </a:moveTo>
                  <a:lnTo>
                    <a:pt x="1240276" y="254415"/>
                  </a:lnTo>
                  <a:lnTo>
                    <a:pt x="0" y="254415"/>
                  </a:lnTo>
                  <a:lnTo>
                    <a:pt x="0"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37" name="任意多边形 11"/>
            <p:cNvSpPr>
              <a:spLocks noChangeArrowheads="1"/>
            </p:cNvSpPr>
            <p:nvPr/>
          </p:nvSpPr>
          <p:spPr bwMode="auto">
            <a:xfrm>
              <a:off x="4606925" y="4959350"/>
              <a:ext cx="1685925" cy="1123950"/>
            </a:xfrm>
            <a:custGeom>
              <a:avLst/>
              <a:gdLst>
                <a:gd name="T0" fmla="*/ 0 w 1908118"/>
                <a:gd name="T1" fmla="*/ 60522 h 1272078"/>
                <a:gd name="T2" fmla="*/ 60522 w 1908118"/>
                <a:gd name="T3" fmla="*/ 0 h 1272078"/>
                <a:gd name="T4" fmla="*/ 847305 w 1908118"/>
                <a:gd name="T5" fmla="*/ 0 h 1272078"/>
                <a:gd name="T6" fmla="*/ 907828 w 1908118"/>
                <a:gd name="T7" fmla="*/ 60522 h 1272078"/>
                <a:gd name="T8" fmla="*/ 907828 w 1908118"/>
                <a:gd name="T9" fmla="*/ 544698 h 1272078"/>
                <a:gd name="T10" fmla="*/ 847305 w 1908118"/>
                <a:gd name="T11" fmla="*/ 605220 h 1272078"/>
                <a:gd name="T12" fmla="*/ 60522 w 1908118"/>
                <a:gd name="T13" fmla="*/ 605220 h 1272078"/>
                <a:gd name="T14" fmla="*/ 0 w 1908118"/>
                <a:gd name="T15" fmla="*/ 544698 h 1272078"/>
                <a:gd name="T16" fmla="*/ 0 w 1908118"/>
                <a:gd name="T17" fmla="*/ 60522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a:solidFill>
                <a:srgbClr val="FFFFFF"/>
              </a:solidFill>
              <a:miter lim="800000"/>
            </a:ln>
          </p:spPr>
          <p:txBody>
            <a:bodyPr lIns="223948" tIns="223948" rIns="223948" bIns="22394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zh-CN" altLang="en-US" sz="20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标题内容</a:t>
              </a:r>
              <a:endParaRPr lang="zh-CN" altLang="en-US" sz="20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6638" name="任意多边形 12"/>
            <p:cNvSpPr/>
            <p:nvPr/>
          </p:nvSpPr>
          <p:spPr bwMode="auto">
            <a:xfrm>
              <a:off x="6577013" y="4516438"/>
              <a:ext cx="1004887" cy="449262"/>
            </a:xfrm>
            <a:custGeom>
              <a:avLst/>
              <a:gdLst>
                <a:gd name="T0" fmla="*/ 0 w 1004570"/>
                <a:gd name="T1" fmla="*/ 0 h 449580"/>
                <a:gd name="T2" fmla="*/ 0 w 1004570"/>
                <a:gd name="T3" fmla="*/ 253337 h 449580"/>
                <a:gd name="T4" fmla="*/ 1242627 w 1004570"/>
                <a:gd name="T5" fmla="*/ 253337 h 449580"/>
                <a:gd name="T6" fmla="*/ 1242627 w 1004570"/>
                <a:gd name="T7" fmla="*/ 506675 h 449580"/>
                <a:gd name="T8" fmla="*/ 0 60000 65536"/>
                <a:gd name="T9" fmla="*/ 0 60000 65536"/>
                <a:gd name="T10" fmla="*/ 0 60000 65536"/>
                <a:gd name="T11" fmla="*/ 0 60000 65536"/>
                <a:gd name="T12" fmla="*/ 0 w 1004570"/>
                <a:gd name="T13" fmla="*/ 0 h 449580"/>
                <a:gd name="T14" fmla="*/ 1004570 w 1004570"/>
                <a:gd name="T15" fmla="*/ 449580 h 449580"/>
              </a:gdLst>
              <a:ahLst/>
              <a:cxnLst>
                <a:cxn ang="T8">
                  <a:pos x="T0" y="T1"/>
                </a:cxn>
                <a:cxn ang="T9">
                  <a:pos x="T2" y="T3"/>
                </a:cxn>
                <a:cxn ang="T10">
                  <a:pos x="T4" y="T5"/>
                </a:cxn>
                <a:cxn ang="T11">
                  <a:pos x="T6" y="T7"/>
                </a:cxn>
              </a:cxnLst>
              <a:rect l="T12" t="T13" r="T14" b="T15"/>
              <a:pathLst>
                <a:path w="1004570" h="449580">
                  <a:moveTo>
                    <a:pt x="0" y="0"/>
                  </a:moveTo>
                  <a:lnTo>
                    <a:pt x="0" y="254415"/>
                  </a:lnTo>
                  <a:lnTo>
                    <a:pt x="1240276" y="254415"/>
                  </a:lnTo>
                  <a:lnTo>
                    <a:pt x="1240276"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39" name="任意多边形 13"/>
            <p:cNvSpPr>
              <a:spLocks noChangeArrowheads="1"/>
            </p:cNvSpPr>
            <p:nvPr/>
          </p:nvSpPr>
          <p:spPr bwMode="auto">
            <a:xfrm>
              <a:off x="6797675" y="4959350"/>
              <a:ext cx="1687513" cy="1123950"/>
            </a:xfrm>
            <a:custGeom>
              <a:avLst/>
              <a:gdLst>
                <a:gd name="T0" fmla="*/ 0 w 1908118"/>
                <a:gd name="T1" fmla="*/ 60522 h 1272078"/>
                <a:gd name="T2" fmla="*/ 60864 w 1908118"/>
                <a:gd name="T3" fmla="*/ 0 h 1272078"/>
                <a:gd name="T4" fmla="*/ 852106 w 1908118"/>
                <a:gd name="T5" fmla="*/ 0 h 1272078"/>
                <a:gd name="T6" fmla="*/ 912970 w 1908118"/>
                <a:gd name="T7" fmla="*/ 60522 h 1272078"/>
                <a:gd name="T8" fmla="*/ 912970 w 1908118"/>
                <a:gd name="T9" fmla="*/ 544698 h 1272078"/>
                <a:gd name="T10" fmla="*/ 852106 w 1908118"/>
                <a:gd name="T11" fmla="*/ 605220 h 1272078"/>
                <a:gd name="T12" fmla="*/ 60864 w 1908118"/>
                <a:gd name="T13" fmla="*/ 605220 h 1272078"/>
                <a:gd name="T14" fmla="*/ 0 w 1908118"/>
                <a:gd name="T15" fmla="*/ 544698 h 1272078"/>
                <a:gd name="T16" fmla="*/ 0 w 1908118"/>
                <a:gd name="T17" fmla="*/ 60522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a:solidFill>
                <a:srgbClr val="FFFFFF"/>
              </a:solidFill>
              <a:miter lim="800000"/>
            </a:ln>
          </p:spPr>
          <p:txBody>
            <a:bodyPr lIns="223948" tIns="223948" rIns="223948" bIns="22394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zh-CN" altLang="en-US" sz="20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标题内容</a:t>
              </a:r>
              <a:endParaRPr lang="zh-CN" altLang="en-US" sz="20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6640" name="任意多边形 14"/>
            <p:cNvSpPr/>
            <p:nvPr/>
          </p:nvSpPr>
          <p:spPr bwMode="auto">
            <a:xfrm>
              <a:off x="8189913" y="2935288"/>
              <a:ext cx="1644650" cy="449262"/>
            </a:xfrm>
            <a:custGeom>
              <a:avLst/>
              <a:gdLst>
                <a:gd name="T0" fmla="*/ 0 w 1644650"/>
                <a:gd name="T1" fmla="*/ 0 h 449580"/>
                <a:gd name="T2" fmla="*/ 0 w 1644650"/>
                <a:gd name="T3" fmla="*/ 253337 h 449580"/>
                <a:gd name="T4" fmla="*/ 1860415 w 1644650"/>
                <a:gd name="T5" fmla="*/ 253337 h 449580"/>
                <a:gd name="T6" fmla="*/ 1860415 w 1644650"/>
                <a:gd name="T7" fmla="*/ 506675 h 449580"/>
                <a:gd name="T8" fmla="*/ 0 60000 65536"/>
                <a:gd name="T9" fmla="*/ 0 60000 65536"/>
                <a:gd name="T10" fmla="*/ 0 60000 65536"/>
                <a:gd name="T11" fmla="*/ 0 60000 65536"/>
                <a:gd name="T12" fmla="*/ 0 w 1644650"/>
                <a:gd name="T13" fmla="*/ 0 h 449580"/>
                <a:gd name="T14" fmla="*/ 1644650 w 1644650"/>
                <a:gd name="T15" fmla="*/ 449580 h 449580"/>
              </a:gdLst>
              <a:ahLst/>
              <a:cxnLst>
                <a:cxn ang="T8">
                  <a:pos x="T0" y="T1"/>
                </a:cxn>
                <a:cxn ang="T9">
                  <a:pos x="T2" y="T3"/>
                </a:cxn>
                <a:cxn ang="T10">
                  <a:pos x="T4" y="T5"/>
                </a:cxn>
                <a:cxn ang="T11">
                  <a:pos x="T6" y="T7"/>
                </a:cxn>
              </a:cxnLst>
              <a:rect l="T12" t="T13" r="T14" b="T15"/>
              <a:pathLst>
                <a:path w="1644650" h="449580">
                  <a:moveTo>
                    <a:pt x="0" y="0"/>
                  </a:moveTo>
                  <a:lnTo>
                    <a:pt x="0" y="254415"/>
                  </a:lnTo>
                  <a:lnTo>
                    <a:pt x="1860415" y="254415"/>
                  </a:lnTo>
                  <a:lnTo>
                    <a:pt x="1860415"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41" name="任意多边形 15"/>
            <p:cNvSpPr>
              <a:spLocks noChangeArrowheads="1"/>
            </p:cNvSpPr>
            <p:nvPr/>
          </p:nvSpPr>
          <p:spPr bwMode="auto">
            <a:xfrm>
              <a:off x="8991600" y="3384550"/>
              <a:ext cx="1685925" cy="1123950"/>
            </a:xfrm>
            <a:custGeom>
              <a:avLst/>
              <a:gdLst>
                <a:gd name="T0" fmla="*/ 0 w 1908118"/>
                <a:gd name="T1" fmla="*/ 60522 h 1272078"/>
                <a:gd name="T2" fmla="*/ 60522 w 1908118"/>
                <a:gd name="T3" fmla="*/ 0 h 1272078"/>
                <a:gd name="T4" fmla="*/ 847305 w 1908118"/>
                <a:gd name="T5" fmla="*/ 0 h 1272078"/>
                <a:gd name="T6" fmla="*/ 907828 w 1908118"/>
                <a:gd name="T7" fmla="*/ 60522 h 1272078"/>
                <a:gd name="T8" fmla="*/ 907828 w 1908118"/>
                <a:gd name="T9" fmla="*/ 544698 h 1272078"/>
                <a:gd name="T10" fmla="*/ 847305 w 1908118"/>
                <a:gd name="T11" fmla="*/ 605220 h 1272078"/>
                <a:gd name="T12" fmla="*/ 60522 w 1908118"/>
                <a:gd name="T13" fmla="*/ 605220 h 1272078"/>
                <a:gd name="T14" fmla="*/ 0 w 1908118"/>
                <a:gd name="T15" fmla="*/ 544698 h 1272078"/>
                <a:gd name="T16" fmla="*/ 0 w 1908118"/>
                <a:gd name="T17" fmla="*/ 60522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3F3F3F"/>
            </a:solidFill>
            <a:ln w="12700" cap="flat" cmpd="sng">
              <a:solidFill>
                <a:srgbClr val="FFFFFF"/>
              </a:solidFill>
              <a:miter lim="800000"/>
            </a:ln>
          </p:spPr>
          <p:txBody>
            <a:bodyPr lIns="223948" tIns="223948" rIns="223948" bIns="223948" anchor="ctr"/>
            <a:lstStyle/>
            <a:p>
              <a:endParaRPr lang="zh-CN" altLang="en-US"/>
            </a:p>
          </p:txBody>
        </p:sp>
        <p:sp>
          <p:nvSpPr>
            <p:cNvPr id="26642" name="任意多边形 16"/>
            <p:cNvSpPr/>
            <p:nvPr/>
          </p:nvSpPr>
          <p:spPr bwMode="auto">
            <a:xfrm>
              <a:off x="9793288" y="4508500"/>
              <a:ext cx="80962" cy="450850"/>
            </a:xfrm>
            <a:custGeom>
              <a:avLst/>
              <a:gdLst>
                <a:gd name="T0" fmla="*/ 46809 w 80645"/>
                <a:gd name="T1" fmla="*/ 0 h 449580"/>
                <a:gd name="T2" fmla="*/ 46809 w 80645"/>
                <a:gd name="T3" fmla="*/ 517517 h 449580"/>
                <a:gd name="T4" fmla="*/ 0 60000 65536"/>
                <a:gd name="T5" fmla="*/ 0 60000 65536"/>
                <a:gd name="T6" fmla="*/ 0 w 80645"/>
                <a:gd name="T7" fmla="*/ 0 h 449580"/>
                <a:gd name="T8" fmla="*/ 80645 w 80645"/>
                <a:gd name="T9" fmla="*/ 449580 h 449580"/>
              </a:gdLst>
              <a:ahLst/>
              <a:cxnLst>
                <a:cxn ang="T4">
                  <a:pos x="T0" y="T1"/>
                </a:cxn>
                <a:cxn ang="T5">
                  <a:pos x="T2" y="T3"/>
                </a:cxn>
              </a:cxnLst>
              <a:rect l="T6" t="T7" r="T8" b="T9"/>
              <a:pathLst>
                <a:path w="80645" h="449580">
                  <a:moveTo>
                    <a:pt x="45720" y="0"/>
                  </a:moveTo>
                  <a:lnTo>
                    <a:pt x="45720" y="508831"/>
                  </a:lnTo>
                </a:path>
              </a:pathLst>
            </a:custGeom>
            <a:noFill/>
            <a:ln w="28575" cap="flat" cmpd="sng">
              <a:solidFill>
                <a:srgbClr val="7F7F7F"/>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643" name="任意多边形 17"/>
            <p:cNvSpPr>
              <a:spLocks noChangeArrowheads="1"/>
            </p:cNvSpPr>
            <p:nvPr/>
          </p:nvSpPr>
          <p:spPr bwMode="auto">
            <a:xfrm>
              <a:off x="8991600" y="4959350"/>
              <a:ext cx="1685925" cy="1123950"/>
            </a:xfrm>
            <a:custGeom>
              <a:avLst/>
              <a:gdLst>
                <a:gd name="T0" fmla="*/ 0 w 1908118"/>
                <a:gd name="T1" fmla="*/ 60522 h 1272078"/>
                <a:gd name="T2" fmla="*/ 60522 w 1908118"/>
                <a:gd name="T3" fmla="*/ 0 h 1272078"/>
                <a:gd name="T4" fmla="*/ 847305 w 1908118"/>
                <a:gd name="T5" fmla="*/ 0 h 1272078"/>
                <a:gd name="T6" fmla="*/ 907828 w 1908118"/>
                <a:gd name="T7" fmla="*/ 60522 h 1272078"/>
                <a:gd name="T8" fmla="*/ 907828 w 1908118"/>
                <a:gd name="T9" fmla="*/ 544698 h 1272078"/>
                <a:gd name="T10" fmla="*/ 847305 w 1908118"/>
                <a:gd name="T11" fmla="*/ 605220 h 1272078"/>
                <a:gd name="T12" fmla="*/ 60522 w 1908118"/>
                <a:gd name="T13" fmla="*/ 605220 h 1272078"/>
                <a:gd name="T14" fmla="*/ 0 w 1908118"/>
                <a:gd name="T15" fmla="*/ 544698 h 1272078"/>
                <a:gd name="T16" fmla="*/ 0 w 1908118"/>
                <a:gd name="T17" fmla="*/ 60522 h 12720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8118"/>
                <a:gd name="T28" fmla="*/ 0 h 1272078"/>
                <a:gd name="T29" fmla="*/ 1908118 w 1908118"/>
                <a:gd name="T30" fmla="*/ 1272078 h 12720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A5A5A5"/>
            </a:solidFill>
            <a:ln w="12700">
              <a:solidFill>
                <a:srgbClr val="FFFFFF"/>
              </a:solidFill>
              <a:miter lim="800000"/>
            </a:ln>
          </p:spPr>
          <p:txBody>
            <a:bodyPr lIns="223948" tIns="223948" rIns="223948" bIns="22394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pPr>
              <a:r>
                <a:rPr lang="zh-CN" altLang="en-US" sz="20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标题内容</a:t>
              </a:r>
              <a:endParaRPr lang="zh-CN" altLang="en-US" sz="20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6644" name="KSO_Shape"/>
            <p:cNvSpPr>
              <a:spLocks noChangeArrowheads="1"/>
            </p:cNvSpPr>
            <p:nvPr/>
          </p:nvSpPr>
          <p:spPr bwMode="auto">
            <a:xfrm>
              <a:off x="1347788" y="2078038"/>
              <a:ext cx="487362" cy="487362"/>
            </a:xfrm>
            <a:custGeom>
              <a:avLst/>
              <a:gdLst>
                <a:gd name="T0" fmla="*/ 33988 w 742418"/>
                <a:gd name="T1" fmla="*/ 16503 h 742418"/>
                <a:gd name="T2" fmla="*/ 36062 w 742418"/>
                <a:gd name="T3" fmla="*/ 17361 h 742418"/>
                <a:gd name="T4" fmla="*/ 46010 w 742418"/>
                <a:gd name="T5" fmla="*/ 27310 h 742418"/>
                <a:gd name="T6" fmla="*/ 46395 w 742418"/>
                <a:gd name="T7" fmla="*/ 27774 h 742418"/>
                <a:gd name="T8" fmla="*/ 46442 w 742418"/>
                <a:gd name="T9" fmla="*/ 27859 h 742418"/>
                <a:gd name="T10" fmla="*/ 46629 w 742418"/>
                <a:gd name="T11" fmla="*/ 28207 h 742418"/>
                <a:gd name="T12" fmla="*/ 46926 w 742418"/>
                <a:gd name="T13" fmla="*/ 29701 h 742418"/>
                <a:gd name="T14" fmla="*/ 46629 w 742418"/>
                <a:gd name="T15" fmla="*/ 31195 h 742418"/>
                <a:gd name="T16" fmla="*/ 46516 w 742418"/>
                <a:gd name="T17" fmla="*/ 31459 h 742418"/>
                <a:gd name="T18" fmla="*/ 46365 w 742418"/>
                <a:gd name="T19" fmla="*/ 31650 h 742418"/>
                <a:gd name="T20" fmla="*/ 45929 w 742418"/>
                <a:gd name="T21" fmla="*/ 32102 h 742418"/>
                <a:gd name="T22" fmla="*/ 35980 w 742418"/>
                <a:gd name="T23" fmla="*/ 42050 h 742418"/>
                <a:gd name="T24" fmla="*/ 31833 w 742418"/>
                <a:gd name="T25" fmla="*/ 42050 h 742418"/>
                <a:gd name="T26" fmla="*/ 31833 w 742418"/>
                <a:gd name="T27" fmla="*/ 37903 h 742418"/>
                <a:gd name="T28" fmla="*/ 37038 w 742418"/>
                <a:gd name="T29" fmla="*/ 32698 h 742418"/>
                <a:gd name="T30" fmla="*/ 15418 w 742418"/>
                <a:gd name="T31" fmla="*/ 32698 h 742418"/>
                <a:gd name="T32" fmla="*/ 12485 w 742418"/>
                <a:gd name="T33" fmla="*/ 29766 h 742418"/>
                <a:gd name="T34" fmla="*/ 15418 w 742418"/>
                <a:gd name="T35" fmla="*/ 26833 h 742418"/>
                <a:gd name="T36" fmla="*/ 37239 w 742418"/>
                <a:gd name="T37" fmla="*/ 26833 h 742418"/>
                <a:gd name="T38" fmla="*/ 31915 w 742418"/>
                <a:gd name="T39" fmla="*/ 21508 h 742418"/>
                <a:gd name="T40" fmla="*/ 31915 w 742418"/>
                <a:gd name="T41" fmla="*/ 17361 h 742418"/>
                <a:gd name="T42" fmla="*/ 33988 w 742418"/>
                <a:gd name="T43" fmla="*/ 16503 h 742418"/>
                <a:gd name="T44" fmla="*/ 29705 w 742418"/>
                <a:gd name="T45" fmla="*/ 5440 h 742418"/>
                <a:gd name="T46" fmla="*/ 5440 w 742418"/>
                <a:gd name="T47" fmla="*/ 29705 h 742418"/>
                <a:gd name="T48" fmla="*/ 29705 w 742418"/>
                <a:gd name="T49" fmla="*/ 53971 h 742418"/>
                <a:gd name="T50" fmla="*/ 53971 w 742418"/>
                <a:gd name="T51" fmla="*/ 29705 h 742418"/>
                <a:gd name="T52" fmla="*/ 29705 w 742418"/>
                <a:gd name="T53" fmla="*/ 5440 h 742418"/>
                <a:gd name="T54" fmla="*/ 29705 w 742418"/>
                <a:gd name="T55" fmla="*/ 0 h 742418"/>
                <a:gd name="T56" fmla="*/ 59411 w 742418"/>
                <a:gd name="T57" fmla="*/ 29705 h 742418"/>
                <a:gd name="T58" fmla="*/ 29705 w 742418"/>
                <a:gd name="T59" fmla="*/ 59411 h 742418"/>
                <a:gd name="T60" fmla="*/ 0 w 742418"/>
                <a:gd name="T61" fmla="*/ 29705 h 742418"/>
                <a:gd name="T62" fmla="*/ 2970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45" name="KSO_Shape"/>
            <p:cNvSpPr>
              <a:spLocks noChangeArrowheads="1"/>
            </p:cNvSpPr>
            <p:nvPr/>
          </p:nvSpPr>
          <p:spPr bwMode="auto">
            <a:xfrm>
              <a:off x="1347788" y="3676650"/>
              <a:ext cx="487362" cy="488950"/>
            </a:xfrm>
            <a:custGeom>
              <a:avLst/>
              <a:gdLst>
                <a:gd name="T0" fmla="*/ 33988 w 742418"/>
                <a:gd name="T1" fmla="*/ 16828 h 742418"/>
                <a:gd name="T2" fmla="*/ 36062 w 742418"/>
                <a:gd name="T3" fmla="*/ 17704 h 742418"/>
                <a:gd name="T4" fmla="*/ 46010 w 742418"/>
                <a:gd name="T5" fmla="*/ 27848 h 742418"/>
                <a:gd name="T6" fmla="*/ 46395 w 742418"/>
                <a:gd name="T7" fmla="*/ 28321 h 742418"/>
                <a:gd name="T8" fmla="*/ 46442 w 742418"/>
                <a:gd name="T9" fmla="*/ 28408 h 742418"/>
                <a:gd name="T10" fmla="*/ 46629 w 742418"/>
                <a:gd name="T11" fmla="*/ 28763 h 742418"/>
                <a:gd name="T12" fmla="*/ 46926 w 742418"/>
                <a:gd name="T13" fmla="*/ 30287 h 742418"/>
                <a:gd name="T14" fmla="*/ 46629 w 742418"/>
                <a:gd name="T15" fmla="*/ 31810 h 742418"/>
                <a:gd name="T16" fmla="*/ 46516 w 742418"/>
                <a:gd name="T17" fmla="*/ 32079 h 742418"/>
                <a:gd name="T18" fmla="*/ 46365 w 742418"/>
                <a:gd name="T19" fmla="*/ 32274 h 742418"/>
                <a:gd name="T20" fmla="*/ 45929 w 742418"/>
                <a:gd name="T21" fmla="*/ 32734 h 742418"/>
                <a:gd name="T22" fmla="*/ 35980 w 742418"/>
                <a:gd name="T23" fmla="*/ 42878 h 742418"/>
                <a:gd name="T24" fmla="*/ 31833 w 742418"/>
                <a:gd name="T25" fmla="*/ 42878 h 742418"/>
                <a:gd name="T26" fmla="*/ 31833 w 742418"/>
                <a:gd name="T27" fmla="*/ 38649 h 742418"/>
                <a:gd name="T28" fmla="*/ 37038 w 742418"/>
                <a:gd name="T29" fmla="*/ 33342 h 742418"/>
                <a:gd name="T30" fmla="*/ 15418 w 742418"/>
                <a:gd name="T31" fmla="*/ 33342 h 742418"/>
                <a:gd name="T32" fmla="*/ 12485 w 742418"/>
                <a:gd name="T33" fmla="*/ 30352 h 742418"/>
                <a:gd name="T34" fmla="*/ 15418 w 742418"/>
                <a:gd name="T35" fmla="*/ 27362 h 742418"/>
                <a:gd name="T36" fmla="*/ 37239 w 742418"/>
                <a:gd name="T37" fmla="*/ 27362 h 742418"/>
                <a:gd name="T38" fmla="*/ 31915 w 742418"/>
                <a:gd name="T39" fmla="*/ 21932 h 742418"/>
                <a:gd name="T40" fmla="*/ 31915 w 742418"/>
                <a:gd name="T41" fmla="*/ 17704 h 742418"/>
                <a:gd name="T42" fmla="*/ 33988 w 742418"/>
                <a:gd name="T43" fmla="*/ 16828 h 742418"/>
                <a:gd name="T44" fmla="*/ 29705 w 742418"/>
                <a:gd name="T45" fmla="*/ 5547 h 742418"/>
                <a:gd name="T46" fmla="*/ 5440 w 742418"/>
                <a:gd name="T47" fmla="*/ 30291 h 742418"/>
                <a:gd name="T48" fmla="*/ 29705 w 742418"/>
                <a:gd name="T49" fmla="*/ 55035 h 742418"/>
                <a:gd name="T50" fmla="*/ 53971 w 742418"/>
                <a:gd name="T51" fmla="*/ 30291 h 742418"/>
                <a:gd name="T52" fmla="*/ 29705 w 742418"/>
                <a:gd name="T53" fmla="*/ 5547 h 742418"/>
                <a:gd name="T54" fmla="*/ 29705 w 742418"/>
                <a:gd name="T55" fmla="*/ 0 h 742418"/>
                <a:gd name="T56" fmla="*/ 59411 w 742418"/>
                <a:gd name="T57" fmla="*/ 30291 h 742418"/>
                <a:gd name="T58" fmla="*/ 29705 w 742418"/>
                <a:gd name="T59" fmla="*/ 60582 h 742418"/>
                <a:gd name="T60" fmla="*/ 0 w 742418"/>
                <a:gd name="T61" fmla="*/ 30291 h 742418"/>
                <a:gd name="T62" fmla="*/ 2970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14121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46" name="KSO_Shape"/>
            <p:cNvSpPr>
              <a:spLocks noChangeArrowheads="1"/>
            </p:cNvSpPr>
            <p:nvPr/>
          </p:nvSpPr>
          <p:spPr bwMode="auto">
            <a:xfrm>
              <a:off x="1347788" y="5276850"/>
              <a:ext cx="487362" cy="487363"/>
            </a:xfrm>
            <a:custGeom>
              <a:avLst/>
              <a:gdLst>
                <a:gd name="T0" fmla="*/ 33988 w 742418"/>
                <a:gd name="T1" fmla="*/ 16503 h 742418"/>
                <a:gd name="T2" fmla="*/ 36062 w 742418"/>
                <a:gd name="T3" fmla="*/ 17362 h 742418"/>
                <a:gd name="T4" fmla="*/ 46010 w 742418"/>
                <a:gd name="T5" fmla="*/ 27310 h 742418"/>
                <a:gd name="T6" fmla="*/ 46395 w 742418"/>
                <a:gd name="T7" fmla="*/ 27775 h 742418"/>
                <a:gd name="T8" fmla="*/ 46442 w 742418"/>
                <a:gd name="T9" fmla="*/ 27859 h 742418"/>
                <a:gd name="T10" fmla="*/ 46629 w 742418"/>
                <a:gd name="T11" fmla="*/ 28207 h 742418"/>
                <a:gd name="T12" fmla="*/ 46926 w 742418"/>
                <a:gd name="T13" fmla="*/ 29701 h 742418"/>
                <a:gd name="T14" fmla="*/ 46629 w 742418"/>
                <a:gd name="T15" fmla="*/ 31195 h 742418"/>
                <a:gd name="T16" fmla="*/ 46516 w 742418"/>
                <a:gd name="T17" fmla="*/ 31459 h 742418"/>
                <a:gd name="T18" fmla="*/ 46365 w 742418"/>
                <a:gd name="T19" fmla="*/ 31651 h 742418"/>
                <a:gd name="T20" fmla="*/ 45929 w 742418"/>
                <a:gd name="T21" fmla="*/ 32102 h 742418"/>
                <a:gd name="T22" fmla="*/ 35980 w 742418"/>
                <a:gd name="T23" fmla="*/ 42050 h 742418"/>
                <a:gd name="T24" fmla="*/ 31833 w 742418"/>
                <a:gd name="T25" fmla="*/ 42050 h 742418"/>
                <a:gd name="T26" fmla="*/ 31833 w 742418"/>
                <a:gd name="T27" fmla="*/ 37903 h 742418"/>
                <a:gd name="T28" fmla="*/ 37038 w 742418"/>
                <a:gd name="T29" fmla="*/ 32698 h 742418"/>
                <a:gd name="T30" fmla="*/ 15418 w 742418"/>
                <a:gd name="T31" fmla="*/ 32698 h 742418"/>
                <a:gd name="T32" fmla="*/ 12485 w 742418"/>
                <a:gd name="T33" fmla="*/ 29766 h 742418"/>
                <a:gd name="T34" fmla="*/ 15418 w 742418"/>
                <a:gd name="T35" fmla="*/ 26833 h 742418"/>
                <a:gd name="T36" fmla="*/ 37239 w 742418"/>
                <a:gd name="T37" fmla="*/ 26833 h 742418"/>
                <a:gd name="T38" fmla="*/ 31915 w 742418"/>
                <a:gd name="T39" fmla="*/ 21508 h 742418"/>
                <a:gd name="T40" fmla="*/ 31915 w 742418"/>
                <a:gd name="T41" fmla="*/ 17362 h 742418"/>
                <a:gd name="T42" fmla="*/ 33988 w 742418"/>
                <a:gd name="T43" fmla="*/ 16503 h 742418"/>
                <a:gd name="T44" fmla="*/ 29705 w 742418"/>
                <a:gd name="T45" fmla="*/ 5440 h 742418"/>
                <a:gd name="T46" fmla="*/ 5440 w 742418"/>
                <a:gd name="T47" fmla="*/ 29706 h 742418"/>
                <a:gd name="T48" fmla="*/ 29705 w 742418"/>
                <a:gd name="T49" fmla="*/ 53971 h 742418"/>
                <a:gd name="T50" fmla="*/ 53971 w 742418"/>
                <a:gd name="T51" fmla="*/ 29706 h 742418"/>
                <a:gd name="T52" fmla="*/ 29705 w 742418"/>
                <a:gd name="T53" fmla="*/ 5440 h 742418"/>
                <a:gd name="T54" fmla="*/ 29705 w 742418"/>
                <a:gd name="T55" fmla="*/ 0 h 742418"/>
                <a:gd name="T56" fmla="*/ 59411 w 742418"/>
                <a:gd name="T57" fmla="*/ 29706 h 742418"/>
                <a:gd name="T58" fmla="*/ 29705 w 742418"/>
                <a:gd name="T59" fmla="*/ 59412 h 742418"/>
                <a:gd name="T60" fmla="*/ 0 w 742418"/>
                <a:gd name="T61" fmla="*/ 29706 h 742418"/>
                <a:gd name="T62" fmla="*/ 29705 w 742418"/>
                <a:gd name="T63" fmla="*/ 0 h 7424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418"/>
                <a:gd name="T97" fmla="*/ 0 h 742418"/>
                <a:gd name="T98" fmla="*/ 742418 w 742418"/>
                <a:gd name="T99" fmla="*/ 742418 h 7424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647" name="KSO_Shape"/>
            <p:cNvSpPr>
              <a:spLocks noChangeArrowheads="1"/>
            </p:cNvSpPr>
            <p:nvPr/>
          </p:nvSpPr>
          <p:spPr bwMode="auto">
            <a:xfrm>
              <a:off x="6235700" y="3760788"/>
              <a:ext cx="558800" cy="476250"/>
            </a:xfrm>
            <a:custGeom>
              <a:avLst/>
              <a:gdLst>
                <a:gd name="T0" fmla="*/ 54 w 4999037"/>
                <a:gd name="T1" fmla="*/ 63 h 4260141"/>
                <a:gd name="T2" fmla="*/ 54 w 4999037"/>
                <a:gd name="T3" fmla="*/ 65 h 4260141"/>
                <a:gd name="T4" fmla="*/ 55 w 4999037"/>
                <a:gd name="T5" fmla="*/ 66 h 4260141"/>
                <a:gd name="T6" fmla="*/ 55 w 4999037"/>
                <a:gd name="T7" fmla="*/ 67 h 4260141"/>
                <a:gd name="T8" fmla="*/ 56 w 4999037"/>
                <a:gd name="T9" fmla="*/ 68 h 4260141"/>
                <a:gd name="T10" fmla="*/ 57 w 4999037"/>
                <a:gd name="T11" fmla="*/ 70 h 4260141"/>
                <a:gd name="T12" fmla="*/ 57 w 4999037"/>
                <a:gd name="T13" fmla="*/ 71 h 4260141"/>
                <a:gd name="T14" fmla="*/ 58 w 4999037"/>
                <a:gd name="T15" fmla="*/ 71 h 4260141"/>
                <a:gd name="T16" fmla="*/ 59 w 4999037"/>
                <a:gd name="T17" fmla="*/ 72 h 4260141"/>
                <a:gd name="T18" fmla="*/ 60 w 4999037"/>
                <a:gd name="T19" fmla="*/ 72 h 4260141"/>
                <a:gd name="T20" fmla="*/ 60 w 4999037"/>
                <a:gd name="T21" fmla="*/ 72 h 4260141"/>
                <a:gd name="T22" fmla="*/ 61 w 4999037"/>
                <a:gd name="T23" fmla="*/ 72 h 4260141"/>
                <a:gd name="T24" fmla="*/ 62 w 4999037"/>
                <a:gd name="T25" fmla="*/ 74 h 4260141"/>
                <a:gd name="T26" fmla="*/ 25 w 4999037"/>
                <a:gd name="T27" fmla="*/ 73 h 4260141"/>
                <a:gd name="T28" fmla="*/ 26 w 4999037"/>
                <a:gd name="T29" fmla="*/ 72 h 4260141"/>
                <a:gd name="T30" fmla="*/ 27 w 4999037"/>
                <a:gd name="T31" fmla="*/ 72 h 4260141"/>
                <a:gd name="T32" fmla="*/ 28 w 4999037"/>
                <a:gd name="T33" fmla="*/ 72 h 4260141"/>
                <a:gd name="T34" fmla="*/ 29 w 4999037"/>
                <a:gd name="T35" fmla="*/ 71 h 4260141"/>
                <a:gd name="T36" fmla="*/ 30 w 4999037"/>
                <a:gd name="T37" fmla="*/ 71 h 4260141"/>
                <a:gd name="T38" fmla="*/ 30 w 4999037"/>
                <a:gd name="T39" fmla="*/ 70 h 4260141"/>
                <a:gd name="T40" fmla="*/ 31 w 4999037"/>
                <a:gd name="T41" fmla="*/ 69 h 4260141"/>
                <a:gd name="T42" fmla="*/ 32 w 4999037"/>
                <a:gd name="T43" fmla="*/ 67 h 4260141"/>
                <a:gd name="T44" fmla="*/ 32 w 4999037"/>
                <a:gd name="T45" fmla="*/ 66 h 4260141"/>
                <a:gd name="T46" fmla="*/ 33 w 4999037"/>
                <a:gd name="T47" fmla="*/ 64 h 4260141"/>
                <a:gd name="T48" fmla="*/ 33 w 4999037"/>
                <a:gd name="T49" fmla="*/ 62 h 4260141"/>
                <a:gd name="T50" fmla="*/ 81 w 4999037"/>
                <a:gd name="T51" fmla="*/ 53 h 4260141"/>
                <a:gd name="T52" fmla="*/ 2 w 4999037"/>
                <a:gd name="T53" fmla="*/ 0 h 4260141"/>
                <a:gd name="T54" fmla="*/ 85 w 4999037"/>
                <a:gd name="T55" fmla="*/ 0 h 4260141"/>
                <a:gd name="T56" fmla="*/ 86 w 4999037"/>
                <a:gd name="T57" fmla="*/ 0 h 4260141"/>
                <a:gd name="T58" fmla="*/ 87 w 4999037"/>
                <a:gd name="T59" fmla="*/ 1 h 4260141"/>
                <a:gd name="T60" fmla="*/ 87 w 4999037"/>
                <a:gd name="T61" fmla="*/ 1 h 4260141"/>
                <a:gd name="T62" fmla="*/ 87 w 4999037"/>
                <a:gd name="T63" fmla="*/ 2 h 4260141"/>
                <a:gd name="T64" fmla="*/ 87 w 4999037"/>
                <a:gd name="T65" fmla="*/ 57 h 4260141"/>
                <a:gd name="T66" fmla="*/ 87 w 4999037"/>
                <a:gd name="T67" fmla="*/ 57 h 4260141"/>
                <a:gd name="T68" fmla="*/ 87 w 4999037"/>
                <a:gd name="T69" fmla="*/ 58 h 4260141"/>
                <a:gd name="T70" fmla="*/ 86 w 4999037"/>
                <a:gd name="T71" fmla="*/ 58 h 4260141"/>
                <a:gd name="T72" fmla="*/ 86 w 4999037"/>
                <a:gd name="T73" fmla="*/ 59 h 4260141"/>
                <a:gd name="T74" fmla="*/ 85 w 4999037"/>
                <a:gd name="T75" fmla="*/ 59 h 4260141"/>
                <a:gd name="T76" fmla="*/ 2 w 4999037"/>
                <a:gd name="T77" fmla="*/ 59 h 4260141"/>
                <a:gd name="T78" fmla="*/ 2 w 4999037"/>
                <a:gd name="T79" fmla="*/ 59 h 4260141"/>
                <a:gd name="T80" fmla="*/ 1 w 4999037"/>
                <a:gd name="T81" fmla="*/ 58 h 4260141"/>
                <a:gd name="T82" fmla="*/ 0 w 4999037"/>
                <a:gd name="T83" fmla="*/ 58 h 4260141"/>
                <a:gd name="T84" fmla="*/ 0 w 4999037"/>
                <a:gd name="T85" fmla="*/ 57 h 4260141"/>
                <a:gd name="T86" fmla="*/ 0 w 4999037"/>
                <a:gd name="T87" fmla="*/ 57 h 4260141"/>
                <a:gd name="T88" fmla="*/ 0 w 4999037"/>
                <a:gd name="T89" fmla="*/ 2 h 4260141"/>
                <a:gd name="T90" fmla="*/ 0 w 4999037"/>
                <a:gd name="T91" fmla="*/ 1 h 4260141"/>
                <a:gd name="T92" fmla="*/ 1 w 4999037"/>
                <a:gd name="T93" fmla="*/ 1 h 4260141"/>
                <a:gd name="T94" fmla="*/ 1 w 4999037"/>
                <a:gd name="T95" fmla="*/ 0 h 4260141"/>
                <a:gd name="T96" fmla="*/ 2 w 4999037"/>
                <a:gd name="T97" fmla="*/ 0 h 4260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99037"/>
                <a:gd name="T148" fmla="*/ 0 h 4260141"/>
                <a:gd name="T149" fmla="*/ 4999037 w 4999037"/>
                <a:gd name="T150" fmla="*/ 4260141 h 4260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48" name="KSO_Shape"/>
            <p:cNvSpPr>
              <a:spLocks noChangeArrowheads="1"/>
            </p:cNvSpPr>
            <p:nvPr/>
          </p:nvSpPr>
          <p:spPr bwMode="auto">
            <a:xfrm>
              <a:off x="9513888" y="3708400"/>
              <a:ext cx="558800" cy="517525"/>
            </a:xfrm>
            <a:custGeom>
              <a:avLst/>
              <a:gdLst>
                <a:gd name="T0" fmla="*/ 2147483646 w 4477"/>
                <a:gd name="T1" fmla="*/ 2147483646 h 4133"/>
                <a:gd name="T2" fmla="*/ 2147483646 w 4477"/>
                <a:gd name="T3" fmla="*/ 2147483646 h 4133"/>
                <a:gd name="T4" fmla="*/ 2147483646 w 4477"/>
                <a:gd name="T5" fmla="*/ 2147483646 h 4133"/>
                <a:gd name="T6" fmla="*/ 2147483646 w 4477"/>
                <a:gd name="T7" fmla="*/ 0 h 4133"/>
                <a:gd name="T8" fmla="*/ 2147483646 w 4477"/>
                <a:gd name="T9" fmla="*/ 2147483646 h 4133"/>
                <a:gd name="T10" fmla="*/ 2147483646 w 4477"/>
                <a:gd name="T11" fmla="*/ 2147483646 h 4133"/>
                <a:gd name="T12" fmla="*/ 2147483646 w 4477"/>
                <a:gd name="T13" fmla="*/ 2147483646 h 4133"/>
                <a:gd name="T14" fmla="*/ 2147483646 w 4477"/>
                <a:gd name="T15" fmla="*/ 2147483646 h 4133"/>
                <a:gd name="T16" fmla="*/ 2147483646 w 4477"/>
                <a:gd name="T17" fmla="*/ 2147483646 h 4133"/>
                <a:gd name="T18" fmla="*/ 2147483646 w 4477"/>
                <a:gd name="T19" fmla="*/ 2147483646 h 4133"/>
                <a:gd name="T20" fmla="*/ 2147483646 w 4477"/>
                <a:gd name="T21" fmla="*/ 2147483646 h 4133"/>
                <a:gd name="T22" fmla="*/ 2147483646 w 4477"/>
                <a:gd name="T23" fmla="*/ 2147483646 h 4133"/>
                <a:gd name="T24" fmla="*/ 2147483646 w 4477"/>
                <a:gd name="T25" fmla="*/ 2147483646 h 4133"/>
                <a:gd name="T26" fmla="*/ 2147483646 w 4477"/>
                <a:gd name="T27" fmla="*/ 2147483646 h 4133"/>
                <a:gd name="T28" fmla="*/ 2147483646 w 4477"/>
                <a:gd name="T29" fmla="*/ 2147483646 h 4133"/>
                <a:gd name="T30" fmla="*/ 2147483646 w 4477"/>
                <a:gd name="T31" fmla="*/ 2147483646 h 4133"/>
                <a:gd name="T32" fmla="*/ 2147483646 w 4477"/>
                <a:gd name="T33" fmla="*/ 2147483646 h 4133"/>
                <a:gd name="T34" fmla="*/ 2147483646 w 4477"/>
                <a:gd name="T35" fmla="*/ 2147483646 h 4133"/>
                <a:gd name="T36" fmla="*/ 2147483646 w 4477"/>
                <a:gd name="T37" fmla="*/ 2147483646 h 4133"/>
                <a:gd name="T38" fmla="*/ 2147483646 w 4477"/>
                <a:gd name="T39" fmla="*/ 2147483646 h 4133"/>
                <a:gd name="T40" fmla="*/ 2147483646 w 4477"/>
                <a:gd name="T41" fmla="*/ 2147483646 h 4133"/>
                <a:gd name="T42" fmla="*/ 2147483646 w 4477"/>
                <a:gd name="T43" fmla="*/ 2147483646 h 4133"/>
                <a:gd name="T44" fmla="*/ 2147483646 w 4477"/>
                <a:gd name="T45" fmla="*/ 2147483646 h 4133"/>
                <a:gd name="T46" fmla="*/ 2147483646 w 4477"/>
                <a:gd name="T47" fmla="*/ 2147483646 h 4133"/>
                <a:gd name="T48" fmla="*/ 2147483646 w 4477"/>
                <a:gd name="T49" fmla="*/ 2147483646 h 4133"/>
                <a:gd name="T50" fmla="*/ 2147483646 w 4477"/>
                <a:gd name="T51" fmla="*/ 2147483646 h 4133"/>
                <a:gd name="T52" fmla="*/ 2147483646 w 4477"/>
                <a:gd name="T53" fmla="*/ 2147483646 h 4133"/>
                <a:gd name="T54" fmla="*/ 2147483646 w 4477"/>
                <a:gd name="T55" fmla="*/ 2147483646 h 4133"/>
                <a:gd name="T56" fmla="*/ 2147483646 w 4477"/>
                <a:gd name="T57" fmla="*/ 2147483646 h 4133"/>
                <a:gd name="T58" fmla="*/ 2147483646 w 4477"/>
                <a:gd name="T59" fmla="*/ 2147483646 h 4133"/>
                <a:gd name="T60" fmla="*/ 2147483646 w 4477"/>
                <a:gd name="T61" fmla="*/ 2147483646 h 4133"/>
                <a:gd name="T62" fmla="*/ 2147483646 w 4477"/>
                <a:gd name="T63" fmla="*/ 2147483646 h 4133"/>
                <a:gd name="T64" fmla="*/ 2147483646 w 4477"/>
                <a:gd name="T65" fmla="*/ 2147483646 h 4133"/>
                <a:gd name="T66" fmla="*/ 0 w 4477"/>
                <a:gd name="T67" fmla="*/ 2147483646 h 4133"/>
                <a:gd name="T68" fmla="*/ 2147483646 w 4477"/>
                <a:gd name="T69" fmla="*/ 2147483646 h 4133"/>
                <a:gd name="T70" fmla="*/ 2147483646 w 4477"/>
                <a:gd name="T71" fmla="*/ 2147483646 h 4133"/>
                <a:gd name="T72" fmla="*/ 2147483646 w 4477"/>
                <a:gd name="T73" fmla="*/ 2147483646 h 4133"/>
                <a:gd name="T74" fmla="*/ 2147483646 w 4477"/>
                <a:gd name="T75" fmla="*/ 2147483646 h 4133"/>
                <a:gd name="T76" fmla="*/ 2147483646 w 4477"/>
                <a:gd name="T77" fmla="*/ 2147483646 h 4133"/>
                <a:gd name="T78" fmla="*/ 2147483646 w 4477"/>
                <a:gd name="T79" fmla="*/ 2147483646 h 4133"/>
                <a:gd name="T80" fmla="*/ 2147483646 w 4477"/>
                <a:gd name="T81" fmla="*/ 2147483646 h 4133"/>
                <a:gd name="T82" fmla="*/ 2147483646 w 4477"/>
                <a:gd name="T83" fmla="*/ 2147483646 h 4133"/>
                <a:gd name="T84" fmla="*/ 2147483646 w 4477"/>
                <a:gd name="T85" fmla="*/ 2147483646 h 4133"/>
                <a:gd name="T86" fmla="*/ 2147483646 w 4477"/>
                <a:gd name="T87" fmla="*/ 2147483646 h 4133"/>
                <a:gd name="T88" fmla="*/ 2147483646 w 4477"/>
                <a:gd name="T89" fmla="*/ 2147483646 h 4133"/>
                <a:gd name="T90" fmla="*/ 2147483646 w 4477"/>
                <a:gd name="T91" fmla="*/ 2147483646 h 4133"/>
                <a:gd name="T92" fmla="*/ 2147483646 w 4477"/>
                <a:gd name="T93" fmla="*/ 2147483646 h 4133"/>
                <a:gd name="T94" fmla="*/ 2147483646 w 4477"/>
                <a:gd name="T95" fmla="*/ 2147483646 h 4133"/>
                <a:gd name="T96" fmla="*/ 2147483646 w 4477"/>
                <a:gd name="T97" fmla="*/ 2147483646 h 4133"/>
                <a:gd name="T98" fmla="*/ 2147483646 w 4477"/>
                <a:gd name="T99" fmla="*/ 2147483646 h 4133"/>
                <a:gd name="T100" fmla="*/ 2147483646 w 4477"/>
                <a:gd name="T101" fmla="*/ 2147483646 h 4133"/>
                <a:gd name="T102" fmla="*/ 2147483646 w 4477"/>
                <a:gd name="T103" fmla="*/ 2147483646 h 4133"/>
                <a:gd name="T104" fmla="*/ 2147483646 w 4477"/>
                <a:gd name="T105" fmla="*/ 2147483646 h 4133"/>
                <a:gd name="T106" fmla="*/ 2147483646 w 4477"/>
                <a:gd name="T107" fmla="*/ 2147483646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77"/>
                <a:gd name="T163" fmla="*/ 0 h 4133"/>
                <a:gd name="T164" fmla="*/ 4477 w 4477"/>
                <a:gd name="T165" fmla="*/ 4133 h 41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6649" name="TextBox 15"/>
            <p:cNvSpPr>
              <a:spLocks noChangeArrowheads="1"/>
            </p:cNvSpPr>
            <p:nvPr/>
          </p:nvSpPr>
          <p:spPr bwMode="auto">
            <a:xfrm>
              <a:off x="1885950" y="1860550"/>
              <a:ext cx="48799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a:t>
              </a:r>
              <a:endParaRPr lang="zh-CN" altLang="en-US" sz="14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6650" name="TextBox 15"/>
            <p:cNvSpPr>
              <a:spLocks noChangeArrowheads="1"/>
            </p:cNvSpPr>
            <p:nvPr/>
          </p:nvSpPr>
          <p:spPr bwMode="auto">
            <a:xfrm>
              <a:off x="1885950" y="3556000"/>
              <a:ext cx="3679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这里输入简单的文字概述这里输入简单字概述这里输入简单简单的文字概述这里</a:t>
              </a:r>
              <a:endParaRPr lang="zh-CN" altLang="en-US" sz="14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6651" name="TextBox 15"/>
            <p:cNvSpPr>
              <a:spLocks noChangeArrowheads="1"/>
            </p:cNvSpPr>
            <p:nvPr/>
          </p:nvSpPr>
          <p:spPr bwMode="auto">
            <a:xfrm>
              <a:off x="1885950" y="5132388"/>
              <a:ext cx="2578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这里输入简单的文字概述这里输入简单字概述这里输入</a:t>
              </a:r>
              <a:endParaRPr lang="zh-CN" altLang="en-US" sz="14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6652" name="KSO_Shape"/>
            <p:cNvSpPr>
              <a:spLocks noChangeArrowheads="1"/>
            </p:cNvSpPr>
            <p:nvPr/>
          </p:nvSpPr>
          <p:spPr bwMode="auto">
            <a:xfrm>
              <a:off x="7878763" y="1957388"/>
              <a:ext cx="622300" cy="846137"/>
            </a:xfrm>
            <a:custGeom>
              <a:avLst/>
              <a:gdLst>
                <a:gd name="T0" fmla="*/ 2147483646 w 4676"/>
                <a:gd name="T1" fmla="*/ 2147483646 h 6235"/>
                <a:gd name="T2" fmla="*/ 2147483646 w 4676"/>
                <a:gd name="T3" fmla="*/ 2147483646 h 6235"/>
                <a:gd name="T4" fmla="*/ 2147483646 w 4676"/>
                <a:gd name="T5" fmla="*/ 2147483646 h 6235"/>
                <a:gd name="T6" fmla="*/ 2147483646 w 4676"/>
                <a:gd name="T7" fmla="*/ 2147483646 h 6235"/>
                <a:gd name="T8" fmla="*/ 2147483646 w 4676"/>
                <a:gd name="T9" fmla="*/ 2147483646 h 6235"/>
                <a:gd name="T10" fmla="*/ 2147483646 w 4676"/>
                <a:gd name="T11" fmla="*/ 2147483646 h 6235"/>
                <a:gd name="T12" fmla="*/ 2147483646 w 4676"/>
                <a:gd name="T13" fmla="*/ 2147483646 h 6235"/>
                <a:gd name="T14" fmla="*/ 2147483646 w 4676"/>
                <a:gd name="T15" fmla="*/ 2147483646 h 6235"/>
                <a:gd name="T16" fmla="*/ 2147483646 w 4676"/>
                <a:gd name="T17" fmla="*/ 2147483646 h 6235"/>
                <a:gd name="T18" fmla="*/ 2147483646 w 4676"/>
                <a:gd name="T19" fmla="*/ 2147483646 h 6235"/>
                <a:gd name="T20" fmla="*/ 2147483646 w 4676"/>
                <a:gd name="T21" fmla="*/ 2147483646 h 6235"/>
                <a:gd name="T22" fmla="*/ 2147483646 w 4676"/>
                <a:gd name="T23" fmla="*/ 2147483646 h 6235"/>
                <a:gd name="T24" fmla="*/ 2147483646 w 4676"/>
                <a:gd name="T25" fmla="*/ 2147483646 h 6235"/>
                <a:gd name="T26" fmla="*/ 2147483646 w 4676"/>
                <a:gd name="T27" fmla="*/ 2147483646 h 6235"/>
                <a:gd name="T28" fmla="*/ 2147483646 w 4676"/>
                <a:gd name="T29" fmla="*/ 2147483646 h 6235"/>
                <a:gd name="T30" fmla="*/ 2147483646 w 4676"/>
                <a:gd name="T31" fmla="*/ 2147483646 h 6235"/>
                <a:gd name="T32" fmla="*/ 2147483646 w 4676"/>
                <a:gd name="T33" fmla="*/ 2147483646 h 6235"/>
                <a:gd name="T34" fmla="*/ 2147483646 w 4676"/>
                <a:gd name="T35" fmla="*/ 2147483646 h 6235"/>
                <a:gd name="T36" fmla="*/ 2147483646 w 4676"/>
                <a:gd name="T37" fmla="*/ 2147483646 h 6235"/>
                <a:gd name="T38" fmla="*/ 2147483646 w 4676"/>
                <a:gd name="T39" fmla="*/ 2147483646 h 6235"/>
                <a:gd name="T40" fmla="*/ 2147483646 w 4676"/>
                <a:gd name="T41" fmla="*/ 2147483646 h 6235"/>
                <a:gd name="T42" fmla="*/ 2147483646 w 4676"/>
                <a:gd name="T43" fmla="*/ 2147483646 h 6235"/>
                <a:gd name="T44" fmla="*/ 2147483646 w 4676"/>
                <a:gd name="T45" fmla="*/ 2147483646 h 6235"/>
                <a:gd name="T46" fmla="*/ 2147483646 w 4676"/>
                <a:gd name="T47" fmla="*/ 2147483646 h 6235"/>
                <a:gd name="T48" fmla="*/ 2147483646 w 4676"/>
                <a:gd name="T49" fmla="*/ 2147483646 h 6235"/>
                <a:gd name="T50" fmla="*/ 2147483646 w 4676"/>
                <a:gd name="T51" fmla="*/ 2147483646 h 6235"/>
                <a:gd name="T52" fmla="*/ 2147483646 w 4676"/>
                <a:gd name="T53" fmla="*/ 2147483646 h 6235"/>
                <a:gd name="T54" fmla="*/ 2147483646 w 4676"/>
                <a:gd name="T55" fmla="*/ 2147483646 h 6235"/>
                <a:gd name="T56" fmla="*/ 2147483646 w 4676"/>
                <a:gd name="T57" fmla="*/ 2147483646 h 6235"/>
                <a:gd name="T58" fmla="*/ 2147483646 w 4676"/>
                <a:gd name="T59" fmla="*/ 2147483646 h 6235"/>
                <a:gd name="T60" fmla="*/ 2147483646 w 4676"/>
                <a:gd name="T61" fmla="*/ 2147483646 h 6235"/>
                <a:gd name="T62" fmla="*/ 2147483646 w 4676"/>
                <a:gd name="T63" fmla="*/ 2147483646 h 6235"/>
                <a:gd name="T64" fmla="*/ 2147483646 w 4676"/>
                <a:gd name="T65" fmla="*/ 2147483646 h 6235"/>
                <a:gd name="T66" fmla="*/ 2147483646 w 4676"/>
                <a:gd name="T67" fmla="*/ 2147483646 h 6235"/>
                <a:gd name="T68" fmla="*/ 2147483646 w 4676"/>
                <a:gd name="T69" fmla="*/ 2147483646 h 6235"/>
                <a:gd name="T70" fmla="*/ 2147483646 w 4676"/>
                <a:gd name="T71" fmla="*/ 2147483646 h 6235"/>
                <a:gd name="T72" fmla="*/ 2147483646 w 4676"/>
                <a:gd name="T73" fmla="*/ 2147483646 h 6235"/>
                <a:gd name="T74" fmla="*/ 2147483646 w 4676"/>
                <a:gd name="T75" fmla="*/ 2147483646 h 6235"/>
                <a:gd name="T76" fmla="*/ 2147483646 w 4676"/>
                <a:gd name="T77" fmla="*/ 2147483646 h 6235"/>
                <a:gd name="T78" fmla="*/ 2147483646 w 4676"/>
                <a:gd name="T79" fmla="*/ 2147483646 h 6235"/>
                <a:gd name="T80" fmla="*/ 2147483646 w 4676"/>
                <a:gd name="T81" fmla="*/ 2147483646 h 6235"/>
                <a:gd name="T82" fmla="*/ 2147483646 w 4676"/>
                <a:gd name="T83" fmla="*/ 2147483646 h 6235"/>
                <a:gd name="T84" fmla="*/ 2147483646 w 4676"/>
                <a:gd name="T85" fmla="*/ 2147483646 h 6235"/>
                <a:gd name="T86" fmla="*/ 2147483646 w 4676"/>
                <a:gd name="T87" fmla="*/ 2147483646 h 6235"/>
                <a:gd name="T88" fmla="*/ 2147483646 w 4676"/>
                <a:gd name="T89" fmla="*/ 2147483646 h 6235"/>
                <a:gd name="T90" fmla="*/ 2147483646 w 4676"/>
                <a:gd name="T91" fmla="*/ 2147483646 h 6235"/>
                <a:gd name="T92" fmla="*/ 2147483646 w 4676"/>
                <a:gd name="T93" fmla="*/ 2147483646 h 6235"/>
                <a:gd name="T94" fmla="*/ 2147483646 w 4676"/>
                <a:gd name="T95" fmla="*/ 2147483646 h 6235"/>
                <a:gd name="T96" fmla="*/ 2147483646 w 4676"/>
                <a:gd name="T97" fmla="*/ 2147483646 h 6235"/>
                <a:gd name="T98" fmla="*/ 2147483646 w 4676"/>
                <a:gd name="T99" fmla="*/ 2147483646 h 6235"/>
                <a:gd name="T100" fmla="*/ 2147483646 w 4676"/>
                <a:gd name="T101" fmla="*/ 2147483646 h 6235"/>
                <a:gd name="T102" fmla="*/ 2147483646 w 4676"/>
                <a:gd name="T103" fmla="*/ 2147483646 h 6235"/>
                <a:gd name="T104" fmla="*/ 2147483646 w 4676"/>
                <a:gd name="T105" fmla="*/ 2147483646 h 6235"/>
                <a:gd name="T106" fmla="*/ 2147483646 w 4676"/>
                <a:gd name="T107" fmla="*/ 2147483646 h 6235"/>
                <a:gd name="T108" fmla="*/ 2147483646 w 4676"/>
                <a:gd name="T109" fmla="*/ 2147483646 h 6235"/>
                <a:gd name="T110" fmla="*/ 2147483646 w 4676"/>
                <a:gd name="T111" fmla="*/ 2147483646 h 623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76"/>
                <a:gd name="T169" fmla="*/ 0 h 6235"/>
                <a:gd name="T170" fmla="*/ 4676 w 4676"/>
                <a:gd name="T171" fmla="*/ 6235 h 623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76" h="6235">
                  <a:moveTo>
                    <a:pt x="4676" y="3897"/>
                  </a:moveTo>
                  <a:lnTo>
                    <a:pt x="4676" y="3897"/>
                  </a:lnTo>
                  <a:lnTo>
                    <a:pt x="4674" y="3817"/>
                  </a:lnTo>
                  <a:lnTo>
                    <a:pt x="4671" y="3736"/>
                  </a:lnTo>
                  <a:lnTo>
                    <a:pt x="4663" y="3656"/>
                  </a:lnTo>
                  <a:lnTo>
                    <a:pt x="4653" y="3575"/>
                  </a:lnTo>
                  <a:lnTo>
                    <a:pt x="4642" y="3493"/>
                  </a:lnTo>
                  <a:lnTo>
                    <a:pt x="4627" y="3412"/>
                  </a:lnTo>
                  <a:lnTo>
                    <a:pt x="4610" y="3330"/>
                  </a:lnTo>
                  <a:lnTo>
                    <a:pt x="4590" y="3249"/>
                  </a:lnTo>
                  <a:lnTo>
                    <a:pt x="4569" y="3167"/>
                  </a:lnTo>
                  <a:lnTo>
                    <a:pt x="4546" y="3086"/>
                  </a:lnTo>
                  <a:lnTo>
                    <a:pt x="4520" y="3005"/>
                  </a:lnTo>
                  <a:lnTo>
                    <a:pt x="4493" y="2923"/>
                  </a:lnTo>
                  <a:lnTo>
                    <a:pt x="4463" y="2842"/>
                  </a:lnTo>
                  <a:lnTo>
                    <a:pt x="4432" y="2761"/>
                  </a:lnTo>
                  <a:lnTo>
                    <a:pt x="4400" y="2680"/>
                  </a:lnTo>
                  <a:lnTo>
                    <a:pt x="4366" y="2600"/>
                  </a:lnTo>
                  <a:lnTo>
                    <a:pt x="4330" y="2520"/>
                  </a:lnTo>
                  <a:lnTo>
                    <a:pt x="4293" y="2441"/>
                  </a:lnTo>
                  <a:lnTo>
                    <a:pt x="4255" y="2362"/>
                  </a:lnTo>
                  <a:lnTo>
                    <a:pt x="4215" y="2283"/>
                  </a:lnTo>
                  <a:lnTo>
                    <a:pt x="4173" y="2205"/>
                  </a:lnTo>
                  <a:lnTo>
                    <a:pt x="4133" y="2127"/>
                  </a:lnTo>
                  <a:lnTo>
                    <a:pt x="4089" y="2051"/>
                  </a:lnTo>
                  <a:lnTo>
                    <a:pt x="4046" y="1975"/>
                  </a:lnTo>
                  <a:lnTo>
                    <a:pt x="4002" y="1900"/>
                  </a:lnTo>
                  <a:lnTo>
                    <a:pt x="3956" y="1825"/>
                  </a:lnTo>
                  <a:lnTo>
                    <a:pt x="3910" y="1752"/>
                  </a:lnTo>
                  <a:lnTo>
                    <a:pt x="3865" y="1679"/>
                  </a:lnTo>
                  <a:lnTo>
                    <a:pt x="3818" y="1608"/>
                  </a:lnTo>
                  <a:lnTo>
                    <a:pt x="3771" y="1537"/>
                  </a:lnTo>
                  <a:lnTo>
                    <a:pt x="3724" y="1468"/>
                  </a:lnTo>
                  <a:lnTo>
                    <a:pt x="3676" y="1399"/>
                  </a:lnTo>
                  <a:lnTo>
                    <a:pt x="3582" y="1266"/>
                  </a:lnTo>
                  <a:lnTo>
                    <a:pt x="3487" y="1139"/>
                  </a:lnTo>
                  <a:lnTo>
                    <a:pt x="3395" y="1016"/>
                  </a:lnTo>
                  <a:lnTo>
                    <a:pt x="3303" y="899"/>
                  </a:lnTo>
                  <a:lnTo>
                    <a:pt x="3214" y="789"/>
                  </a:lnTo>
                  <a:lnTo>
                    <a:pt x="3129" y="686"/>
                  </a:lnTo>
                  <a:lnTo>
                    <a:pt x="3048" y="590"/>
                  </a:lnTo>
                  <a:lnTo>
                    <a:pt x="2971" y="502"/>
                  </a:lnTo>
                  <a:lnTo>
                    <a:pt x="2901" y="420"/>
                  </a:lnTo>
                  <a:lnTo>
                    <a:pt x="2835" y="349"/>
                  </a:lnTo>
                  <a:lnTo>
                    <a:pt x="2777" y="285"/>
                  </a:lnTo>
                  <a:lnTo>
                    <a:pt x="2727" y="230"/>
                  </a:lnTo>
                  <a:lnTo>
                    <a:pt x="2650" y="151"/>
                  </a:lnTo>
                  <a:lnTo>
                    <a:pt x="2613" y="114"/>
                  </a:lnTo>
                  <a:lnTo>
                    <a:pt x="2600" y="100"/>
                  </a:lnTo>
                  <a:lnTo>
                    <a:pt x="2584" y="87"/>
                  </a:lnTo>
                  <a:lnTo>
                    <a:pt x="2569" y="75"/>
                  </a:lnTo>
                  <a:lnTo>
                    <a:pt x="2553" y="64"/>
                  </a:lnTo>
                  <a:lnTo>
                    <a:pt x="2536" y="54"/>
                  </a:lnTo>
                  <a:lnTo>
                    <a:pt x="2520" y="44"/>
                  </a:lnTo>
                  <a:lnTo>
                    <a:pt x="2502" y="37"/>
                  </a:lnTo>
                  <a:lnTo>
                    <a:pt x="2485" y="28"/>
                  </a:lnTo>
                  <a:lnTo>
                    <a:pt x="2466" y="22"/>
                  </a:lnTo>
                  <a:lnTo>
                    <a:pt x="2449" y="16"/>
                  </a:lnTo>
                  <a:lnTo>
                    <a:pt x="2431" y="11"/>
                  </a:lnTo>
                  <a:lnTo>
                    <a:pt x="2412" y="7"/>
                  </a:lnTo>
                  <a:lnTo>
                    <a:pt x="2394" y="5"/>
                  </a:lnTo>
                  <a:lnTo>
                    <a:pt x="2375" y="2"/>
                  </a:lnTo>
                  <a:lnTo>
                    <a:pt x="2357" y="1"/>
                  </a:lnTo>
                  <a:lnTo>
                    <a:pt x="2338" y="0"/>
                  </a:lnTo>
                  <a:lnTo>
                    <a:pt x="2320" y="1"/>
                  </a:lnTo>
                  <a:lnTo>
                    <a:pt x="2301" y="2"/>
                  </a:lnTo>
                  <a:lnTo>
                    <a:pt x="2283" y="5"/>
                  </a:lnTo>
                  <a:lnTo>
                    <a:pt x="2264" y="7"/>
                  </a:lnTo>
                  <a:lnTo>
                    <a:pt x="2246" y="11"/>
                  </a:lnTo>
                  <a:lnTo>
                    <a:pt x="2227" y="16"/>
                  </a:lnTo>
                  <a:lnTo>
                    <a:pt x="2209" y="22"/>
                  </a:lnTo>
                  <a:lnTo>
                    <a:pt x="2191" y="28"/>
                  </a:lnTo>
                  <a:lnTo>
                    <a:pt x="2174" y="37"/>
                  </a:lnTo>
                  <a:lnTo>
                    <a:pt x="2157" y="44"/>
                  </a:lnTo>
                  <a:lnTo>
                    <a:pt x="2139" y="54"/>
                  </a:lnTo>
                  <a:lnTo>
                    <a:pt x="2123" y="64"/>
                  </a:lnTo>
                  <a:lnTo>
                    <a:pt x="2107" y="75"/>
                  </a:lnTo>
                  <a:lnTo>
                    <a:pt x="2093" y="87"/>
                  </a:lnTo>
                  <a:lnTo>
                    <a:pt x="2077" y="100"/>
                  </a:lnTo>
                  <a:lnTo>
                    <a:pt x="2063" y="114"/>
                  </a:lnTo>
                  <a:lnTo>
                    <a:pt x="2026" y="151"/>
                  </a:lnTo>
                  <a:lnTo>
                    <a:pt x="1949" y="230"/>
                  </a:lnTo>
                  <a:lnTo>
                    <a:pt x="1899" y="285"/>
                  </a:lnTo>
                  <a:lnTo>
                    <a:pt x="1841" y="349"/>
                  </a:lnTo>
                  <a:lnTo>
                    <a:pt x="1775" y="420"/>
                  </a:lnTo>
                  <a:lnTo>
                    <a:pt x="1705" y="502"/>
                  </a:lnTo>
                  <a:lnTo>
                    <a:pt x="1629" y="590"/>
                  </a:lnTo>
                  <a:lnTo>
                    <a:pt x="1547" y="686"/>
                  </a:lnTo>
                  <a:lnTo>
                    <a:pt x="1462" y="789"/>
                  </a:lnTo>
                  <a:lnTo>
                    <a:pt x="1373" y="899"/>
                  </a:lnTo>
                  <a:lnTo>
                    <a:pt x="1282" y="1016"/>
                  </a:lnTo>
                  <a:lnTo>
                    <a:pt x="1188" y="1139"/>
                  </a:lnTo>
                  <a:lnTo>
                    <a:pt x="1094" y="1266"/>
                  </a:lnTo>
                  <a:lnTo>
                    <a:pt x="999" y="1399"/>
                  </a:lnTo>
                  <a:lnTo>
                    <a:pt x="952" y="1468"/>
                  </a:lnTo>
                  <a:lnTo>
                    <a:pt x="905" y="1537"/>
                  </a:lnTo>
                  <a:lnTo>
                    <a:pt x="858" y="1608"/>
                  </a:lnTo>
                  <a:lnTo>
                    <a:pt x="812" y="1679"/>
                  </a:lnTo>
                  <a:lnTo>
                    <a:pt x="766" y="1752"/>
                  </a:lnTo>
                  <a:lnTo>
                    <a:pt x="719" y="1825"/>
                  </a:lnTo>
                  <a:lnTo>
                    <a:pt x="675" y="1900"/>
                  </a:lnTo>
                  <a:lnTo>
                    <a:pt x="630" y="1975"/>
                  </a:lnTo>
                  <a:lnTo>
                    <a:pt x="587" y="2051"/>
                  </a:lnTo>
                  <a:lnTo>
                    <a:pt x="544" y="2127"/>
                  </a:lnTo>
                  <a:lnTo>
                    <a:pt x="502" y="2205"/>
                  </a:lnTo>
                  <a:lnTo>
                    <a:pt x="461" y="2283"/>
                  </a:lnTo>
                  <a:lnTo>
                    <a:pt x="422" y="2362"/>
                  </a:lnTo>
                  <a:lnTo>
                    <a:pt x="383" y="2441"/>
                  </a:lnTo>
                  <a:lnTo>
                    <a:pt x="346" y="2520"/>
                  </a:lnTo>
                  <a:lnTo>
                    <a:pt x="311" y="2600"/>
                  </a:lnTo>
                  <a:lnTo>
                    <a:pt x="276" y="2680"/>
                  </a:lnTo>
                  <a:lnTo>
                    <a:pt x="243" y="2761"/>
                  </a:lnTo>
                  <a:lnTo>
                    <a:pt x="212" y="2842"/>
                  </a:lnTo>
                  <a:lnTo>
                    <a:pt x="183" y="2923"/>
                  </a:lnTo>
                  <a:lnTo>
                    <a:pt x="155" y="3005"/>
                  </a:lnTo>
                  <a:lnTo>
                    <a:pt x="130" y="3086"/>
                  </a:lnTo>
                  <a:lnTo>
                    <a:pt x="106" y="3167"/>
                  </a:lnTo>
                  <a:lnTo>
                    <a:pt x="85" y="3249"/>
                  </a:lnTo>
                  <a:lnTo>
                    <a:pt x="66" y="3330"/>
                  </a:lnTo>
                  <a:lnTo>
                    <a:pt x="49" y="3412"/>
                  </a:lnTo>
                  <a:lnTo>
                    <a:pt x="34" y="3493"/>
                  </a:lnTo>
                  <a:lnTo>
                    <a:pt x="22" y="3575"/>
                  </a:lnTo>
                  <a:lnTo>
                    <a:pt x="12" y="3656"/>
                  </a:lnTo>
                  <a:lnTo>
                    <a:pt x="6" y="3736"/>
                  </a:lnTo>
                  <a:lnTo>
                    <a:pt x="1" y="3817"/>
                  </a:lnTo>
                  <a:lnTo>
                    <a:pt x="0" y="3897"/>
                  </a:lnTo>
                  <a:lnTo>
                    <a:pt x="1" y="3957"/>
                  </a:lnTo>
                  <a:lnTo>
                    <a:pt x="3" y="4016"/>
                  </a:lnTo>
                  <a:lnTo>
                    <a:pt x="7" y="4076"/>
                  </a:lnTo>
                  <a:lnTo>
                    <a:pt x="12" y="4135"/>
                  </a:lnTo>
                  <a:lnTo>
                    <a:pt x="18" y="4194"/>
                  </a:lnTo>
                  <a:lnTo>
                    <a:pt x="27" y="4252"/>
                  </a:lnTo>
                  <a:lnTo>
                    <a:pt x="37" y="4310"/>
                  </a:lnTo>
                  <a:lnTo>
                    <a:pt x="48" y="4367"/>
                  </a:lnTo>
                  <a:lnTo>
                    <a:pt x="60" y="4424"/>
                  </a:lnTo>
                  <a:lnTo>
                    <a:pt x="74" y="4480"/>
                  </a:lnTo>
                  <a:lnTo>
                    <a:pt x="88" y="4536"/>
                  </a:lnTo>
                  <a:lnTo>
                    <a:pt x="104" y="4591"/>
                  </a:lnTo>
                  <a:lnTo>
                    <a:pt x="123" y="4646"/>
                  </a:lnTo>
                  <a:lnTo>
                    <a:pt x="141" y="4700"/>
                  </a:lnTo>
                  <a:lnTo>
                    <a:pt x="162" y="4753"/>
                  </a:lnTo>
                  <a:lnTo>
                    <a:pt x="183" y="4806"/>
                  </a:lnTo>
                  <a:lnTo>
                    <a:pt x="207" y="4858"/>
                  </a:lnTo>
                  <a:lnTo>
                    <a:pt x="230" y="4910"/>
                  </a:lnTo>
                  <a:lnTo>
                    <a:pt x="256" y="4960"/>
                  </a:lnTo>
                  <a:lnTo>
                    <a:pt x="282" y="5010"/>
                  </a:lnTo>
                  <a:lnTo>
                    <a:pt x="311" y="5059"/>
                  </a:lnTo>
                  <a:lnTo>
                    <a:pt x="339" y="5109"/>
                  </a:lnTo>
                  <a:lnTo>
                    <a:pt x="369" y="5157"/>
                  </a:lnTo>
                  <a:lnTo>
                    <a:pt x="399" y="5204"/>
                  </a:lnTo>
                  <a:lnTo>
                    <a:pt x="431" y="5249"/>
                  </a:lnTo>
                  <a:lnTo>
                    <a:pt x="465" y="5295"/>
                  </a:lnTo>
                  <a:lnTo>
                    <a:pt x="499" y="5339"/>
                  </a:lnTo>
                  <a:lnTo>
                    <a:pt x="534" y="5384"/>
                  </a:lnTo>
                  <a:lnTo>
                    <a:pt x="571" y="5426"/>
                  </a:lnTo>
                  <a:lnTo>
                    <a:pt x="608" y="5468"/>
                  </a:lnTo>
                  <a:lnTo>
                    <a:pt x="646" y="5510"/>
                  </a:lnTo>
                  <a:lnTo>
                    <a:pt x="686" y="5549"/>
                  </a:lnTo>
                  <a:lnTo>
                    <a:pt x="725" y="5589"/>
                  </a:lnTo>
                  <a:lnTo>
                    <a:pt x="767" y="5627"/>
                  </a:lnTo>
                  <a:lnTo>
                    <a:pt x="809" y="5664"/>
                  </a:lnTo>
                  <a:lnTo>
                    <a:pt x="851" y="5701"/>
                  </a:lnTo>
                  <a:lnTo>
                    <a:pt x="895" y="5735"/>
                  </a:lnTo>
                  <a:lnTo>
                    <a:pt x="940" y="5770"/>
                  </a:lnTo>
                  <a:lnTo>
                    <a:pt x="986" y="5803"/>
                  </a:lnTo>
                  <a:lnTo>
                    <a:pt x="1031" y="5835"/>
                  </a:lnTo>
                  <a:lnTo>
                    <a:pt x="1078" y="5866"/>
                  </a:lnTo>
                  <a:lnTo>
                    <a:pt x="1126" y="5896"/>
                  </a:lnTo>
                  <a:lnTo>
                    <a:pt x="1176" y="5924"/>
                  </a:lnTo>
                  <a:lnTo>
                    <a:pt x="1225" y="5953"/>
                  </a:lnTo>
                  <a:lnTo>
                    <a:pt x="1274" y="5979"/>
                  </a:lnTo>
                  <a:lnTo>
                    <a:pt x="1325" y="6004"/>
                  </a:lnTo>
                  <a:lnTo>
                    <a:pt x="1377" y="6028"/>
                  </a:lnTo>
                  <a:lnTo>
                    <a:pt x="1429" y="6051"/>
                  </a:lnTo>
                  <a:lnTo>
                    <a:pt x="1482" y="6072"/>
                  </a:lnTo>
                  <a:lnTo>
                    <a:pt x="1535" y="6093"/>
                  </a:lnTo>
                  <a:lnTo>
                    <a:pt x="1589" y="6112"/>
                  </a:lnTo>
                  <a:lnTo>
                    <a:pt x="1643" y="6129"/>
                  </a:lnTo>
                  <a:lnTo>
                    <a:pt x="1699" y="6146"/>
                  </a:lnTo>
                  <a:lnTo>
                    <a:pt x="1754" y="6161"/>
                  </a:lnTo>
                  <a:lnTo>
                    <a:pt x="1811" y="6175"/>
                  </a:lnTo>
                  <a:lnTo>
                    <a:pt x="1868" y="6187"/>
                  </a:lnTo>
                  <a:lnTo>
                    <a:pt x="1925" y="6198"/>
                  </a:lnTo>
                  <a:lnTo>
                    <a:pt x="1983" y="6208"/>
                  </a:lnTo>
                  <a:lnTo>
                    <a:pt x="2041" y="6217"/>
                  </a:lnTo>
                  <a:lnTo>
                    <a:pt x="2100" y="6223"/>
                  </a:lnTo>
                  <a:lnTo>
                    <a:pt x="2158" y="6228"/>
                  </a:lnTo>
                  <a:lnTo>
                    <a:pt x="2218" y="6232"/>
                  </a:lnTo>
                  <a:lnTo>
                    <a:pt x="2278" y="6234"/>
                  </a:lnTo>
                  <a:lnTo>
                    <a:pt x="2338" y="6235"/>
                  </a:lnTo>
                  <a:lnTo>
                    <a:pt x="2399" y="6234"/>
                  </a:lnTo>
                  <a:lnTo>
                    <a:pt x="2458" y="6232"/>
                  </a:lnTo>
                  <a:lnTo>
                    <a:pt x="2518" y="6228"/>
                  </a:lnTo>
                  <a:lnTo>
                    <a:pt x="2576" y="6223"/>
                  </a:lnTo>
                  <a:lnTo>
                    <a:pt x="2636" y="6217"/>
                  </a:lnTo>
                  <a:lnTo>
                    <a:pt x="2694" y="6208"/>
                  </a:lnTo>
                  <a:lnTo>
                    <a:pt x="2752" y="6198"/>
                  </a:lnTo>
                  <a:lnTo>
                    <a:pt x="2808" y="6187"/>
                  </a:lnTo>
                  <a:lnTo>
                    <a:pt x="2865" y="6175"/>
                  </a:lnTo>
                  <a:lnTo>
                    <a:pt x="2922" y="6161"/>
                  </a:lnTo>
                  <a:lnTo>
                    <a:pt x="2977" y="6146"/>
                  </a:lnTo>
                  <a:lnTo>
                    <a:pt x="3033" y="6129"/>
                  </a:lnTo>
                  <a:lnTo>
                    <a:pt x="3087" y="6112"/>
                  </a:lnTo>
                  <a:lnTo>
                    <a:pt x="3142" y="6093"/>
                  </a:lnTo>
                  <a:lnTo>
                    <a:pt x="3195" y="6072"/>
                  </a:lnTo>
                  <a:lnTo>
                    <a:pt x="3248" y="6051"/>
                  </a:lnTo>
                  <a:lnTo>
                    <a:pt x="3299" y="6028"/>
                  </a:lnTo>
                  <a:lnTo>
                    <a:pt x="3351" y="6004"/>
                  </a:lnTo>
                  <a:lnTo>
                    <a:pt x="3402" y="5979"/>
                  </a:lnTo>
                  <a:lnTo>
                    <a:pt x="3451" y="5953"/>
                  </a:lnTo>
                  <a:lnTo>
                    <a:pt x="3501" y="5924"/>
                  </a:lnTo>
                  <a:lnTo>
                    <a:pt x="3550" y="5896"/>
                  </a:lnTo>
                  <a:lnTo>
                    <a:pt x="3597" y="5866"/>
                  </a:lnTo>
                  <a:lnTo>
                    <a:pt x="3644" y="5835"/>
                  </a:lnTo>
                  <a:lnTo>
                    <a:pt x="3691" y="5803"/>
                  </a:lnTo>
                  <a:lnTo>
                    <a:pt x="3736" y="5770"/>
                  </a:lnTo>
                  <a:lnTo>
                    <a:pt x="3781" y="5735"/>
                  </a:lnTo>
                  <a:lnTo>
                    <a:pt x="3824" y="5701"/>
                  </a:lnTo>
                  <a:lnTo>
                    <a:pt x="3867" y="5664"/>
                  </a:lnTo>
                  <a:lnTo>
                    <a:pt x="3909" y="5627"/>
                  </a:lnTo>
                  <a:lnTo>
                    <a:pt x="3950" y="5589"/>
                  </a:lnTo>
                  <a:lnTo>
                    <a:pt x="3991" y="5549"/>
                  </a:lnTo>
                  <a:lnTo>
                    <a:pt x="4030" y="5510"/>
                  </a:lnTo>
                  <a:lnTo>
                    <a:pt x="4068" y="5468"/>
                  </a:lnTo>
                  <a:lnTo>
                    <a:pt x="4105" y="5426"/>
                  </a:lnTo>
                  <a:lnTo>
                    <a:pt x="4141" y="5384"/>
                  </a:lnTo>
                  <a:lnTo>
                    <a:pt x="4177" y="5339"/>
                  </a:lnTo>
                  <a:lnTo>
                    <a:pt x="4211" y="5295"/>
                  </a:lnTo>
                  <a:lnTo>
                    <a:pt x="4244" y="5249"/>
                  </a:lnTo>
                  <a:lnTo>
                    <a:pt x="4276" y="5204"/>
                  </a:lnTo>
                  <a:lnTo>
                    <a:pt x="4308" y="5157"/>
                  </a:lnTo>
                  <a:lnTo>
                    <a:pt x="4337" y="5109"/>
                  </a:lnTo>
                  <a:lnTo>
                    <a:pt x="4366" y="5059"/>
                  </a:lnTo>
                  <a:lnTo>
                    <a:pt x="4393" y="5010"/>
                  </a:lnTo>
                  <a:lnTo>
                    <a:pt x="4420" y="4960"/>
                  </a:lnTo>
                  <a:lnTo>
                    <a:pt x="4445" y="4910"/>
                  </a:lnTo>
                  <a:lnTo>
                    <a:pt x="4469" y="4858"/>
                  </a:lnTo>
                  <a:lnTo>
                    <a:pt x="4492" y="4806"/>
                  </a:lnTo>
                  <a:lnTo>
                    <a:pt x="4514" y="4753"/>
                  </a:lnTo>
                  <a:lnTo>
                    <a:pt x="4534" y="4700"/>
                  </a:lnTo>
                  <a:lnTo>
                    <a:pt x="4553" y="4646"/>
                  </a:lnTo>
                  <a:lnTo>
                    <a:pt x="4571" y="4591"/>
                  </a:lnTo>
                  <a:lnTo>
                    <a:pt x="4587" y="4536"/>
                  </a:lnTo>
                  <a:lnTo>
                    <a:pt x="4603" y="4480"/>
                  </a:lnTo>
                  <a:lnTo>
                    <a:pt x="4616" y="4424"/>
                  </a:lnTo>
                  <a:lnTo>
                    <a:pt x="4629" y="4367"/>
                  </a:lnTo>
                  <a:lnTo>
                    <a:pt x="4640" y="4310"/>
                  </a:lnTo>
                  <a:lnTo>
                    <a:pt x="4648" y="4252"/>
                  </a:lnTo>
                  <a:lnTo>
                    <a:pt x="4657" y="4194"/>
                  </a:lnTo>
                  <a:lnTo>
                    <a:pt x="4664" y="4135"/>
                  </a:lnTo>
                  <a:lnTo>
                    <a:pt x="4669" y="4076"/>
                  </a:lnTo>
                  <a:lnTo>
                    <a:pt x="4673" y="4016"/>
                  </a:lnTo>
                  <a:lnTo>
                    <a:pt x="4676" y="3957"/>
                  </a:lnTo>
                  <a:lnTo>
                    <a:pt x="4676" y="3897"/>
                  </a:lnTo>
                  <a:close/>
                  <a:moveTo>
                    <a:pt x="3835" y="4954"/>
                  </a:moveTo>
                  <a:lnTo>
                    <a:pt x="3835" y="4954"/>
                  </a:lnTo>
                  <a:lnTo>
                    <a:pt x="3807" y="4996"/>
                  </a:lnTo>
                  <a:lnTo>
                    <a:pt x="3778" y="5036"/>
                  </a:lnTo>
                  <a:lnTo>
                    <a:pt x="3747" y="5075"/>
                  </a:lnTo>
                  <a:lnTo>
                    <a:pt x="3715" y="5111"/>
                  </a:lnTo>
                  <a:lnTo>
                    <a:pt x="3683" y="5147"/>
                  </a:lnTo>
                  <a:lnTo>
                    <a:pt x="3649" y="5180"/>
                  </a:lnTo>
                  <a:lnTo>
                    <a:pt x="3614" y="5211"/>
                  </a:lnTo>
                  <a:lnTo>
                    <a:pt x="3578" y="5241"/>
                  </a:lnTo>
                  <a:lnTo>
                    <a:pt x="3543" y="5269"/>
                  </a:lnTo>
                  <a:lnTo>
                    <a:pt x="3506" y="5295"/>
                  </a:lnTo>
                  <a:lnTo>
                    <a:pt x="3467" y="5320"/>
                  </a:lnTo>
                  <a:lnTo>
                    <a:pt x="3429" y="5342"/>
                  </a:lnTo>
                  <a:lnTo>
                    <a:pt x="3390" y="5362"/>
                  </a:lnTo>
                  <a:lnTo>
                    <a:pt x="3350" y="5380"/>
                  </a:lnTo>
                  <a:lnTo>
                    <a:pt x="3311" y="5396"/>
                  </a:lnTo>
                  <a:lnTo>
                    <a:pt x="3271" y="5411"/>
                  </a:lnTo>
                  <a:lnTo>
                    <a:pt x="3230" y="5423"/>
                  </a:lnTo>
                  <a:lnTo>
                    <a:pt x="3190" y="5434"/>
                  </a:lnTo>
                  <a:lnTo>
                    <a:pt x="3150" y="5443"/>
                  </a:lnTo>
                  <a:lnTo>
                    <a:pt x="3109" y="5449"/>
                  </a:lnTo>
                  <a:lnTo>
                    <a:pt x="3069" y="5453"/>
                  </a:lnTo>
                  <a:lnTo>
                    <a:pt x="3029" y="5455"/>
                  </a:lnTo>
                  <a:lnTo>
                    <a:pt x="2989" y="5455"/>
                  </a:lnTo>
                  <a:lnTo>
                    <a:pt x="2949" y="5453"/>
                  </a:lnTo>
                  <a:lnTo>
                    <a:pt x="2911" y="5449"/>
                  </a:lnTo>
                  <a:lnTo>
                    <a:pt x="2871" y="5442"/>
                  </a:lnTo>
                  <a:lnTo>
                    <a:pt x="2833" y="5433"/>
                  </a:lnTo>
                  <a:lnTo>
                    <a:pt x="2796" y="5422"/>
                  </a:lnTo>
                  <a:lnTo>
                    <a:pt x="2759" y="5408"/>
                  </a:lnTo>
                  <a:lnTo>
                    <a:pt x="2722" y="5392"/>
                  </a:lnTo>
                  <a:lnTo>
                    <a:pt x="2687" y="5374"/>
                  </a:lnTo>
                  <a:lnTo>
                    <a:pt x="2653" y="5353"/>
                  </a:lnTo>
                  <a:lnTo>
                    <a:pt x="2620" y="5331"/>
                  </a:lnTo>
                  <a:lnTo>
                    <a:pt x="2589" y="5306"/>
                  </a:lnTo>
                  <a:lnTo>
                    <a:pt x="2559" y="5280"/>
                  </a:lnTo>
                  <a:lnTo>
                    <a:pt x="2532" y="5252"/>
                  </a:lnTo>
                  <a:lnTo>
                    <a:pt x="2506" y="5222"/>
                  </a:lnTo>
                  <a:lnTo>
                    <a:pt x="2481" y="5191"/>
                  </a:lnTo>
                  <a:lnTo>
                    <a:pt x="2459" y="5159"/>
                  </a:lnTo>
                  <a:lnTo>
                    <a:pt x="2439" y="5125"/>
                  </a:lnTo>
                  <a:lnTo>
                    <a:pt x="2421" y="5090"/>
                  </a:lnTo>
                  <a:lnTo>
                    <a:pt x="2404" y="5054"/>
                  </a:lnTo>
                  <a:lnTo>
                    <a:pt x="2389" y="5016"/>
                  </a:lnTo>
                  <a:lnTo>
                    <a:pt x="2376" y="4978"/>
                  </a:lnTo>
                  <a:lnTo>
                    <a:pt x="2365" y="4938"/>
                  </a:lnTo>
                  <a:lnTo>
                    <a:pt x="2355" y="4899"/>
                  </a:lnTo>
                  <a:lnTo>
                    <a:pt x="2348" y="4857"/>
                  </a:lnTo>
                  <a:lnTo>
                    <a:pt x="2343" y="4816"/>
                  </a:lnTo>
                  <a:lnTo>
                    <a:pt x="2339" y="4773"/>
                  </a:lnTo>
                  <a:lnTo>
                    <a:pt x="2338" y="4730"/>
                  </a:lnTo>
                  <a:lnTo>
                    <a:pt x="2338" y="4687"/>
                  </a:lnTo>
                  <a:lnTo>
                    <a:pt x="2341" y="4643"/>
                  </a:lnTo>
                  <a:lnTo>
                    <a:pt x="2346" y="4599"/>
                  </a:lnTo>
                  <a:lnTo>
                    <a:pt x="2352" y="4554"/>
                  </a:lnTo>
                  <a:lnTo>
                    <a:pt x="2359" y="4510"/>
                  </a:lnTo>
                  <a:lnTo>
                    <a:pt x="2370" y="4464"/>
                  </a:lnTo>
                  <a:lnTo>
                    <a:pt x="2381" y="4420"/>
                  </a:lnTo>
                  <a:lnTo>
                    <a:pt x="2396" y="4376"/>
                  </a:lnTo>
                  <a:lnTo>
                    <a:pt x="2412" y="4331"/>
                  </a:lnTo>
                  <a:lnTo>
                    <a:pt x="2431" y="4287"/>
                  </a:lnTo>
                  <a:lnTo>
                    <a:pt x="2450" y="4242"/>
                  </a:lnTo>
                  <a:lnTo>
                    <a:pt x="2473" y="4199"/>
                  </a:lnTo>
                  <a:lnTo>
                    <a:pt x="2496" y="4156"/>
                  </a:lnTo>
                  <a:lnTo>
                    <a:pt x="2523" y="4113"/>
                  </a:lnTo>
                  <a:lnTo>
                    <a:pt x="2550" y="4071"/>
                  </a:lnTo>
                  <a:lnTo>
                    <a:pt x="2580" y="4031"/>
                  </a:lnTo>
                  <a:lnTo>
                    <a:pt x="2611" y="3993"/>
                  </a:lnTo>
                  <a:lnTo>
                    <a:pt x="2642" y="3956"/>
                  </a:lnTo>
                  <a:lnTo>
                    <a:pt x="2675" y="3921"/>
                  </a:lnTo>
                  <a:lnTo>
                    <a:pt x="2708" y="3888"/>
                  </a:lnTo>
                  <a:lnTo>
                    <a:pt x="2744" y="3856"/>
                  </a:lnTo>
                  <a:lnTo>
                    <a:pt x="2780" y="3826"/>
                  </a:lnTo>
                  <a:lnTo>
                    <a:pt x="2816" y="3799"/>
                  </a:lnTo>
                  <a:lnTo>
                    <a:pt x="2853" y="3773"/>
                  </a:lnTo>
                  <a:lnTo>
                    <a:pt x="2891" y="3749"/>
                  </a:lnTo>
                  <a:lnTo>
                    <a:pt x="2929" y="3726"/>
                  </a:lnTo>
                  <a:lnTo>
                    <a:pt x="2969" y="3705"/>
                  </a:lnTo>
                  <a:lnTo>
                    <a:pt x="3007" y="3687"/>
                  </a:lnTo>
                  <a:lnTo>
                    <a:pt x="3048" y="3671"/>
                  </a:lnTo>
                  <a:lnTo>
                    <a:pt x="3087" y="3656"/>
                  </a:lnTo>
                  <a:lnTo>
                    <a:pt x="3128" y="3644"/>
                  </a:lnTo>
                  <a:lnTo>
                    <a:pt x="3167" y="3634"/>
                  </a:lnTo>
                  <a:lnTo>
                    <a:pt x="3208" y="3625"/>
                  </a:lnTo>
                  <a:lnTo>
                    <a:pt x="3249" y="3619"/>
                  </a:lnTo>
                  <a:lnTo>
                    <a:pt x="3290" y="3614"/>
                  </a:lnTo>
                  <a:lnTo>
                    <a:pt x="3329" y="3612"/>
                  </a:lnTo>
                  <a:lnTo>
                    <a:pt x="3369" y="3612"/>
                  </a:lnTo>
                  <a:lnTo>
                    <a:pt x="3408" y="3614"/>
                  </a:lnTo>
                  <a:lnTo>
                    <a:pt x="3448" y="3619"/>
                  </a:lnTo>
                  <a:lnTo>
                    <a:pt x="3487" y="3625"/>
                  </a:lnTo>
                  <a:lnTo>
                    <a:pt x="3525" y="3634"/>
                  </a:lnTo>
                  <a:lnTo>
                    <a:pt x="3562" y="3646"/>
                  </a:lnTo>
                  <a:lnTo>
                    <a:pt x="3599" y="3660"/>
                  </a:lnTo>
                  <a:lnTo>
                    <a:pt x="3635" y="3675"/>
                  </a:lnTo>
                  <a:lnTo>
                    <a:pt x="3671" y="3693"/>
                  </a:lnTo>
                  <a:lnTo>
                    <a:pt x="3706" y="3714"/>
                  </a:lnTo>
                  <a:lnTo>
                    <a:pt x="3739" y="3736"/>
                  </a:lnTo>
                  <a:lnTo>
                    <a:pt x="3770" y="3761"/>
                  </a:lnTo>
                  <a:lnTo>
                    <a:pt x="3799" y="3788"/>
                  </a:lnTo>
                  <a:lnTo>
                    <a:pt x="3826" y="3815"/>
                  </a:lnTo>
                  <a:lnTo>
                    <a:pt x="3852" y="3845"/>
                  </a:lnTo>
                  <a:lnTo>
                    <a:pt x="3877" y="3876"/>
                  </a:lnTo>
                  <a:lnTo>
                    <a:pt x="3899" y="3909"/>
                  </a:lnTo>
                  <a:lnTo>
                    <a:pt x="3919" y="3942"/>
                  </a:lnTo>
                  <a:lnTo>
                    <a:pt x="3938" y="3977"/>
                  </a:lnTo>
                  <a:lnTo>
                    <a:pt x="3955" y="4014"/>
                  </a:lnTo>
                  <a:lnTo>
                    <a:pt x="3970" y="4051"/>
                  </a:lnTo>
                  <a:lnTo>
                    <a:pt x="3982" y="4089"/>
                  </a:lnTo>
                  <a:lnTo>
                    <a:pt x="3993" y="4129"/>
                  </a:lnTo>
                  <a:lnTo>
                    <a:pt x="4002" y="4169"/>
                  </a:lnTo>
                  <a:lnTo>
                    <a:pt x="4009" y="4210"/>
                  </a:lnTo>
                  <a:lnTo>
                    <a:pt x="4015" y="4252"/>
                  </a:lnTo>
                  <a:lnTo>
                    <a:pt x="4018" y="4294"/>
                  </a:lnTo>
                  <a:lnTo>
                    <a:pt x="4020" y="4337"/>
                  </a:lnTo>
                  <a:lnTo>
                    <a:pt x="4019" y="4380"/>
                  </a:lnTo>
                  <a:lnTo>
                    <a:pt x="4017" y="4425"/>
                  </a:lnTo>
                  <a:lnTo>
                    <a:pt x="4013" y="4468"/>
                  </a:lnTo>
                  <a:lnTo>
                    <a:pt x="4007" y="4513"/>
                  </a:lnTo>
                  <a:lnTo>
                    <a:pt x="3998" y="4558"/>
                  </a:lnTo>
                  <a:lnTo>
                    <a:pt x="3988" y="4603"/>
                  </a:lnTo>
                  <a:lnTo>
                    <a:pt x="3976" y="4647"/>
                  </a:lnTo>
                  <a:lnTo>
                    <a:pt x="3962" y="4691"/>
                  </a:lnTo>
                  <a:lnTo>
                    <a:pt x="3946" y="4737"/>
                  </a:lnTo>
                  <a:lnTo>
                    <a:pt x="3928" y="4780"/>
                  </a:lnTo>
                  <a:lnTo>
                    <a:pt x="3908" y="4825"/>
                  </a:lnTo>
                  <a:lnTo>
                    <a:pt x="3886" y="4869"/>
                  </a:lnTo>
                  <a:lnTo>
                    <a:pt x="3861" y="4912"/>
                  </a:lnTo>
                  <a:lnTo>
                    <a:pt x="3835" y="4954"/>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30"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31" name="图片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文本框 31"/>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肆</a:t>
            </a:r>
            <a:endParaRPr lang="zh-CN" altLang="en-US" sz="2800" b="1">
              <a:latin typeface="叶根友毛笔行书简体2012版" panose="02010601030101010101" pitchFamily="2" charset="-122"/>
              <a:ea typeface="叶根友毛笔行书简体2012版"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4" name="KSO_Shape"/>
          <p:cNvGrpSpPr/>
          <p:nvPr/>
        </p:nvGrpSpPr>
        <p:grpSpPr bwMode="auto">
          <a:xfrm>
            <a:off x="336550" y="1422400"/>
            <a:ext cx="5975350" cy="4932363"/>
            <a:chOff x="0" y="0"/>
            <a:chExt cx="5832647" cy="4819363"/>
          </a:xfrm>
        </p:grpSpPr>
        <p:sp>
          <p:nvSpPr>
            <p:cNvPr id="27668" name="内蒙古"/>
            <p:cNvSpPr>
              <a:spLocks noChangeArrowheads="1"/>
            </p:cNvSpPr>
            <p:nvPr/>
          </p:nvSpPr>
          <p:spPr bwMode="auto">
            <a:xfrm>
              <a:off x="2449067" y="53708"/>
              <a:ext cx="2556482" cy="2180529"/>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8"/>
                <a:gd name="T178" fmla="*/ 0 h 1218"/>
                <a:gd name="T179" fmla="*/ 1428 w 1428"/>
                <a:gd name="T180" fmla="*/ 1218 h 12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69" name="甘肃"/>
            <p:cNvSpPr>
              <a:spLocks noChangeArrowheads="1"/>
            </p:cNvSpPr>
            <p:nvPr/>
          </p:nvSpPr>
          <p:spPr bwMode="auto">
            <a:xfrm>
              <a:off x="1958538" y="1528877"/>
              <a:ext cx="1632711" cy="13820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2"/>
                <a:gd name="T169" fmla="*/ 0 h 772"/>
                <a:gd name="T170" fmla="*/ 912 w 912"/>
                <a:gd name="T171" fmla="*/ 772 h 7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70" name="宁夏"/>
            <p:cNvSpPr>
              <a:spLocks noChangeArrowheads="1"/>
            </p:cNvSpPr>
            <p:nvPr/>
          </p:nvSpPr>
          <p:spPr bwMode="auto">
            <a:xfrm>
              <a:off x="3118622" y="2008665"/>
              <a:ext cx="329407"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4"/>
                <a:gd name="T151" fmla="*/ 0 h 304"/>
                <a:gd name="T152" fmla="*/ 184 w 184"/>
                <a:gd name="T153" fmla="*/ 304 h 3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71" name="新疆"/>
            <p:cNvSpPr>
              <a:spLocks noChangeArrowheads="1"/>
            </p:cNvSpPr>
            <p:nvPr/>
          </p:nvSpPr>
          <p:spPr bwMode="auto">
            <a:xfrm>
              <a:off x="0" y="576462"/>
              <a:ext cx="2334491" cy="176519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04"/>
                <a:gd name="T175" fmla="*/ 0 h 986"/>
                <a:gd name="T176" fmla="*/ 1304 w 1304"/>
                <a:gd name="T177" fmla="*/ 986 h 9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72" name="青海"/>
            <p:cNvSpPr>
              <a:spLocks noChangeArrowheads="1"/>
            </p:cNvSpPr>
            <p:nvPr/>
          </p:nvSpPr>
          <p:spPr bwMode="auto">
            <a:xfrm>
              <a:off x="1514555" y="1962118"/>
              <a:ext cx="1453686" cy="104192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2"/>
                <a:gd name="T163" fmla="*/ 0 h 582"/>
                <a:gd name="T164" fmla="*/ 812 w 812"/>
                <a:gd name="T165" fmla="*/ 582 h 5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5A5A5"/>
            </a:solidFill>
            <a:ln w="3175" cmpd="sng">
              <a:solidFill>
                <a:srgbClr val="262626"/>
              </a:solidFill>
              <a:miter lim="800000"/>
            </a:ln>
          </p:spPr>
          <p:txBody>
            <a:bodyPr/>
            <a:lstStyle/>
            <a:p>
              <a:endParaRPr lang="zh-CN" altLang="en-US"/>
            </a:p>
          </p:txBody>
        </p:sp>
        <p:sp>
          <p:nvSpPr>
            <p:cNvPr id="27673" name="四川"/>
            <p:cNvSpPr>
              <a:spLocks noChangeArrowheads="1"/>
            </p:cNvSpPr>
            <p:nvPr/>
          </p:nvSpPr>
          <p:spPr bwMode="auto">
            <a:xfrm>
              <a:off x="2348813" y="2692542"/>
              <a:ext cx="1256758" cy="11027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02"/>
                <a:gd name="T181" fmla="*/ 0 h 616"/>
                <a:gd name="T182" fmla="*/ 702 w 702"/>
                <a:gd name="T183" fmla="*/ 616 h 6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74" name="西藏"/>
            <p:cNvSpPr>
              <a:spLocks noChangeArrowheads="1"/>
            </p:cNvSpPr>
            <p:nvPr/>
          </p:nvSpPr>
          <p:spPr bwMode="auto">
            <a:xfrm>
              <a:off x="261377" y="2244978"/>
              <a:ext cx="2248559" cy="1367754"/>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56"/>
                <a:gd name="T190" fmla="*/ 0 h 764"/>
                <a:gd name="T191" fmla="*/ 1256 w 1256"/>
                <a:gd name="T192" fmla="*/ 764 h 7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75" name="云南"/>
            <p:cNvSpPr>
              <a:spLocks noChangeArrowheads="1"/>
            </p:cNvSpPr>
            <p:nvPr/>
          </p:nvSpPr>
          <p:spPr bwMode="auto">
            <a:xfrm>
              <a:off x="2309427" y="3383580"/>
              <a:ext cx="1016864" cy="105983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8"/>
                <a:gd name="T163" fmla="*/ 0 h 592"/>
                <a:gd name="T164" fmla="*/ 568 w 568"/>
                <a:gd name="T165" fmla="*/ 592 h 5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76" name="贵州"/>
            <p:cNvSpPr>
              <a:spLocks noChangeArrowheads="1"/>
            </p:cNvSpPr>
            <p:nvPr/>
          </p:nvSpPr>
          <p:spPr bwMode="auto">
            <a:xfrm>
              <a:off x="3039851" y="3369257"/>
              <a:ext cx="687457" cy="59436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4"/>
                <a:gd name="T178" fmla="*/ 0 h 332"/>
                <a:gd name="T179" fmla="*/ 384 w 384"/>
                <a:gd name="T180" fmla="*/ 332 h 3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D8D8D8">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677" name="广西"/>
            <p:cNvSpPr>
              <a:spLocks noChangeArrowheads="1"/>
            </p:cNvSpPr>
            <p:nvPr/>
          </p:nvSpPr>
          <p:spPr bwMode="auto">
            <a:xfrm>
              <a:off x="3150847" y="3734469"/>
              <a:ext cx="898707" cy="68387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2"/>
                <a:gd name="T169" fmla="*/ 0 h 382"/>
                <a:gd name="T170" fmla="*/ 502 w 502"/>
                <a:gd name="T171" fmla="*/ 382 h 3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78" name="重庆"/>
            <p:cNvSpPr>
              <a:spLocks noChangeArrowheads="1"/>
            </p:cNvSpPr>
            <p:nvPr/>
          </p:nvSpPr>
          <p:spPr bwMode="auto">
            <a:xfrm>
              <a:off x="3276165" y="2982563"/>
              <a:ext cx="508432" cy="5155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4"/>
                <a:gd name="T157" fmla="*/ 0 h 288"/>
                <a:gd name="T158" fmla="*/ 284 w 284"/>
                <a:gd name="T159" fmla="*/ 288 h 2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79" name="陕西"/>
            <p:cNvSpPr>
              <a:spLocks noChangeArrowheads="1"/>
            </p:cNvSpPr>
            <p:nvPr/>
          </p:nvSpPr>
          <p:spPr bwMode="auto">
            <a:xfrm>
              <a:off x="3276165" y="1980021"/>
              <a:ext cx="580042" cy="103476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4"/>
                <a:gd name="T154" fmla="*/ 0 h 578"/>
                <a:gd name="T155" fmla="*/ 324 w 324"/>
                <a:gd name="T156" fmla="*/ 578 h 57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80" name="山西"/>
            <p:cNvSpPr>
              <a:spLocks noChangeArrowheads="1"/>
            </p:cNvSpPr>
            <p:nvPr/>
          </p:nvSpPr>
          <p:spPr bwMode="auto">
            <a:xfrm>
              <a:off x="3777436" y="1786673"/>
              <a:ext cx="386695" cy="8485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474"/>
                <a:gd name="T149" fmla="*/ 216 w 216"/>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A5A5A5"/>
            </a:solidFill>
            <a:ln w="3175" cmpd="sng">
              <a:solidFill>
                <a:srgbClr val="262626"/>
              </a:solidFill>
              <a:miter lim="800000"/>
            </a:ln>
          </p:spPr>
          <p:txBody>
            <a:bodyPr/>
            <a:lstStyle/>
            <a:p>
              <a:endParaRPr lang="zh-CN" altLang="en-US"/>
            </a:p>
          </p:txBody>
        </p:sp>
        <p:sp>
          <p:nvSpPr>
            <p:cNvPr id="27681" name="湖南"/>
            <p:cNvSpPr>
              <a:spLocks noChangeArrowheads="1"/>
            </p:cNvSpPr>
            <p:nvPr/>
          </p:nvSpPr>
          <p:spPr bwMode="auto">
            <a:xfrm>
              <a:off x="3677181" y="3233198"/>
              <a:ext cx="615847" cy="71610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4"/>
                <a:gd name="T160" fmla="*/ 0 h 400"/>
                <a:gd name="T161" fmla="*/ 344 w 344"/>
                <a:gd name="T162" fmla="*/ 400 h 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682" name="湖北"/>
            <p:cNvSpPr>
              <a:spLocks noChangeArrowheads="1"/>
            </p:cNvSpPr>
            <p:nvPr/>
          </p:nvSpPr>
          <p:spPr bwMode="auto">
            <a:xfrm>
              <a:off x="3605571" y="2821440"/>
              <a:ext cx="873644" cy="54781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8"/>
                <a:gd name="T175" fmla="*/ 0 h 306"/>
                <a:gd name="T176" fmla="*/ 488 w 488"/>
                <a:gd name="T177" fmla="*/ 306 h 3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83" name="广东"/>
            <p:cNvSpPr>
              <a:spLocks noChangeArrowheads="1"/>
            </p:cNvSpPr>
            <p:nvPr/>
          </p:nvSpPr>
          <p:spPr bwMode="auto">
            <a:xfrm>
              <a:off x="3798919" y="3827562"/>
              <a:ext cx="909449" cy="719682"/>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08"/>
                <a:gd name="T154" fmla="*/ 0 h 402"/>
                <a:gd name="T155" fmla="*/ 508 w 508"/>
                <a:gd name="T156" fmla="*/ 402 h 4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84" name="江西"/>
            <p:cNvSpPr>
              <a:spLocks noChangeArrowheads="1"/>
            </p:cNvSpPr>
            <p:nvPr/>
          </p:nvSpPr>
          <p:spPr bwMode="auto">
            <a:xfrm>
              <a:off x="4228580" y="3204554"/>
              <a:ext cx="544237" cy="741165"/>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4"/>
                <a:gd name="T178" fmla="*/ 0 h 414"/>
                <a:gd name="T179" fmla="*/ 304 w 304"/>
                <a:gd name="T180" fmla="*/ 414 h 4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D8D8D8">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685" name="福建"/>
            <p:cNvSpPr>
              <a:spLocks noChangeArrowheads="1"/>
            </p:cNvSpPr>
            <p:nvPr/>
          </p:nvSpPr>
          <p:spPr bwMode="auto">
            <a:xfrm>
              <a:off x="4511440" y="3401482"/>
              <a:ext cx="504852" cy="61584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2"/>
                <a:gd name="T157" fmla="*/ 0 h 344"/>
                <a:gd name="T158" fmla="*/ 282 w 282"/>
                <a:gd name="T159" fmla="*/ 344 h 3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86" name="浙江"/>
            <p:cNvSpPr>
              <a:spLocks noChangeArrowheads="1"/>
            </p:cNvSpPr>
            <p:nvPr/>
          </p:nvSpPr>
          <p:spPr bwMode="auto">
            <a:xfrm>
              <a:off x="4737012" y="3011207"/>
              <a:ext cx="433241" cy="50127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2"/>
                <a:gd name="T139" fmla="*/ 0 h 280"/>
                <a:gd name="T140" fmla="*/ 242 w 242"/>
                <a:gd name="T141" fmla="*/ 280 h 2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D8D8D8">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687" name="安徽"/>
            <p:cNvSpPr>
              <a:spLocks noChangeArrowheads="1"/>
            </p:cNvSpPr>
            <p:nvPr/>
          </p:nvSpPr>
          <p:spPr bwMode="auto">
            <a:xfrm>
              <a:off x="4314512" y="2577965"/>
              <a:ext cx="547818" cy="669555"/>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74"/>
                <a:gd name="T176" fmla="*/ 306 w 306"/>
                <a:gd name="T177" fmla="*/ 374 h 3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88" name="天津"/>
            <p:cNvSpPr>
              <a:spLocks noChangeArrowheads="1"/>
            </p:cNvSpPr>
            <p:nvPr/>
          </p:nvSpPr>
          <p:spPr bwMode="auto">
            <a:xfrm>
              <a:off x="4421927" y="1804576"/>
              <a:ext cx="143220"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
                <a:gd name="T145" fmla="*/ 0 h 116"/>
                <a:gd name="T146" fmla="*/ 80 w 80"/>
                <a:gd name="T147" fmla="*/ 116 h 11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89" name="北京"/>
            <p:cNvSpPr>
              <a:spLocks noChangeArrowheads="1"/>
            </p:cNvSpPr>
            <p:nvPr/>
          </p:nvSpPr>
          <p:spPr bwMode="auto">
            <a:xfrm>
              <a:off x="4278707" y="1711483"/>
              <a:ext cx="189767" cy="20408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6"/>
                <a:gd name="T97" fmla="*/ 0 h 114"/>
                <a:gd name="T98" fmla="*/ 106 w 106"/>
                <a:gd name="T99" fmla="*/ 114 h 1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90" name="辽宁"/>
            <p:cNvSpPr>
              <a:spLocks noChangeArrowheads="1"/>
            </p:cNvSpPr>
            <p:nvPr/>
          </p:nvSpPr>
          <p:spPr bwMode="auto">
            <a:xfrm>
              <a:off x="4600952" y="1306885"/>
              <a:ext cx="673135" cy="64091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6"/>
                <a:gd name="T172" fmla="*/ 0 h 358"/>
                <a:gd name="T173" fmla="*/ 376 w 376"/>
                <a:gd name="T174" fmla="*/ 358 h 3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91" name="吉林"/>
            <p:cNvSpPr>
              <a:spLocks noChangeArrowheads="1"/>
            </p:cNvSpPr>
            <p:nvPr/>
          </p:nvSpPr>
          <p:spPr bwMode="auto">
            <a:xfrm>
              <a:off x="4751334" y="920190"/>
              <a:ext cx="959576" cy="65165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6"/>
                <a:gd name="T157" fmla="*/ 0 h 364"/>
                <a:gd name="T158" fmla="*/ 536 w 536"/>
                <a:gd name="T159" fmla="*/ 364 h 3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92" name="黑龙江"/>
            <p:cNvSpPr>
              <a:spLocks noChangeArrowheads="1"/>
            </p:cNvSpPr>
            <p:nvPr/>
          </p:nvSpPr>
          <p:spPr bwMode="auto">
            <a:xfrm>
              <a:off x="4547245" y="0"/>
              <a:ext cx="1285402" cy="116724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8"/>
                <a:gd name="T187" fmla="*/ 0 h 652"/>
                <a:gd name="T188" fmla="*/ 718 w 718"/>
                <a:gd name="T189" fmla="*/ 652 h 65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93" name="山东"/>
            <p:cNvSpPr>
              <a:spLocks noChangeArrowheads="1"/>
            </p:cNvSpPr>
            <p:nvPr/>
          </p:nvSpPr>
          <p:spPr bwMode="auto">
            <a:xfrm>
              <a:off x="4293029" y="2094597"/>
              <a:ext cx="776970" cy="486949"/>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4"/>
                <a:gd name="T154" fmla="*/ 0 h 272"/>
                <a:gd name="T155" fmla="*/ 434 w 434"/>
                <a:gd name="T156" fmla="*/ 272 h 2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94" name="上海"/>
            <p:cNvSpPr>
              <a:spLocks noChangeArrowheads="1"/>
            </p:cNvSpPr>
            <p:nvPr/>
          </p:nvSpPr>
          <p:spPr bwMode="auto">
            <a:xfrm>
              <a:off x="5019872" y="2903792"/>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8"/>
                <a:gd name="T97" fmla="*/ 0 h 60"/>
                <a:gd name="T98" fmla="*/ 68 w 68"/>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95" name="江苏"/>
            <p:cNvSpPr>
              <a:spLocks noChangeArrowheads="1"/>
            </p:cNvSpPr>
            <p:nvPr/>
          </p:nvSpPr>
          <p:spPr bwMode="auto">
            <a:xfrm>
              <a:off x="4450571" y="2492033"/>
              <a:ext cx="676716" cy="522754"/>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8"/>
                <a:gd name="T154" fmla="*/ 0 h 292"/>
                <a:gd name="T155" fmla="*/ 378 w 378"/>
                <a:gd name="T156" fmla="*/ 292 h 2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96" name="河北"/>
            <p:cNvSpPr>
              <a:spLocks noChangeArrowheads="1"/>
            </p:cNvSpPr>
            <p:nvPr/>
          </p:nvSpPr>
          <p:spPr bwMode="auto">
            <a:xfrm>
              <a:off x="4096101" y="1493072"/>
              <a:ext cx="630169" cy="89870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2"/>
                <a:gd name="T166" fmla="*/ 0 h 502"/>
                <a:gd name="T167" fmla="*/ 352 w 352"/>
                <a:gd name="T168" fmla="*/ 502 h 5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D8D8D8">
                <a:alpha val="74117"/>
              </a:srgbClr>
            </a:solidFill>
            <a:ln w="3175" cmpd="sng">
              <a:solidFill>
                <a:schemeClr val="bg1"/>
              </a:solidFill>
              <a:miter lim="800000"/>
            </a:ln>
          </p:spPr>
          <p:txBody>
            <a:bodyPr/>
            <a:lstStyle/>
            <a:p>
              <a:endParaRPr lang="zh-CN" altLang="en-US"/>
            </a:p>
          </p:txBody>
        </p:sp>
        <p:sp>
          <p:nvSpPr>
            <p:cNvPr id="27697" name="河南"/>
            <p:cNvSpPr>
              <a:spLocks noChangeArrowheads="1"/>
            </p:cNvSpPr>
            <p:nvPr/>
          </p:nvSpPr>
          <p:spPr bwMode="auto">
            <a:xfrm>
              <a:off x="3809660" y="2355974"/>
              <a:ext cx="662394" cy="65523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366"/>
                <a:gd name="T167" fmla="*/ 370 w 370"/>
                <a:gd name="T168" fmla="*/ 366 h 3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D8D8D8">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698" name="台湾"/>
            <p:cNvSpPr>
              <a:spLocks noChangeArrowheads="1"/>
            </p:cNvSpPr>
            <p:nvPr/>
          </p:nvSpPr>
          <p:spPr bwMode="auto">
            <a:xfrm>
              <a:off x="5055677" y="3755952"/>
              <a:ext cx="189767" cy="4583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6"/>
                <a:gd name="T136" fmla="*/ 0 h 256"/>
                <a:gd name="T137" fmla="*/ 106 w 106"/>
                <a:gd name="T138" fmla="*/ 256 h 2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D8D8D8">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699" name="海南"/>
            <p:cNvSpPr>
              <a:spLocks noChangeArrowheads="1"/>
            </p:cNvSpPr>
            <p:nvPr/>
          </p:nvSpPr>
          <p:spPr bwMode="auto">
            <a:xfrm>
              <a:off x="3659279" y="456872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0"/>
                <a:gd name="T145" fmla="*/ 0 h 140"/>
                <a:gd name="T146" fmla="*/ 160 w 160"/>
                <a:gd name="T147" fmla="*/ 140 h 1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D8D8D8">
                <a:alpha val="74117"/>
              </a:srgbClr>
            </a:solidFill>
            <a:ln w="3175" cmpd="sng">
              <a:solidFill>
                <a:schemeClr val="bg1"/>
              </a:solidFill>
              <a:miter lim="800000"/>
            </a:ln>
          </p:spPr>
          <p:txBody>
            <a:bodyPr/>
            <a:lstStyle/>
            <a:p>
              <a:endParaRPr lang="zh-CN" altLang="en-US"/>
            </a:p>
          </p:txBody>
        </p:sp>
      </p:grpSp>
      <p:grpSp>
        <p:nvGrpSpPr>
          <p:cNvPr id="2" name="组合 1"/>
          <p:cNvGrpSpPr/>
          <p:nvPr/>
        </p:nvGrpSpPr>
        <p:grpSpPr>
          <a:xfrm>
            <a:off x="6653213" y="2098675"/>
            <a:ext cx="5278437" cy="4336941"/>
            <a:chOff x="6653213" y="2098675"/>
            <a:chExt cx="5278437" cy="4336941"/>
          </a:xfrm>
        </p:grpSpPr>
        <p:sp>
          <p:nvSpPr>
            <p:cNvPr id="27655" name="矩形 1"/>
            <p:cNvSpPr>
              <a:spLocks noChangeArrowheads="1"/>
            </p:cNvSpPr>
            <p:nvPr/>
          </p:nvSpPr>
          <p:spPr bwMode="auto">
            <a:xfrm>
              <a:off x="6653213" y="3910013"/>
              <a:ext cx="1836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a:t>
              </a:r>
              <a:endParaRPr lang="en-US" altLang="zh-CN"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a:t>
              </a:r>
              <a:endPar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7656" name="矩形 78"/>
            <p:cNvSpPr>
              <a:spLocks noChangeArrowheads="1"/>
            </p:cNvSpPr>
            <p:nvPr/>
          </p:nvSpPr>
          <p:spPr bwMode="auto">
            <a:xfrm>
              <a:off x="7035800" y="3308350"/>
              <a:ext cx="107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A5A5A5"/>
                  </a:solidFill>
                  <a:latin typeface="华文新魏" panose="02010800040101010101" pitchFamily="2" charset="-122"/>
                  <a:ea typeface="华文新魏" panose="02010800040101010101" pitchFamily="2" charset="-122"/>
                  <a:sym typeface="微软雅黑" panose="020B0503020204020204" pitchFamily="34" charset="-122"/>
                </a:rPr>
                <a:t>30%</a:t>
              </a:r>
              <a:endParaRPr lang="en-US" altLang="zh-CN" sz="3200" b="1">
                <a:solidFill>
                  <a:srgbClr val="A5A5A5"/>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7657" name="青海"/>
            <p:cNvSpPr>
              <a:spLocks noChangeArrowheads="1"/>
            </p:cNvSpPr>
            <p:nvPr/>
          </p:nvSpPr>
          <p:spPr bwMode="auto">
            <a:xfrm>
              <a:off x="7124700" y="2262188"/>
              <a:ext cx="893763" cy="639762"/>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12"/>
                <a:gd name="T163" fmla="*/ 0 h 582"/>
                <a:gd name="T164" fmla="*/ 812 w 812"/>
                <a:gd name="T165" fmla="*/ 582 h 5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A5A5A5"/>
            </a:solidFill>
            <a:ln w="3175" cmpd="sng">
              <a:solidFill>
                <a:srgbClr val="262626"/>
              </a:solidFill>
              <a:miter lim="800000"/>
            </a:ln>
          </p:spPr>
          <p:txBody>
            <a:bodyPr/>
            <a:lstStyle/>
            <a:p>
              <a:endParaRPr lang="zh-CN" altLang="en-US"/>
            </a:p>
          </p:txBody>
        </p:sp>
        <p:sp>
          <p:nvSpPr>
            <p:cNvPr id="27658" name="山西"/>
            <p:cNvSpPr>
              <a:spLocks noChangeArrowheads="1"/>
            </p:cNvSpPr>
            <p:nvPr/>
          </p:nvSpPr>
          <p:spPr bwMode="auto">
            <a:xfrm>
              <a:off x="10788650" y="2098675"/>
              <a:ext cx="447675" cy="979488"/>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6"/>
                <a:gd name="T148" fmla="*/ 0 h 474"/>
                <a:gd name="T149" fmla="*/ 216 w 216"/>
                <a:gd name="T150" fmla="*/ 474 h 4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A5A5A5"/>
            </a:solidFill>
            <a:ln w="3175" cmpd="sng">
              <a:solidFill>
                <a:srgbClr val="262626"/>
              </a:solidFill>
              <a:miter lim="800000"/>
            </a:ln>
          </p:spPr>
          <p:txBody>
            <a:bodyPr/>
            <a:lstStyle/>
            <a:p>
              <a:endParaRPr lang="zh-CN" altLang="en-US"/>
            </a:p>
          </p:txBody>
        </p:sp>
        <p:sp>
          <p:nvSpPr>
            <p:cNvPr id="27659" name="湖南"/>
            <p:cNvSpPr>
              <a:spLocks noChangeArrowheads="1"/>
            </p:cNvSpPr>
            <p:nvPr/>
          </p:nvSpPr>
          <p:spPr bwMode="auto">
            <a:xfrm>
              <a:off x="8972550" y="2212975"/>
              <a:ext cx="646113" cy="752475"/>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44"/>
                <a:gd name="T160" fmla="*/ 0 h 400"/>
                <a:gd name="T161" fmla="*/ 344 w 344"/>
                <a:gd name="T162" fmla="*/ 400 h 4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7660" name="矩形 82"/>
            <p:cNvSpPr>
              <a:spLocks noChangeArrowheads="1"/>
            </p:cNvSpPr>
            <p:nvPr/>
          </p:nvSpPr>
          <p:spPr bwMode="auto">
            <a:xfrm>
              <a:off x="8759825" y="3308350"/>
              <a:ext cx="1071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40%</a:t>
              </a:r>
              <a:endParaRPr lang="en-US" altLang="zh-CN" sz="3200" b="1">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7661" name="矩形 83"/>
            <p:cNvSpPr>
              <a:spLocks noChangeArrowheads="1"/>
            </p:cNvSpPr>
            <p:nvPr/>
          </p:nvSpPr>
          <p:spPr bwMode="auto">
            <a:xfrm>
              <a:off x="10475913" y="3308350"/>
              <a:ext cx="1073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A5A5A5"/>
                  </a:solidFill>
                  <a:latin typeface="华文新魏" panose="02010800040101010101" pitchFamily="2" charset="-122"/>
                  <a:ea typeface="华文新魏" panose="02010800040101010101" pitchFamily="2" charset="-122"/>
                  <a:sym typeface="微软雅黑" panose="020B0503020204020204" pitchFamily="34" charset="-122"/>
                </a:rPr>
                <a:t>30%</a:t>
              </a:r>
              <a:endParaRPr lang="en-US" altLang="zh-CN" sz="3200" b="1">
                <a:solidFill>
                  <a:srgbClr val="A5A5A5"/>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7662" name="矩形 1"/>
            <p:cNvSpPr>
              <a:spLocks noChangeArrowheads="1"/>
            </p:cNvSpPr>
            <p:nvPr/>
          </p:nvSpPr>
          <p:spPr bwMode="auto">
            <a:xfrm>
              <a:off x="8377238" y="3910013"/>
              <a:ext cx="1836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a:t>
              </a:r>
              <a:endParaRPr lang="en-US" altLang="zh-CN"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a:t>
              </a:r>
              <a:endPar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7663" name="矩形 1"/>
            <p:cNvSpPr>
              <a:spLocks noChangeArrowheads="1"/>
            </p:cNvSpPr>
            <p:nvPr/>
          </p:nvSpPr>
          <p:spPr bwMode="auto">
            <a:xfrm>
              <a:off x="10093325" y="3910013"/>
              <a:ext cx="1838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a:t>
              </a:r>
              <a:endParaRPr lang="en-US" altLang="zh-CN"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a:t>
              </a:r>
              <a:endPar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7664" name="直接连接符 86"/>
            <p:cNvSpPr>
              <a:spLocks noChangeShapeType="1"/>
            </p:cNvSpPr>
            <p:nvPr/>
          </p:nvSpPr>
          <p:spPr bwMode="auto">
            <a:xfrm>
              <a:off x="6867525" y="4760913"/>
              <a:ext cx="4886325" cy="0"/>
            </a:xfrm>
            <a:prstGeom prst="line">
              <a:avLst/>
            </a:prstGeom>
            <a:noFill/>
            <a:ln w="6350">
              <a:solidFill>
                <a:schemeClr val="bg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27665" name="文本框 87"/>
            <p:cNvSpPr>
              <a:spLocks noChangeArrowheads="1"/>
            </p:cNvSpPr>
            <p:nvPr/>
          </p:nvSpPr>
          <p:spPr bwMode="auto">
            <a:xfrm>
              <a:off x="6867525" y="498475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标题内容</a:t>
              </a:r>
              <a:endParaRPr lang="zh-CN" altLang="en-US" b="1">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27666" name="TextBox 15"/>
            <p:cNvSpPr>
              <a:spLocks noChangeArrowheads="1"/>
            </p:cNvSpPr>
            <p:nvPr/>
          </p:nvSpPr>
          <p:spPr bwMode="auto">
            <a:xfrm>
              <a:off x="6867525" y="5284788"/>
              <a:ext cx="4816475" cy="115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200000"/>
                </a:lnSpc>
              </a:pPr>
              <a:r>
                <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r>
                <a:rPr lang="en-US" altLang="zh-CN"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a:t>
              </a:r>
              <a:r>
                <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r>
                <a:rPr lang="en-US" altLang="zh-CN"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a:t>
              </a:r>
              <a:r>
                <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r>
                <a:rPr lang="en-US" altLang="zh-CN"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a:t>
              </a:r>
              <a:r>
                <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这里输入简单的文字概述这里输入简单字概述</a:t>
              </a:r>
              <a:r>
                <a:rPr lang="en-US" altLang="zh-CN"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a:t>
              </a:r>
              <a:endParaRPr lang="zh-CN" altLang="en-US" sz="1200">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sp>
        <p:nvSpPr>
          <p:cNvPr id="52"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53" name="图片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文本框 53"/>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肆</a:t>
            </a:r>
            <a:endParaRPr lang="zh-CN" altLang="en-US" sz="2800" b="1">
              <a:latin typeface="叶根友毛笔行书简体2012版" panose="02010601030101010101" pitchFamily="2" charset="-122"/>
              <a:ea typeface="叶根友毛笔行书简体2012版"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1000"/>
                                        <p:tgtEl>
                                          <p:spTgt spid="27654"/>
                                        </p:tgtEl>
                                      </p:cBhvr>
                                    </p:animEffect>
                                    <p:anim calcmode="lin" valueType="num">
                                      <p:cBhvr>
                                        <p:cTn id="8" dur="1000" fill="hold"/>
                                        <p:tgtEl>
                                          <p:spTgt spid="27654"/>
                                        </p:tgtEl>
                                        <p:attrNameLst>
                                          <p:attrName>ppt_x</p:attrName>
                                        </p:attrNameLst>
                                      </p:cBhvr>
                                      <p:tavLst>
                                        <p:tav tm="0">
                                          <p:val>
                                            <p:strVal val="#ppt_x"/>
                                          </p:val>
                                        </p:tav>
                                        <p:tav tm="100000">
                                          <p:val>
                                            <p:strVal val="#ppt_x"/>
                                          </p:val>
                                        </p:tav>
                                      </p:tavLst>
                                    </p:anim>
                                    <p:anim calcmode="lin" valueType="num">
                                      <p:cBhvr>
                                        <p:cTn id="9" dur="1000" fill="hold"/>
                                        <p:tgtEl>
                                          <p:spTgt spid="2765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10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53" name="图片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文本框 53"/>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肆</a:t>
            </a:r>
            <a:endParaRPr lang="zh-CN" altLang="en-US" sz="2800" b="1">
              <a:latin typeface="叶根友毛笔行书简体2012版" panose="02010601030101010101" pitchFamily="2" charset="-122"/>
              <a:ea typeface="叶根友毛笔行书简体2012版" panose="02010601030101010101" pitchFamily="2" charset="-122"/>
            </a:endParaRPr>
          </a:p>
        </p:txBody>
      </p:sp>
      <p:grpSp>
        <p:nvGrpSpPr>
          <p:cNvPr id="51" name="组合 8"/>
          <p:cNvGrpSpPr>
            <a:grpSpLocks noChangeAspect="1"/>
          </p:cNvGrpSpPr>
          <p:nvPr/>
        </p:nvGrpSpPr>
        <p:grpSpPr bwMode="auto">
          <a:xfrm>
            <a:off x="0" y="3771900"/>
            <a:ext cx="3660775" cy="3322638"/>
            <a:chOff x="0" y="0"/>
            <a:chExt cx="3660820" cy="3321557"/>
          </a:xfrm>
        </p:grpSpPr>
        <p:pic>
          <p:nvPicPr>
            <p:cNvPr id="55" name="图片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60820" cy="2990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182" y="1732391"/>
              <a:ext cx="2723842" cy="158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文本框 14"/>
          <p:cNvSpPr txBox="1">
            <a:spLocks noChangeArrowheads="1"/>
          </p:cNvSpPr>
          <p:nvPr/>
        </p:nvSpPr>
        <p:spPr bwMode="auto">
          <a:xfrm>
            <a:off x="1624092" y="1862138"/>
            <a:ext cx="6032421"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000000"/>
                </a:solidFill>
                <a:latin typeface="华文新魏" panose="02010800040101010101" pitchFamily="2" charset="-122"/>
                <a:ea typeface="华文新魏" panose="02010800040101010101" pitchFamily="2" charset="-122"/>
              </a:rPr>
              <a:t>单击此处添加标题单击此处添加标题</a:t>
            </a:r>
            <a:endParaRPr lang="zh-CN" altLang="en-US" sz="2000">
              <a:solidFill>
                <a:srgbClr val="000000"/>
              </a:solidFill>
              <a:latin typeface="华文新魏" panose="02010800040101010101" pitchFamily="2" charset="-122"/>
              <a:ea typeface="华文新魏" panose="02010800040101010101" pitchFamily="2" charset="-122"/>
            </a:endParaRPr>
          </a:p>
          <a:p>
            <a:pPr eaLnBrk="1" hangingPunct="1"/>
            <a:r>
              <a:rPr lang="zh-CN" altLang="en-US" sz="2000">
                <a:solidFill>
                  <a:srgbClr val="000000"/>
                </a:solidFill>
                <a:latin typeface="华文新魏" panose="02010800040101010101" pitchFamily="2" charset="-122"/>
                <a:ea typeface="华文新魏" panose="02010800040101010101" pitchFamily="2" charset="-122"/>
              </a:rPr>
              <a:t>单击此处添加标题单击此处添加标题</a:t>
            </a:r>
            <a:endParaRPr lang="en-US" altLang="zh-CN" sz="2000">
              <a:solidFill>
                <a:srgbClr val="000000"/>
              </a:solidFill>
              <a:latin typeface="华文新魏" panose="02010800040101010101" pitchFamily="2" charset="-122"/>
              <a:ea typeface="华文新魏" panose="02010800040101010101" pitchFamily="2" charset="-122"/>
            </a:endParaRPr>
          </a:p>
          <a:p>
            <a:pPr eaLnBrk="1" hangingPunct="1"/>
            <a:r>
              <a:rPr lang="zh-CN" altLang="en-US" sz="2000">
                <a:solidFill>
                  <a:srgbClr val="000000"/>
                </a:solidFill>
                <a:latin typeface="华文新魏" panose="02010800040101010101" pitchFamily="2" charset="-122"/>
                <a:ea typeface="华文新魏" panose="02010800040101010101" pitchFamily="2" charset="-122"/>
              </a:rPr>
              <a:t>单击此处添加标题单击此处添加标题</a:t>
            </a:r>
            <a:endParaRPr lang="zh-CN" altLang="en-US" sz="2000">
              <a:solidFill>
                <a:srgbClr val="000000"/>
              </a:solidFill>
              <a:latin typeface="华文新魏" panose="02010800040101010101" pitchFamily="2" charset="-122"/>
              <a:ea typeface="华文新魏" panose="02010800040101010101" pitchFamily="2" charset="-122"/>
            </a:endParaRPr>
          </a:p>
          <a:p>
            <a:pPr eaLnBrk="1" hangingPunct="1"/>
            <a:r>
              <a:rPr lang="zh-CN" altLang="en-US" sz="2000">
                <a:solidFill>
                  <a:srgbClr val="000000"/>
                </a:solidFill>
                <a:latin typeface="华文新魏" panose="02010800040101010101" pitchFamily="2" charset="-122"/>
                <a:ea typeface="华文新魏" panose="02010800040101010101" pitchFamily="2" charset="-122"/>
              </a:rPr>
              <a:t>单击此处添加标题单击此处添加标题</a:t>
            </a:r>
            <a:endParaRPr lang="zh-CN" altLang="en-US" sz="2000">
              <a:solidFill>
                <a:srgbClr val="000000"/>
              </a:solidFill>
              <a:latin typeface="华文新魏" panose="02010800040101010101" pitchFamily="2" charset="-122"/>
              <a:ea typeface="华文新魏" panose="02010800040101010101" pitchFamily="2" charset="-122"/>
            </a:endParaRPr>
          </a:p>
          <a:p>
            <a:pPr eaLnBrk="1" hangingPunct="1"/>
            <a:r>
              <a:rPr lang="zh-CN" altLang="en-US" sz="2000">
                <a:solidFill>
                  <a:srgbClr val="000000"/>
                </a:solidFill>
                <a:latin typeface="华文新魏" panose="02010800040101010101" pitchFamily="2" charset="-122"/>
                <a:ea typeface="华文新魏" panose="02010800040101010101" pitchFamily="2" charset="-122"/>
              </a:rPr>
              <a:t>单击此处添加标题单击此处添加标题</a:t>
            </a:r>
            <a:endParaRPr lang="zh-CN" altLang="en-US" sz="2000">
              <a:solidFill>
                <a:srgbClr val="000000"/>
              </a:solidFill>
              <a:latin typeface="华文新魏" panose="02010800040101010101" pitchFamily="2" charset="-122"/>
              <a:ea typeface="华文新魏" panose="02010800040101010101" pitchFamily="2" charset="-122"/>
            </a:endParaRPr>
          </a:p>
          <a:p>
            <a:pPr eaLnBrk="1" hangingPunct="1"/>
            <a:r>
              <a:rPr lang="zh-CN" altLang="en-US" sz="2000">
                <a:solidFill>
                  <a:srgbClr val="000000"/>
                </a:solidFill>
                <a:latin typeface="华文新魏" panose="02010800040101010101" pitchFamily="2" charset="-122"/>
                <a:ea typeface="华文新魏" panose="02010800040101010101" pitchFamily="2" charset="-122"/>
              </a:rPr>
              <a:t>单击此处添加标题单击此处添加标题</a:t>
            </a:r>
            <a:endParaRPr lang="zh-CN" altLang="en-US" sz="2000">
              <a:solidFill>
                <a:srgbClr val="000000"/>
              </a:solidFill>
              <a:latin typeface="华文新魏" panose="02010800040101010101" pitchFamily="2" charset="-122"/>
              <a:ea typeface="华文新魏" panose="02010800040101010101" pitchFamily="2" charset="-122"/>
            </a:endParaRPr>
          </a:p>
          <a:p>
            <a:pPr eaLnBrk="1" hangingPunct="1"/>
            <a:endParaRPr lang="zh-CN" altLang="en-US" sz="2000">
              <a:solidFill>
                <a:srgbClr val="000000"/>
              </a:solidFill>
            </a:endParaRPr>
          </a:p>
        </p:txBody>
      </p:sp>
      <p:grpSp>
        <p:nvGrpSpPr>
          <p:cNvPr id="59" name="组合 11"/>
          <p:cNvGrpSpPr/>
          <p:nvPr/>
        </p:nvGrpSpPr>
        <p:grpSpPr bwMode="auto">
          <a:xfrm>
            <a:off x="7662863" y="3862388"/>
            <a:ext cx="630237" cy="1198562"/>
            <a:chOff x="0" y="0"/>
            <a:chExt cx="630580" cy="1199215"/>
          </a:xfrm>
        </p:grpSpPr>
        <p:pic>
          <p:nvPicPr>
            <p:cNvPr id="60" name="Picture 4" descr="印章 源底"/>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30580" cy="119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文本框 13"/>
            <p:cNvSpPr txBox="1">
              <a:spLocks noChangeArrowheads="1"/>
            </p:cNvSpPr>
            <p:nvPr/>
          </p:nvSpPr>
          <p:spPr bwMode="auto">
            <a:xfrm>
              <a:off x="90816" y="204855"/>
              <a:ext cx="2160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rgbClr val="FFFFFF"/>
                  </a:solidFill>
                  <a:latin typeface="华文新魏" panose="02010800040101010101" pitchFamily="2" charset="-122"/>
                  <a:ea typeface="华文新魏" panose="02010800040101010101" pitchFamily="2" charset="-122"/>
                </a:rPr>
                <a:t>内容</a:t>
              </a:r>
              <a:endParaRPr lang="zh-CN" altLang="en-US" sz="2400">
                <a:solidFill>
                  <a:srgbClr val="FFFFFF"/>
                </a:solidFill>
                <a:latin typeface="华文新魏" panose="02010800040101010101" pitchFamily="2" charset="-122"/>
                <a:ea typeface="华文新魏" panose="02010800040101010101" pitchFamily="2" charset="-122"/>
              </a:endParaRPr>
            </a:p>
          </p:txBody>
        </p:sp>
      </p:grpSp>
      <p:pic>
        <p:nvPicPr>
          <p:cNvPr id="62" name="图片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9463" y="0"/>
            <a:ext cx="3792537"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right)">
                                      <p:cBhvr>
                                        <p:cTn id="11" dur="1000"/>
                                        <p:tgtEl>
                                          <p:spTgt spid="58"/>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矩形 6"/>
          <p:cNvSpPr>
            <a:spLocks noChangeArrowheads="1"/>
          </p:cNvSpPr>
          <p:nvPr/>
        </p:nvSpPr>
        <p:spPr bwMode="auto">
          <a:xfrm>
            <a:off x="4940181" y="4776053"/>
            <a:ext cx="32624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800" dirty="0">
                <a:solidFill>
                  <a:srgbClr val="262626"/>
                </a:solidFill>
                <a:latin typeface="叶根友毛笔行书简体" panose="02010601030101010101" pitchFamily="2" charset="-122"/>
                <a:ea typeface="叶根友毛笔行书简体" panose="02010601030101010101" pitchFamily="2" charset="-122"/>
                <a:sym typeface="叶根友毛笔行书简体" panose="02010601030101010101" pitchFamily="2" charset="-122"/>
              </a:rPr>
              <a:t>谢谢聆听！</a:t>
            </a:r>
            <a:endParaRPr lang="zh-CN" altLang="en-US" sz="4800" dirty="0">
              <a:solidFill>
                <a:srgbClr val="262626"/>
              </a:solidFill>
              <a:latin typeface="叶根友毛笔行书简体" panose="02010601030101010101" pitchFamily="2" charset="-122"/>
              <a:ea typeface="叶根友毛笔行书简体" panose="02010601030101010101" pitchFamily="2" charset="-122"/>
              <a:sym typeface="叶根友毛笔行书简体" panose="02010601030101010101" pitchFamily="2" charset="-122"/>
            </a:endParaRPr>
          </a:p>
        </p:txBody>
      </p:sp>
      <p:sp>
        <p:nvSpPr>
          <p:cNvPr id="30724" name="直接连接符 9"/>
          <p:cNvSpPr>
            <a:spLocks noChangeShapeType="1"/>
          </p:cNvSpPr>
          <p:nvPr/>
        </p:nvSpPr>
        <p:spPr bwMode="auto">
          <a:xfrm>
            <a:off x="4321222" y="5667733"/>
            <a:ext cx="4214813" cy="1587"/>
          </a:xfrm>
          <a:prstGeom prst="line">
            <a:avLst/>
          </a:prstGeom>
          <a:noFill/>
          <a:ln w="6350">
            <a:solidFill>
              <a:srgbClr val="3F3F3F"/>
            </a:solidFill>
            <a:miter lim="800000"/>
          </a:ln>
          <a:extLst>
            <a:ext uri="{909E8E84-426E-40DD-AFC4-6F175D3DCCD1}">
              <a14:hiddenFill xmlns:a14="http://schemas.microsoft.com/office/drawing/2010/main">
                <a:noFill/>
              </a14:hiddenFill>
            </a:ext>
          </a:extLst>
        </p:spPr>
        <p:txBody>
          <a:bodyPr/>
          <a:lstStyle/>
          <a:p>
            <a:endParaRPr lang="zh-CN" altLang="en-US"/>
          </a:p>
        </p:txBody>
      </p:sp>
      <p:pic>
        <p:nvPicPr>
          <p:cNvPr id="30725" name="图片 10"/>
          <p:cNvPicPr>
            <a:picLocks noChangeAspect="1" noChangeArrowheads="1"/>
          </p:cNvPicPr>
          <p:nvPr/>
        </p:nvPicPr>
        <p:blipFill>
          <a:blip r:embed="rId2">
            <a:extLst>
              <a:ext uri="{28A0092B-C50C-407E-A947-70E740481C1C}">
                <a14:useLocalDpi xmlns:a14="http://schemas.microsoft.com/office/drawing/2010/main" val="0"/>
              </a:ext>
            </a:extLst>
          </a:blip>
          <a:srcRect l="63155" t="75766" r="30832" b="16614"/>
          <a:stretch>
            <a:fillRect/>
          </a:stretch>
        </p:blipFill>
        <p:spPr bwMode="auto">
          <a:xfrm>
            <a:off x="8997950" y="4195763"/>
            <a:ext cx="733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2" name="印章"/>
          <p:cNvGrpSpPr/>
          <p:nvPr/>
        </p:nvGrpSpPr>
        <p:grpSpPr bwMode="auto">
          <a:xfrm>
            <a:off x="8659813" y="5607050"/>
            <a:ext cx="501650" cy="900113"/>
            <a:chOff x="0" y="0"/>
            <a:chExt cx="501516" cy="900842"/>
          </a:xfrm>
        </p:grpSpPr>
        <p:pic>
          <p:nvPicPr>
            <p:cNvPr id="30727" name="图片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1" y="0"/>
              <a:ext cx="382433" cy="90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矩形 13"/>
            <p:cNvSpPr>
              <a:spLocks noChangeArrowheads="1"/>
            </p:cNvSpPr>
            <p:nvPr/>
          </p:nvSpPr>
          <p:spPr bwMode="auto">
            <a:xfrm>
              <a:off x="3600" y="60732"/>
              <a:ext cx="1847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000">
                <a:solidFill>
                  <a:schemeClr val="bg1"/>
                </a:solidFill>
                <a:latin typeface="Calibri" panose="020F0502020204030204" pitchFamily="34" charset="0"/>
                <a:sym typeface="宋体" panose="02010600030101010101" pitchFamily="2" charset="-122"/>
              </a:endParaRPr>
            </a:p>
          </p:txBody>
        </p:sp>
        <p:sp>
          <p:nvSpPr>
            <p:cNvPr id="30729" name="矩形 16"/>
            <p:cNvSpPr>
              <a:spLocks noChangeArrowheads="1"/>
            </p:cNvSpPr>
            <p:nvPr/>
          </p:nvSpPr>
          <p:spPr bwMode="auto">
            <a:xfrm>
              <a:off x="0" y="53623"/>
              <a:ext cx="50151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solidFill>
                    <a:schemeClr val="bg1"/>
                  </a:solidFill>
                  <a:latin typeface="方正兰亭粗黑简体" pitchFamily="2" charset="-122"/>
                  <a:ea typeface="方正兰亭粗黑简体" pitchFamily="2" charset="-122"/>
                  <a:sym typeface="方正兰亭粗黑简体" pitchFamily="2" charset="-122"/>
                </a:rPr>
                <a:t>点击添加印章文字</a:t>
              </a:r>
              <a:endParaRPr lang="zh-CN" altLang="en-US" sz="1100">
                <a:solidFill>
                  <a:schemeClr val="bg1"/>
                </a:solidFill>
                <a:latin typeface="方正兰亭粗黑简体" pitchFamily="2" charset="-122"/>
                <a:ea typeface="方正兰亭粗黑简体" pitchFamily="2" charset="-122"/>
                <a:sym typeface="方正兰亭粗黑简体"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23"/>
                                        </p:tgtEl>
                                        <p:attrNameLst>
                                          <p:attrName>ppt_y</p:attrName>
                                        </p:attrNameLst>
                                      </p:cBhvr>
                                      <p:tavLst>
                                        <p:tav tm="0">
                                          <p:val>
                                            <p:strVal val="#ppt_y"/>
                                          </p:val>
                                        </p:tav>
                                        <p:tav tm="100000">
                                          <p:val>
                                            <p:strVal val="#ppt_y"/>
                                          </p:val>
                                        </p:tav>
                                      </p:tavLst>
                                    </p:anim>
                                    <p:anim calcmode="lin" valueType="num">
                                      <p:cBhvr>
                                        <p:cTn id="9" dur="500" fill="hold"/>
                                        <p:tgtEl>
                                          <p:spTgt spid="307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23"/>
                                        </p:tgtEl>
                                      </p:cBhvr>
                                    </p:animEffect>
                                  </p:childTnLst>
                                </p:cTn>
                              </p:par>
                              <p:par>
                                <p:cTn id="12" presetID="23" presetClass="entr" presetSubtype="36" fill="hold" nodeType="withEffect">
                                  <p:stCondLst>
                                    <p:cond delay="750"/>
                                  </p:stCondLst>
                                  <p:childTnLst>
                                    <p:set>
                                      <p:cBhvr>
                                        <p:cTn id="13" dur="1" fill="hold">
                                          <p:stCondLst>
                                            <p:cond delay="0"/>
                                          </p:stCondLst>
                                        </p:cTn>
                                        <p:tgtEl>
                                          <p:spTgt spid="31752"/>
                                        </p:tgtEl>
                                        <p:attrNameLst>
                                          <p:attrName>style.visibility</p:attrName>
                                        </p:attrNameLst>
                                      </p:cBhvr>
                                      <p:to>
                                        <p:strVal val="visible"/>
                                      </p:to>
                                    </p:set>
                                    <p:anim calcmode="lin" valueType="num">
                                      <p:cBhvr>
                                        <p:cTn id="14" dur="500" fill="hold"/>
                                        <p:tgtEl>
                                          <p:spTgt spid="31752"/>
                                        </p:tgtEl>
                                        <p:attrNameLst>
                                          <p:attrName>ppt_w</p:attrName>
                                        </p:attrNameLst>
                                      </p:cBhvr>
                                      <p:tavLst>
                                        <p:tav tm="0">
                                          <p:val>
                                            <p:strVal val="(6*min(max(#ppt_w*#ppt_h,.3),1)-7.4)/-.7*#ppt_w"/>
                                          </p:val>
                                        </p:tav>
                                        <p:tav tm="100000">
                                          <p:val>
                                            <p:strVal val="#ppt_w"/>
                                          </p:val>
                                        </p:tav>
                                      </p:tavLst>
                                    </p:anim>
                                    <p:anim calcmode="lin" valueType="num">
                                      <p:cBhvr>
                                        <p:cTn id="15" dur="500" fill="hold"/>
                                        <p:tgtEl>
                                          <p:spTgt spid="31752"/>
                                        </p:tgtEl>
                                        <p:attrNameLst>
                                          <p:attrName>ppt_h</p:attrName>
                                        </p:attrNameLst>
                                      </p:cBhvr>
                                      <p:tavLst>
                                        <p:tav tm="0">
                                          <p:val>
                                            <p:strVal val="(6*min(max(#ppt_w*#ppt_h,.3),1)-7.4)/-.7*#ppt_h"/>
                                          </p:val>
                                        </p:tav>
                                        <p:tav tm="100000">
                                          <p:val>
                                            <p:strVal val="#ppt_h"/>
                                          </p:val>
                                        </p:tav>
                                      </p:tavLst>
                                    </p:anim>
                                    <p:anim calcmode="lin" valueType="num">
                                      <p:cBhvr>
                                        <p:cTn id="16" dur="500" fill="hold"/>
                                        <p:tgtEl>
                                          <p:spTgt spid="31752"/>
                                        </p:tgtEl>
                                        <p:attrNameLst>
                                          <p:attrName>ppt_x</p:attrName>
                                        </p:attrNameLst>
                                      </p:cBhvr>
                                      <p:tavLst>
                                        <p:tav tm="0">
                                          <p:val>
                                            <p:fltVal val="0.5"/>
                                          </p:val>
                                        </p:tav>
                                        <p:tav tm="100000">
                                          <p:val>
                                            <p:strVal val="#ppt_x"/>
                                          </p:val>
                                        </p:tav>
                                      </p:tavLst>
                                    </p:anim>
                                    <p:anim calcmode="lin" valueType="num">
                                      <p:cBhvr>
                                        <p:cTn id="17" dur="500" fill="hold"/>
                                        <p:tgtEl>
                                          <p:spTgt spid="3175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728788" y="742950"/>
            <a:ext cx="3560762" cy="5553075"/>
            <a:chOff x="1728788" y="742950"/>
            <a:chExt cx="3560762" cy="5553075"/>
          </a:xfrm>
        </p:grpSpPr>
        <p:pic>
          <p:nvPicPr>
            <p:cNvPr id="4099" name="中心墨点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http://www.shufaziti.com/datafile/op/gif/2/2653/1210_41.gif"/>
            <p:cNvPicPr>
              <a:picLocks noChangeAspect="1" noChangeArrowheads="1"/>
            </p:cNvPicPr>
            <p:nvPr/>
          </p:nvPicPr>
          <p:blipFill>
            <a:blip r:embed="rId3" cstate="print">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2" descr="http://www.shufaziti.com/datafile/op/gif/4/4602/1403_75.gif"/>
            <p:cNvPicPr>
              <a:picLocks noChangeAspect="1" noChangeArrowheads="1"/>
            </p:cNvPicPr>
            <p:nvPr/>
          </p:nvPicPr>
          <p:blipFill>
            <a:blip r:embed="rId4" cstate="print">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pPr>
              <a:r>
                <a:rPr lang="zh-CN" altLang="en-US" sz="2000" b="1">
                  <a:latin typeface="叶根友毛笔行书简体2012版" panose="02010601030101010101" pitchFamily="2" charset="-122"/>
                  <a:ea typeface="叶根友毛笔行书简体2012版" panose="02010601030101010101" pitchFamily="2" charset="-122"/>
                  <a:sym typeface="微软雅黑" panose="020B0503020204020204" pitchFamily="34" charset="-122"/>
                </a:rPr>
                <a:t>壹</a:t>
              </a:r>
              <a:endParaRPr lang="zh-CN" altLang="en-US">
                <a:latin typeface="叶根友毛笔行书简体2012版" panose="02010601030101010101" pitchFamily="2" charset="-122"/>
                <a:ea typeface="叶根友毛笔行书简体2012版" panose="02010601030101010101" pitchFamily="2" charset="-122"/>
              </a:endParaRPr>
            </a:p>
          </p:txBody>
        </p:sp>
        <p:pic>
          <p:nvPicPr>
            <p:cNvPr id="4104" name="图片 10"/>
            <p:cNvPicPr>
              <a:picLocks noChangeAspect="1" noChangeArrowheads="1"/>
            </p:cNvPicPr>
            <p:nvPr/>
          </p:nvPicPr>
          <p:blipFill>
            <a:blip r:embed="rId6" cstate="print">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图片 11"/>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a:xfrm>
            <a:off x="5157788" y="3041650"/>
            <a:ext cx="5146675" cy="1282658"/>
            <a:chOff x="5157788" y="3041650"/>
            <a:chExt cx="5146675" cy="1282658"/>
          </a:xfrm>
        </p:grpSpPr>
        <p:sp>
          <p:nvSpPr>
            <p:cNvPr id="4106" name="矩形 10"/>
            <p:cNvSpPr>
              <a:spLocks noChangeArrowheads="1"/>
            </p:cNvSpPr>
            <p:nvPr/>
          </p:nvSpPr>
          <p:spPr bwMode="auto">
            <a:xfrm>
              <a:off x="5157788" y="3856038"/>
              <a:ext cx="5146675" cy="46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1000"/>
                </a:spcBef>
              </a:pPr>
              <a:r>
                <a:rPr lang="zh-CN" altLang="en-US">
                  <a:solidFill>
                    <a:srgbClr val="2B2B2B"/>
                  </a:solidFill>
                  <a:latin typeface="华文新魏" panose="02010800040101010101" pitchFamily="2" charset="-122"/>
                  <a:ea typeface="华文新魏" panose="02010800040101010101" pitchFamily="2" charset="-122"/>
                  <a:sym typeface="微软雅黑" panose="020B0503020204020204" pitchFamily="34" charset="-122"/>
                </a:rPr>
                <a:t>适用于汇报等各类中国风情调商务演示</a:t>
              </a:r>
              <a:endParaRPr lang="zh-CN" altLang="en-US">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4107" name="直接连接符 8"/>
            <p:cNvSpPr>
              <a:spLocks noChangeShapeType="1"/>
            </p:cNvSpPr>
            <p:nvPr/>
          </p:nvSpPr>
          <p:spPr bwMode="auto">
            <a:xfrm>
              <a:off x="5157788" y="3871913"/>
              <a:ext cx="4897437" cy="23812"/>
            </a:xfrm>
            <a:prstGeom prst="line">
              <a:avLst/>
            </a:prstGeom>
            <a:noFill/>
            <a:ln w="12700">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4108"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点击添加标题</a:t>
              </a:r>
              <a:endParaRPr lang="en-US" altLang="zh-CN" sz="4000" b="1">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pic>
          <p:nvPicPr>
            <p:cNvPr id="4109" name="图片 12"/>
            <p:cNvPicPr>
              <a:picLocks noChangeAspect="1" noChangeArrowheads="1"/>
            </p:cNvPicPr>
            <p:nvPr/>
          </p:nvPicPr>
          <p:blipFill>
            <a:blip r:embed="rId8">
              <a:extLst>
                <a:ext uri="{28A0092B-C50C-407E-A947-70E740481C1C}">
                  <a14:useLocalDpi xmlns:a14="http://schemas.microsoft.com/office/drawing/2010/main" val="0"/>
                </a:ext>
              </a:extLst>
            </a:blip>
            <a:srcRect l="63155" t="75766" r="30832" b="16614"/>
            <a:stretch>
              <a:fillRect/>
            </a:stretch>
          </p:blipFill>
          <p:spPr bwMode="auto">
            <a:xfrm>
              <a:off x="8918575" y="3257550"/>
              <a:ext cx="73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1600" advClick="0" advTm="3000">
        <p:blinds dir="vert"/>
      </p:transition>
    </mc:Choice>
    <mc:Fallback>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4"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5125"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壹</a:t>
            </a:r>
            <a:endParaRPr lang="zh-CN" altLang="en-US" sz="2800" b="1">
              <a:latin typeface="叶根友毛笔行书简体2012版" panose="02010601030101010101" pitchFamily="2" charset="-122"/>
              <a:ea typeface="叶根友毛笔行书简体2012版" panose="02010601030101010101" pitchFamily="2" charset="-122"/>
            </a:endParaRPr>
          </a:p>
        </p:txBody>
      </p:sp>
      <p:grpSp>
        <p:nvGrpSpPr>
          <p:cNvPr id="44" name="组合 7"/>
          <p:cNvGrpSpPr/>
          <p:nvPr/>
        </p:nvGrpSpPr>
        <p:grpSpPr bwMode="auto">
          <a:xfrm>
            <a:off x="1085850" y="1241425"/>
            <a:ext cx="9551988" cy="4611688"/>
            <a:chOff x="0" y="0"/>
            <a:chExt cx="9552230" cy="4612025"/>
          </a:xfrm>
        </p:grpSpPr>
        <p:grpSp>
          <p:nvGrpSpPr>
            <p:cNvPr id="45" name="组合 8"/>
            <p:cNvGrpSpPr>
              <a:grpSpLocks noChangeAspect="1"/>
            </p:cNvGrpSpPr>
            <p:nvPr/>
          </p:nvGrpSpPr>
          <p:grpSpPr bwMode="auto">
            <a:xfrm>
              <a:off x="0" y="2496118"/>
              <a:ext cx="9479654" cy="2115907"/>
              <a:chOff x="0" y="0"/>
              <a:chExt cx="9479654" cy="2115907"/>
            </a:xfrm>
          </p:grpSpPr>
          <p:grpSp>
            <p:nvGrpSpPr>
              <p:cNvPr id="55" name="组合 18"/>
              <p:cNvGrpSpPr>
                <a:grpSpLocks noChangeAspect="1"/>
              </p:cNvGrpSpPr>
              <p:nvPr/>
            </p:nvGrpSpPr>
            <p:grpSpPr bwMode="auto">
              <a:xfrm>
                <a:off x="0" y="942955"/>
                <a:ext cx="3456384" cy="1172952"/>
                <a:chOff x="0" y="0"/>
                <a:chExt cx="3456384" cy="1172952"/>
              </a:xfrm>
            </p:grpSpPr>
            <p:pic>
              <p:nvPicPr>
                <p:cNvPr id="59" name="图片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2087"/>
                  <a:ext cx="3456384" cy="3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图片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52498" y="399830"/>
                  <a:ext cx="108769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 name="图片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2250" y="793819"/>
                <a:ext cx="3456384" cy="3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图片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648842" y="443326"/>
                <a:ext cx="108769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图片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3270" y="0"/>
                <a:ext cx="3456384" cy="38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 name="图片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4" y="1920055"/>
              <a:ext cx="2537554" cy="231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图片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0337" y="739869"/>
              <a:ext cx="2537554" cy="231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图片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685" y="0"/>
              <a:ext cx="2537554" cy="231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文本框 12"/>
            <p:cNvSpPr txBox="1">
              <a:spLocks noChangeArrowheads="1"/>
            </p:cNvSpPr>
            <p:nvPr/>
          </p:nvSpPr>
          <p:spPr bwMode="auto">
            <a:xfrm>
              <a:off x="966007" y="2396731"/>
              <a:ext cx="15444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a:solidFill>
                    <a:srgbClr val="FFFFFF"/>
                  </a:solidFill>
                  <a:latin typeface="华文新魏" panose="02010800040101010101" pitchFamily="2" charset="-122"/>
                  <a:ea typeface="华文新魏" panose="02010800040101010101" pitchFamily="2" charset="-122"/>
                </a:rPr>
                <a:t>标题</a:t>
              </a:r>
              <a:endParaRPr lang="zh-CN" altLang="en-US" sz="3200" b="1">
                <a:solidFill>
                  <a:srgbClr val="FFFFFF"/>
                </a:solidFill>
                <a:latin typeface="华文新魏" panose="02010800040101010101" pitchFamily="2" charset="-122"/>
                <a:ea typeface="华文新魏" panose="02010800040101010101" pitchFamily="2" charset="-122"/>
              </a:endParaRPr>
            </a:p>
          </p:txBody>
        </p:sp>
        <p:sp>
          <p:nvSpPr>
            <p:cNvPr id="50" name="文本框 13"/>
            <p:cNvSpPr txBox="1">
              <a:spLocks noChangeArrowheads="1"/>
            </p:cNvSpPr>
            <p:nvPr/>
          </p:nvSpPr>
          <p:spPr bwMode="auto">
            <a:xfrm>
              <a:off x="673339" y="2931619"/>
              <a:ext cx="26642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FFFFF"/>
                  </a:solidFill>
                  <a:latin typeface="华文新魏" panose="02010800040101010101" pitchFamily="2" charset="-122"/>
                  <a:ea typeface="华文新魏" panose="02010800040101010101" pitchFamily="2" charset="-122"/>
                </a:rPr>
                <a:t>单击此处添加内容</a:t>
              </a:r>
              <a:endParaRPr lang="en-US" altLang="zh-CN" sz="1400">
                <a:solidFill>
                  <a:srgbClr val="FFFFFF"/>
                </a:solidFill>
                <a:latin typeface="华文新魏" panose="02010800040101010101" pitchFamily="2" charset="-122"/>
                <a:ea typeface="华文新魏" panose="02010800040101010101" pitchFamily="2" charset="-122"/>
              </a:endParaRPr>
            </a:p>
            <a:p>
              <a:pPr eaLnBrk="1" hangingPunct="1"/>
              <a:r>
                <a:rPr lang="zh-CN" altLang="en-US" sz="1400">
                  <a:solidFill>
                    <a:srgbClr val="FFFFFF"/>
                  </a:solidFill>
                  <a:latin typeface="华文新魏" panose="02010800040101010101" pitchFamily="2" charset="-122"/>
                  <a:ea typeface="华文新魏" panose="02010800040101010101" pitchFamily="2" charset="-122"/>
                </a:rPr>
                <a:t>单击此处添加内容</a:t>
              </a:r>
              <a:endParaRPr lang="zh-CN" altLang="en-US" sz="1400">
                <a:solidFill>
                  <a:srgbClr val="FFFFFF"/>
                </a:solidFill>
                <a:latin typeface="华文新魏" panose="02010800040101010101" pitchFamily="2" charset="-122"/>
                <a:ea typeface="华文新魏" panose="02010800040101010101" pitchFamily="2" charset="-122"/>
              </a:endParaRPr>
            </a:p>
            <a:p>
              <a:pPr eaLnBrk="1" hangingPunct="1"/>
              <a:r>
                <a:rPr lang="zh-CN" altLang="en-US" sz="1400">
                  <a:solidFill>
                    <a:srgbClr val="FFFFFF"/>
                  </a:solidFill>
                  <a:latin typeface="华文新魏" panose="02010800040101010101" pitchFamily="2" charset="-122"/>
                  <a:ea typeface="华文新魏" panose="02010800040101010101" pitchFamily="2" charset="-122"/>
                </a:rPr>
                <a:t>单击此处添加内容</a:t>
              </a:r>
              <a:endParaRPr lang="zh-CN" altLang="en-US" sz="1400">
                <a:solidFill>
                  <a:srgbClr val="FFFFFF"/>
                </a:solidFill>
                <a:latin typeface="华文新魏" panose="02010800040101010101" pitchFamily="2" charset="-122"/>
                <a:ea typeface="华文新魏" panose="02010800040101010101" pitchFamily="2" charset="-122"/>
              </a:endParaRPr>
            </a:p>
            <a:p>
              <a:pPr eaLnBrk="1" hangingPunct="1"/>
              <a:endParaRPr lang="zh-CN" altLang="en-US" sz="1400">
                <a:solidFill>
                  <a:srgbClr val="FFFFFF"/>
                </a:solidFill>
                <a:latin typeface="华文新魏" panose="02010800040101010101" pitchFamily="2" charset="-122"/>
                <a:ea typeface="华文新魏" panose="02010800040101010101" pitchFamily="2" charset="-122"/>
              </a:endParaRPr>
            </a:p>
          </p:txBody>
        </p:sp>
        <p:sp>
          <p:nvSpPr>
            <p:cNvPr id="51" name="文本框 14"/>
            <p:cNvSpPr txBox="1">
              <a:spLocks noChangeArrowheads="1"/>
            </p:cNvSpPr>
            <p:nvPr/>
          </p:nvSpPr>
          <p:spPr bwMode="auto">
            <a:xfrm>
              <a:off x="4007446" y="1184113"/>
              <a:ext cx="15444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a:solidFill>
                    <a:srgbClr val="FFFFFF"/>
                  </a:solidFill>
                  <a:latin typeface="华文新魏" panose="02010800040101010101" pitchFamily="2" charset="-122"/>
                  <a:ea typeface="华文新魏" panose="02010800040101010101" pitchFamily="2" charset="-122"/>
                </a:rPr>
                <a:t>标题</a:t>
              </a:r>
              <a:endParaRPr lang="zh-CN" altLang="en-US" sz="3200" b="1">
                <a:solidFill>
                  <a:srgbClr val="FFFFFF"/>
                </a:solidFill>
                <a:latin typeface="华文新魏" panose="02010800040101010101" pitchFamily="2" charset="-122"/>
                <a:ea typeface="华文新魏" panose="02010800040101010101" pitchFamily="2" charset="-122"/>
              </a:endParaRPr>
            </a:p>
          </p:txBody>
        </p:sp>
        <p:sp>
          <p:nvSpPr>
            <p:cNvPr id="52" name="文本框 15"/>
            <p:cNvSpPr txBox="1">
              <a:spLocks noChangeArrowheads="1"/>
            </p:cNvSpPr>
            <p:nvPr/>
          </p:nvSpPr>
          <p:spPr bwMode="auto">
            <a:xfrm>
              <a:off x="3714778" y="1719001"/>
              <a:ext cx="26642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FFFFF"/>
                  </a:solidFill>
                  <a:latin typeface="华文新魏" panose="02010800040101010101" pitchFamily="2" charset="-122"/>
                  <a:ea typeface="华文新魏" panose="02010800040101010101" pitchFamily="2" charset="-122"/>
                </a:rPr>
                <a:t>单击此处添加内容</a:t>
              </a:r>
              <a:endParaRPr lang="en-US" altLang="zh-CN" sz="1400">
                <a:solidFill>
                  <a:srgbClr val="FFFFFF"/>
                </a:solidFill>
                <a:latin typeface="华文新魏" panose="02010800040101010101" pitchFamily="2" charset="-122"/>
                <a:ea typeface="华文新魏" panose="02010800040101010101" pitchFamily="2" charset="-122"/>
              </a:endParaRPr>
            </a:p>
            <a:p>
              <a:pPr eaLnBrk="1" hangingPunct="1"/>
              <a:r>
                <a:rPr lang="zh-CN" altLang="en-US" sz="1400">
                  <a:solidFill>
                    <a:srgbClr val="FFFFFF"/>
                  </a:solidFill>
                  <a:latin typeface="华文新魏" panose="02010800040101010101" pitchFamily="2" charset="-122"/>
                  <a:ea typeface="华文新魏" panose="02010800040101010101" pitchFamily="2" charset="-122"/>
                </a:rPr>
                <a:t>单击此处添加内容</a:t>
              </a:r>
              <a:endParaRPr lang="zh-CN" altLang="en-US" sz="1400">
                <a:solidFill>
                  <a:srgbClr val="FFFFFF"/>
                </a:solidFill>
                <a:latin typeface="华文新魏" panose="02010800040101010101" pitchFamily="2" charset="-122"/>
                <a:ea typeface="华文新魏" panose="02010800040101010101" pitchFamily="2" charset="-122"/>
              </a:endParaRPr>
            </a:p>
            <a:p>
              <a:pPr eaLnBrk="1" hangingPunct="1"/>
              <a:r>
                <a:rPr lang="zh-CN" altLang="en-US" sz="1400">
                  <a:solidFill>
                    <a:srgbClr val="FFFFFF"/>
                  </a:solidFill>
                  <a:latin typeface="华文新魏" panose="02010800040101010101" pitchFamily="2" charset="-122"/>
                  <a:ea typeface="华文新魏" panose="02010800040101010101" pitchFamily="2" charset="-122"/>
                </a:rPr>
                <a:t>单击此处添加内容</a:t>
              </a:r>
              <a:endParaRPr lang="zh-CN" altLang="en-US" sz="1400">
                <a:solidFill>
                  <a:srgbClr val="FFFFFF"/>
                </a:solidFill>
                <a:latin typeface="华文新魏" panose="02010800040101010101" pitchFamily="2" charset="-122"/>
                <a:ea typeface="华文新魏" panose="02010800040101010101" pitchFamily="2" charset="-122"/>
              </a:endParaRPr>
            </a:p>
            <a:p>
              <a:pPr eaLnBrk="1" hangingPunct="1"/>
              <a:endParaRPr lang="zh-CN" altLang="en-US" sz="1400">
                <a:solidFill>
                  <a:srgbClr val="FFFFFF"/>
                </a:solidFill>
                <a:latin typeface="华文新魏" panose="02010800040101010101" pitchFamily="2" charset="-122"/>
                <a:ea typeface="华文新魏" panose="02010800040101010101" pitchFamily="2" charset="-122"/>
              </a:endParaRPr>
            </a:p>
          </p:txBody>
        </p:sp>
        <p:sp>
          <p:nvSpPr>
            <p:cNvPr id="53" name="文本框 16"/>
            <p:cNvSpPr txBox="1">
              <a:spLocks noChangeArrowheads="1"/>
            </p:cNvSpPr>
            <p:nvPr/>
          </p:nvSpPr>
          <p:spPr bwMode="auto">
            <a:xfrm>
              <a:off x="7180601" y="409048"/>
              <a:ext cx="15444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a:solidFill>
                    <a:srgbClr val="FFFFFF"/>
                  </a:solidFill>
                  <a:latin typeface="华文新魏" panose="02010800040101010101" pitchFamily="2" charset="-122"/>
                  <a:ea typeface="华文新魏" panose="02010800040101010101" pitchFamily="2" charset="-122"/>
                </a:rPr>
                <a:t>标题</a:t>
              </a:r>
              <a:endParaRPr lang="zh-CN" altLang="en-US" sz="3200" b="1">
                <a:solidFill>
                  <a:srgbClr val="FFFFFF"/>
                </a:solidFill>
                <a:latin typeface="华文新魏" panose="02010800040101010101" pitchFamily="2" charset="-122"/>
                <a:ea typeface="华文新魏" panose="02010800040101010101" pitchFamily="2" charset="-122"/>
              </a:endParaRPr>
            </a:p>
          </p:txBody>
        </p:sp>
        <p:sp>
          <p:nvSpPr>
            <p:cNvPr id="54" name="文本框 17"/>
            <p:cNvSpPr txBox="1">
              <a:spLocks noChangeArrowheads="1"/>
            </p:cNvSpPr>
            <p:nvPr/>
          </p:nvSpPr>
          <p:spPr bwMode="auto">
            <a:xfrm>
              <a:off x="6887933" y="943936"/>
              <a:ext cx="26642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FFFFF"/>
                  </a:solidFill>
                  <a:latin typeface="华文新魏" panose="02010800040101010101" pitchFamily="2" charset="-122"/>
                  <a:ea typeface="华文新魏" panose="02010800040101010101" pitchFamily="2" charset="-122"/>
                </a:rPr>
                <a:t>单击此处添加内容</a:t>
              </a:r>
              <a:endParaRPr lang="en-US" altLang="zh-CN" sz="1400">
                <a:solidFill>
                  <a:srgbClr val="FFFFFF"/>
                </a:solidFill>
                <a:latin typeface="华文新魏" panose="02010800040101010101" pitchFamily="2" charset="-122"/>
                <a:ea typeface="华文新魏" panose="02010800040101010101" pitchFamily="2" charset="-122"/>
              </a:endParaRPr>
            </a:p>
            <a:p>
              <a:pPr eaLnBrk="1" hangingPunct="1"/>
              <a:r>
                <a:rPr lang="zh-CN" altLang="en-US" sz="1400">
                  <a:solidFill>
                    <a:srgbClr val="FFFFFF"/>
                  </a:solidFill>
                  <a:latin typeface="华文新魏" panose="02010800040101010101" pitchFamily="2" charset="-122"/>
                  <a:ea typeface="华文新魏" panose="02010800040101010101" pitchFamily="2" charset="-122"/>
                </a:rPr>
                <a:t>单击此处添加内容</a:t>
              </a:r>
              <a:endParaRPr lang="zh-CN" altLang="en-US" sz="1400">
                <a:solidFill>
                  <a:srgbClr val="FFFFFF"/>
                </a:solidFill>
                <a:latin typeface="华文新魏" panose="02010800040101010101" pitchFamily="2" charset="-122"/>
                <a:ea typeface="华文新魏" panose="02010800040101010101" pitchFamily="2" charset="-122"/>
              </a:endParaRPr>
            </a:p>
            <a:p>
              <a:pPr eaLnBrk="1" hangingPunct="1"/>
              <a:r>
                <a:rPr lang="zh-CN" altLang="en-US" sz="1400">
                  <a:solidFill>
                    <a:srgbClr val="FFFFFF"/>
                  </a:solidFill>
                  <a:latin typeface="华文新魏" panose="02010800040101010101" pitchFamily="2" charset="-122"/>
                  <a:ea typeface="华文新魏" panose="02010800040101010101" pitchFamily="2" charset="-122"/>
                </a:rPr>
                <a:t>单击此处添加内容</a:t>
              </a:r>
              <a:endParaRPr lang="zh-CN" altLang="en-US" sz="1400">
                <a:solidFill>
                  <a:srgbClr val="FFFFFF"/>
                </a:solidFill>
                <a:latin typeface="华文新魏" panose="02010800040101010101" pitchFamily="2" charset="-122"/>
                <a:ea typeface="华文新魏" panose="02010800040101010101" pitchFamily="2" charset="-122"/>
              </a:endParaRPr>
            </a:p>
            <a:p>
              <a:pPr eaLnBrk="1" hangingPunct="1"/>
              <a:endParaRPr lang="zh-CN" altLang="en-US" sz="1400">
                <a:solidFill>
                  <a:srgbClr val="FFFFFF"/>
                </a:solidFill>
                <a:latin typeface="华文新魏" panose="02010800040101010101" pitchFamily="2" charset="-122"/>
                <a:ea typeface="华文新魏" panose="02010800040101010101" pitchFamily="2" charset="-122"/>
              </a:endParaRPr>
            </a:p>
          </p:txBody>
        </p:sp>
      </p:grpSp>
      <p:pic>
        <p:nvPicPr>
          <p:cNvPr id="61" name="图片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2888" y="4181976"/>
            <a:ext cx="4329112"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889000" y="1979613"/>
            <a:ext cx="10369550" cy="3700462"/>
            <a:chOff x="889000" y="1979613"/>
            <a:chExt cx="10369550" cy="3700462"/>
          </a:xfrm>
        </p:grpSpPr>
        <p:grpSp>
          <p:nvGrpSpPr>
            <p:cNvPr id="8198" name="组合 1"/>
            <p:cNvGrpSpPr/>
            <p:nvPr/>
          </p:nvGrpSpPr>
          <p:grpSpPr bwMode="auto">
            <a:xfrm>
              <a:off x="2232025" y="2701925"/>
              <a:ext cx="7554913" cy="1441450"/>
              <a:chOff x="0" y="0"/>
              <a:chExt cx="6032665" cy="1152128"/>
            </a:xfrm>
          </p:grpSpPr>
          <p:sp>
            <p:nvSpPr>
              <p:cNvPr id="8219" name="直接连接符 2"/>
              <p:cNvSpPr>
                <a:spLocks noChangeShapeType="1"/>
              </p:cNvSpPr>
              <p:nvPr/>
            </p:nvSpPr>
            <p:spPr bwMode="auto">
              <a:xfrm>
                <a:off x="0" y="504056"/>
                <a:ext cx="6032665" cy="1"/>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cxnSp>
            <p:nvCxnSpPr>
              <p:cNvPr id="8220" name="直接箭头连接符 3"/>
              <p:cNvCxnSpPr>
                <a:cxnSpLocks noChangeShapeType="1"/>
              </p:cNvCxnSpPr>
              <p:nvPr/>
            </p:nvCxnSpPr>
            <p:spPr bwMode="auto">
              <a:xfrm>
                <a:off x="0" y="504056"/>
                <a:ext cx="1" cy="648072"/>
              </a:xfrm>
              <a:prstGeom prst="straightConnector1">
                <a:avLst/>
              </a:prstGeom>
              <a:noFill/>
              <a:ln w="6350">
                <a:solidFill>
                  <a:srgbClr val="7F7F7F"/>
                </a:solidFill>
                <a:miter lim="800000"/>
                <a:tailEnd type="arrow" w="med" len="med"/>
              </a:ln>
              <a:extLst>
                <a:ext uri="{909E8E84-426E-40DD-AFC4-6F175D3DCCD1}">
                  <a14:hiddenFill xmlns:a14="http://schemas.microsoft.com/office/drawing/2010/main">
                    <a:noFill/>
                  </a14:hiddenFill>
                </a:ext>
              </a:extLst>
            </p:spPr>
          </p:cxnSp>
          <p:cxnSp>
            <p:nvCxnSpPr>
              <p:cNvPr id="8221" name="直接箭头连接符 4"/>
              <p:cNvCxnSpPr>
                <a:cxnSpLocks noChangeShapeType="1"/>
              </p:cNvCxnSpPr>
              <p:nvPr/>
            </p:nvCxnSpPr>
            <p:spPr bwMode="auto">
              <a:xfrm>
                <a:off x="2031485" y="504056"/>
                <a:ext cx="1" cy="648072"/>
              </a:xfrm>
              <a:prstGeom prst="straightConnector1">
                <a:avLst/>
              </a:prstGeom>
              <a:noFill/>
              <a:ln w="6350">
                <a:solidFill>
                  <a:srgbClr val="7F7F7F"/>
                </a:solidFill>
                <a:miter lim="800000"/>
                <a:tailEnd type="arrow" w="med" len="med"/>
              </a:ln>
              <a:extLst>
                <a:ext uri="{909E8E84-426E-40DD-AFC4-6F175D3DCCD1}">
                  <a14:hiddenFill xmlns:a14="http://schemas.microsoft.com/office/drawing/2010/main">
                    <a:noFill/>
                  </a14:hiddenFill>
                </a:ext>
              </a:extLst>
            </p:spPr>
          </p:cxnSp>
          <p:cxnSp>
            <p:nvCxnSpPr>
              <p:cNvPr id="8222" name="直接箭头连接符 5"/>
              <p:cNvCxnSpPr>
                <a:cxnSpLocks noChangeShapeType="1"/>
              </p:cNvCxnSpPr>
              <p:nvPr/>
            </p:nvCxnSpPr>
            <p:spPr bwMode="auto">
              <a:xfrm>
                <a:off x="4144450" y="504056"/>
                <a:ext cx="1" cy="648072"/>
              </a:xfrm>
              <a:prstGeom prst="straightConnector1">
                <a:avLst/>
              </a:prstGeom>
              <a:noFill/>
              <a:ln w="6350">
                <a:solidFill>
                  <a:srgbClr val="7F7F7F"/>
                </a:solidFill>
                <a:miter lim="800000"/>
                <a:tailEnd type="arrow" w="med" len="med"/>
              </a:ln>
              <a:extLst>
                <a:ext uri="{909E8E84-426E-40DD-AFC4-6F175D3DCCD1}">
                  <a14:hiddenFill xmlns:a14="http://schemas.microsoft.com/office/drawing/2010/main">
                    <a:noFill/>
                  </a14:hiddenFill>
                </a:ext>
              </a:extLst>
            </p:spPr>
          </p:cxnSp>
          <p:cxnSp>
            <p:nvCxnSpPr>
              <p:cNvPr id="8223" name="直接箭头连接符 6"/>
              <p:cNvCxnSpPr>
                <a:cxnSpLocks noChangeShapeType="1"/>
              </p:cNvCxnSpPr>
              <p:nvPr/>
            </p:nvCxnSpPr>
            <p:spPr bwMode="auto">
              <a:xfrm>
                <a:off x="6030758" y="504056"/>
                <a:ext cx="1" cy="648072"/>
              </a:xfrm>
              <a:prstGeom prst="straightConnector1">
                <a:avLst/>
              </a:prstGeom>
              <a:noFill/>
              <a:ln w="6350">
                <a:solidFill>
                  <a:srgbClr val="7F7F7F"/>
                </a:solidFill>
                <a:miter lim="800000"/>
                <a:tailEnd type="arrow" w="med" len="med"/>
              </a:ln>
              <a:extLst>
                <a:ext uri="{909E8E84-426E-40DD-AFC4-6F175D3DCCD1}">
                  <a14:hiddenFill xmlns:a14="http://schemas.microsoft.com/office/drawing/2010/main">
                    <a:noFill/>
                  </a14:hiddenFill>
                </a:ext>
              </a:extLst>
            </p:spPr>
          </p:cxnSp>
          <p:sp>
            <p:nvSpPr>
              <p:cNvPr id="8224" name="直接连接符 7"/>
              <p:cNvSpPr>
                <a:spLocks noChangeShapeType="1"/>
              </p:cNvSpPr>
              <p:nvPr/>
            </p:nvSpPr>
            <p:spPr bwMode="auto">
              <a:xfrm flipH="1">
                <a:off x="3080337" y="0"/>
                <a:ext cx="1" cy="504056"/>
              </a:xfrm>
              <a:prstGeom prst="line">
                <a:avLst/>
              </a:prstGeom>
              <a:noFill/>
              <a:ln w="6350">
                <a:solidFill>
                  <a:srgbClr val="7F7F7F"/>
                </a:solidFill>
                <a:miter lim="800000"/>
              </a:ln>
              <a:extLst>
                <a:ext uri="{909E8E84-426E-40DD-AFC4-6F175D3DCCD1}">
                  <a14:hiddenFill xmlns:a14="http://schemas.microsoft.com/office/drawing/2010/main">
                    <a:noFill/>
                  </a14:hiddenFill>
                </a:ext>
              </a:extLst>
            </p:spPr>
            <p:txBody>
              <a:bodyPr/>
              <a:lstStyle/>
              <a:p>
                <a:endParaRPr lang="zh-CN" altLang="en-US"/>
              </a:p>
            </p:txBody>
          </p:sp>
        </p:grpSp>
        <p:sp>
          <p:nvSpPr>
            <p:cNvPr id="8199" name="TextBox 29"/>
            <p:cNvSpPr>
              <a:spLocks noChangeArrowheads="1"/>
            </p:cNvSpPr>
            <p:nvPr/>
          </p:nvSpPr>
          <p:spPr bwMode="auto">
            <a:xfrm>
              <a:off x="889000" y="4940300"/>
              <a:ext cx="25257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点击添加文字说明</a:t>
              </a:r>
              <a:endPar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lnSpc>
                  <a:spcPct val="150000"/>
                </a:lnSpc>
              </a:pPr>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点击添加文字说明</a:t>
              </a:r>
              <a:endParaRPr lang="zh-CN" altLang="en-US"/>
            </a:p>
          </p:txBody>
        </p:sp>
        <p:sp>
          <p:nvSpPr>
            <p:cNvPr id="8200" name="TextBox 30"/>
            <p:cNvSpPr>
              <a:spLocks noChangeArrowheads="1"/>
            </p:cNvSpPr>
            <p:nvPr/>
          </p:nvSpPr>
          <p:spPr bwMode="auto">
            <a:xfrm>
              <a:off x="3414713" y="4940300"/>
              <a:ext cx="25241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点击添加文字说明</a:t>
              </a:r>
              <a:endPar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lnSpc>
                  <a:spcPct val="150000"/>
                </a:lnSpc>
              </a:pPr>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点击添加文字说明</a:t>
              </a:r>
              <a:endParaRPr lang="zh-CN" altLang="en-US"/>
            </a:p>
          </p:txBody>
        </p:sp>
        <p:sp>
          <p:nvSpPr>
            <p:cNvPr id="8201" name="TextBox 31"/>
            <p:cNvSpPr>
              <a:spLocks noChangeArrowheads="1"/>
            </p:cNvSpPr>
            <p:nvPr/>
          </p:nvSpPr>
          <p:spPr bwMode="auto">
            <a:xfrm>
              <a:off x="6029325" y="4940300"/>
              <a:ext cx="25241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点击添加文字说明</a:t>
              </a:r>
              <a:endPar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lnSpc>
                  <a:spcPct val="150000"/>
                </a:lnSpc>
              </a:pPr>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点击添加文字说明</a:t>
              </a:r>
              <a:endParaRPr lang="zh-CN" altLang="en-US"/>
            </a:p>
          </p:txBody>
        </p:sp>
        <p:sp>
          <p:nvSpPr>
            <p:cNvPr id="8202" name="TextBox 32"/>
            <p:cNvSpPr>
              <a:spLocks noChangeArrowheads="1"/>
            </p:cNvSpPr>
            <p:nvPr/>
          </p:nvSpPr>
          <p:spPr bwMode="auto">
            <a:xfrm>
              <a:off x="8734425" y="4940300"/>
              <a:ext cx="25241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点击添加文字说明</a:t>
              </a:r>
              <a:endPar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endParaRPr>
            </a:p>
            <a:p>
              <a:pPr algn="ctr" eaLnBrk="1" hangingPunct="1">
                <a:lnSpc>
                  <a:spcPct val="150000"/>
                </a:lnSpc>
              </a:pPr>
              <a:r>
                <a:rPr lang="zh-CN" altLang="en-US" sz="1400">
                  <a:solidFill>
                    <a:srgbClr val="3F3F3F"/>
                  </a:solidFill>
                  <a:latin typeface="华文新魏" panose="02010800040101010101" pitchFamily="2" charset="-122"/>
                  <a:ea typeface="华文新魏" panose="02010800040101010101" pitchFamily="2" charset="-122"/>
                  <a:sym typeface="微软雅黑" panose="020B0503020204020204" pitchFamily="34" charset="-122"/>
                </a:rPr>
                <a:t>点击添加文字说明</a:t>
              </a:r>
              <a:endParaRPr lang="zh-CN" altLang="en-US"/>
            </a:p>
          </p:txBody>
        </p:sp>
        <p:grpSp>
          <p:nvGrpSpPr>
            <p:cNvPr id="8203" name="组合 14"/>
            <p:cNvGrpSpPr/>
            <p:nvPr/>
          </p:nvGrpSpPr>
          <p:grpSpPr bwMode="auto">
            <a:xfrm>
              <a:off x="4621213" y="1979613"/>
              <a:ext cx="2906712" cy="722312"/>
              <a:chOff x="0" y="0"/>
              <a:chExt cx="2320263" cy="576064"/>
            </a:xfrm>
          </p:grpSpPr>
          <p:sp>
            <p:nvSpPr>
              <p:cNvPr id="8217" name="矩形 15"/>
              <p:cNvSpPr>
                <a:spLocks noChangeArrowheads="1"/>
              </p:cNvSpPr>
              <p:nvPr/>
            </p:nvSpPr>
            <p:spPr bwMode="auto">
              <a:xfrm>
                <a:off x="0" y="0"/>
                <a:ext cx="2320263" cy="576064"/>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宋体" panose="02010600030101010101" pitchFamily="2" charset="-122"/>
                  <a:sym typeface="宋体" panose="02010600030101010101" pitchFamily="2" charset="-122"/>
                </a:endParaRPr>
              </a:p>
            </p:txBody>
          </p:sp>
          <p:sp>
            <p:nvSpPr>
              <p:cNvPr id="8218" name="TextBox 35"/>
              <p:cNvSpPr>
                <a:spLocks noChangeArrowheads="1"/>
              </p:cNvSpPr>
              <p:nvPr/>
            </p:nvSpPr>
            <p:spPr bwMode="auto">
              <a:xfrm>
                <a:off x="462481" y="128274"/>
                <a:ext cx="1375811" cy="319099"/>
              </a:xfrm>
              <a:prstGeom prst="rect">
                <a:avLst/>
              </a:pr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rPr>
                  <a:t>此处输入标题</a:t>
                </a:r>
                <a:endParaRPr lang="zh-CN" altLang="en-US" sz="2000" b="1">
                  <a:solidFill>
                    <a:schemeClr val="bg1"/>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grpSp>
          <p:nvGrpSpPr>
            <p:cNvPr id="8204" name="组合 17"/>
            <p:cNvGrpSpPr/>
            <p:nvPr/>
          </p:nvGrpSpPr>
          <p:grpSpPr bwMode="auto">
            <a:xfrm>
              <a:off x="979488" y="4143375"/>
              <a:ext cx="2384425" cy="722313"/>
              <a:chOff x="0" y="0"/>
              <a:chExt cx="1904222" cy="576064"/>
            </a:xfrm>
          </p:grpSpPr>
          <p:sp>
            <p:nvSpPr>
              <p:cNvPr id="8215" name="矩形 18"/>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262626"/>
                  </a:solidFill>
                  <a:latin typeface="宋体" panose="02010600030101010101" pitchFamily="2" charset="-122"/>
                  <a:sym typeface="宋体" panose="02010600030101010101" pitchFamily="2" charset="-122"/>
                </a:endParaRPr>
              </a:p>
            </p:txBody>
          </p:sp>
          <p:sp>
            <p:nvSpPr>
              <p:cNvPr id="8216" name="TextBox 36"/>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此处输入标题</a:t>
                </a:r>
                <a:endParaRPr lang="zh-CN" altLang="en-US">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grpSp>
          <p:nvGrpSpPr>
            <p:cNvPr id="8205" name="组合 20"/>
            <p:cNvGrpSpPr/>
            <p:nvPr/>
          </p:nvGrpSpPr>
          <p:grpSpPr bwMode="auto">
            <a:xfrm>
              <a:off x="3554413" y="4143375"/>
              <a:ext cx="2384425" cy="722313"/>
              <a:chOff x="0" y="0"/>
              <a:chExt cx="1904222" cy="576064"/>
            </a:xfrm>
          </p:grpSpPr>
          <p:sp>
            <p:nvSpPr>
              <p:cNvPr id="8213" name="矩形 21"/>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262626"/>
                  </a:solidFill>
                  <a:latin typeface="宋体" panose="02010600030101010101" pitchFamily="2" charset="-122"/>
                  <a:sym typeface="宋体" panose="02010600030101010101" pitchFamily="2" charset="-122"/>
                </a:endParaRPr>
              </a:p>
            </p:txBody>
          </p:sp>
          <p:sp>
            <p:nvSpPr>
              <p:cNvPr id="8214" name="TextBox 37"/>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此处输入标题</a:t>
                </a:r>
                <a:endParaRPr lang="zh-CN" altLang="en-US">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grpSp>
          <p:nvGrpSpPr>
            <p:cNvPr id="8206" name="组合 23"/>
            <p:cNvGrpSpPr/>
            <p:nvPr/>
          </p:nvGrpSpPr>
          <p:grpSpPr bwMode="auto">
            <a:xfrm>
              <a:off x="6169025" y="4143375"/>
              <a:ext cx="2384425" cy="722313"/>
              <a:chOff x="0" y="0"/>
              <a:chExt cx="1904222" cy="576064"/>
            </a:xfrm>
          </p:grpSpPr>
          <p:sp>
            <p:nvSpPr>
              <p:cNvPr id="8211" name="矩形 24"/>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262626"/>
                  </a:solidFill>
                  <a:latin typeface="宋体" panose="02010600030101010101" pitchFamily="2" charset="-122"/>
                  <a:sym typeface="宋体" panose="02010600030101010101" pitchFamily="2" charset="-122"/>
                </a:endParaRPr>
              </a:p>
            </p:txBody>
          </p:sp>
          <p:sp>
            <p:nvSpPr>
              <p:cNvPr id="8212" name="TextBox 38"/>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此处输入标题</a:t>
                </a:r>
                <a:endParaRPr lang="zh-CN" altLang="en-US">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grpSp>
          <p:nvGrpSpPr>
            <p:cNvPr id="8207" name="组合 26"/>
            <p:cNvGrpSpPr/>
            <p:nvPr/>
          </p:nvGrpSpPr>
          <p:grpSpPr bwMode="auto">
            <a:xfrm>
              <a:off x="8785225" y="4143375"/>
              <a:ext cx="2384425" cy="722313"/>
              <a:chOff x="0" y="0"/>
              <a:chExt cx="1904222" cy="576064"/>
            </a:xfrm>
          </p:grpSpPr>
          <p:sp>
            <p:nvSpPr>
              <p:cNvPr id="8209" name="矩形 27"/>
              <p:cNvSpPr>
                <a:spLocks noChangeArrowheads="1"/>
              </p:cNvSpPr>
              <p:nvPr/>
            </p:nvSpPr>
            <p:spPr bwMode="auto">
              <a:xfrm>
                <a:off x="0" y="0"/>
                <a:ext cx="1904222" cy="576064"/>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262626"/>
                  </a:solidFill>
                  <a:latin typeface="宋体" panose="02010600030101010101" pitchFamily="2" charset="-122"/>
                  <a:sym typeface="宋体" panose="02010600030101010101" pitchFamily="2" charset="-122"/>
                </a:endParaRPr>
              </a:p>
            </p:txBody>
          </p:sp>
          <p:sp>
            <p:nvSpPr>
              <p:cNvPr id="8210" name="TextBox 39"/>
              <p:cNvSpPr>
                <a:spLocks noChangeArrowheads="1"/>
              </p:cNvSpPr>
              <p:nvPr/>
            </p:nvSpPr>
            <p:spPr bwMode="auto">
              <a:xfrm>
                <a:off x="325367" y="140563"/>
                <a:ext cx="1253487" cy="294938"/>
              </a:xfrm>
              <a:prstGeom prst="rect">
                <a:avLst/>
              </a:pr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262626"/>
                    </a:solidFill>
                    <a:latin typeface="华文新魏" panose="02010800040101010101" pitchFamily="2" charset="-122"/>
                    <a:ea typeface="华文新魏" panose="02010800040101010101" pitchFamily="2" charset="-122"/>
                    <a:sym typeface="微软雅黑" panose="020B0503020204020204" pitchFamily="34" charset="-122"/>
                  </a:rPr>
                  <a:t>此处输入标题</a:t>
                </a:r>
                <a:endParaRPr lang="zh-CN" altLang="en-US">
                  <a:solidFill>
                    <a:srgbClr val="262626"/>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grpSp>
      <p:sp>
        <p:nvSpPr>
          <p:cNvPr id="33"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34"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本框 34"/>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壹</a:t>
            </a:r>
            <a:endParaRPr lang="zh-CN" altLang="en-US" sz="2800" b="1">
              <a:latin typeface="叶根友毛笔行书简体2012版" panose="02010601030101010101" pitchFamily="2" charset="-122"/>
              <a:ea typeface="叶根友毛笔行书简体2012版"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5111750" y="1517650"/>
            <a:ext cx="6396038" cy="4873625"/>
            <a:chOff x="5111750" y="1517650"/>
            <a:chExt cx="6396038" cy="4873625"/>
          </a:xfrm>
        </p:grpSpPr>
        <p:sp>
          <p:nvSpPr>
            <p:cNvPr id="9222" name="任意多边形 1"/>
            <p:cNvSpPr>
              <a:spLocks noChangeArrowheads="1"/>
            </p:cNvSpPr>
            <p:nvPr/>
          </p:nvSpPr>
          <p:spPr bwMode="auto">
            <a:xfrm>
              <a:off x="5111750" y="1517650"/>
              <a:ext cx="1778000" cy="1776413"/>
            </a:xfrm>
            <a:custGeom>
              <a:avLst/>
              <a:gdLst>
                <a:gd name="T0" fmla="*/ 0 w 1776758"/>
                <a:gd name="T1" fmla="*/ 887347 h 1776758"/>
                <a:gd name="T2" fmla="*/ 892111 w 1776758"/>
                <a:gd name="T3" fmla="*/ 0 h 1776758"/>
                <a:gd name="T4" fmla="*/ 1784223 w 1776758"/>
                <a:gd name="T5" fmla="*/ 887347 h 1776758"/>
                <a:gd name="T6" fmla="*/ 892111 w 1776758"/>
                <a:gd name="T7" fmla="*/ 1774688 h 1776758"/>
                <a:gd name="T8" fmla="*/ 0 w 1776758"/>
                <a:gd name="T9" fmla="*/ 887347 h 1776758"/>
                <a:gd name="T10" fmla="*/ 0 60000 65536"/>
                <a:gd name="T11" fmla="*/ 0 60000 65536"/>
                <a:gd name="T12" fmla="*/ 0 60000 65536"/>
                <a:gd name="T13" fmla="*/ 0 60000 65536"/>
                <a:gd name="T14" fmla="*/ 0 60000 65536"/>
                <a:gd name="T15" fmla="*/ 0 w 1776758"/>
                <a:gd name="T16" fmla="*/ 0 h 1776758"/>
                <a:gd name="T17" fmla="*/ 1776758 w 1776758"/>
                <a:gd name="T18" fmla="*/ 1776758 h 1776758"/>
              </a:gdLst>
              <a:ahLst/>
              <a:cxnLst>
                <a:cxn ang="T10">
                  <a:pos x="T0" y="T1"/>
                </a:cxn>
                <a:cxn ang="T11">
                  <a:pos x="T2" y="T3"/>
                </a:cxn>
                <a:cxn ang="T12">
                  <a:pos x="T4" y="T5"/>
                </a:cxn>
                <a:cxn ang="T13">
                  <a:pos x="T6" y="T7"/>
                </a:cxn>
                <a:cxn ang="T14">
                  <a:pos x="T8" y="T9"/>
                </a:cxn>
              </a:cxnLst>
              <a:rect l="T15" t="T16" r="T17" b="T18"/>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w="12700" cap="flat" cmpd="sng">
              <a:solidFill>
                <a:srgbClr val="FFFFFF"/>
              </a:solidFill>
              <a:miter lim="800000"/>
            </a:ln>
          </p:spPr>
          <p:txBody>
            <a:bodyPr lIns="309730" tIns="309730" rIns="309730" bIns="309730" anchor="ctr"/>
            <a:lstStyle/>
            <a:p>
              <a:endParaRPr lang="zh-CN" altLang="en-US"/>
            </a:p>
          </p:txBody>
        </p:sp>
        <p:sp>
          <p:nvSpPr>
            <p:cNvPr id="9223" name="任意多边形 2"/>
            <p:cNvSpPr>
              <a:spLocks noChangeArrowheads="1"/>
            </p:cNvSpPr>
            <p:nvPr/>
          </p:nvSpPr>
          <p:spPr bwMode="auto">
            <a:xfrm>
              <a:off x="5484813" y="3438525"/>
              <a:ext cx="1030287" cy="1031875"/>
            </a:xfrm>
            <a:custGeom>
              <a:avLst/>
              <a:gdLst>
                <a:gd name="T0" fmla="*/ 136409 w 1030520"/>
                <a:gd name="T1" fmla="*/ 397191 h 1030520"/>
                <a:gd name="T2" fmla="*/ 393537 w 1030520"/>
                <a:gd name="T3" fmla="*/ 397191 h 1030520"/>
                <a:gd name="T4" fmla="*/ 393537 w 1030520"/>
                <a:gd name="T5" fmla="*/ 137677 h 1030520"/>
                <a:gd name="T6" fmla="*/ 635585 w 1030520"/>
                <a:gd name="T7" fmla="*/ 137677 h 1030520"/>
                <a:gd name="T8" fmla="*/ 635585 w 1030520"/>
                <a:gd name="T9" fmla="*/ 397191 h 1030520"/>
                <a:gd name="T10" fmla="*/ 892713 w 1030520"/>
                <a:gd name="T11" fmla="*/ 397191 h 1030520"/>
                <a:gd name="T12" fmla="*/ 892713 w 1030520"/>
                <a:gd name="T13" fmla="*/ 641486 h 1030520"/>
                <a:gd name="T14" fmla="*/ 635585 w 1030520"/>
                <a:gd name="T15" fmla="*/ 641486 h 1030520"/>
                <a:gd name="T16" fmla="*/ 635585 w 1030520"/>
                <a:gd name="T17" fmla="*/ 901000 h 1030520"/>
                <a:gd name="T18" fmla="*/ 393537 w 1030520"/>
                <a:gd name="T19" fmla="*/ 901000 h 1030520"/>
                <a:gd name="T20" fmla="*/ 393537 w 1030520"/>
                <a:gd name="T21" fmla="*/ 641486 h 1030520"/>
                <a:gd name="T22" fmla="*/ 136409 w 1030520"/>
                <a:gd name="T23" fmla="*/ 641486 h 1030520"/>
                <a:gd name="T24" fmla="*/ 136409 w 1030520"/>
                <a:gd name="T25" fmla="*/ 397191 h 10305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0520"/>
                <a:gd name="T40" fmla="*/ 0 h 1030520"/>
                <a:gd name="T41" fmla="*/ 1030520 w 1030520"/>
                <a:gd name="T42" fmla="*/ 1030520 h 10305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0520" h="1030520">
                  <a:moveTo>
                    <a:pt x="136595" y="394071"/>
                  </a:moveTo>
                  <a:lnTo>
                    <a:pt x="394071" y="394071"/>
                  </a:lnTo>
                  <a:lnTo>
                    <a:pt x="394071" y="136595"/>
                  </a:lnTo>
                  <a:lnTo>
                    <a:pt x="636449" y="136595"/>
                  </a:lnTo>
                  <a:lnTo>
                    <a:pt x="636449" y="394071"/>
                  </a:lnTo>
                  <a:lnTo>
                    <a:pt x="893925" y="394071"/>
                  </a:lnTo>
                  <a:lnTo>
                    <a:pt x="893925" y="636449"/>
                  </a:lnTo>
                  <a:lnTo>
                    <a:pt x="636449" y="636449"/>
                  </a:lnTo>
                  <a:lnTo>
                    <a:pt x="636449" y="893925"/>
                  </a:lnTo>
                  <a:lnTo>
                    <a:pt x="394071" y="893925"/>
                  </a:lnTo>
                  <a:lnTo>
                    <a:pt x="394071" y="636449"/>
                  </a:lnTo>
                  <a:lnTo>
                    <a:pt x="136595" y="636449"/>
                  </a:lnTo>
                  <a:lnTo>
                    <a:pt x="136595" y="394071"/>
                  </a:ln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6595" tIns="394071" rIns="136595" bIns="394071" anchor="ctr"/>
            <a:lstStyle/>
            <a:p>
              <a:endParaRPr lang="zh-CN" altLang="en-US"/>
            </a:p>
          </p:txBody>
        </p:sp>
        <p:sp>
          <p:nvSpPr>
            <p:cNvPr id="9224" name="任意多边形 3"/>
            <p:cNvSpPr>
              <a:spLocks noChangeArrowheads="1"/>
            </p:cNvSpPr>
            <p:nvPr/>
          </p:nvSpPr>
          <p:spPr bwMode="auto">
            <a:xfrm>
              <a:off x="5111750" y="4613275"/>
              <a:ext cx="1778000" cy="1778000"/>
            </a:xfrm>
            <a:custGeom>
              <a:avLst/>
              <a:gdLst>
                <a:gd name="T0" fmla="*/ 0 w 1776758"/>
                <a:gd name="T1" fmla="*/ 892111 h 1776758"/>
                <a:gd name="T2" fmla="*/ 892111 w 1776758"/>
                <a:gd name="T3" fmla="*/ 0 h 1776758"/>
                <a:gd name="T4" fmla="*/ 1784223 w 1776758"/>
                <a:gd name="T5" fmla="*/ 892111 h 1776758"/>
                <a:gd name="T6" fmla="*/ 892111 w 1776758"/>
                <a:gd name="T7" fmla="*/ 1784223 h 1776758"/>
                <a:gd name="T8" fmla="*/ 0 w 1776758"/>
                <a:gd name="T9" fmla="*/ 892111 h 1776758"/>
                <a:gd name="T10" fmla="*/ 0 60000 65536"/>
                <a:gd name="T11" fmla="*/ 0 60000 65536"/>
                <a:gd name="T12" fmla="*/ 0 60000 65536"/>
                <a:gd name="T13" fmla="*/ 0 60000 65536"/>
                <a:gd name="T14" fmla="*/ 0 60000 65536"/>
                <a:gd name="T15" fmla="*/ 0 w 1776758"/>
                <a:gd name="T16" fmla="*/ 0 h 1776758"/>
                <a:gd name="T17" fmla="*/ 1776758 w 1776758"/>
                <a:gd name="T18" fmla="*/ 1776758 h 1776758"/>
              </a:gdLst>
              <a:ahLst/>
              <a:cxnLst>
                <a:cxn ang="T10">
                  <a:pos x="T0" y="T1"/>
                </a:cxn>
                <a:cxn ang="T11">
                  <a:pos x="T2" y="T3"/>
                </a:cxn>
                <a:cxn ang="T12">
                  <a:pos x="T4" y="T5"/>
                </a:cxn>
                <a:cxn ang="T13">
                  <a:pos x="T6" y="T7"/>
                </a:cxn>
                <a:cxn ang="T14">
                  <a:pos x="T8" y="T9"/>
                </a:cxn>
              </a:cxnLst>
              <a:rect l="T15" t="T16" r="T17" b="T18"/>
              <a:pathLst>
                <a:path w="1776758" h="1776758">
                  <a:moveTo>
                    <a:pt x="0" y="888379"/>
                  </a:moveTo>
                  <a:cubicBezTo>
                    <a:pt x="0" y="397741"/>
                    <a:pt x="397741" y="0"/>
                    <a:pt x="888379" y="0"/>
                  </a:cubicBezTo>
                  <a:cubicBezTo>
                    <a:pt x="1379017" y="0"/>
                    <a:pt x="1776758" y="397741"/>
                    <a:pt x="1776758" y="888379"/>
                  </a:cubicBezTo>
                  <a:cubicBezTo>
                    <a:pt x="1776758" y="1379017"/>
                    <a:pt x="1379017" y="1776758"/>
                    <a:pt x="888379" y="1776758"/>
                  </a:cubicBezTo>
                  <a:cubicBezTo>
                    <a:pt x="397741" y="1776758"/>
                    <a:pt x="0" y="1379017"/>
                    <a:pt x="0" y="888379"/>
                  </a:cubicBezTo>
                  <a:close/>
                </a:path>
              </a:pathLst>
            </a:custGeom>
            <a:solidFill>
              <a:srgbClr val="3F3F3F"/>
            </a:solidFill>
            <a:ln w="12700" cap="flat" cmpd="sng">
              <a:solidFill>
                <a:srgbClr val="FFFFFF"/>
              </a:solidFill>
              <a:miter lim="800000"/>
            </a:ln>
          </p:spPr>
          <p:txBody>
            <a:bodyPr lIns="309730" tIns="309730" rIns="309730" bIns="309730" anchor="ctr"/>
            <a:lstStyle/>
            <a:p>
              <a:endParaRPr lang="zh-CN" altLang="en-US"/>
            </a:p>
          </p:txBody>
        </p:sp>
        <p:sp>
          <p:nvSpPr>
            <p:cNvPr id="9225" name="任意多边形 4"/>
            <p:cNvSpPr>
              <a:spLocks noChangeArrowheads="1"/>
            </p:cNvSpPr>
            <p:nvPr/>
          </p:nvSpPr>
          <p:spPr bwMode="auto">
            <a:xfrm>
              <a:off x="7154863" y="3624263"/>
              <a:ext cx="565150" cy="660400"/>
            </a:xfrm>
            <a:custGeom>
              <a:avLst/>
              <a:gdLst>
                <a:gd name="T0" fmla="*/ 0 w 565009"/>
                <a:gd name="T1" fmla="*/ 131527 h 660954"/>
                <a:gd name="T2" fmla="*/ 282931 w 565009"/>
                <a:gd name="T3" fmla="*/ 131527 h 660954"/>
                <a:gd name="T4" fmla="*/ 282931 w 565009"/>
                <a:gd name="T5" fmla="*/ 0 h 660954"/>
                <a:gd name="T6" fmla="*/ 565855 w 565009"/>
                <a:gd name="T7" fmla="*/ 328818 h 660954"/>
                <a:gd name="T8" fmla="*/ 282931 w 565009"/>
                <a:gd name="T9" fmla="*/ 657636 h 660954"/>
                <a:gd name="T10" fmla="*/ 282931 w 565009"/>
                <a:gd name="T11" fmla="*/ 526110 h 660954"/>
                <a:gd name="T12" fmla="*/ 0 w 565009"/>
                <a:gd name="T13" fmla="*/ 526110 h 660954"/>
                <a:gd name="T14" fmla="*/ 0 w 565009"/>
                <a:gd name="T15" fmla="*/ 131527 h 660954"/>
                <a:gd name="T16" fmla="*/ 0 60000 65536"/>
                <a:gd name="T17" fmla="*/ 0 60000 65536"/>
                <a:gd name="T18" fmla="*/ 0 60000 65536"/>
                <a:gd name="T19" fmla="*/ 0 60000 65536"/>
                <a:gd name="T20" fmla="*/ 0 60000 65536"/>
                <a:gd name="T21" fmla="*/ 0 60000 65536"/>
                <a:gd name="T22" fmla="*/ 0 60000 65536"/>
                <a:gd name="T23" fmla="*/ 0 60000 65536"/>
                <a:gd name="T24" fmla="*/ 0 w 565009"/>
                <a:gd name="T25" fmla="*/ 0 h 660954"/>
                <a:gd name="T26" fmla="*/ 565009 w 565009"/>
                <a:gd name="T27" fmla="*/ 660954 h 6609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5009" h="660954">
                  <a:moveTo>
                    <a:pt x="0" y="132191"/>
                  </a:moveTo>
                  <a:lnTo>
                    <a:pt x="282505" y="132191"/>
                  </a:lnTo>
                  <a:lnTo>
                    <a:pt x="282505" y="0"/>
                  </a:lnTo>
                  <a:lnTo>
                    <a:pt x="565009" y="330477"/>
                  </a:lnTo>
                  <a:lnTo>
                    <a:pt x="282505" y="660954"/>
                  </a:lnTo>
                  <a:lnTo>
                    <a:pt x="282505" y="528763"/>
                  </a:lnTo>
                  <a:lnTo>
                    <a:pt x="0" y="528763"/>
                  </a:lnTo>
                  <a:lnTo>
                    <a:pt x="0" y="132191"/>
                  </a:lnTo>
                  <a:close/>
                </a:path>
              </a:pathLst>
            </a:cu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32191" rIns="169503" bIns="132191" anchor="ctr"/>
            <a:lstStyle/>
            <a:p>
              <a:endParaRPr lang="zh-CN" altLang="en-US"/>
            </a:p>
          </p:txBody>
        </p:sp>
        <p:sp>
          <p:nvSpPr>
            <p:cNvPr id="9226" name="任意多边形 5"/>
            <p:cNvSpPr>
              <a:spLocks noChangeArrowheads="1"/>
            </p:cNvSpPr>
            <p:nvPr/>
          </p:nvSpPr>
          <p:spPr bwMode="auto">
            <a:xfrm>
              <a:off x="7954963" y="2178050"/>
              <a:ext cx="3552825" cy="3552825"/>
            </a:xfrm>
            <a:custGeom>
              <a:avLst/>
              <a:gdLst>
                <a:gd name="T0" fmla="*/ 0 w 3553517"/>
                <a:gd name="T1" fmla="*/ 1774683 h 3553517"/>
                <a:gd name="T2" fmla="*/ 1774683 w 3553517"/>
                <a:gd name="T3" fmla="*/ 0 h 3553517"/>
                <a:gd name="T4" fmla="*/ 3549368 w 3553517"/>
                <a:gd name="T5" fmla="*/ 1774683 h 3553517"/>
                <a:gd name="T6" fmla="*/ 1774683 w 3553517"/>
                <a:gd name="T7" fmla="*/ 3549368 h 3553517"/>
                <a:gd name="T8" fmla="*/ 0 w 3553517"/>
                <a:gd name="T9" fmla="*/ 1774683 h 3553517"/>
                <a:gd name="T10" fmla="*/ 0 60000 65536"/>
                <a:gd name="T11" fmla="*/ 0 60000 65536"/>
                <a:gd name="T12" fmla="*/ 0 60000 65536"/>
                <a:gd name="T13" fmla="*/ 0 60000 65536"/>
                <a:gd name="T14" fmla="*/ 0 60000 65536"/>
                <a:gd name="T15" fmla="*/ 0 w 3553517"/>
                <a:gd name="T16" fmla="*/ 0 h 3553517"/>
                <a:gd name="T17" fmla="*/ 3553517 w 3553517"/>
                <a:gd name="T18" fmla="*/ 3553517 h 3553517"/>
              </a:gdLst>
              <a:ahLst/>
              <a:cxnLst>
                <a:cxn ang="T10">
                  <a:pos x="T0" y="T1"/>
                </a:cxn>
                <a:cxn ang="T11">
                  <a:pos x="T2" y="T3"/>
                </a:cxn>
                <a:cxn ang="T12">
                  <a:pos x="T4" y="T5"/>
                </a:cxn>
                <a:cxn ang="T13">
                  <a:pos x="T6" y="T7"/>
                </a:cxn>
                <a:cxn ang="T14">
                  <a:pos x="T8" y="T9"/>
                </a:cxn>
              </a:cxnLst>
              <a:rect l="T15" t="T16" r="T17" b="T18"/>
              <a:pathLst>
                <a:path w="3553517" h="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rgbClr val="A5A5A5"/>
            </a:solidFill>
            <a:ln w="12700" cap="flat" cmpd="sng">
              <a:solidFill>
                <a:srgbClr val="FFFFFF"/>
              </a:solidFill>
              <a:miter lim="800000"/>
            </a:ln>
          </p:spPr>
          <p:txBody>
            <a:bodyPr lIns="602951" tIns="602951" rIns="602951" bIns="602951" anchor="ctr"/>
            <a:lstStyle/>
            <a:p>
              <a:endParaRPr lang="zh-CN" altLang="en-US"/>
            </a:p>
          </p:txBody>
        </p:sp>
        <p:sp>
          <p:nvSpPr>
            <p:cNvPr id="9227" name="KSO_Shape"/>
            <p:cNvSpPr>
              <a:spLocks noChangeArrowheads="1"/>
            </p:cNvSpPr>
            <p:nvPr/>
          </p:nvSpPr>
          <p:spPr bwMode="auto">
            <a:xfrm>
              <a:off x="8669338" y="2782888"/>
              <a:ext cx="2124075" cy="2343150"/>
            </a:xfrm>
            <a:custGeom>
              <a:avLst/>
              <a:gdLst>
                <a:gd name="T0" fmla="*/ 1206292 w 2087563"/>
                <a:gd name="T1" fmla="*/ 1247680 h 2301875"/>
                <a:gd name="T2" fmla="*/ 1414084 w 2087563"/>
                <a:gd name="T3" fmla="*/ 1093950 h 2301875"/>
                <a:gd name="T4" fmla="*/ 1095839 w 2087563"/>
                <a:gd name="T5" fmla="*/ 1266387 h 2301875"/>
                <a:gd name="T6" fmla="*/ 693952 w 2087563"/>
                <a:gd name="T7" fmla="*/ 1099210 h 2301875"/>
                <a:gd name="T8" fmla="*/ 835589 w 2087563"/>
                <a:gd name="T9" fmla="*/ 1286552 h 2301875"/>
                <a:gd name="T10" fmla="*/ 541825 w 2087563"/>
                <a:gd name="T11" fmla="*/ 1146558 h 2301875"/>
                <a:gd name="T12" fmla="*/ 672969 w 2087563"/>
                <a:gd name="T13" fmla="*/ 1207933 h 2301875"/>
                <a:gd name="T14" fmla="*/ 1846387 w 2087563"/>
                <a:gd name="T15" fmla="*/ 933398 h 2301875"/>
                <a:gd name="T16" fmla="*/ 1915693 w 2087563"/>
                <a:gd name="T17" fmla="*/ 1003038 h 2301875"/>
                <a:gd name="T18" fmla="*/ 1063908 w 2087563"/>
                <a:gd name="T19" fmla="*/ 1703557 h 2301875"/>
                <a:gd name="T20" fmla="*/ 1441316 w 2087563"/>
                <a:gd name="T21" fmla="*/ 1339838 h 2301875"/>
                <a:gd name="T22" fmla="*/ 1549061 w 2087563"/>
                <a:gd name="T23" fmla="*/ 1339838 h 2301875"/>
                <a:gd name="T24" fmla="*/ 1571484 w 2087563"/>
                <a:gd name="T25" fmla="*/ 1436400 h 2301875"/>
                <a:gd name="T26" fmla="*/ 1333276 w 2087563"/>
                <a:gd name="T27" fmla="*/ 1736331 h 2301875"/>
                <a:gd name="T28" fmla="*/ 1751742 w 2087563"/>
                <a:gd name="T29" fmla="*/ 1007134 h 2301875"/>
                <a:gd name="T30" fmla="*/ 1817265 w 2087563"/>
                <a:gd name="T31" fmla="*/ 933981 h 2301875"/>
                <a:gd name="T32" fmla="*/ 141237 w 2087563"/>
                <a:gd name="T33" fmla="*/ 956806 h 2301875"/>
                <a:gd name="T34" fmla="*/ 566691 w 2087563"/>
                <a:gd name="T35" fmla="*/ 1783442 h 2301875"/>
                <a:gd name="T36" fmla="*/ 575429 w 2087563"/>
                <a:gd name="T37" fmla="*/ 1712335 h 2301875"/>
                <a:gd name="T38" fmla="*/ 341589 w 2087563"/>
                <a:gd name="T39" fmla="*/ 1381098 h 2301875"/>
                <a:gd name="T40" fmla="*/ 414390 w 2087563"/>
                <a:gd name="T41" fmla="*/ 1320233 h 2301875"/>
                <a:gd name="T42" fmla="*/ 805485 w 2087563"/>
                <a:gd name="T43" fmla="*/ 1628357 h 2301875"/>
                <a:gd name="T44" fmla="*/ 892558 w 2087563"/>
                <a:gd name="T45" fmla="*/ 2068447 h 2301875"/>
                <a:gd name="T46" fmla="*/ 18928 w 2087563"/>
                <a:gd name="T47" fmla="*/ 962659 h 2301875"/>
                <a:gd name="T48" fmla="*/ 1355215 w 2087563"/>
                <a:gd name="T49" fmla="*/ 801100 h 2301875"/>
                <a:gd name="T50" fmla="*/ 1488106 w 2087563"/>
                <a:gd name="T51" fmla="*/ 982010 h 2301875"/>
                <a:gd name="T52" fmla="*/ 986843 w 2087563"/>
                <a:gd name="T53" fmla="*/ 748491 h 2301875"/>
                <a:gd name="T54" fmla="*/ 1288475 w 2087563"/>
                <a:gd name="T55" fmla="*/ 783857 h 2301875"/>
                <a:gd name="T56" fmla="*/ 643534 w 2087563"/>
                <a:gd name="T57" fmla="*/ 950446 h 2301875"/>
                <a:gd name="T58" fmla="*/ 378912 w 2087563"/>
                <a:gd name="T59" fmla="*/ 886441 h 2301875"/>
                <a:gd name="T60" fmla="*/ 563681 w 2087563"/>
                <a:gd name="T61" fmla="*/ 902222 h 2301875"/>
                <a:gd name="T62" fmla="*/ 1338893 w 2087563"/>
                <a:gd name="T63" fmla="*/ 488374 h 2301875"/>
                <a:gd name="T64" fmla="*/ 1546684 w 2087563"/>
                <a:gd name="T65" fmla="*/ 607620 h 2301875"/>
                <a:gd name="T66" fmla="*/ 1290807 w 2087563"/>
                <a:gd name="T67" fmla="*/ 680393 h 2301875"/>
                <a:gd name="T68" fmla="*/ 1248549 w 2087563"/>
                <a:gd name="T69" fmla="*/ 408586 h 2301875"/>
                <a:gd name="T70" fmla="*/ 617015 w 2087563"/>
                <a:gd name="T71" fmla="*/ 644153 h 2301875"/>
                <a:gd name="T72" fmla="*/ 366383 w 2087563"/>
                <a:gd name="T73" fmla="*/ 572255 h 2301875"/>
                <a:gd name="T74" fmla="*/ 561642 w 2087563"/>
                <a:gd name="T75" fmla="*/ 521694 h 2301875"/>
                <a:gd name="T76" fmla="*/ 1247967 w 2087563"/>
                <a:gd name="T77" fmla="*/ 228259 h 2301875"/>
                <a:gd name="T78" fmla="*/ 1355796 w 2087563"/>
                <a:gd name="T79" fmla="*/ 258069 h 2301875"/>
                <a:gd name="T80" fmla="*/ 624591 w 2087563"/>
                <a:gd name="T81" fmla="*/ 200492 h 2301875"/>
                <a:gd name="T82" fmla="*/ 628671 w 2087563"/>
                <a:gd name="T83" fmla="*/ 288174 h 2301875"/>
                <a:gd name="T84" fmla="*/ 1215909 w 2087563"/>
                <a:gd name="T85" fmla="*/ 320324 h 2301875"/>
                <a:gd name="T86" fmla="*/ 1078061 w 2087563"/>
                <a:gd name="T87" fmla="*/ 130934 h 2301875"/>
                <a:gd name="T88" fmla="*/ 848120 w 2087563"/>
                <a:gd name="T89" fmla="*/ 117491 h 2301875"/>
                <a:gd name="T90" fmla="*/ 718726 w 2087563"/>
                <a:gd name="T91" fmla="*/ 263624 h 2301875"/>
                <a:gd name="T92" fmla="*/ 1094963 w 2087563"/>
                <a:gd name="T93" fmla="*/ 14320 h 2301875"/>
                <a:gd name="T94" fmla="*/ 1346469 w 2087563"/>
                <a:gd name="T95" fmla="*/ 120705 h 2301875"/>
                <a:gd name="T96" fmla="*/ 1537067 w 2087563"/>
                <a:gd name="T97" fmla="*/ 311553 h 2301875"/>
                <a:gd name="T98" fmla="*/ 1642859 w 2087563"/>
                <a:gd name="T99" fmla="*/ 563780 h 2301875"/>
                <a:gd name="T100" fmla="*/ 1642859 w 2087563"/>
                <a:gd name="T101" fmla="*/ 848153 h 2301875"/>
                <a:gd name="T102" fmla="*/ 1537067 w 2087563"/>
                <a:gd name="T103" fmla="*/ 1100377 h 2301875"/>
                <a:gd name="T104" fmla="*/ 1346469 w 2087563"/>
                <a:gd name="T105" fmla="*/ 1291228 h 2301875"/>
                <a:gd name="T106" fmla="*/ 1094963 w 2087563"/>
                <a:gd name="T107" fmla="*/ 1397905 h 2301875"/>
                <a:gd name="T108" fmla="*/ 811692 w 2087563"/>
                <a:gd name="T109" fmla="*/ 1397905 h 2301875"/>
                <a:gd name="T110" fmla="*/ 559893 w 2087563"/>
                <a:gd name="T111" fmla="*/ 1291228 h 2301875"/>
                <a:gd name="T112" fmla="*/ 369587 w 2087563"/>
                <a:gd name="T113" fmla="*/ 1100377 h 2301875"/>
                <a:gd name="T114" fmla="*/ 263506 w 2087563"/>
                <a:gd name="T115" fmla="*/ 848153 h 2301875"/>
                <a:gd name="T116" fmla="*/ 263506 w 2087563"/>
                <a:gd name="T117" fmla="*/ 563780 h 2301875"/>
                <a:gd name="T118" fmla="*/ 369587 w 2087563"/>
                <a:gd name="T119" fmla="*/ 311553 h 2301875"/>
                <a:gd name="T120" fmla="*/ 559893 w 2087563"/>
                <a:gd name="T121" fmla="*/ 120705 h 2301875"/>
                <a:gd name="T122" fmla="*/ 811692 w 2087563"/>
                <a:gd name="T123" fmla="*/ 14320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28" name="KSO_Shape"/>
            <p:cNvSpPr>
              <a:spLocks noChangeArrowheads="1"/>
            </p:cNvSpPr>
            <p:nvPr/>
          </p:nvSpPr>
          <p:spPr bwMode="auto">
            <a:xfrm>
              <a:off x="5634038" y="2073275"/>
              <a:ext cx="733425" cy="720725"/>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2147483646 w 5440"/>
                <a:gd name="T31" fmla="*/ 2147483646 h 5267"/>
                <a:gd name="T32" fmla="*/ 2147483646 w 5440"/>
                <a:gd name="T33" fmla="*/ 2147483646 h 5267"/>
                <a:gd name="T34" fmla="*/ 2147483646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29" name="KSO_Shape"/>
            <p:cNvSpPr>
              <a:spLocks noChangeArrowheads="1"/>
            </p:cNvSpPr>
            <p:nvPr/>
          </p:nvSpPr>
          <p:spPr bwMode="auto">
            <a:xfrm>
              <a:off x="5683250" y="5141913"/>
              <a:ext cx="684213" cy="720725"/>
            </a:xfrm>
            <a:custGeom>
              <a:avLst/>
              <a:gdLst>
                <a:gd name="T0" fmla="*/ 79 w 3543300"/>
                <a:gd name="T1" fmla="*/ 71 h 3617913"/>
                <a:gd name="T2" fmla="*/ 68 w 3543300"/>
                <a:gd name="T3" fmla="*/ 78 h 3617913"/>
                <a:gd name="T4" fmla="*/ 60 w 3543300"/>
                <a:gd name="T5" fmla="*/ 90 h 3617913"/>
                <a:gd name="T6" fmla="*/ 55 w 3543300"/>
                <a:gd name="T7" fmla="*/ 104 h 3617913"/>
                <a:gd name="T8" fmla="*/ 55 w 3543300"/>
                <a:gd name="T9" fmla="*/ 120 h 3617913"/>
                <a:gd name="T10" fmla="*/ 59 w 3543300"/>
                <a:gd name="T11" fmla="*/ 134 h 3617913"/>
                <a:gd name="T12" fmla="*/ 67 w 3543300"/>
                <a:gd name="T13" fmla="*/ 146 h 3617913"/>
                <a:gd name="T14" fmla="*/ 77 w 3543300"/>
                <a:gd name="T15" fmla="*/ 155 h 3617913"/>
                <a:gd name="T16" fmla="*/ 90 w 3543300"/>
                <a:gd name="T17" fmla="*/ 158 h 3617913"/>
                <a:gd name="T18" fmla="*/ 103 w 3543300"/>
                <a:gd name="T19" fmla="*/ 156 h 3617913"/>
                <a:gd name="T20" fmla="*/ 114 w 3543300"/>
                <a:gd name="T21" fmla="*/ 149 h 3617913"/>
                <a:gd name="T22" fmla="*/ 123 w 3543300"/>
                <a:gd name="T23" fmla="*/ 138 h 3617913"/>
                <a:gd name="T24" fmla="*/ 128 w 3543300"/>
                <a:gd name="T25" fmla="*/ 124 h 3617913"/>
                <a:gd name="T26" fmla="*/ 129 w 3543300"/>
                <a:gd name="T27" fmla="*/ 108 h 3617913"/>
                <a:gd name="T28" fmla="*/ 126 w 3543300"/>
                <a:gd name="T29" fmla="*/ 93 h 3617913"/>
                <a:gd name="T30" fmla="*/ 118 w 3543300"/>
                <a:gd name="T31" fmla="*/ 81 h 3617913"/>
                <a:gd name="T32" fmla="*/ 108 w 3543300"/>
                <a:gd name="T33" fmla="*/ 73 h 3617913"/>
                <a:gd name="T34" fmla="*/ 96 w 3543300"/>
                <a:gd name="T35" fmla="*/ 68 h 3617913"/>
                <a:gd name="T36" fmla="*/ 102 w 3543300"/>
                <a:gd name="T37" fmla="*/ 0 h 3617913"/>
                <a:gd name="T38" fmla="*/ 104 w 3543300"/>
                <a:gd name="T39" fmla="*/ 6 h 3617913"/>
                <a:gd name="T40" fmla="*/ 121 w 3543300"/>
                <a:gd name="T41" fmla="*/ 30 h 3617913"/>
                <a:gd name="T42" fmla="*/ 137 w 3543300"/>
                <a:gd name="T43" fmla="*/ 15 h 3617913"/>
                <a:gd name="T44" fmla="*/ 154 w 3543300"/>
                <a:gd name="T45" fmla="*/ 28 h 3617913"/>
                <a:gd name="T46" fmla="*/ 154 w 3543300"/>
                <a:gd name="T47" fmla="*/ 35 h 3617913"/>
                <a:gd name="T48" fmla="*/ 155 w 3543300"/>
                <a:gd name="T49" fmla="*/ 66 h 3617913"/>
                <a:gd name="T50" fmla="*/ 176 w 3543300"/>
                <a:gd name="T51" fmla="*/ 66 h 3617913"/>
                <a:gd name="T52" fmla="*/ 184 w 3543300"/>
                <a:gd name="T53" fmla="*/ 88 h 3617913"/>
                <a:gd name="T54" fmla="*/ 181 w 3543300"/>
                <a:gd name="T55" fmla="*/ 94 h 3617913"/>
                <a:gd name="T56" fmla="*/ 166 w 3543300"/>
                <a:gd name="T57" fmla="*/ 118 h 3617913"/>
                <a:gd name="T58" fmla="*/ 183 w 3543300"/>
                <a:gd name="T59" fmla="*/ 134 h 3617913"/>
                <a:gd name="T60" fmla="*/ 178 w 3543300"/>
                <a:gd name="T61" fmla="*/ 158 h 3617913"/>
                <a:gd name="T62" fmla="*/ 173 w 3543300"/>
                <a:gd name="T63" fmla="*/ 161 h 3617913"/>
                <a:gd name="T64" fmla="*/ 151 w 3543300"/>
                <a:gd name="T65" fmla="*/ 169 h 3617913"/>
                <a:gd name="T66" fmla="*/ 155 w 3543300"/>
                <a:gd name="T67" fmla="*/ 194 h 3617913"/>
                <a:gd name="T68" fmla="*/ 140 w 3543300"/>
                <a:gd name="T69" fmla="*/ 210 h 3617913"/>
                <a:gd name="T70" fmla="*/ 135 w 3543300"/>
                <a:gd name="T71" fmla="*/ 210 h 3617913"/>
                <a:gd name="T72" fmla="*/ 114 w 3543300"/>
                <a:gd name="T73" fmla="*/ 199 h 3617913"/>
                <a:gd name="T74" fmla="*/ 104 w 3543300"/>
                <a:gd name="T75" fmla="*/ 223 h 3617913"/>
                <a:gd name="T76" fmla="*/ 84 w 3543300"/>
                <a:gd name="T77" fmla="*/ 226 h 3617913"/>
                <a:gd name="T78" fmla="*/ 80 w 3543300"/>
                <a:gd name="T79" fmla="*/ 222 h 3617913"/>
                <a:gd name="T80" fmla="*/ 69 w 3543300"/>
                <a:gd name="T81" fmla="*/ 199 h 3617913"/>
                <a:gd name="T82" fmla="*/ 48 w 3543300"/>
                <a:gd name="T83" fmla="*/ 210 h 3617913"/>
                <a:gd name="T84" fmla="*/ 43 w 3543300"/>
                <a:gd name="T85" fmla="*/ 210 h 3617913"/>
                <a:gd name="T86" fmla="*/ 29 w 3543300"/>
                <a:gd name="T87" fmla="*/ 194 h 3617913"/>
                <a:gd name="T88" fmla="*/ 33 w 3543300"/>
                <a:gd name="T89" fmla="*/ 169 h 3617913"/>
                <a:gd name="T90" fmla="*/ 10 w 3543300"/>
                <a:gd name="T91" fmla="*/ 161 h 3617913"/>
                <a:gd name="T92" fmla="*/ 5 w 3543300"/>
                <a:gd name="T93" fmla="*/ 158 h 3617913"/>
                <a:gd name="T94" fmla="*/ 1 w 3543300"/>
                <a:gd name="T95" fmla="*/ 134 h 3617913"/>
                <a:gd name="T96" fmla="*/ 17 w 3543300"/>
                <a:gd name="T97" fmla="*/ 120 h 3617913"/>
                <a:gd name="T98" fmla="*/ 3 w 3543300"/>
                <a:gd name="T99" fmla="*/ 94 h 3617913"/>
                <a:gd name="T100" fmla="*/ 0 w 3543300"/>
                <a:gd name="T101" fmla="*/ 88 h 3617913"/>
                <a:gd name="T102" fmla="*/ 7 w 3543300"/>
                <a:gd name="T103" fmla="*/ 66 h 3617913"/>
                <a:gd name="T104" fmla="*/ 27 w 3543300"/>
                <a:gd name="T105" fmla="*/ 69 h 3617913"/>
                <a:gd name="T106" fmla="*/ 38 w 3543300"/>
                <a:gd name="T107" fmla="*/ 50 h 3617913"/>
                <a:gd name="T108" fmla="*/ 29 w 3543300"/>
                <a:gd name="T109" fmla="*/ 29 h 3617913"/>
                <a:gd name="T110" fmla="*/ 45 w 3543300"/>
                <a:gd name="T111" fmla="*/ 15 h 3617913"/>
                <a:gd name="T112" fmla="*/ 49 w 3543300"/>
                <a:gd name="T113" fmla="*/ 17 h 3617913"/>
                <a:gd name="T114" fmla="*/ 75 w 3543300"/>
                <a:gd name="T115" fmla="*/ 25 h 3617913"/>
                <a:gd name="T116" fmla="*/ 81 w 3543300"/>
                <a:gd name="T117" fmla="*/ 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9236" name="直接连接符 15"/>
          <p:cNvSpPr>
            <a:spLocks noChangeShapeType="1"/>
          </p:cNvSpPr>
          <p:nvPr/>
        </p:nvSpPr>
        <p:spPr bwMode="auto">
          <a:xfrm>
            <a:off x="4572000" y="1824038"/>
            <a:ext cx="0" cy="4130675"/>
          </a:xfrm>
          <a:prstGeom prst="line">
            <a:avLst/>
          </a:prstGeom>
          <a:noFill/>
          <a:ln w="6350">
            <a:solidFill>
              <a:srgbClr val="A5A5A5"/>
            </a:solidFill>
            <a:miter lim="800000"/>
          </a:ln>
          <a:extLst>
            <a:ext uri="{909E8E84-426E-40DD-AFC4-6F175D3DCCD1}">
              <a14:hiddenFill xmlns:a14="http://schemas.microsoft.com/office/drawing/2010/main">
                <a:noFill/>
              </a14:hiddenFill>
            </a:ext>
          </a:extLst>
        </p:spPr>
        <p:txBody>
          <a:bodyPr/>
          <a:lstStyle/>
          <a:p>
            <a:endParaRPr lang="zh-CN" altLang="en-US"/>
          </a:p>
        </p:txBody>
      </p:sp>
      <p:grpSp>
        <p:nvGrpSpPr>
          <p:cNvPr id="2" name="组合 1"/>
          <p:cNvGrpSpPr/>
          <p:nvPr/>
        </p:nvGrpSpPr>
        <p:grpSpPr>
          <a:xfrm>
            <a:off x="1241425" y="2178050"/>
            <a:ext cx="3119438" cy="3573423"/>
            <a:chOff x="1241425" y="2178050"/>
            <a:chExt cx="3119438" cy="3573423"/>
          </a:xfrm>
        </p:grpSpPr>
        <p:sp>
          <p:nvSpPr>
            <p:cNvPr id="9230" name="KSO_Shape"/>
            <p:cNvSpPr>
              <a:spLocks noChangeArrowheads="1"/>
            </p:cNvSpPr>
            <p:nvPr/>
          </p:nvSpPr>
          <p:spPr bwMode="auto">
            <a:xfrm>
              <a:off x="1241425" y="2193925"/>
              <a:ext cx="733425" cy="720725"/>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2147483646 w 5440"/>
                <a:gd name="T31" fmla="*/ 2147483646 h 5267"/>
                <a:gd name="T32" fmla="*/ 2147483646 w 5440"/>
                <a:gd name="T33" fmla="*/ 2147483646 h 5267"/>
                <a:gd name="T34" fmla="*/ 2147483646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31" name="KSO_Shape"/>
            <p:cNvSpPr>
              <a:spLocks noChangeArrowheads="1"/>
            </p:cNvSpPr>
            <p:nvPr/>
          </p:nvSpPr>
          <p:spPr bwMode="auto">
            <a:xfrm>
              <a:off x="1266825" y="5010150"/>
              <a:ext cx="684213" cy="720725"/>
            </a:xfrm>
            <a:custGeom>
              <a:avLst/>
              <a:gdLst>
                <a:gd name="T0" fmla="*/ 79 w 3543300"/>
                <a:gd name="T1" fmla="*/ 71 h 3617913"/>
                <a:gd name="T2" fmla="*/ 68 w 3543300"/>
                <a:gd name="T3" fmla="*/ 78 h 3617913"/>
                <a:gd name="T4" fmla="*/ 60 w 3543300"/>
                <a:gd name="T5" fmla="*/ 90 h 3617913"/>
                <a:gd name="T6" fmla="*/ 55 w 3543300"/>
                <a:gd name="T7" fmla="*/ 104 h 3617913"/>
                <a:gd name="T8" fmla="*/ 55 w 3543300"/>
                <a:gd name="T9" fmla="*/ 120 h 3617913"/>
                <a:gd name="T10" fmla="*/ 59 w 3543300"/>
                <a:gd name="T11" fmla="*/ 134 h 3617913"/>
                <a:gd name="T12" fmla="*/ 67 w 3543300"/>
                <a:gd name="T13" fmla="*/ 146 h 3617913"/>
                <a:gd name="T14" fmla="*/ 77 w 3543300"/>
                <a:gd name="T15" fmla="*/ 155 h 3617913"/>
                <a:gd name="T16" fmla="*/ 90 w 3543300"/>
                <a:gd name="T17" fmla="*/ 158 h 3617913"/>
                <a:gd name="T18" fmla="*/ 103 w 3543300"/>
                <a:gd name="T19" fmla="*/ 156 h 3617913"/>
                <a:gd name="T20" fmla="*/ 114 w 3543300"/>
                <a:gd name="T21" fmla="*/ 149 h 3617913"/>
                <a:gd name="T22" fmla="*/ 123 w 3543300"/>
                <a:gd name="T23" fmla="*/ 138 h 3617913"/>
                <a:gd name="T24" fmla="*/ 128 w 3543300"/>
                <a:gd name="T25" fmla="*/ 124 h 3617913"/>
                <a:gd name="T26" fmla="*/ 129 w 3543300"/>
                <a:gd name="T27" fmla="*/ 108 h 3617913"/>
                <a:gd name="T28" fmla="*/ 126 w 3543300"/>
                <a:gd name="T29" fmla="*/ 93 h 3617913"/>
                <a:gd name="T30" fmla="*/ 118 w 3543300"/>
                <a:gd name="T31" fmla="*/ 81 h 3617913"/>
                <a:gd name="T32" fmla="*/ 108 w 3543300"/>
                <a:gd name="T33" fmla="*/ 73 h 3617913"/>
                <a:gd name="T34" fmla="*/ 96 w 3543300"/>
                <a:gd name="T35" fmla="*/ 68 h 3617913"/>
                <a:gd name="T36" fmla="*/ 102 w 3543300"/>
                <a:gd name="T37" fmla="*/ 0 h 3617913"/>
                <a:gd name="T38" fmla="*/ 104 w 3543300"/>
                <a:gd name="T39" fmla="*/ 6 h 3617913"/>
                <a:gd name="T40" fmla="*/ 121 w 3543300"/>
                <a:gd name="T41" fmla="*/ 30 h 3617913"/>
                <a:gd name="T42" fmla="*/ 137 w 3543300"/>
                <a:gd name="T43" fmla="*/ 15 h 3617913"/>
                <a:gd name="T44" fmla="*/ 154 w 3543300"/>
                <a:gd name="T45" fmla="*/ 28 h 3617913"/>
                <a:gd name="T46" fmla="*/ 154 w 3543300"/>
                <a:gd name="T47" fmla="*/ 35 h 3617913"/>
                <a:gd name="T48" fmla="*/ 155 w 3543300"/>
                <a:gd name="T49" fmla="*/ 66 h 3617913"/>
                <a:gd name="T50" fmla="*/ 176 w 3543300"/>
                <a:gd name="T51" fmla="*/ 66 h 3617913"/>
                <a:gd name="T52" fmla="*/ 184 w 3543300"/>
                <a:gd name="T53" fmla="*/ 88 h 3617913"/>
                <a:gd name="T54" fmla="*/ 181 w 3543300"/>
                <a:gd name="T55" fmla="*/ 94 h 3617913"/>
                <a:gd name="T56" fmla="*/ 166 w 3543300"/>
                <a:gd name="T57" fmla="*/ 118 h 3617913"/>
                <a:gd name="T58" fmla="*/ 183 w 3543300"/>
                <a:gd name="T59" fmla="*/ 134 h 3617913"/>
                <a:gd name="T60" fmla="*/ 178 w 3543300"/>
                <a:gd name="T61" fmla="*/ 158 h 3617913"/>
                <a:gd name="T62" fmla="*/ 173 w 3543300"/>
                <a:gd name="T63" fmla="*/ 161 h 3617913"/>
                <a:gd name="T64" fmla="*/ 151 w 3543300"/>
                <a:gd name="T65" fmla="*/ 169 h 3617913"/>
                <a:gd name="T66" fmla="*/ 155 w 3543300"/>
                <a:gd name="T67" fmla="*/ 194 h 3617913"/>
                <a:gd name="T68" fmla="*/ 140 w 3543300"/>
                <a:gd name="T69" fmla="*/ 210 h 3617913"/>
                <a:gd name="T70" fmla="*/ 135 w 3543300"/>
                <a:gd name="T71" fmla="*/ 210 h 3617913"/>
                <a:gd name="T72" fmla="*/ 114 w 3543300"/>
                <a:gd name="T73" fmla="*/ 199 h 3617913"/>
                <a:gd name="T74" fmla="*/ 104 w 3543300"/>
                <a:gd name="T75" fmla="*/ 223 h 3617913"/>
                <a:gd name="T76" fmla="*/ 84 w 3543300"/>
                <a:gd name="T77" fmla="*/ 226 h 3617913"/>
                <a:gd name="T78" fmla="*/ 80 w 3543300"/>
                <a:gd name="T79" fmla="*/ 222 h 3617913"/>
                <a:gd name="T80" fmla="*/ 69 w 3543300"/>
                <a:gd name="T81" fmla="*/ 199 h 3617913"/>
                <a:gd name="T82" fmla="*/ 48 w 3543300"/>
                <a:gd name="T83" fmla="*/ 210 h 3617913"/>
                <a:gd name="T84" fmla="*/ 43 w 3543300"/>
                <a:gd name="T85" fmla="*/ 210 h 3617913"/>
                <a:gd name="T86" fmla="*/ 29 w 3543300"/>
                <a:gd name="T87" fmla="*/ 194 h 3617913"/>
                <a:gd name="T88" fmla="*/ 33 w 3543300"/>
                <a:gd name="T89" fmla="*/ 169 h 3617913"/>
                <a:gd name="T90" fmla="*/ 10 w 3543300"/>
                <a:gd name="T91" fmla="*/ 161 h 3617913"/>
                <a:gd name="T92" fmla="*/ 5 w 3543300"/>
                <a:gd name="T93" fmla="*/ 158 h 3617913"/>
                <a:gd name="T94" fmla="*/ 1 w 3543300"/>
                <a:gd name="T95" fmla="*/ 134 h 3617913"/>
                <a:gd name="T96" fmla="*/ 17 w 3543300"/>
                <a:gd name="T97" fmla="*/ 120 h 3617913"/>
                <a:gd name="T98" fmla="*/ 3 w 3543300"/>
                <a:gd name="T99" fmla="*/ 94 h 3617913"/>
                <a:gd name="T100" fmla="*/ 0 w 3543300"/>
                <a:gd name="T101" fmla="*/ 88 h 3617913"/>
                <a:gd name="T102" fmla="*/ 7 w 3543300"/>
                <a:gd name="T103" fmla="*/ 66 h 3617913"/>
                <a:gd name="T104" fmla="*/ 27 w 3543300"/>
                <a:gd name="T105" fmla="*/ 69 h 3617913"/>
                <a:gd name="T106" fmla="*/ 38 w 3543300"/>
                <a:gd name="T107" fmla="*/ 50 h 3617913"/>
                <a:gd name="T108" fmla="*/ 29 w 3543300"/>
                <a:gd name="T109" fmla="*/ 29 h 3617913"/>
                <a:gd name="T110" fmla="*/ 45 w 3543300"/>
                <a:gd name="T111" fmla="*/ 15 h 3617913"/>
                <a:gd name="T112" fmla="*/ 49 w 3543300"/>
                <a:gd name="T113" fmla="*/ 17 h 3617913"/>
                <a:gd name="T114" fmla="*/ 75 w 3543300"/>
                <a:gd name="T115" fmla="*/ 25 h 3617913"/>
                <a:gd name="T116" fmla="*/ 81 w 3543300"/>
                <a:gd name="T117" fmla="*/ 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32" name="TextBox 42"/>
            <p:cNvSpPr>
              <a:spLocks noChangeArrowheads="1"/>
            </p:cNvSpPr>
            <p:nvPr/>
          </p:nvSpPr>
          <p:spPr bwMode="auto">
            <a:xfrm>
              <a:off x="2200275" y="2178050"/>
              <a:ext cx="1976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点击添加文本</a:t>
              </a:r>
              <a:endParaRPr lang="zh-CN" altLang="en-US" sz="2800">
                <a:solidFill>
                  <a:srgbClr val="0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9233" name="TextBox 43"/>
            <p:cNvSpPr>
              <a:spLocks noChangeArrowheads="1"/>
            </p:cNvSpPr>
            <p:nvPr/>
          </p:nvSpPr>
          <p:spPr bwMode="auto">
            <a:xfrm>
              <a:off x="2200275" y="2492375"/>
              <a:ext cx="21605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9234" name="TextBox 42"/>
            <p:cNvSpPr>
              <a:spLocks noChangeArrowheads="1"/>
            </p:cNvSpPr>
            <p:nvPr/>
          </p:nvSpPr>
          <p:spPr bwMode="auto">
            <a:xfrm>
              <a:off x="2174875" y="4881563"/>
              <a:ext cx="1978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点击添加文本</a:t>
              </a:r>
              <a:endParaRPr lang="zh-CN" altLang="en-US" sz="2800">
                <a:solidFill>
                  <a:srgbClr val="0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9235" name="TextBox 43"/>
            <p:cNvSpPr>
              <a:spLocks noChangeArrowheads="1"/>
            </p:cNvSpPr>
            <p:nvPr/>
          </p:nvSpPr>
          <p:spPr bwMode="auto">
            <a:xfrm>
              <a:off x="2174875" y="5197475"/>
              <a:ext cx="21605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9237" name="KSO_Shape"/>
            <p:cNvSpPr>
              <a:spLocks noChangeArrowheads="1"/>
            </p:cNvSpPr>
            <p:nvPr/>
          </p:nvSpPr>
          <p:spPr bwMode="auto">
            <a:xfrm>
              <a:off x="1271588" y="3602038"/>
              <a:ext cx="673100" cy="720725"/>
            </a:xfrm>
            <a:custGeom>
              <a:avLst/>
              <a:gdLst>
                <a:gd name="T0" fmla="*/ 1222 w 2087563"/>
                <a:gd name="T1" fmla="*/ 1057 h 2301875"/>
                <a:gd name="T2" fmla="*/ 1432 w 2087563"/>
                <a:gd name="T3" fmla="*/ 926 h 2301875"/>
                <a:gd name="T4" fmla="*/ 1110 w 2087563"/>
                <a:gd name="T5" fmla="*/ 1072 h 2301875"/>
                <a:gd name="T6" fmla="*/ 703 w 2087563"/>
                <a:gd name="T7" fmla="*/ 931 h 2301875"/>
                <a:gd name="T8" fmla="*/ 846 w 2087563"/>
                <a:gd name="T9" fmla="*/ 1090 h 2301875"/>
                <a:gd name="T10" fmla="*/ 549 w 2087563"/>
                <a:gd name="T11" fmla="*/ 971 h 2301875"/>
                <a:gd name="T12" fmla="*/ 682 w 2087563"/>
                <a:gd name="T13" fmla="*/ 1023 h 2301875"/>
                <a:gd name="T14" fmla="*/ 1870 w 2087563"/>
                <a:gd name="T15" fmla="*/ 791 h 2301875"/>
                <a:gd name="T16" fmla="*/ 1940 w 2087563"/>
                <a:gd name="T17" fmla="*/ 849 h 2301875"/>
                <a:gd name="T18" fmla="*/ 1077 w 2087563"/>
                <a:gd name="T19" fmla="*/ 1443 h 2301875"/>
                <a:gd name="T20" fmla="*/ 1460 w 2087563"/>
                <a:gd name="T21" fmla="*/ 1135 h 2301875"/>
                <a:gd name="T22" fmla="*/ 1569 w 2087563"/>
                <a:gd name="T23" fmla="*/ 1135 h 2301875"/>
                <a:gd name="T24" fmla="*/ 1591 w 2087563"/>
                <a:gd name="T25" fmla="*/ 1216 h 2301875"/>
                <a:gd name="T26" fmla="*/ 1350 w 2087563"/>
                <a:gd name="T27" fmla="*/ 1470 h 2301875"/>
                <a:gd name="T28" fmla="*/ 1774 w 2087563"/>
                <a:gd name="T29" fmla="*/ 853 h 2301875"/>
                <a:gd name="T30" fmla="*/ 1840 w 2087563"/>
                <a:gd name="T31" fmla="*/ 791 h 2301875"/>
                <a:gd name="T32" fmla="*/ 143 w 2087563"/>
                <a:gd name="T33" fmla="*/ 810 h 2301875"/>
                <a:gd name="T34" fmla="*/ 574 w 2087563"/>
                <a:gd name="T35" fmla="*/ 1510 h 2301875"/>
                <a:gd name="T36" fmla="*/ 583 w 2087563"/>
                <a:gd name="T37" fmla="*/ 1450 h 2301875"/>
                <a:gd name="T38" fmla="*/ 346 w 2087563"/>
                <a:gd name="T39" fmla="*/ 1170 h 2301875"/>
                <a:gd name="T40" fmla="*/ 419 w 2087563"/>
                <a:gd name="T41" fmla="*/ 1118 h 2301875"/>
                <a:gd name="T42" fmla="*/ 816 w 2087563"/>
                <a:gd name="T43" fmla="*/ 1379 h 2301875"/>
                <a:gd name="T44" fmla="*/ 904 w 2087563"/>
                <a:gd name="T45" fmla="*/ 1752 h 2301875"/>
                <a:gd name="T46" fmla="*/ 19 w 2087563"/>
                <a:gd name="T47" fmla="*/ 815 h 2301875"/>
                <a:gd name="T48" fmla="*/ 1372 w 2087563"/>
                <a:gd name="T49" fmla="*/ 678 h 2301875"/>
                <a:gd name="T50" fmla="*/ 1507 w 2087563"/>
                <a:gd name="T51" fmla="*/ 832 h 2301875"/>
                <a:gd name="T52" fmla="*/ 999 w 2087563"/>
                <a:gd name="T53" fmla="*/ 634 h 2301875"/>
                <a:gd name="T54" fmla="*/ 1305 w 2087563"/>
                <a:gd name="T55" fmla="*/ 664 h 2301875"/>
                <a:gd name="T56" fmla="*/ 652 w 2087563"/>
                <a:gd name="T57" fmla="*/ 805 h 2301875"/>
                <a:gd name="T58" fmla="*/ 384 w 2087563"/>
                <a:gd name="T59" fmla="*/ 751 h 2301875"/>
                <a:gd name="T60" fmla="*/ 571 w 2087563"/>
                <a:gd name="T61" fmla="*/ 764 h 2301875"/>
                <a:gd name="T62" fmla="*/ 1356 w 2087563"/>
                <a:gd name="T63" fmla="*/ 414 h 2301875"/>
                <a:gd name="T64" fmla="*/ 1566 w 2087563"/>
                <a:gd name="T65" fmla="*/ 514 h 2301875"/>
                <a:gd name="T66" fmla="*/ 1307 w 2087563"/>
                <a:gd name="T67" fmla="*/ 576 h 2301875"/>
                <a:gd name="T68" fmla="*/ 1264 w 2087563"/>
                <a:gd name="T69" fmla="*/ 346 h 2301875"/>
                <a:gd name="T70" fmla="*/ 625 w 2087563"/>
                <a:gd name="T71" fmla="*/ 545 h 2301875"/>
                <a:gd name="T72" fmla="*/ 371 w 2087563"/>
                <a:gd name="T73" fmla="*/ 485 h 2301875"/>
                <a:gd name="T74" fmla="*/ 569 w 2087563"/>
                <a:gd name="T75" fmla="*/ 442 h 2301875"/>
                <a:gd name="T76" fmla="*/ 1264 w 2087563"/>
                <a:gd name="T77" fmla="*/ 193 h 2301875"/>
                <a:gd name="T78" fmla="*/ 1373 w 2087563"/>
                <a:gd name="T79" fmla="*/ 219 h 2301875"/>
                <a:gd name="T80" fmla="*/ 633 w 2087563"/>
                <a:gd name="T81" fmla="*/ 170 h 2301875"/>
                <a:gd name="T82" fmla="*/ 637 w 2087563"/>
                <a:gd name="T83" fmla="*/ 244 h 2301875"/>
                <a:gd name="T84" fmla="*/ 1231 w 2087563"/>
                <a:gd name="T85" fmla="*/ 271 h 2301875"/>
                <a:gd name="T86" fmla="*/ 1092 w 2087563"/>
                <a:gd name="T87" fmla="*/ 111 h 2301875"/>
                <a:gd name="T88" fmla="*/ 859 w 2087563"/>
                <a:gd name="T89" fmla="*/ 100 h 2301875"/>
                <a:gd name="T90" fmla="*/ 728 w 2087563"/>
                <a:gd name="T91" fmla="*/ 223 h 2301875"/>
                <a:gd name="T92" fmla="*/ 1109 w 2087563"/>
                <a:gd name="T93" fmla="*/ 12 h 2301875"/>
                <a:gd name="T94" fmla="*/ 1364 w 2087563"/>
                <a:gd name="T95" fmla="*/ 102 h 2301875"/>
                <a:gd name="T96" fmla="*/ 1556 w 2087563"/>
                <a:gd name="T97" fmla="*/ 264 h 2301875"/>
                <a:gd name="T98" fmla="*/ 1664 w 2087563"/>
                <a:gd name="T99" fmla="*/ 477 h 2301875"/>
                <a:gd name="T100" fmla="*/ 1664 w 2087563"/>
                <a:gd name="T101" fmla="*/ 718 h 2301875"/>
                <a:gd name="T102" fmla="*/ 1556 w 2087563"/>
                <a:gd name="T103" fmla="*/ 932 h 2301875"/>
                <a:gd name="T104" fmla="*/ 1364 w 2087563"/>
                <a:gd name="T105" fmla="*/ 1093 h 2301875"/>
                <a:gd name="T106" fmla="*/ 1109 w 2087563"/>
                <a:gd name="T107" fmla="*/ 1184 h 2301875"/>
                <a:gd name="T108" fmla="*/ 822 w 2087563"/>
                <a:gd name="T109" fmla="*/ 1184 h 2301875"/>
                <a:gd name="T110" fmla="*/ 567 w 2087563"/>
                <a:gd name="T111" fmla="*/ 1093 h 2301875"/>
                <a:gd name="T112" fmla="*/ 374 w 2087563"/>
                <a:gd name="T113" fmla="*/ 932 h 2301875"/>
                <a:gd name="T114" fmla="*/ 267 w 2087563"/>
                <a:gd name="T115" fmla="*/ 718 h 2301875"/>
                <a:gd name="T116" fmla="*/ 267 w 2087563"/>
                <a:gd name="T117" fmla="*/ 477 h 2301875"/>
                <a:gd name="T118" fmla="*/ 374 w 2087563"/>
                <a:gd name="T119" fmla="*/ 264 h 2301875"/>
                <a:gd name="T120" fmla="*/ 567 w 2087563"/>
                <a:gd name="T121" fmla="*/ 102 h 2301875"/>
                <a:gd name="T122" fmla="*/ 822 w 2087563"/>
                <a:gd name="T123" fmla="*/ 12 h 23018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87563"/>
                <a:gd name="T187" fmla="*/ 0 h 2301875"/>
                <a:gd name="T188" fmla="*/ 2087563 w 2087563"/>
                <a:gd name="T189" fmla="*/ 2301875 h 23018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87563" h="2301875">
                  <a:moveTo>
                    <a:pt x="1411686" y="1172602"/>
                  </a:moveTo>
                  <a:lnTo>
                    <a:pt x="1405972" y="1186570"/>
                  </a:lnTo>
                  <a:lnTo>
                    <a:pt x="1400576" y="1200219"/>
                  </a:lnTo>
                  <a:lnTo>
                    <a:pt x="1394862" y="1213551"/>
                  </a:lnTo>
                  <a:lnTo>
                    <a:pt x="1389148" y="1226884"/>
                  </a:lnTo>
                  <a:lnTo>
                    <a:pt x="1383117" y="1239898"/>
                  </a:lnTo>
                  <a:lnTo>
                    <a:pt x="1377086" y="1252278"/>
                  </a:lnTo>
                  <a:lnTo>
                    <a:pt x="1370737" y="1264976"/>
                  </a:lnTo>
                  <a:lnTo>
                    <a:pt x="1364071" y="1277038"/>
                  </a:lnTo>
                  <a:lnTo>
                    <a:pt x="1357405" y="1288783"/>
                  </a:lnTo>
                  <a:lnTo>
                    <a:pt x="1350421" y="1300528"/>
                  </a:lnTo>
                  <a:lnTo>
                    <a:pt x="1343438" y="1311956"/>
                  </a:lnTo>
                  <a:lnTo>
                    <a:pt x="1336454" y="1323066"/>
                  </a:lnTo>
                  <a:lnTo>
                    <a:pt x="1329153" y="1334176"/>
                  </a:lnTo>
                  <a:lnTo>
                    <a:pt x="1321535" y="1344969"/>
                  </a:lnTo>
                  <a:lnTo>
                    <a:pt x="1313916" y="1355127"/>
                  </a:lnTo>
                  <a:lnTo>
                    <a:pt x="1306615" y="1365285"/>
                  </a:lnTo>
                  <a:lnTo>
                    <a:pt x="1324392" y="1356714"/>
                  </a:lnTo>
                  <a:lnTo>
                    <a:pt x="1341850" y="1347826"/>
                  </a:lnTo>
                  <a:lnTo>
                    <a:pt x="1359627" y="1338303"/>
                  </a:lnTo>
                  <a:lnTo>
                    <a:pt x="1376451" y="1328145"/>
                  </a:lnTo>
                  <a:lnTo>
                    <a:pt x="1393275" y="1317987"/>
                  </a:lnTo>
                  <a:lnTo>
                    <a:pt x="1409781" y="1306877"/>
                  </a:lnTo>
                  <a:lnTo>
                    <a:pt x="1425653" y="1295449"/>
                  </a:lnTo>
                  <a:lnTo>
                    <a:pt x="1441525" y="1283704"/>
                  </a:lnTo>
                  <a:lnTo>
                    <a:pt x="1456444" y="1271007"/>
                  </a:lnTo>
                  <a:lnTo>
                    <a:pt x="1471681" y="1258310"/>
                  </a:lnTo>
                  <a:lnTo>
                    <a:pt x="1485966" y="1245295"/>
                  </a:lnTo>
                  <a:lnTo>
                    <a:pt x="1500568" y="1231328"/>
                  </a:lnTo>
                  <a:lnTo>
                    <a:pt x="1514217" y="1217361"/>
                  </a:lnTo>
                  <a:lnTo>
                    <a:pt x="1527232" y="1203076"/>
                  </a:lnTo>
                  <a:lnTo>
                    <a:pt x="1540247" y="1188157"/>
                  </a:lnTo>
                  <a:lnTo>
                    <a:pt x="1552944" y="1172602"/>
                  </a:lnTo>
                  <a:lnTo>
                    <a:pt x="1411686" y="1172602"/>
                  </a:lnTo>
                  <a:close/>
                  <a:moveTo>
                    <a:pt x="1074888" y="1172602"/>
                  </a:moveTo>
                  <a:lnTo>
                    <a:pt x="1074888" y="1421153"/>
                  </a:lnTo>
                  <a:lnTo>
                    <a:pt x="1090760" y="1420201"/>
                  </a:lnTo>
                  <a:lnTo>
                    <a:pt x="1106632" y="1418614"/>
                  </a:lnTo>
                  <a:lnTo>
                    <a:pt x="1122503" y="1416709"/>
                  </a:lnTo>
                  <a:lnTo>
                    <a:pt x="1138058" y="1414487"/>
                  </a:lnTo>
                  <a:lnTo>
                    <a:pt x="1145041" y="1410361"/>
                  </a:lnTo>
                  <a:lnTo>
                    <a:pt x="1152342" y="1406551"/>
                  </a:lnTo>
                  <a:lnTo>
                    <a:pt x="1159326" y="1402107"/>
                  </a:lnTo>
                  <a:lnTo>
                    <a:pt x="1166309" y="1397346"/>
                  </a:lnTo>
                  <a:lnTo>
                    <a:pt x="1172975" y="1391949"/>
                  </a:lnTo>
                  <a:lnTo>
                    <a:pt x="1179959" y="1386871"/>
                  </a:lnTo>
                  <a:lnTo>
                    <a:pt x="1186625" y="1381474"/>
                  </a:lnTo>
                  <a:lnTo>
                    <a:pt x="1193609" y="1375443"/>
                  </a:lnTo>
                  <a:lnTo>
                    <a:pt x="1200275" y="1369729"/>
                  </a:lnTo>
                  <a:lnTo>
                    <a:pt x="1206623" y="1363380"/>
                  </a:lnTo>
                  <a:lnTo>
                    <a:pt x="1219956" y="1350048"/>
                  </a:lnTo>
                  <a:lnTo>
                    <a:pt x="1232336" y="1336081"/>
                  </a:lnTo>
                  <a:lnTo>
                    <a:pt x="1244716" y="1321162"/>
                  </a:lnTo>
                  <a:lnTo>
                    <a:pt x="1256778" y="1305290"/>
                  </a:lnTo>
                  <a:lnTo>
                    <a:pt x="1268206" y="1288783"/>
                  </a:lnTo>
                  <a:lnTo>
                    <a:pt x="1279633" y="1271007"/>
                  </a:lnTo>
                  <a:lnTo>
                    <a:pt x="1290426" y="1252913"/>
                  </a:lnTo>
                  <a:lnTo>
                    <a:pt x="1300901" y="1233867"/>
                  </a:lnTo>
                  <a:lnTo>
                    <a:pt x="1311059" y="1214504"/>
                  </a:lnTo>
                  <a:lnTo>
                    <a:pt x="1320582" y="1193871"/>
                  </a:lnTo>
                  <a:lnTo>
                    <a:pt x="1329788" y="1172602"/>
                  </a:lnTo>
                  <a:lnTo>
                    <a:pt x="1074888" y="1172602"/>
                  </a:lnTo>
                  <a:close/>
                  <a:moveTo>
                    <a:pt x="746661" y="1172602"/>
                  </a:moveTo>
                  <a:lnTo>
                    <a:pt x="755867" y="1193871"/>
                  </a:lnTo>
                  <a:lnTo>
                    <a:pt x="765390" y="1214504"/>
                  </a:lnTo>
                  <a:lnTo>
                    <a:pt x="775865" y="1233867"/>
                  </a:lnTo>
                  <a:lnTo>
                    <a:pt x="786023" y="1252913"/>
                  </a:lnTo>
                  <a:lnTo>
                    <a:pt x="797133" y="1271007"/>
                  </a:lnTo>
                  <a:lnTo>
                    <a:pt x="808243" y="1288783"/>
                  </a:lnTo>
                  <a:lnTo>
                    <a:pt x="819988" y="1305290"/>
                  </a:lnTo>
                  <a:lnTo>
                    <a:pt x="831734" y="1321162"/>
                  </a:lnTo>
                  <a:lnTo>
                    <a:pt x="843796" y="1336081"/>
                  </a:lnTo>
                  <a:lnTo>
                    <a:pt x="856811" y="1350048"/>
                  </a:lnTo>
                  <a:lnTo>
                    <a:pt x="869826" y="1363380"/>
                  </a:lnTo>
                  <a:lnTo>
                    <a:pt x="876492" y="1369729"/>
                  </a:lnTo>
                  <a:lnTo>
                    <a:pt x="882840" y="1375443"/>
                  </a:lnTo>
                  <a:lnTo>
                    <a:pt x="889507" y="1381474"/>
                  </a:lnTo>
                  <a:lnTo>
                    <a:pt x="896173" y="1386871"/>
                  </a:lnTo>
                  <a:lnTo>
                    <a:pt x="903156" y="1391949"/>
                  </a:lnTo>
                  <a:lnTo>
                    <a:pt x="910140" y="1397346"/>
                  </a:lnTo>
                  <a:lnTo>
                    <a:pt x="916806" y="1402107"/>
                  </a:lnTo>
                  <a:lnTo>
                    <a:pt x="924424" y="1406551"/>
                  </a:lnTo>
                  <a:lnTo>
                    <a:pt x="931408" y="1410361"/>
                  </a:lnTo>
                  <a:lnTo>
                    <a:pt x="938391" y="1414487"/>
                  </a:lnTo>
                  <a:lnTo>
                    <a:pt x="953628" y="1416709"/>
                  </a:lnTo>
                  <a:lnTo>
                    <a:pt x="969500" y="1418614"/>
                  </a:lnTo>
                  <a:lnTo>
                    <a:pt x="985372" y="1420201"/>
                  </a:lnTo>
                  <a:lnTo>
                    <a:pt x="1001243" y="1421153"/>
                  </a:lnTo>
                  <a:lnTo>
                    <a:pt x="1001243" y="1172602"/>
                  </a:lnTo>
                  <a:lnTo>
                    <a:pt x="746661" y="1172602"/>
                  </a:lnTo>
                  <a:close/>
                  <a:moveTo>
                    <a:pt x="523822" y="1172602"/>
                  </a:moveTo>
                  <a:lnTo>
                    <a:pt x="536202" y="1188157"/>
                  </a:lnTo>
                  <a:lnTo>
                    <a:pt x="548900" y="1203076"/>
                  </a:lnTo>
                  <a:lnTo>
                    <a:pt x="562232" y="1217361"/>
                  </a:lnTo>
                  <a:lnTo>
                    <a:pt x="576199" y="1231328"/>
                  </a:lnTo>
                  <a:lnTo>
                    <a:pt x="590166" y="1245295"/>
                  </a:lnTo>
                  <a:lnTo>
                    <a:pt x="604768" y="1258310"/>
                  </a:lnTo>
                  <a:lnTo>
                    <a:pt x="619687" y="1271007"/>
                  </a:lnTo>
                  <a:lnTo>
                    <a:pt x="634924" y="1283704"/>
                  </a:lnTo>
                  <a:lnTo>
                    <a:pt x="650796" y="1295449"/>
                  </a:lnTo>
                  <a:lnTo>
                    <a:pt x="666668" y="1306877"/>
                  </a:lnTo>
                  <a:lnTo>
                    <a:pt x="683174" y="1317987"/>
                  </a:lnTo>
                  <a:lnTo>
                    <a:pt x="699681" y="1328145"/>
                  </a:lnTo>
                  <a:lnTo>
                    <a:pt x="717140" y="1338303"/>
                  </a:lnTo>
                  <a:lnTo>
                    <a:pt x="734281" y="1347826"/>
                  </a:lnTo>
                  <a:lnTo>
                    <a:pt x="752058" y="1356714"/>
                  </a:lnTo>
                  <a:lnTo>
                    <a:pt x="770151" y="1365285"/>
                  </a:lnTo>
                  <a:lnTo>
                    <a:pt x="762533" y="1355127"/>
                  </a:lnTo>
                  <a:lnTo>
                    <a:pt x="754597" y="1344969"/>
                  </a:lnTo>
                  <a:lnTo>
                    <a:pt x="747296" y="1334176"/>
                  </a:lnTo>
                  <a:lnTo>
                    <a:pt x="739995" y="1323066"/>
                  </a:lnTo>
                  <a:lnTo>
                    <a:pt x="733011" y="1311956"/>
                  </a:lnTo>
                  <a:lnTo>
                    <a:pt x="726028" y="1300528"/>
                  </a:lnTo>
                  <a:lnTo>
                    <a:pt x="719362" y="1288783"/>
                  </a:lnTo>
                  <a:lnTo>
                    <a:pt x="712378" y="1277038"/>
                  </a:lnTo>
                  <a:lnTo>
                    <a:pt x="706030" y="1264976"/>
                  </a:lnTo>
                  <a:lnTo>
                    <a:pt x="699681" y="1252278"/>
                  </a:lnTo>
                  <a:lnTo>
                    <a:pt x="693650" y="1239898"/>
                  </a:lnTo>
                  <a:lnTo>
                    <a:pt x="687301" y="1226884"/>
                  </a:lnTo>
                  <a:lnTo>
                    <a:pt x="681587" y="1213551"/>
                  </a:lnTo>
                  <a:lnTo>
                    <a:pt x="675873" y="1200219"/>
                  </a:lnTo>
                  <a:lnTo>
                    <a:pt x="670159" y="1186570"/>
                  </a:lnTo>
                  <a:lnTo>
                    <a:pt x="665080" y="1172602"/>
                  </a:lnTo>
                  <a:lnTo>
                    <a:pt x="523822" y="1172602"/>
                  </a:lnTo>
                  <a:close/>
                  <a:moveTo>
                    <a:pt x="1997481" y="1012825"/>
                  </a:moveTo>
                  <a:lnTo>
                    <a:pt x="2002239" y="1013143"/>
                  </a:lnTo>
                  <a:lnTo>
                    <a:pt x="2006679" y="1013461"/>
                  </a:lnTo>
                  <a:lnTo>
                    <a:pt x="2011120" y="1013779"/>
                  </a:lnTo>
                  <a:lnTo>
                    <a:pt x="2015561" y="1014414"/>
                  </a:lnTo>
                  <a:lnTo>
                    <a:pt x="2020001" y="1015685"/>
                  </a:lnTo>
                  <a:lnTo>
                    <a:pt x="2024442" y="1016639"/>
                  </a:lnTo>
                  <a:lnTo>
                    <a:pt x="2032372" y="1020135"/>
                  </a:lnTo>
                  <a:lnTo>
                    <a:pt x="2040619" y="1023631"/>
                  </a:lnTo>
                  <a:lnTo>
                    <a:pt x="2047914" y="1028080"/>
                  </a:lnTo>
                  <a:lnTo>
                    <a:pt x="2054892" y="1033483"/>
                  </a:lnTo>
                  <a:lnTo>
                    <a:pt x="2061236" y="1039204"/>
                  </a:lnTo>
                  <a:lnTo>
                    <a:pt x="2066946" y="1045560"/>
                  </a:lnTo>
                  <a:lnTo>
                    <a:pt x="2072338" y="1052552"/>
                  </a:lnTo>
                  <a:lnTo>
                    <a:pt x="2076778" y="1059861"/>
                  </a:lnTo>
                  <a:lnTo>
                    <a:pt x="2080268" y="1068125"/>
                  </a:lnTo>
                  <a:lnTo>
                    <a:pt x="2083757" y="1076070"/>
                  </a:lnTo>
                  <a:lnTo>
                    <a:pt x="2084708" y="1080519"/>
                  </a:lnTo>
                  <a:lnTo>
                    <a:pt x="2085977" y="1084969"/>
                  </a:lnTo>
                  <a:lnTo>
                    <a:pt x="2086611" y="1089418"/>
                  </a:lnTo>
                  <a:lnTo>
                    <a:pt x="2086929" y="1093867"/>
                  </a:lnTo>
                  <a:lnTo>
                    <a:pt x="2087246" y="1098635"/>
                  </a:lnTo>
                  <a:lnTo>
                    <a:pt x="2087563" y="1103084"/>
                  </a:lnTo>
                  <a:lnTo>
                    <a:pt x="2087563" y="1647816"/>
                  </a:lnTo>
                  <a:lnTo>
                    <a:pt x="2087563" y="1676419"/>
                  </a:lnTo>
                  <a:lnTo>
                    <a:pt x="2062505" y="1710425"/>
                  </a:lnTo>
                  <a:lnTo>
                    <a:pt x="1627954" y="2301875"/>
                  </a:lnTo>
                  <a:lnTo>
                    <a:pt x="1111250" y="2301875"/>
                  </a:lnTo>
                  <a:lnTo>
                    <a:pt x="1115373" y="2246576"/>
                  </a:lnTo>
                  <a:lnTo>
                    <a:pt x="1140432" y="1924313"/>
                  </a:lnTo>
                  <a:lnTo>
                    <a:pt x="1141383" y="1909376"/>
                  </a:lnTo>
                  <a:lnTo>
                    <a:pt x="1143286" y="1898252"/>
                  </a:lnTo>
                  <a:lnTo>
                    <a:pt x="1145824" y="1887129"/>
                  </a:lnTo>
                  <a:lnTo>
                    <a:pt x="1150582" y="1871874"/>
                  </a:lnTo>
                  <a:lnTo>
                    <a:pt x="1155657" y="1857572"/>
                  </a:lnTo>
                  <a:lnTo>
                    <a:pt x="1158829" y="1850263"/>
                  </a:lnTo>
                  <a:lnTo>
                    <a:pt x="1161683" y="1843271"/>
                  </a:lnTo>
                  <a:lnTo>
                    <a:pt x="1168662" y="1829923"/>
                  </a:lnTo>
                  <a:lnTo>
                    <a:pt x="1175640" y="1816892"/>
                  </a:lnTo>
                  <a:lnTo>
                    <a:pt x="1179446" y="1810218"/>
                  </a:lnTo>
                  <a:lnTo>
                    <a:pt x="1182935" y="1804180"/>
                  </a:lnTo>
                  <a:lnTo>
                    <a:pt x="1187059" y="1797824"/>
                  </a:lnTo>
                  <a:lnTo>
                    <a:pt x="1191499" y="1791785"/>
                  </a:lnTo>
                  <a:lnTo>
                    <a:pt x="1200698" y="1780026"/>
                  </a:lnTo>
                  <a:lnTo>
                    <a:pt x="1210531" y="1768585"/>
                  </a:lnTo>
                  <a:lnTo>
                    <a:pt x="1220364" y="1757461"/>
                  </a:lnTo>
                  <a:lnTo>
                    <a:pt x="1230514" y="1746973"/>
                  </a:lnTo>
                  <a:lnTo>
                    <a:pt x="1237492" y="1740299"/>
                  </a:lnTo>
                  <a:lnTo>
                    <a:pt x="1244153" y="1734261"/>
                  </a:lnTo>
                  <a:lnTo>
                    <a:pt x="1257158" y="1723137"/>
                  </a:lnTo>
                  <a:lnTo>
                    <a:pt x="1361196" y="1633832"/>
                  </a:lnTo>
                  <a:lnTo>
                    <a:pt x="1569908" y="1455221"/>
                  </a:lnTo>
                  <a:lnTo>
                    <a:pt x="1575934" y="1450454"/>
                  </a:lnTo>
                  <a:lnTo>
                    <a:pt x="1582913" y="1446004"/>
                  </a:lnTo>
                  <a:lnTo>
                    <a:pt x="1589891" y="1442191"/>
                  </a:lnTo>
                  <a:lnTo>
                    <a:pt x="1597503" y="1439013"/>
                  </a:lnTo>
                  <a:lnTo>
                    <a:pt x="1604799" y="1436788"/>
                  </a:lnTo>
                  <a:lnTo>
                    <a:pt x="1612411" y="1434881"/>
                  </a:lnTo>
                  <a:lnTo>
                    <a:pt x="1620341" y="1433928"/>
                  </a:lnTo>
                  <a:lnTo>
                    <a:pt x="1627954" y="1433610"/>
                  </a:lnTo>
                  <a:lnTo>
                    <a:pt x="1636201" y="1433928"/>
                  </a:lnTo>
                  <a:lnTo>
                    <a:pt x="1643813" y="1434881"/>
                  </a:lnTo>
                  <a:lnTo>
                    <a:pt x="1651426" y="1436470"/>
                  </a:lnTo>
                  <a:lnTo>
                    <a:pt x="1659038" y="1439013"/>
                  </a:lnTo>
                  <a:lnTo>
                    <a:pt x="1666651" y="1441873"/>
                  </a:lnTo>
                  <a:lnTo>
                    <a:pt x="1673629" y="1445687"/>
                  </a:lnTo>
                  <a:lnTo>
                    <a:pt x="1680607" y="1450136"/>
                  </a:lnTo>
                  <a:lnTo>
                    <a:pt x="1687268" y="1455221"/>
                  </a:lnTo>
                  <a:lnTo>
                    <a:pt x="1690757" y="1458717"/>
                  </a:lnTo>
                  <a:lnTo>
                    <a:pt x="1693929" y="1461895"/>
                  </a:lnTo>
                  <a:lnTo>
                    <a:pt x="1696784" y="1465073"/>
                  </a:lnTo>
                  <a:lnTo>
                    <a:pt x="1699956" y="1468569"/>
                  </a:lnTo>
                  <a:lnTo>
                    <a:pt x="1702494" y="1472383"/>
                  </a:lnTo>
                  <a:lnTo>
                    <a:pt x="1705031" y="1475879"/>
                  </a:lnTo>
                  <a:lnTo>
                    <a:pt x="1709472" y="1483824"/>
                  </a:lnTo>
                  <a:lnTo>
                    <a:pt x="1712961" y="1491770"/>
                  </a:lnTo>
                  <a:lnTo>
                    <a:pt x="1715498" y="1500033"/>
                  </a:lnTo>
                  <a:lnTo>
                    <a:pt x="1717401" y="1508296"/>
                  </a:lnTo>
                  <a:lnTo>
                    <a:pt x="1718670" y="1517195"/>
                  </a:lnTo>
                  <a:lnTo>
                    <a:pt x="1718987" y="1525776"/>
                  </a:lnTo>
                  <a:lnTo>
                    <a:pt x="1718353" y="1534674"/>
                  </a:lnTo>
                  <a:lnTo>
                    <a:pt x="1717084" y="1543255"/>
                  </a:lnTo>
                  <a:lnTo>
                    <a:pt x="1714547" y="1551518"/>
                  </a:lnTo>
                  <a:lnTo>
                    <a:pt x="1711692" y="1560099"/>
                  </a:lnTo>
                  <a:lnTo>
                    <a:pt x="1709789" y="1564231"/>
                  </a:lnTo>
                  <a:lnTo>
                    <a:pt x="1707569" y="1568362"/>
                  </a:lnTo>
                  <a:lnTo>
                    <a:pt x="1705348" y="1571858"/>
                  </a:lnTo>
                  <a:lnTo>
                    <a:pt x="1702811" y="1575990"/>
                  </a:lnTo>
                  <a:lnTo>
                    <a:pt x="1700273" y="1579804"/>
                  </a:lnTo>
                  <a:lnTo>
                    <a:pt x="1697101" y="1582982"/>
                  </a:lnTo>
                  <a:lnTo>
                    <a:pt x="1552779" y="1752376"/>
                  </a:lnTo>
                  <a:lnTo>
                    <a:pt x="1463649" y="1856937"/>
                  </a:lnTo>
                  <a:lnTo>
                    <a:pt x="1460794" y="1859797"/>
                  </a:lnTo>
                  <a:lnTo>
                    <a:pt x="1458257" y="1863611"/>
                  </a:lnTo>
                  <a:lnTo>
                    <a:pt x="1456354" y="1866789"/>
                  </a:lnTo>
                  <a:lnTo>
                    <a:pt x="1454768" y="1870603"/>
                  </a:lnTo>
                  <a:lnTo>
                    <a:pt x="1453499" y="1874099"/>
                  </a:lnTo>
                  <a:lnTo>
                    <a:pt x="1452547" y="1878230"/>
                  </a:lnTo>
                  <a:lnTo>
                    <a:pt x="1452230" y="1882044"/>
                  </a:lnTo>
                  <a:lnTo>
                    <a:pt x="1452230" y="1885858"/>
                  </a:lnTo>
                  <a:lnTo>
                    <a:pt x="1452230" y="1889989"/>
                  </a:lnTo>
                  <a:lnTo>
                    <a:pt x="1452547" y="1893803"/>
                  </a:lnTo>
                  <a:lnTo>
                    <a:pt x="1453499" y="1897935"/>
                  </a:lnTo>
                  <a:lnTo>
                    <a:pt x="1454450" y="1901748"/>
                  </a:lnTo>
                  <a:lnTo>
                    <a:pt x="1456671" y="1909694"/>
                  </a:lnTo>
                  <a:lnTo>
                    <a:pt x="1459525" y="1917003"/>
                  </a:lnTo>
                  <a:lnTo>
                    <a:pt x="1463014" y="1924313"/>
                  </a:lnTo>
                  <a:lnTo>
                    <a:pt x="1466504" y="1930987"/>
                  </a:lnTo>
                  <a:lnTo>
                    <a:pt x="1470310" y="1937026"/>
                  </a:lnTo>
                  <a:lnTo>
                    <a:pt x="1473799" y="1942111"/>
                  </a:lnTo>
                  <a:lnTo>
                    <a:pt x="1479191" y="1949420"/>
                  </a:lnTo>
                  <a:lnTo>
                    <a:pt x="1481094" y="1951963"/>
                  </a:lnTo>
                  <a:lnTo>
                    <a:pt x="1907399" y="1605864"/>
                  </a:lnTo>
                  <a:lnTo>
                    <a:pt x="1907399" y="1103084"/>
                  </a:lnTo>
                  <a:lnTo>
                    <a:pt x="1907399" y="1098635"/>
                  </a:lnTo>
                  <a:lnTo>
                    <a:pt x="1908033" y="1093867"/>
                  </a:lnTo>
                  <a:lnTo>
                    <a:pt x="1908350" y="1089418"/>
                  </a:lnTo>
                  <a:lnTo>
                    <a:pt x="1909302" y="1084969"/>
                  </a:lnTo>
                  <a:lnTo>
                    <a:pt x="1910253" y="1080519"/>
                  </a:lnTo>
                  <a:lnTo>
                    <a:pt x="1911522" y="1076070"/>
                  </a:lnTo>
                  <a:lnTo>
                    <a:pt x="1914694" y="1068125"/>
                  </a:lnTo>
                  <a:lnTo>
                    <a:pt x="1918183" y="1059861"/>
                  </a:lnTo>
                  <a:lnTo>
                    <a:pt x="1922624" y="1052552"/>
                  </a:lnTo>
                  <a:lnTo>
                    <a:pt x="1927699" y="1045560"/>
                  </a:lnTo>
                  <a:lnTo>
                    <a:pt x="1933726" y="1039204"/>
                  </a:lnTo>
                  <a:lnTo>
                    <a:pt x="1940069" y="1033483"/>
                  </a:lnTo>
                  <a:lnTo>
                    <a:pt x="1947048" y="1028080"/>
                  </a:lnTo>
                  <a:lnTo>
                    <a:pt x="1954343" y="1023631"/>
                  </a:lnTo>
                  <a:lnTo>
                    <a:pt x="1962590" y="1020135"/>
                  </a:lnTo>
                  <a:lnTo>
                    <a:pt x="1970520" y="1016639"/>
                  </a:lnTo>
                  <a:lnTo>
                    <a:pt x="1974960" y="1015685"/>
                  </a:lnTo>
                  <a:lnTo>
                    <a:pt x="1979401" y="1014414"/>
                  </a:lnTo>
                  <a:lnTo>
                    <a:pt x="1983842" y="1013779"/>
                  </a:lnTo>
                  <a:lnTo>
                    <a:pt x="1988282" y="1013461"/>
                  </a:lnTo>
                  <a:lnTo>
                    <a:pt x="1992723" y="1013143"/>
                  </a:lnTo>
                  <a:lnTo>
                    <a:pt x="1997481" y="1012825"/>
                  </a:lnTo>
                  <a:close/>
                  <a:moveTo>
                    <a:pt x="90082" y="1012825"/>
                  </a:moveTo>
                  <a:lnTo>
                    <a:pt x="94523" y="1013143"/>
                  </a:lnTo>
                  <a:lnTo>
                    <a:pt x="99281" y="1013461"/>
                  </a:lnTo>
                  <a:lnTo>
                    <a:pt x="103721" y="1013779"/>
                  </a:lnTo>
                  <a:lnTo>
                    <a:pt x="108162" y="1014414"/>
                  </a:lnTo>
                  <a:lnTo>
                    <a:pt x="112603" y="1015685"/>
                  </a:lnTo>
                  <a:lnTo>
                    <a:pt x="117043" y="1016639"/>
                  </a:lnTo>
                  <a:lnTo>
                    <a:pt x="125290" y="1020135"/>
                  </a:lnTo>
                  <a:lnTo>
                    <a:pt x="133220" y="1023631"/>
                  </a:lnTo>
                  <a:lnTo>
                    <a:pt x="140515" y="1028080"/>
                  </a:lnTo>
                  <a:lnTo>
                    <a:pt x="147494" y="1033483"/>
                  </a:lnTo>
                  <a:lnTo>
                    <a:pt x="153838" y="1039204"/>
                  </a:lnTo>
                  <a:lnTo>
                    <a:pt x="159864" y="1045560"/>
                  </a:lnTo>
                  <a:lnTo>
                    <a:pt x="164939" y="1052552"/>
                  </a:lnTo>
                  <a:lnTo>
                    <a:pt x="169380" y="1059861"/>
                  </a:lnTo>
                  <a:lnTo>
                    <a:pt x="173186" y="1068125"/>
                  </a:lnTo>
                  <a:lnTo>
                    <a:pt x="176358" y="1076070"/>
                  </a:lnTo>
                  <a:lnTo>
                    <a:pt x="177310" y="1080519"/>
                  </a:lnTo>
                  <a:lnTo>
                    <a:pt x="178578" y="1084969"/>
                  </a:lnTo>
                  <a:lnTo>
                    <a:pt x="179213" y="1089418"/>
                  </a:lnTo>
                  <a:lnTo>
                    <a:pt x="179530" y="1093867"/>
                  </a:lnTo>
                  <a:lnTo>
                    <a:pt x="180164" y="1098635"/>
                  </a:lnTo>
                  <a:lnTo>
                    <a:pt x="180482" y="1103084"/>
                  </a:lnTo>
                  <a:lnTo>
                    <a:pt x="180482" y="1605864"/>
                  </a:lnTo>
                  <a:lnTo>
                    <a:pt x="606151" y="1951963"/>
                  </a:lnTo>
                  <a:lnTo>
                    <a:pt x="608372" y="1949420"/>
                  </a:lnTo>
                  <a:lnTo>
                    <a:pt x="614081" y="1942111"/>
                  </a:lnTo>
                  <a:lnTo>
                    <a:pt x="617253" y="1937026"/>
                  </a:lnTo>
                  <a:lnTo>
                    <a:pt x="621059" y="1930987"/>
                  </a:lnTo>
                  <a:lnTo>
                    <a:pt x="624548" y="1924313"/>
                  </a:lnTo>
                  <a:lnTo>
                    <a:pt x="628038" y="1917003"/>
                  </a:lnTo>
                  <a:lnTo>
                    <a:pt x="630892" y="1909694"/>
                  </a:lnTo>
                  <a:lnTo>
                    <a:pt x="633113" y="1901748"/>
                  </a:lnTo>
                  <a:lnTo>
                    <a:pt x="634064" y="1897935"/>
                  </a:lnTo>
                  <a:lnTo>
                    <a:pt x="635016" y="1893803"/>
                  </a:lnTo>
                  <a:lnTo>
                    <a:pt x="635333" y="1889989"/>
                  </a:lnTo>
                  <a:lnTo>
                    <a:pt x="635333" y="1885858"/>
                  </a:lnTo>
                  <a:lnTo>
                    <a:pt x="635333" y="1882044"/>
                  </a:lnTo>
                  <a:lnTo>
                    <a:pt x="635016" y="1878230"/>
                  </a:lnTo>
                  <a:lnTo>
                    <a:pt x="634064" y="1874099"/>
                  </a:lnTo>
                  <a:lnTo>
                    <a:pt x="632795" y="1870603"/>
                  </a:lnTo>
                  <a:lnTo>
                    <a:pt x="631210" y="1866789"/>
                  </a:lnTo>
                  <a:lnTo>
                    <a:pt x="629306" y="1863611"/>
                  </a:lnTo>
                  <a:lnTo>
                    <a:pt x="626769" y="1859797"/>
                  </a:lnTo>
                  <a:lnTo>
                    <a:pt x="623914" y="1856937"/>
                  </a:lnTo>
                  <a:lnTo>
                    <a:pt x="534784" y="1752376"/>
                  </a:lnTo>
                  <a:lnTo>
                    <a:pt x="390462" y="1582982"/>
                  </a:lnTo>
                  <a:lnTo>
                    <a:pt x="387290" y="1579804"/>
                  </a:lnTo>
                  <a:lnTo>
                    <a:pt x="384752" y="1575990"/>
                  </a:lnTo>
                  <a:lnTo>
                    <a:pt x="382215" y="1571858"/>
                  </a:lnTo>
                  <a:lnTo>
                    <a:pt x="379994" y="1568362"/>
                  </a:lnTo>
                  <a:lnTo>
                    <a:pt x="377774" y="1564231"/>
                  </a:lnTo>
                  <a:lnTo>
                    <a:pt x="375871" y="1560099"/>
                  </a:lnTo>
                  <a:lnTo>
                    <a:pt x="373016" y="1551518"/>
                  </a:lnTo>
                  <a:lnTo>
                    <a:pt x="370479" y="1543255"/>
                  </a:lnTo>
                  <a:lnTo>
                    <a:pt x="369210" y="1534674"/>
                  </a:lnTo>
                  <a:lnTo>
                    <a:pt x="368576" y="1525776"/>
                  </a:lnTo>
                  <a:lnTo>
                    <a:pt x="368893" y="1517195"/>
                  </a:lnTo>
                  <a:lnTo>
                    <a:pt x="370162" y="1508296"/>
                  </a:lnTo>
                  <a:lnTo>
                    <a:pt x="372065" y="1500033"/>
                  </a:lnTo>
                  <a:lnTo>
                    <a:pt x="374602" y="1491770"/>
                  </a:lnTo>
                  <a:lnTo>
                    <a:pt x="378091" y="1483824"/>
                  </a:lnTo>
                  <a:lnTo>
                    <a:pt x="382532" y="1475879"/>
                  </a:lnTo>
                  <a:lnTo>
                    <a:pt x="384752" y="1472383"/>
                  </a:lnTo>
                  <a:lnTo>
                    <a:pt x="387924" y="1468569"/>
                  </a:lnTo>
                  <a:lnTo>
                    <a:pt x="390462" y="1465073"/>
                  </a:lnTo>
                  <a:lnTo>
                    <a:pt x="393634" y="1461895"/>
                  </a:lnTo>
                  <a:lnTo>
                    <a:pt x="397123" y="1458717"/>
                  </a:lnTo>
                  <a:lnTo>
                    <a:pt x="400295" y="1455221"/>
                  </a:lnTo>
                  <a:lnTo>
                    <a:pt x="406956" y="1450136"/>
                  </a:lnTo>
                  <a:lnTo>
                    <a:pt x="413934" y="1445687"/>
                  </a:lnTo>
                  <a:lnTo>
                    <a:pt x="420912" y="1441873"/>
                  </a:lnTo>
                  <a:lnTo>
                    <a:pt x="428207" y="1439013"/>
                  </a:lnTo>
                  <a:lnTo>
                    <a:pt x="436137" y="1436470"/>
                  </a:lnTo>
                  <a:lnTo>
                    <a:pt x="443750" y="1434881"/>
                  </a:lnTo>
                  <a:lnTo>
                    <a:pt x="451362" y="1433928"/>
                  </a:lnTo>
                  <a:lnTo>
                    <a:pt x="459609" y="1433610"/>
                  </a:lnTo>
                  <a:lnTo>
                    <a:pt x="467222" y="1433928"/>
                  </a:lnTo>
                  <a:lnTo>
                    <a:pt x="475152" y="1434881"/>
                  </a:lnTo>
                  <a:lnTo>
                    <a:pt x="482764" y="1436788"/>
                  </a:lnTo>
                  <a:lnTo>
                    <a:pt x="490060" y="1439013"/>
                  </a:lnTo>
                  <a:lnTo>
                    <a:pt x="497672" y="1442191"/>
                  </a:lnTo>
                  <a:lnTo>
                    <a:pt x="504650" y="1446004"/>
                  </a:lnTo>
                  <a:lnTo>
                    <a:pt x="511629" y="1450454"/>
                  </a:lnTo>
                  <a:lnTo>
                    <a:pt x="517655" y="1455221"/>
                  </a:lnTo>
                  <a:lnTo>
                    <a:pt x="726367" y="1633832"/>
                  </a:lnTo>
                  <a:lnTo>
                    <a:pt x="830405" y="1723137"/>
                  </a:lnTo>
                  <a:lnTo>
                    <a:pt x="843410" y="1734261"/>
                  </a:lnTo>
                  <a:lnTo>
                    <a:pt x="850071" y="1740299"/>
                  </a:lnTo>
                  <a:lnTo>
                    <a:pt x="857366" y="1746973"/>
                  </a:lnTo>
                  <a:lnTo>
                    <a:pt x="867517" y="1757461"/>
                  </a:lnTo>
                  <a:lnTo>
                    <a:pt x="877350" y="1768585"/>
                  </a:lnTo>
                  <a:lnTo>
                    <a:pt x="886865" y="1780026"/>
                  </a:lnTo>
                  <a:lnTo>
                    <a:pt x="896064" y="1791785"/>
                  </a:lnTo>
                  <a:lnTo>
                    <a:pt x="900504" y="1797824"/>
                  </a:lnTo>
                  <a:lnTo>
                    <a:pt x="904628" y="1804180"/>
                  </a:lnTo>
                  <a:lnTo>
                    <a:pt x="908117" y="1810218"/>
                  </a:lnTo>
                  <a:lnTo>
                    <a:pt x="911923" y="1816892"/>
                  </a:lnTo>
                  <a:lnTo>
                    <a:pt x="918902" y="1829923"/>
                  </a:lnTo>
                  <a:lnTo>
                    <a:pt x="925880" y="1843271"/>
                  </a:lnTo>
                  <a:lnTo>
                    <a:pt x="929369" y="1850263"/>
                  </a:lnTo>
                  <a:lnTo>
                    <a:pt x="931906" y="1857572"/>
                  </a:lnTo>
                  <a:lnTo>
                    <a:pt x="936981" y="1871874"/>
                  </a:lnTo>
                  <a:lnTo>
                    <a:pt x="941739" y="1887129"/>
                  </a:lnTo>
                  <a:lnTo>
                    <a:pt x="944277" y="1898252"/>
                  </a:lnTo>
                  <a:lnTo>
                    <a:pt x="946180" y="1909376"/>
                  </a:lnTo>
                  <a:lnTo>
                    <a:pt x="946814" y="1924313"/>
                  </a:lnTo>
                  <a:lnTo>
                    <a:pt x="972190" y="2246576"/>
                  </a:lnTo>
                  <a:lnTo>
                    <a:pt x="976313" y="2301875"/>
                  </a:lnTo>
                  <a:lnTo>
                    <a:pt x="459609" y="2301875"/>
                  </a:lnTo>
                  <a:lnTo>
                    <a:pt x="25058" y="1710425"/>
                  </a:lnTo>
                  <a:lnTo>
                    <a:pt x="0" y="1676419"/>
                  </a:lnTo>
                  <a:lnTo>
                    <a:pt x="0" y="1647816"/>
                  </a:lnTo>
                  <a:lnTo>
                    <a:pt x="0" y="1103084"/>
                  </a:lnTo>
                  <a:lnTo>
                    <a:pt x="317" y="1098635"/>
                  </a:lnTo>
                  <a:lnTo>
                    <a:pt x="634" y="1093867"/>
                  </a:lnTo>
                  <a:lnTo>
                    <a:pt x="952" y="1089418"/>
                  </a:lnTo>
                  <a:lnTo>
                    <a:pt x="1903" y="1084969"/>
                  </a:lnTo>
                  <a:lnTo>
                    <a:pt x="2855" y="1080519"/>
                  </a:lnTo>
                  <a:lnTo>
                    <a:pt x="3806" y="1076070"/>
                  </a:lnTo>
                  <a:lnTo>
                    <a:pt x="7295" y="1068125"/>
                  </a:lnTo>
                  <a:lnTo>
                    <a:pt x="11102" y="1059861"/>
                  </a:lnTo>
                  <a:lnTo>
                    <a:pt x="15225" y="1052552"/>
                  </a:lnTo>
                  <a:lnTo>
                    <a:pt x="20617" y="1045560"/>
                  </a:lnTo>
                  <a:lnTo>
                    <a:pt x="26327" y="1039204"/>
                  </a:lnTo>
                  <a:lnTo>
                    <a:pt x="32671" y="1033483"/>
                  </a:lnTo>
                  <a:lnTo>
                    <a:pt x="39649" y="1028080"/>
                  </a:lnTo>
                  <a:lnTo>
                    <a:pt x="46944" y="1023631"/>
                  </a:lnTo>
                  <a:lnTo>
                    <a:pt x="55191" y="1020135"/>
                  </a:lnTo>
                  <a:lnTo>
                    <a:pt x="63121" y="1016639"/>
                  </a:lnTo>
                  <a:lnTo>
                    <a:pt x="67562" y="1015685"/>
                  </a:lnTo>
                  <a:lnTo>
                    <a:pt x="72002" y="1014414"/>
                  </a:lnTo>
                  <a:lnTo>
                    <a:pt x="76443" y="1013779"/>
                  </a:lnTo>
                  <a:lnTo>
                    <a:pt x="80884" y="1013461"/>
                  </a:lnTo>
                  <a:lnTo>
                    <a:pt x="85324" y="1013143"/>
                  </a:lnTo>
                  <a:lnTo>
                    <a:pt x="90082" y="1012825"/>
                  </a:lnTo>
                  <a:close/>
                  <a:moveTo>
                    <a:pt x="1479299" y="812949"/>
                  </a:moveTo>
                  <a:lnTo>
                    <a:pt x="1478664" y="831995"/>
                  </a:lnTo>
                  <a:lnTo>
                    <a:pt x="1477712" y="850724"/>
                  </a:lnTo>
                  <a:lnTo>
                    <a:pt x="1476125" y="870087"/>
                  </a:lnTo>
                  <a:lnTo>
                    <a:pt x="1474538" y="888816"/>
                  </a:lnTo>
                  <a:lnTo>
                    <a:pt x="1472951" y="907227"/>
                  </a:lnTo>
                  <a:lnTo>
                    <a:pt x="1470729" y="925638"/>
                  </a:lnTo>
                  <a:lnTo>
                    <a:pt x="1467872" y="943732"/>
                  </a:lnTo>
                  <a:lnTo>
                    <a:pt x="1465332" y="961826"/>
                  </a:lnTo>
                  <a:lnTo>
                    <a:pt x="1462475" y="979919"/>
                  </a:lnTo>
                  <a:lnTo>
                    <a:pt x="1459618" y="997696"/>
                  </a:lnTo>
                  <a:lnTo>
                    <a:pt x="1456127" y="1014838"/>
                  </a:lnTo>
                  <a:lnTo>
                    <a:pt x="1452635" y="1032296"/>
                  </a:lnTo>
                  <a:lnTo>
                    <a:pt x="1448508" y="1049120"/>
                  </a:lnTo>
                  <a:lnTo>
                    <a:pt x="1444382" y="1065627"/>
                  </a:lnTo>
                  <a:lnTo>
                    <a:pt x="1440255" y="1082769"/>
                  </a:lnTo>
                  <a:lnTo>
                    <a:pt x="1435494" y="1098958"/>
                  </a:lnTo>
                  <a:lnTo>
                    <a:pt x="1602781" y="1098958"/>
                  </a:lnTo>
                  <a:lnTo>
                    <a:pt x="1611987" y="1082769"/>
                  </a:lnTo>
                  <a:lnTo>
                    <a:pt x="1620875" y="1066579"/>
                  </a:lnTo>
                  <a:lnTo>
                    <a:pt x="1629446" y="1050073"/>
                  </a:lnTo>
                  <a:lnTo>
                    <a:pt x="1637064" y="1032931"/>
                  </a:lnTo>
                  <a:lnTo>
                    <a:pt x="1644683" y="1016107"/>
                  </a:lnTo>
                  <a:lnTo>
                    <a:pt x="1651349" y="998331"/>
                  </a:lnTo>
                  <a:lnTo>
                    <a:pt x="1657698" y="980872"/>
                  </a:lnTo>
                  <a:lnTo>
                    <a:pt x="1663729" y="962778"/>
                  </a:lnTo>
                  <a:lnTo>
                    <a:pt x="1668808" y="945002"/>
                  </a:lnTo>
                  <a:lnTo>
                    <a:pt x="1674204" y="926273"/>
                  </a:lnTo>
                  <a:lnTo>
                    <a:pt x="1678013" y="907862"/>
                  </a:lnTo>
                  <a:lnTo>
                    <a:pt x="1682140" y="889133"/>
                  </a:lnTo>
                  <a:lnTo>
                    <a:pt x="1685632" y="870405"/>
                  </a:lnTo>
                  <a:lnTo>
                    <a:pt x="1688171" y="851359"/>
                  </a:lnTo>
                  <a:lnTo>
                    <a:pt x="1690393" y="831995"/>
                  </a:lnTo>
                  <a:lnTo>
                    <a:pt x="1691980" y="812949"/>
                  </a:lnTo>
                  <a:lnTo>
                    <a:pt x="1479299" y="812949"/>
                  </a:lnTo>
                  <a:close/>
                  <a:moveTo>
                    <a:pt x="1074888" y="812949"/>
                  </a:moveTo>
                  <a:lnTo>
                    <a:pt x="1074888" y="1098958"/>
                  </a:lnTo>
                  <a:lnTo>
                    <a:pt x="1357087" y="1098958"/>
                  </a:lnTo>
                  <a:lnTo>
                    <a:pt x="1362166" y="1082769"/>
                  </a:lnTo>
                  <a:lnTo>
                    <a:pt x="1366928" y="1066262"/>
                  </a:lnTo>
                  <a:lnTo>
                    <a:pt x="1371372" y="1049438"/>
                  </a:lnTo>
                  <a:lnTo>
                    <a:pt x="1375498" y="1032296"/>
                  </a:lnTo>
                  <a:lnTo>
                    <a:pt x="1379625" y="1015155"/>
                  </a:lnTo>
                  <a:lnTo>
                    <a:pt x="1383117" y="997696"/>
                  </a:lnTo>
                  <a:lnTo>
                    <a:pt x="1386926" y="980237"/>
                  </a:lnTo>
                  <a:lnTo>
                    <a:pt x="1390100" y="962143"/>
                  </a:lnTo>
                  <a:lnTo>
                    <a:pt x="1393275" y="944049"/>
                  </a:lnTo>
                  <a:lnTo>
                    <a:pt x="1395814" y="925638"/>
                  </a:lnTo>
                  <a:lnTo>
                    <a:pt x="1398036" y="907227"/>
                  </a:lnTo>
                  <a:lnTo>
                    <a:pt x="1400258" y="888816"/>
                  </a:lnTo>
                  <a:lnTo>
                    <a:pt x="1402163" y="870087"/>
                  </a:lnTo>
                  <a:lnTo>
                    <a:pt x="1403433" y="851359"/>
                  </a:lnTo>
                  <a:lnTo>
                    <a:pt x="1404702" y="831995"/>
                  </a:lnTo>
                  <a:lnTo>
                    <a:pt x="1405655" y="812949"/>
                  </a:lnTo>
                  <a:lnTo>
                    <a:pt x="1074888" y="812949"/>
                  </a:lnTo>
                  <a:close/>
                  <a:moveTo>
                    <a:pt x="671112" y="812949"/>
                  </a:moveTo>
                  <a:lnTo>
                    <a:pt x="671747" y="831995"/>
                  </a:lnTo>
                  <a:lnTo>
                    <a:pt x="673016" y="851359"/>
                  </a:lnTo>
                  <a:lnTo>
                    <a:pt x="674604" y="870087"/>
                  </a:lnTo>
                  <a:lnTo>
                    <a:pt x="676191" y="888816"/>
                  </a:lnTo>
                  <a:lnTo>
                    <a:pt x="678413" y="907227"/>
                  </a:lnTo>
                  <a:lnTo>
                    <a:pt x="680952" y="925638"/>
                  </a:lnTo>
                  <a:lnTo>
                    <a:pt x="683492" y="944049"/>
                  </a:lnTo>
                  <a:lnTo>
                    <a:pt x="686666" y="962143"/>
                  </a:lnTo>
                  <a:lnTo>
                    <a:pt x="689523" y="980237"/>
                  </a:lnTo>
                  <a:lnTo>
                    <a:pt x="693015" y="997696"/>
                  </a:lnTo>
                  <a:lnTo>
                    <a:pt x="696824" y="1015155"/>
                  </a:lnTo>
                  <a:lnTo>
                    <a:pt x="700951" y="1032296"/>
                  </a:lnTo>
                  <a:lnTo>
                    <a:pt x="705395" y="1049438"/>
                  </a:lnTo>
                  <a:lnTo>
                    <a:pt x="709839" y="1066262"/>
                  </a:lnTo>
                  <a:lnTo>
                    <a:pt x="714600" y="1082769"/>
                  </a:lnTo>
                  <a:lnTo>
                    <a:pt x="719362" y="1098958"/>
                  </a:lnTo>
                  <a:lnTo>
                    <a:pt x="1001243" y="1098958"/>
                  </a:lnTo>
                  <a:lnTo>
                    <a:pt x="1001243" y="812949"/>
                  </a:lnTo>
                  <a:lnTo>
                    <a:pt x="671112" y="812949"/>
                  </a:lnTo>
                  <a:close/>
                  <a:moveTo>
                    <a:pt x="384469" y="812949"/>
                  </a:moveTo>
                  <a:lnTo>
                    <a:pt x="386056" y="831995"/>
                  </a:lnTo>
                  <a:lnTo>
                    <a:pt x="388278" y="851359"/>
                  </a:lnTo>
                  <a:lnTo>
                    <a:pt x="390817" y="870405"/>
                  </a:lnTo>
                  <a:lnTo>
                    <a:pt x="394309" y="889133"/>
                  </a:lnTo>
                  <a:lnTo>
                    <a:pt x="398118" y="907862"/>
                  </a:lnTo>
                  <a:lnTo>
                    <a:pt x="402562" y="926273"/>
                  </a:lnTo>
                  <a:lnTo>
                    <a:pt x="407324" y="945002"/>
                  </a:lnTo>
                  <a:lnTo>
                    <a:pt x="412720" y="962778"/>
                  </a:lnTo>
                  <a:lnTo>
                    <a:pt x="418434" y="980872"/>
                  </a:lnTo>
                  <a:lnTo>
                    <a:pt x="425100" y="998331"/>
                  </a:lnTo>
                  <a:lnTo>
                    <a:pt x="431766" y="1016107"/>
                  </a:lnTo>
                  <a:lnTo>
                    <a:pt x="439067" y="1032931"/>
                  </a:lnTo>
                  <a:lnTo>
                    <a:pt x="447321" y="1050073"/>
                  </a:lnTo>
                  <a:lnTo>
                    <a:pt x="455256" y="1066579"/>
                  </a:lnTo>
                  <a:lnTo>
                    <a:pt x="464145" y="1082769"/>
                  </a:lnTo>
                  <a:lnTo>
                    <a:pt x="473350" y="1098958"/>
                  </a:lnTo>
                  <a:lnTo>
                    <a:pt x="640956" y="1098958"/>
                  </a:lnTo>
                  <a:lnTo>
                    <a:pt x="635877" y="1082769"/>
                  </a:lnTo>
                  <a:lnTo>
                    <a:pt x="632067" y="1065627"/>
                  </a:lnTo>
                  <a:lnTo>
                    <a:pt x="627941" y="1049120"/>
                  </a:lnTo>
                  <a:lnTo>
                    <a:pt x="623814" y="1032296"/>
                  </a:lnTo>
                  <a:lnTo>
                    <a:pt x="620005" y="1014838"/>
                  </a:lnTo>
                  <a:lnTo>
                    <a:pt x="616830" y="997696"/>
                  </a:lnTo>
                  <a:lnTo>
                    <a:pt x="613974" y="979919"/>
                  </a:lnTo>
                  <a:lnTo>
                    <a:pt x="610799" y="961826"/>
                  </a:lnTo>
                  <a:lnTo>
                    <a:pt x="608260" y="943732"/>
                  </a:lnTo>
                  <a:lnTo>
                    <a:pt x="605720" y="925638"/>
                  </a:lnTo>
                  <a:lnTo>
                    <a:pt x="603816" y="907227"/>
                  </a:lnTo>
                  <a:lnTo>
                    <a:pt x="602229" y="888816"/>
                  </a:lnTo>
                  <a:lnTo>
                    <a:pt x="600324" y="870087"/>
                  </a:lnTo>
                  <a:lnTo>
                    <a:pt x="599054" y="850724"/>
                  </a:lnTo>
                  <a:lnTo>
                    <a:pt x="598102" y="831995"/>
                  </a:lnTo>
                  <a:lnTo>
                    <a:pt x="596832" y="812949"/>
                  </a:lnTo>
                  <a:lnTo>
                    <a:pt x="384469" y="812949"/>
                  </a:lnTo>
                  <a:close/>
                  <a:moveTo>
                    <a:pt x="1438033" y="443773"/>
                  </a:moveTo>
                  <a:lnTo>
                    <a:pt x="1442477" y="460280"/>
                  </a:lnTo>
                  <a:lnTo>
                    <a:pt x="1446921" y="477738"/>
                  </a:lnTo>
                  <a:lnTo>
                    <a:pt x="1451048" y="495197"/>
                  </a:lnTo>
                  <a:lnTo>
                    <a:pt x="1454857" y="512656"/>
                  </a:lnTo>
                  <a:lnTo>
                    <a:pt x="1458349" y="530433"/>
                  </a:lnTo>
                  <a:lnTo>
                    <a:pt x="1461840" y="548526"/>
                  </a:lnTo>
                  <a:lnTo>
                    <a:pt x="1464698" y="566620"/>
                  </a:lnTo>
                  <a:lnTo>
                    <a:pt x="1467554" y="585031"/>
                  </a:lnTo>
                  <a:lnTo>
                    <a:pt x="1469776" y="603760"/>
                  </a:lnTo>
                  <a:lnTo>
                    <a:pt x="1471998" y="622488"/>
                  </a:lnTo>
                  <a:lnTo>
                    <a:pt x="1474220" y="641535"/>
                  </a:lnTo>
                  <a:lnTo>
                    <a:pt x="1475808" y="660581"/>
                  </a:lnTo>
                  <a:lnTo>
                    <a:pt x="1477077" y="680262"/>
                  </a:lnTo>
                  <a:lnTo>
                    <a:pt x="1478347" y="699308"/>
                  </a:lnTo>
                  <a:lnTo>
                    <a:pt x="1479299" y="719306"/>
                  </a:lnTo>
                  <a:lnTo>
                    <a:pt x="1479934" y="738987"/>
                  </a:lnTo>
                  <a:lnTo>
                    <a:pt x="1692933" y="738987"/>
                  </a:lnTo>
                  <a:lnTo>
                    <a:pt x="1691663" y="718988"/>
                  </a:lnTo>
                  <a:lnTo>
                    <a:pt x="1690076" y="699308"/>
                  </a:lnTo>
                  <a:lnTo>
                    <a:pt x="1687854" y="679309"/>
                  </a:lnTo>
                  <a:lnTo>
                    <a:pt x="1684679" y="659946"/>
                  </a:lnTo>
                  <a:lnTo>
                    <a:pt x="1681505" y="640582"/>
                  </a:lnTo>
                  <a:lnTo>
                    <a:pt x="1677378" y="621536"/>
                  </a:lnTo>
                  <a:lnTo>
                    <a:pt x="1672934" y="602808"/>
                  </a:lnTo>
                  <a:lnTo>
                    <a:pt x="1667855" y="584396"/>
                  </a:lnTo>
                  <a:lnTo>
                    <a:pt x="1662142" y="565350"/>
                  </a:lnTo>
                  <a:lnTo>
                    <a:pt x="1656110" y="547574"/>
                  </a:lnTo>
                  <a:lnTo>
                    <a:pt x="1649444" y="529480"/>
                  </a:lnTo>
                  <a:lnTo>
                    <a:pt x="1642461" y="511704"/>
                  </a:lnTo>
                  <a:lnTo>
                    <a:pt x="1634525" y="494245"/>
                  </a:lnTo>
                  <a:lnTo>
                    <a:pt x="1626589" y="477104"/>
                  </a:lnTo>
                  <a:lnTo>
                    <a:pt x="1617701" y="460280"/>
                  </a:lnTo>
                  <a:lnTo>
                    <a:pt x="1608495" y="443773"/>
                  </a:lnTo>
                  <a:lnTo>
                    <a:pt x="1438033" y="443773"/>
                  </a:lnTo>
                  <a:close/>
                  <a:moveTo>
                    <a:pt x="1074888" y="443773"/>
                  </a:moveTo>
                  <a:lnTo>
                    <a:pt x="1074888" y="738987"/>
                  </a:lnTo>
                  <a:lnTo>
                    <a:pt x="1405972" y="738987"/>
                  </a:lnTo>
                  <a:lnTo>
                    <a:pt x="1405337" y="719306"/>
                  </a:lnTo>
                  <a:lnTo>
                    <a:pt x="1404702" y="699625"/>
                  </a:lnTo>
                  <a:lnTo>
                    <a:pt x="1403115" y="680262"/>
                  </a:lnTo>
                  <a:lnTo>
                    <a:pt x="1401528" y="660581"/>
                  </a:lnTo>
                  <a:lnTo>
                    <a:pt x="1399941" y="641535"/>
                  </a:lnTo>
                  <a:lnTo>
                    <a:pt x="1397719" y="622171"/>
                  </a:lnTo>
                  <a:lnTo>
                    <a:pt x="1394862" y="603442"/>
                  </a:lnTo>
                  <a:lnTo>
                    <a:pt x="1392322" y="585031"/>
                  </a:lnTo>
                  <a:lnTo>
                    <a:pt x="1389466" y="566620"/>
                  </a:lnTo>
                  <a:lnTo>
                    <a:pt x="1385656" y="548209"/>
                  </a:lnTo>
                  <a:lnTo>
                    <a:pt x="1382482" y="530115"/>
                  </a:lnTo>
                  <a:lnTo>
                    <a:pt x="1378355" y="512339"/>
                  </a:lnTo>
                  <a:lnTo>
                    <a:pt x="1374229" y="494562"/>
                  </a:lnTo>
                  <a:lnTo>
                    <a:pt x="1369467" y="477421"/>
                  </a:lnTo>
                  <a:lnTo>
                    <a:pt x="1365023" y="460280"/>
                  </a:lnTo>
                  <a:lnTo>
                    <a:pt x="1359944" y="443773"/>
                  </a:lnTo>
                  <a:lnTo>
                    <a:pt x="1074888" y="443773"/>
                  </a:lnTo>
                  <a:close/>
                  <a:moveTo>
                    <a:pt x="716505" y="443773"/>
                  </a:moveTo>
                  <a:lnTo>
                    <a:pt x="711426" y="460280"/>
                  </a:lnTo>
                  <a:lnTo>
                    <a:pt x="706664" y="477421"/>
                  </a:lnTo>
                  <a:lnTo>
                    <a:pt x="702220" y="494562"/>
                  </a:lnTo>
                  <a:lnTo>
                    <a:pt x="698094" y="512339"/>
                  </a:lnTo>
                  <a:lnTo>
                    <a:pt x="694284" y="530115"/>
                  </a:lnTo>
                  <a:lnTo>
                    <a:pt x="690475" y="548209"/>
                  </a:lnTo>
                  <a:lnTo>
                    <a:pt x="687301" y="566620"/>
                  </a:lnTo>
                  <a:lnTo>
                    <a:pt x="683809" y="585031"/>
                  </a:lnTo>
                  <a:lnTo>
                    <a:pt x="681270" y="603442"/>
                  </a:lnTo>
                  <a:lnTo>
                    <a:pt x="678730" y="622171"/>
                  </a:lnTo>
                  <a:lnTo>
                    <a:pt x="676508" y="641535"/>
                  </a:lnTo>
                  <a:lnTo>
                    <a:pt x="674604" y="660581"/>
                  </a:lnTo>
                  <a:lnTo>
                    <a:pt x="673334" y="680262"/>
                  </a:lnTo>
                  <a:lnTo>
                    <a:pt x="672064" y="699625"/>
                  </a:lnTo>
                  <a:lnTo>
                    <a:pt x="671112" y="719306"/>
                  </a:lnTo>
                  <a:lnTo>
                    <a:pt x="670159" y="738987"/>
                  </a:lnTo>
                  <a:lnTo>
                    <a:pt x="1001243" y="738987"/>
                  </a:lnTo>
                  <a:lnTo>
                    <a:pt x="1001243" y="443773"/>
                  </a:lnTo>
                  <a:lnTo>
                    <a:pt x="716505" y="443773"/>
                  </a:lnTo>
                  <a:close/>
                  <a:moveTo>
                    <a:pt x="467954" y="443773"/>
                  </a:moveTo>
                  <a:lnTo>
                    <a:pt x="458748" y="460280"/>
                  </a:lnTo>
                  <a:lnTo>
                    <a:pt x="450178" y="477104"/>
                  </a:lnTo>
                  <a:lnTo>
                    <a:pt x="442242" y="494245"/>
                  </a:lnTo>
                  <a:lnTo>
                    <a:pt x="434306" y="511704"/>
                  </a:lnTo>
                  <a:lnTo>
                    <a:pt x="427005" y="529480"/>
                  </a:lnTo>
                  <a:lnTo>
                    <a:pt x="420339" y="547574"/>
                  </a:lnTo>
                  <a:lnTo>
                    <a:pt x="413990" y="565350"/>
                  </a:lnTo>
                  <a:lnTo>
                    <a:pt x="408594" y="584396"/>
                  </a:lnTo>
                  <a:lnTo>
                    <a:pt x="403515" y="602808"/>
                  </a:lnTo>
                  <a:lnTo>
                    <a:pt x="399071" y="621536"/>
                  </a:lnTo>
                  <a:lnTo>
                    <a:pt x="394944" y="640582"/>
                  </a:lnTo>
                  <a:lnTo>
                    <a:pt x="391452" y="659946"/>
                  </a:lnTo>
                  <a:lnTo>
                    <a:pt x="388595" y="679309"/>
                  </a:lnTo>
                  <a:lnTo>
                    <a:pt x="386373" y="699308"/>
                  </a:lnTo>
                  <a:lnTo>
                    <a:pt x="384469" y="718988"/>
                  </a:lnTo>
                  <a:lnTo>
                    <a:pt x="383516" y="738987"/>
                  </a:lnTo>
                  <a:lnTo>
                    <a:pt x="596515" y="738987"/>
                  </a:lnTo>
                  <a:lnTo>
                    <a:pt x="597150" y="719306"/>
                  </a:lnTo>
                  <a:lnTo>
                    <a:pt x="598102" y="699308"/>
                  </a:lnTo>
                  <a:lnTo>
                    <a:pt x="599054" y="680262"/>
                  </a:lnTo>
                  <a:lnTo>
                    <a:pt x="600641" y="660581"/>
                  </a:lnTo>
                  <a:lnTo>
                    <a:pt x="602229" y="641535"/>
                  </a:lnTo>
                  <a:lnTo>
                    <a:pt x="604451" y="622488"/>
                  </a:lnTo>
                  <a:lnTo>
                    <a:pt x="606673" y="603760"/>
                  </a:lnTo>
                  <a:lnTo>
                    <a:pt x="608577" y="585031"/>
                  </a:lnTo>
                  <a:lnTo>
                    <a:pt x="611752" y="566620"/>
                  </a:lnTo>
                  <a:lnTo>
                    <a:pt x="614608" y="548526"/>
                  </a:lnTo>
                  <a:lnTo>
                    <a:pt x="618100" y="530433"/>
                  </a:lnTo>
                  <a:lnTo>
                    <a:pt x="621592" y="512656"/>
                  </a:lnTo>
                  <a:lnTo>
                    <a:pt x="625401" y="495197"/>
                  </a:lnTo>
                  <a:lnTo>
                    <a:pt x="629528" y="477738"/>
                  </a:lnTo>
                  <a:lnTo>
                    <a:pt x="633654" y="460280"/>
                  </a:lnTo>
                  <a:lnTo>
                    <a:pt x="638099" y="443773"/>
                  </a:lnTo>
                  <a:lnTo>
                    <a:pt x="467954" y="443773"/>
                  </a:lnTo>
                  <a:close/>
                  <a:moveTo>
                    <a:pt x="1306615" y="168557"/>
                  </a:moveTo>
                  <a:lnTo>
                    <a:pt x="1314234" y="178715"/>
                  </a:lnTo>
                  <a:lnTo>
                    <a:pt x="1322487" y="189826"/>
                  </a:lnTo>
                  <a:lnTo>
                    <a:pt x="1329788" y="200936"/>
                  </a:lnTo>
                  <a:lnTo>
                    <a:pt x="1337406" y="212046"/>
                  </a:lnTo>
                  <a:lnTo>
                    <a:pt x="1345025" y="223791"/>
                  </a:lnTo>
                  <a:lnTo>
                    <a:pt x="1352326" y="235536"/>
                  </a:lnTo>
                  <a:lnTo>
                    <a:pt x="1359309" y="247916"/>
                  </a:lnTo>
                  <a:lnTo>
                    <a:pt x="1365975" y="260613"/>
                  </a:lnTo>
                  <a:lnTo>
                    <a:pt x="1372959" y="272993"/>
                  </a:lnTo>
                  <a:lnTo>
                    <a:pt x="1379308" y="286326"/>
                  </a:lnTo>
                  <a:lnTo>
                    <a:pt x="1385656" y="299658"/>
                  </a:lnTo>
                  <a:lnTo>
                    <a:pt x="1391688" y="312990"/>
                  </a:lnTo>
                  <a:lnTo>
                    <a:pt x="1398036" y="326957"/>
                  </a:lnTo>
                  <a:lnTo>
                    <a:pt x="1403433" y="340924"/>
                  </a:lnTo>
                  <a:lnTo>
                    <a:pt x="1409464" y="355209"/>
                  </a:lnTo>
                  <a:lnTo>
                    <a:pt x="1414543" y="369811"/>
                  </a:lnTo>
                  <a:lnTo>
                    <a:pt x="1559293" y="369811"/>
                  </a:lnTo>
                  <a:lnTo>
                    <a:pt x="1546913" y="353939"/>
                  </a:lnTo>
                  <a:lnTo>
                    <a:pt x="1533581" y="338067"/>
                  </a:lnTo>
                  <a:lnTo>
                    <a:pt x="1520248" y="322831"/>
                  </a:lnTo>
                  <a:lnTo>
                    <a:pt x="1505964" y="308229"/>
                  </a:lnTo>
                  <a:lnTo>
                    <a:pt x="1491679" y="293627"/>
                  </a:lnTo>
                  <a:lnTo>
                    <a:pt x="1476760" y="280294"/>
                  </a:lnTo>
                  <a:lnTo>
                    <a:pt x="1461523" y="266645"/>
                  </a:lnTo>
                  <a:lnTo>
                    <a:pt x="1445969" y="253630"/>
                  </a:lnTo>
                  <a:lnTo>
                    <a:pt x="1429780" y="240932"/>
                  </a:lnTo>
                  <a:lnTo>
                    <a:pt x="1412956" y="229187"/>
                  </a:lnTo>
                  <a:lnTo>
                    <a:pt x="1396132" y="217760"/>
                  </a:lnTo>
                  <a:lnTo>
                    <a:pt x="1378673" y="206650"/>
                  </a:lnTo>
                  <a:lnTo>
                    <a:pt x="1361531" y="196492"/>
                  </a:lnTo>
                  <a:lnTo>
                    <a:pt x="1343438" y="186651"/>
                  </a:lnTo>
                  <a:lnTo>
                    <a:pt x="1325026" y="177128"/>
                  </a:lnTo>
                  <a:lnTo>
                    <a:pt x="1306615" y="168557"/>
                  </a:lnTo>
                  <a:close/>
                  <a:moveTo>
                    <a:pt x="770151" y="168557"/>
                  </a:moveTo>
                  <a:lnTo>
                    <a:pt x="751423" y="177128"/>
                  </a:lnTo>
                  <a:lnTo>
                    <a:pt x="733329" y="186651"/>
                  </a:lnTo>
                  <a:lnTo>
                    <a:pt x="715235" y="196492"/>
                  </a:lnTo>
                  <a:lnTo>
                    <a:pt x="697459" y="206650"/>
                  </a:lnTo>
                  <a:lnTo>
                    <a:pt x="680317" y="217760"/>
                  </a:lnTo>
                  <a:lnTo>
                    <a:pt x="663176" y="229187"/>
                  </a:lnTo>
                  <a:lnTo>
                    <a:pt x="646669" y="240932"/>
                  </a:lnTo>
                  <a:lnTo>
                    <a:pt x="630798" y="253630"/>
                  </a:lnTo>
                  <a:lnTo>
                    <a:pt x="614926" y="266645"/>
                  </a:lnTo>
                  <a:lnTo>
                    <a:pt x="599372" y="280294"/>
                  </a:lnTo>
                  <a:lnTo>
                    <a:pt x="584770" y="293627"/>
                  </a:lnTo>
                  <a:lnTo>
                    <a:pt x="570485" y="308229"/>
                  </a:lnTo>
                  <a:lnTo>
                    <a:pt x="556518" y="322831"/>
                  </a:lnTo>
                  <a:lnTo>
                    <a:pt x="542868" y="338067"/>
                  </a:lnTo>
                  <a:lnTo>
                    <a:pt x="529536" y="353939"/>
                  </a:lnTo>
                  <a:lnTo>
                    <a:pt x="516839" y="369811"/>
                  </a:lnTo>
                  <a:lnTo>
                    <a:pt x="661906" y="369811"/>
                  </a:lnTo>
                  <a:lnTo>
                    <a:pt x="667303" y="355209"/>
                  </a:lnTo>
                  <a:lnTo>
                    <a:pt x="673016" y="340924"/>
                  </a:lnTo>
                  <a:lnTo>
                    <a:pt x="678730" y="326957"/>
                  </a:lnTo>
                  <a:lnTo>
                    <a:pt x="684761" y="312990"/>
                  </a:lnTo>
                  <a:lnTo>
                    <a:pt x="690793" y="299658"/>
                  </a:lnTo>
                  <a:lnTo>
                    <a:pt x="697141" y="286326"/>
                  </a:lnTo>
                  <a:lnTo>
                    <a:pt x="703808" y="272993"/>
                  </a:lnTo>
                  <a:lnTo>
                    <a:pt x="710474" y="260613"/>
                  </a:lnTo>
                  <a:lnTo>
                    <a:pt x="717457" y="247916"/>
                  </a:lnTo>
                  <a:lnTo>
                    <a:pt x="724441" y="235536"/>
                  </a:lnTo>
                  <a:lnTo>
                    <a:pt x="731424" y="223791"/>
                  </a:lnTo>
                  <a:lnTo>
                    <a:pt x="738725" y="212046"/>
                  </a:lnTo>
                  <a:lnTo>
                    <a:pt x="746661" y="200936"/>
                  </a:lnTo>
                  <a:lnTo>
                    <a:pt x="754280" y="189826"/>
                  </a:lnTo>
                  <a:lnTo>
                    <a:pt x="762215" y="178715"/>
                  </a:lnTo>
                  <a:lnTo>
                    <a:pt x="770151" y="168557"/>
                  </a:lnTo>
                  <a:close/>
                  <a:moveTo>
                    <a:pt x="1074888" y="112372"/>
                  </a:moveTo>
                  <a:lnTo>
                    <a:pt x="1074888" y="369811"/>
                  </a:lnTo>
                  <a:lnTo>
                    <a:pt x="1333597" y="369811"/>
                  </a:lnTo>
                  <a:lnTo>
                    <a:pt x="1324392" y="347908"/>
                  </a:lnTo>
                  <a:lnTo>
                    <a:pt x="1314551" y="326640"/>
                  </a:lnTo>
                  <a:lnTo>
                    <a:pt x="1304393" y="306324"/>
                  </a:lnTo>
                  <a:lnTo>
                    <a:pt x="1293600" y="286326"/>
                  </a:lnTo>
                  <a:lnTo>
                    <a:pt x="1282490" y="267597"/>
                  </a:lnTo>
                  <a:lnTo>
                    <a:pt x="1271063" y="249503"/>
                  </a:lnTo>
                  <a:lnTo>
                    <a:pt x="1259318" y="232362"/>
                  </a:lnTo>
                  <a:lnTo>
                    <a:pt x="1247255" y="215538"/>
                  </a:lnTo>
                  <a:lnTo>
                    <a:pt x="1234558" y="199983"/>
                  </a:lnTo>
                  <a:lnTo>
                    <a:pt x="1221860" y="185699"/>
                  </a:lnTo>
                  <a:lnTo>
                    <a:pt x="1215194" y="178715"/>
                  </a:lnTo>
                  <a:lnTo>
                    <a:pt x="1208528" y="172049"/>
                  </a:lnTo>
                  <a:lnTo>
                    <a:pt x="1201862" y="165383"/>
                  </a:lnTo>
                  <a:lnTo>
                    <a:pt x="1194878" y="159352"/>
                  </a:lnTo>
                  <a:lnTo>
                    <a:pt x="1188212" y="153321"/>
                  </a:lnTo>
                  <a:lnTo>
                    <a:pt x="1181229" y="147924"/>
                  </a:lnTo>
                  <a:lnTo>
                    <a:pt x="1174245" y="142210"/>
                  </a:lnTo>
                  <a:lnTo>
                    <a:pt x="1167262" y="137131"/>
                  </a:lnTo>
                  <a:lnTo>
                    <a:pt x="1159961" y="132370"/>
                  </a:lnTo>
                  <a:lnTo>
                    <a:pt x="1152977" y="127608"/>
                  </a:lnTo>
                  <a:lnTo>
                    <a:pt x="1145359" y="123164"/>
                  </a:lnTo>
                  <a:lnTo>
                    <a:pt x="1138058" y="119038"/>
                  </a:lnTo>
                  <a:lnTo>
                    <a:pt x="1122503" y="116816"/>
                  </a:lnTo>
                  <a:lnTo>
                    <a:pt x="1106632" y="114911"/>
                  </a:lnTo>
                  <a:lnTo>
                    <a:pt x="1090760" y="113641"/>
                  </a:lnTo>
                  <a:lnTo>
                    <a:pt x="1074888" y="112372"/>
                  </a:lnTo>
                  <a:close/>
                  <a:moveTo>
                    <a:pt x="1001243" y="112372"/>
                  </a:moveTo>
                  <a:lnTo>
                    <a:pt x="985372" y="113641"/>
                  </a:lnTo>
                  <a:lnTo>
                    <a:pt x="969500" y="114911"/>
                  </a:lnTo>
                  <a:lnTo>
                    <a:pt x="953628" y="116816"/>
                  </a:lnTo>
                  <a:lnTo>
                    <a:pt x="938391" y="119038"/>
                  </a:lnTo>
                  <a:lnTo>
                    <a:pt x="930773" y="123164"/>
                  </a:lnTo>
                  <a:lnTo>
                    <a:pt x="923789" y="127608"/>
                  </a:lnTo>
                  <a:lnTo>
                    <a:pt x="916488" y="132370"/>
                  </a:lnTo>
                  <a:lnTo>
                    <a:pt x="909505" y="137131"/>
                  </a:lnTo>
                  <a:lnTo>
                    <a:pt x="902204" y="142210"/>
                  </a:lnTo>
                  <a:lnTo>
                    <a:pt x="895220" y="147924"/>
                  </a:lnTo>
                  <a:lnTo>
                    <a:pt x="888554" y="153321"/>
                  </a:lnTo>
                  <a:lnTo>
                    <a:pt x="881571" y="159352"/>
                  </a:lnTo>
                  <a:lnTo>
                    <a:pt x="874587" y="165383"/>
                  </a:lnTo>
                  <a:lnTo>
                    <a:pt x="867921" y="172049"/>
                  </a:lnTo>
                  <a:lnTo>
                    <a:pt x="861255" y="178715"/>
                  </a:lnTo>
                  <a:lnTo>
                    <a:pt x="854589" y="185699"/>
                  </a:lnTo>
                  <a:lnTo>
                    <a:pt x="841574" y="199983"/>
                  </a:lnTo>
                  <a:lnTo>
                    <a:pt x="829194" y="215538"/>
                  </a:lnTo>
                  <a:lnTo>
                    <a:pt x="817132" y="232362"/>
                  </a:lnTo>
                  <a:lnTo>
                    <a:pt x="805069" y="249503"/>
                  </a:lnTo>
                  <a:lnTo>
                    <a:pt x="793641" y="267597"/>
                  </a:lnTo>
                  <a:lnTo>
                    <a:pt x="782849" y="286326"/>
                  </a:lnTo>
                  <a:lnTo>
                    <a:pt x="772056" y="306324"/>
                  </a:lnTo>
                  <a:lnTo>
                    <a:pt x="762215" y="326640"/>
                  </a:lnTo>
                  <a:lnTo>
                    <a:pt x="752058" y="347908"/>
                  </a:lnTo>
                  <a:lnTo>
                    <a:pt x="742852" y="369811"/>
                  </a:lnTo>
                  <a:lnTo>
                    <a:pt x="1001243" y="369811"/>
                  </a:lnTo>
                  <a:lnTo>
                    <a:pt x="1001243" y="112372"/>
                  </a:lnTo>
                  <a:close/>
                  <a:moveTo>
                    <a:pt x="1018702" y="0"/>
                  </a:moveTo>
                  <a:lnTo>
                    <a:pt x="1038066" y="0"/>
                  </a:lnTo>
                  <a:lnTo>
                    <a:pt x="1058064" y="0"/>
                  </a:lnTo>
                  <a:lnTo>
                    <a:pt x="1077745" y="635"/>
                  </a:lnTo>
                  <a:lnTo>
                    <a:pt x="1097109" y="2222"/>
                  </a:lnTo>
                  <a:lnTo>
                    <a:pt x="1116790" y="4127"/>
                  </a:lnTo>
                  <a:lnTo>
                    <a:pt x="1135836" y="6349"/>
                  </a:lnTo>
                  <a:lnTo>
                    <a:pt x="1154882" y="8888"/>
                  </a:lnTo>
                  <a:lnTo>
                    <a:pt x="1173928" y="11745"/>
                  </a:lnTo>
                  <a:lnTo>
                    <a:pt x="1192656" y="15554"/>
                  </a:lnTo>
                  <a:lnTo>
                    <a:pt x="1211067" y="19363"/>
                  </a:lnTo>
                  <a:lnTo>
                    <a:pt x="1229479" y="23807"/>
                  </a:lnTo>
                  <a:lnTo>
                    <a:pt x="1247890" y="29204"/>
                  </a:lnTo>
                  <a:lnTo>
                    <a:pt x="1265984" y="34283"/>
                  </a:lnTo>
                  <a:lnTo>
                    <a:pt x="1284077" y="39997"/>
                  </a:lnTo>
                  <a:lnTo>
                    <a:pt x="1301854" y="46345"/>
                  </a:lnTo>
                  <a:lnTo>
                    <a:pt x="1318995" y="53011"/>
                  </a:lnTo>
                  <a:lnTo>
                    <a:pt x="1336454" y="59995"/>
                  </a:lnTo>
                  <a:lnTo>
                    <a:pt x="1353278" y="67931"/>
                  </a:lnTo>
                  <a:lnTo>
                    <a:pt x="1370420" y="75549"/>
                  </a:lnTo>
                  <a:lnTo>
                    <a:pt x="1386926" y="84120"/>
                  </a:lnTo>
                  <a:lnTo>
                    <a:pt x="1403433" y="92373"/>
                  </a:lnTo>
                  <a:lnTo>
                    <a:pt x="1419622" y="101579"/>
                  </a:lnTo>
                  <a:lnTo>
                    <a:pt x="1435494" y="110784"/>
                  </a:lnTo>
                  <a:lnTo>
                    <a:pt x="1451365" y="120942"/>
                  </a:lnTo>
                  <a:lnTo>
                    <a:pt x="1466602" y="131100"/>
                  </a:lnTo>
                  <a:lnTo>
                    <a:pt x="1482156" y="141576"/>
                  </a:lnTo>
                  <a:lnTo>
                    <a:pt x="1496758" y="152686"/>
                  </a:lnTo>
                  <a:lnTo>
                    <a:pt x="1511360" y="163796"/>
                  </a:lnTo>
                  <a:lnTo>
                    <a:pt x="1525962" y="175224"/>
                  </a:lnTo>
                  <a:lnTo>
                    <a:pt x="1539929" y="187286"/>
                  </a:lnTo>
                  <a:lnTo>
                    <a:pt x="1553579" y="199349"/>
                  </a:lnTo>
                  <a:lnTo>
                    <a:pt x="1567229" y="212046"/>
                  </a:lnTo>
                  <a:lnTo>
                    <a:pt x="1579926" y="224743"/>
                  </a:lnTo>
                  <a:lnTo>
                    <a:pt x="1592941" y="237758"/>
                  </a:lnTo>
                  <a:lnTo>
                    <a:pt x="1605638" y="251408"/>
                  </a:lnTo>
                  <a:lnTo>
                    <a:pt x="1617701" y="265057"/>
                  </a:lnTo>
                  <a:lnTo>
                    <a:pt x="1629763" y="279025"/>
                  </a:lnTo>
                  <a:lnTo>
                    <a:pt x="1641191" y="293309"/>
                  </a:lnTo>
                  <a:lnTo>
                    <a:pt x="1652618" y="308229"/>
                  </a:lnTo>
                  <a:lnTo>
                    <a:pt x="1663411" y="323148"/>
                  </a:lnTo>
                  <a:lnTo>
                    <a:pt x="1674204" y="338385"/>
                  </a:lnTo>
                  <a:lnTo>
                    <a:pt x="1684044" y="353939"/>
                  </a:lnTo>
                  <a:lnTo>
                    <a:pt x="1693885" y="369493"/>
                  </a:lnTo>
                  <a:lnTo>
                    <a:pt x="1703091" y="385365"/>
                  </a:lnTo>
                  <a:lnTo>
                    <a:pt x="1712296" y="401554"/>
                  </a:lnTo>
                  <a:lnTo>
                    <a:pt x="1720867" y="418061"/>
                  </a:lnTo>
                  <a:lnTo>
                    <a:pt x="1729438" y="434567"/>
                  </a:lnTo>
                  <a:lnTo>
                    <a:pt x="1737056" y="451709"/>
                  </a:lnTo>
                  <a:lnTo>
                    <a:pt x="1744992" y="468533"/>
                  </a:lnTo>
                  <a:lnTo>
                    <a:pt x="1751976" y="485992"/>
                  </a:lnTo>
                  <a:lnTo>
                    <a:pt x="1758324" y="503133"/>
                  </a:lnTo>
                  <a:lnTo>
                    <a:pt x="1764673" y="520910"/>
                  </a:lnTo>
                  <a:lnTo>
                    <a:pt x="1770704" y="539003"/>
                  </a:lnTo>
                  <a:lnTo>
                    <a:pt x="1775783" y="557097"/>
                  </a:lnTo>
                  <a:lnTo>
                    <a:pt x="1780862" y="575508"/>
                  </a:lnTo>
                  <a:lnTo>
                    <a:pt x="1785306" y="593919"/>
                  </a:lnTo>
                  <a:lnTo>
                    <a:pt x="1789433" y="612331"/>
                  </a:lnTo>
                  <a:lnTo>
                    <a:pt x="1793242" y="631059"/>
                  </a:lnTo>
                  <a:lnTo>
                    <a:pt x="1796099" y="650423"/>
                  </a:lnTo>
                  <a:lnTo>
                    <a:pt x="1798956" y="669151"/>
                  </a:lnTo>
                  <a:lnTo>
                    <a:pt x="1801178" y="688515"/>
                  </a:lnTo>
                  <a:lnTo>
                    <a:pt x="1802765" y="707878"/>
                  </a:lnTo>
                  <a:lnTo>
                    <a:pt x="1804035" y="727242"/>
                  </a:lnTo>
                  <a:lnTo>
                    <a:pt x="1804987" y="746923"/>
                  </a:lnTo>
                  <a:lnTo>
                    <a:pt x="1804987" y="766921"/>
                  </a:lnTo>
                  <a:lnTo>
                    <a:pt x="1804987" y="786285"/>
                  </a:lnTo>
                  <a:lnTo>
                    <a:pt x="1804035" y="806283"/>
                  </a:lnTo>
                  <a:lnTo>
                    <a:pt x="1802765" y="825646"/>
                  </a:lnTo>
                  <a:lnTo>
                    <a:pt x="1801178" y="845010"/>
                  </a:lnTo>
                  <a:lnTo>
                    <a:pt x="1798956" y="864056"/>
                  </a:lnTo>
                  <a:lnTo>
                    <a:pt x="1796099" y="883419"/>
                  </a:lnTo>
                  <a:lnTo>
                    <a:pt x="1793242" y="902465"/>
                  </a:lnTo>
                  <a:lnTo>
                    <a:pt x="1789433" y="921194"/>
                  </a:lnTo>
                  <a:lnTo>
                    <a:pt x="1785306" y="939605"/>
                  </a:lnTo>
                  <a:lnTo>
                    <a:pt x="1780862" y="958016"/>
                  </a:lnTo>
                  <a:lnTo>
                    <a:pt x="1775783" y="976428"/>
                  </a:lnTo>
                  <a:lnTo>
                    <a:pt x="1770704" y="994521"/>
                  </a:lnTo>
                  <a:lnTo>
                    <a:pt x="1764673" y="1012298"/>
                  </a:lnTo>
                  <a:lnTo>
                    <a:pt x="1758324" y="1030074"/>
                  </a:lnTo>
                  <a:lnTo>
                    <a:pt x="1751976" y="1047851"/>
                  </a:lnTo>
                  <a:lnTo>
                    <a:pt x="1744992" y="1064992"/>
                  </a:lnTo>
                  <a:lnTo>
                    <a:pt x="1737056" y="1082134"/>
                  </a:lnTo>
                  <a:lnTo>
                    <a:pt x="1729438" y="1098958"/>
                  </a:lnTo>
                  <a:lnTo>
                    <a:pt x="1720867" y="1115464"/>
                  </a:lnTo>
                  <a:lnTo>
                    <a:pt x="1712296" y="1132288"/>
                  </a:lnTo>
                  <a:lnTo>
                    <a:pt x="1703091" y="1147843"/>
                  </a:lnTo>
                  <a:lnTo>
                    <a:pt x="1693885" y="1164349"/>
                  </a:lnTo>
                  <a:lnTo>
                    <a:pt x="1684044" y="1179586"/>
                  </a:lnTo>
                  <a:lnTo>
                    <a:pt x="1674204" y="1195140"/>
                  </a:lnTo>
                  <a:lnTo>
                    <a:pt x="1663411" y="1210377"/>
                  </a:lnTo>
                  <a:lnTo>
                    <a:pt x="1652618" y="1225297"/>
                  </a:lnTo>
                  <a:lnTo>
                    <a:pt x="1641191" y="1239898"/>
                  </a:lnTo>
                  <a:lnTo>
                    <a:pt x="1629763" y="1254183"/>
                  </a:lnTo>
                  <a:lnTo>
                    <a:pt x="1617701" y="1268150"/>
                  </a:lnTo>
                  <a:lnTo>
                    <a:pt x="1605638" y="1282117"/>
                  </a:lnTo>
                  <a:lnTo>
                    <a:pt x="1592941" y="1295449"/>
                  </a:lnTo>
                  <a:lnTo>
                    <a:pt x="1579926" y="1308782"/>
                  </a:lnTo>
                  <a:lnTo>
                    <a:pt x="1567229" y="1321797"/>
                  </a:lnTo>
                  <a:lnTo>
                    <a:pt x="1553579" y="1334176"/>
                  </a:lnTo>
                  <a:lnTo>
                    <a:pt x="1539929" y="1346239"/>
                  </a:lnTo>
                  <a:lnTo>
                    <a:pt x="1525962" y="1357984"/>
                  </a:lnTo>
                  <a:lnTo>
                    <a:pt x="1511360" y="1370047"/>
                  </a:lnTo>
                  <a:lnTo>
                    <a:pt x="1496758" y="1381157"/>
                  </a:lnTo>
                  <a:lnTo>
                    <a:pt x="1482156" y="1391949"/>
                  </a:lnTo>
                  <a:lnTo>
                    <a:pt x="1466602" y="1402425"/>
                  </a:lnTo>
                  <a:lnTo>
                    <a:pt x="1451365" y="1412583"/>
                  </a:lnTo>
                  <a:lnTo>
                    <a:pt x="1435494" y="1422423"/>
                  </a:lnTo>
                  <a:lnTo>
                    <a:pt x="1419622" y="1431946"/>
                  </a:lnTo>
                  <a:lnTo>
                    <a:pt x="1403433" y="1441152"/>
                  </a:lnTo>
                  <a:lnTo>
                    <a:pt x="1386926" y="1449723"/>
                  </a:lnTo>
                  <a:lnTo>
                    <a:pt x="1370420" y="1457976"/>
                  </a:lnTo>
                  <a:lnTo>
                    <a:pt x="1353278" y="1465912"/>
                  </a:lnTo>
                  <a:lnTo>
                    <a:pt x="1336454" y="1473213"/>
                  </a:lnTo>
                  <a:lnTo>
                    <a:pt x="1318995" y="1480196"/>
                  </a:lnTo>
                  <a:lnTo>
                    <a:pt x="1301854" y="1487180"/>
                  </a:lnTo>
                  <a:lnTo>
                    <a:pt x="1284077" y="1493528"/>
                  </a:lnTo>
                  <a:lnTo>
                    <a:pt x="1265984" y="1498925"/>
                  </a:lnTo>
                  <a:lnTo>
                    <a:pt x="1247890" y="1504639"/>
                  </a:lnTo>
                  <a:lnTo>
                    <a:pt x="1229479" y="1509400"/>
                  </a:lnTo>
                  <a:lnTo>
                    <a:pt x="1211067" y="1514162"/>
                  </a:lnTo>
                  <a:lnTo>
                    <a:pt x="1192656" y="1518288"/>
                  </a:lnTo>
                  <a:lnTo>
                    <a:pt x="1173928" y="1521463"/>
                  </a:lnTo>
                  <a:lnTo>
                    <a:pt x="1154882" y="1524637"/>
                  </a:lnTo>
                  <a:lnTo>
                    <a:pt x="1135836" y="1527494"/>
                  </a:lnTo>
                  <a:lnTo>
                    <a:pt x="1116790" y="1529716"/>
                  </a:lnTo>
                  <a:lnTo>
                    <a:pt x="1097109" y="1531303"/>
                  </a:lnTo>
                  <a:lnTo>
                    <a:pt x="1077745" y="1532573"/>
                  </a:lnTo>
                  <a:lnTo>
                    <a:pt x="1058064" y="1533208"/>
                  </a:lnTo>
                  <a:lnTo>
                    <a:pt x="1038066" y="1533525"/>
                  </a:lnTo>
                  <a:lnTo>
                    <a:pt x="1018702" y="1533208"/>
                  </a:lnTo>
                  <a:lnTo>
                    <a:pt x="998704" y="1532573"/>
                  </a:lnTo>
                  <a:lnTo>
                    <a:pt x="979340" y="1531303"/>
                  </a:lnTo>
                  <a:lnTo>
                    <a:pt x="959977" y="1529716"/>
                  </a:lnTo>
                  <a:lnTo>
                    <a:pt x="940931" y="1527494"/>
                  </a:lnTo>
                  <a:lnTo>
                    <a:pt x="921567" y="1524637"/>
                  </a:lnTo>
                  <a:lnTo>
                    <a:pt x="902839" y="1521463"/>
                  </a:lnTo>
                  <a:lnTo>
                    <a:pt x="884110" y="1518288"/>
                  </a:lnTo>
                  <a:lnTo>
                    <a:pt x="865382" y="1514162"/>
                  </a:lnTo>
                  <a:lnTo>
                    <a:pt x="846970" y="1509400"/>
                  </a:lnTo>
                  <a:lnTo>
                    <a:pt x="828559" y="1504639"/>
                  </a:lnTo>
                  <a:lnTo>
                    <a:pt x="810465" y="1498925"/>
                  </a:lnTo>
                  <a:lnTo>
                    <a:pt x="792689" y="1493528"/>
                  </a:lnTo>
                  <a:lnTo>
                    <a:pt x="774913" y="1487180"/>
                  </a:lnTo>
                  <a:lnTo>
                    <a:pt x="757136" y="1480196"/>
                  </a:lnTo>
                  <a:lnTo>
                    <a:pt x="739995" y="1473213"/>
                  </a:lnTo>
                  <a:lnTo>
                    <a:pt x="722854" y="1465912"/>
                  </a:lnTo>
                  <a:lnTo>
                    <a:pt x="706030" y="1457976"/>
                  </a:lnTo>
                  <a:lnTo>
                    <a:pt x="689523" y="1449723"/>
                  </a:lnTo>
                  <a:lnTo>
                    <a:pt x="673334" y="1441152"/>
                  </a:lnTo>
                  <a:lnTo>
                    <a:pt x="657145" y="1431946"/>
                  </a:lnTo>
                  <a:lnTo>
                    <a:pt x="640956" y="1422423"/>
                  </a:lnTo>
                  <a:lnTo>
                    <a:pt x="625401" y="1412583"/>
                  </a:lnTo>
                  <a:lnTo>
                    <a:pt x="609847" y="1402425"/>
                  </a:lnTo>
                  <a:lnTo>
                    <a:pt x="594610" y="1391949"/>
                  </a:lnTo>
                  <a:lnTo>
                    <a:pt x="579691" y="1381157"/>
                  </a:lnTo>
                  <a:lnTo>
                    <a:pt x="565089" y="1370047"/>
                  </a:lnTo>
                  <a:lnTo>
                    <a:pt x="550804" y="1357984"/>
                  </a:lnTo>
                  <a:lnTo>
                    <a:pt x="536837" y="1346239"/>
                  </a:lnTo>
                  <a:lnTo>
                    <a:pt x="522870" y="1334176"/>
                  </a:lnTo>
                  <a:lnTo>
                    <a:pt x="509538" y="1321797"/>
                  </a:lnTo>
                  <a:lnTo>
                    <a:pt x="496205" y="1308782"/>
                  </a:lnTo>
                  <a:lnTo>
                    <a:pt x="483508" y="1295449"/>
                  </a:lnTo>
                  <a:lnTo>
                    <a:pt x="470811" y="1282117"/>
                  </a:lnTo>
                  <a:lnTo>
                    <a:pt x="458748" y="1268150"/>
                  </a:lnTo>
                  <a:lnTo>
                    <a:pt x="447003" y="1254183"/>
                  </a:lnTo>
                  <a:lnTo>
                    <a:pt x="435258" y="1239898"/>
                  </a:lnTo>
                  <a:lnTo>
                    <a:pt x="424148" y="1225297"/>
                  </a:lnTo>
                  <a:lnTo>
                    <a:pt x="413038" y="1210377"/>
                  </a:lnTo>
                  <a:lnTo>
                    <a:pt x="402562" y="1195140"/>
                  </a:lnTo>
                  <a:lnTo>
                    <a:pt x="392404" y="1179586"/>
                  </a:lnTo>
                  <a:lnTo>
                    <a:pt x="382881" y="1164349"/>
                  </a:lnTo>
                  <a:lnTo>
                    <a:pt x="373041" y="1147843"/>
                  </a:lnTo>
                  <a:lnTo>
                    <a:pt x="364470" y="1132288"/>
                  </a:lnTo>
                  <a:lnTo>
                    <a:pt x="355582" y="1115464"/>
                  </a:lnTo>
                  <a:lnTo>
                    <a:pt x="347329" y="1098958"/>
                  </a:lnTo>
                  <a:lnTo>
                    <a:pt x="339393" y="1082134"/>
                  </a:lnTo>
                  <a:lnTo>
                    <a:pt x="331775" y="1064992"/>
                  </a:lnTo>
                  <a:lnTo>
                    <a:pt x="324791" y="1047851"/>
                  </a:lnTo>
                  <a:lnTo>
                    <a:pt x="318125" y="1030074"/>
                  </a:lnTo>
                  <a:lnTo>
                    <a:pt x="312094" y="1012298"/>
                  </a:lnTo>
                  <a:lnTo>
                    <a:pt x="306062" y="994521"/>
                  </a:lnTo>
                  <a:lnTo>
                    <a:pt x="300666" y="976428"/>
                  </a:lnTo>
                  <a:lnTo>
                    <a:pt x="295904" y="958016"/>
                  </a:lnTo>
                  <a:lnTo>
                    <a:pt x="290825" y="939605"/>
                  </a:lnTo>
                  <a:lnTo>
                    <a:pt x="287016" y="921194"/>
                  </a:lnTo>
                  <a:lnTo>
                    <a:pt x="283525" y="902465"/>
                  </a:lnTo>
                  <a:lnTo>
                    <a:pt x="280350" y="883419"/>
                  </a:lnTo>
                  <a:lnTo>
                    <a:pt x="277811" y="864056"/>
                  </a:lnTo>
                  <a:lnTo>
                    <a:pt x="275589" y="845010"/>
                  </a:lnTo>
                  <a:lnTo>
                    <a:pt x="273684" y="825646"/>
                  </a:lnTo>
                  <a:lnTo>
                    <a:pt x="272414" y="806283"/>
                  </a:lnTo>
                  <a:lnTo>
                    <a:pt x="271779" y="786285"/>
                  </a:lnTo>
                  <a:lnTo>
                    <a:pt x="271462" y="766921"/>
                  </a:lnTo>
                  <a:lnTo>
                    <a:pt x="271779" y="746923"/>
                  </a:lnTo>
                  <a:lnTo>
                    <a:pt x="272414" y="727242"/>
                  </a:lnTo>
                  <a:lnTo>
                    <a:pt x="273684" y="707878"/>
                  </a:lnTo>
                  <a:lnTo>
                    <a:pt x="275589" y="688515"/>
                  </a:lnTo>
                  <a:lnTo>
                    <a:pt x="277811" y="669151"/>
                  </a:lnTo>
                  <a:lnTo>
                    <a:pt x="280350" y="650423"/>
                  </a:lnTo>
                  <a:lnTo>
                    <a:pt x="283525" y="631059"/>
                  </a:lnTo>
                  <a:lnTo>
                    <a:pt x="287016" y="612331"/>
                  </a:lnTo>
                  <a:lnTo>
                    <a:pt x="290825" y="593919"/>
                  </a:lnTo>
                  <a:lnTo>
                    <a:pt x="295904" y="575508"/>
                  </a:lnTo>
                  <a:lnTo>
                    <a:pt x="300666" y="557097"/>
                  </a:lnTo>
                  <a:lnTo>
                    <a:pt x="306062" y="539003"/>
                  </a:lnTo>
                  <a:lnTo>
                    <a:pt x="312094" y="520910"/>
                  </a:lnTo>
                  <a:lnTo>
                    <a:pt x="318125" y="503133"/>
                  </a:lnTo>
                  <a:lnTo>
                    <a:pt x="324791" y="485992"/>
                  </a:lnTo>
                  <a:lnTo>
                    <a:pt x="331775" y="468533"/>
                  </a:lnTo>
                  <a:lnTo>
                    <a:pt x="339393" y="451709"/>
                  </a:lnTo>
                  <a:lnTo>
                    <a:pt x="347329" y="434567"/>
                  </a:lnTo>
                  <a:lnTo>
                    <a:pt x="355582" y="418061"/>
                  </a:lnTo>
                  <a:lnTo>
                    <a:pt x="364470" y="401554"/>
                  </a:lnTo>
                  <a:lnTo>
                    <a:pt x="373041" y="385365"/>
                  </a:lnTo>
                  <a:lnTo>
                    <a:pt x="382881" y="369493"/>
                  </a:lnTo>
                  <a:lnTo>
                    <a:pt x="392404" y="353939"/>
                  </a:lnTo>
                  <a:lnTo>
                    <a:pt x="402562" y="338385"/>
                  </a:lnTo>
                  <a:lnTo>
                    <a:pt x="413038" y="323148"/>
                  </a:lnTo>
                  <a:lnTo>
                    <a:pt x="424148" y="308229"/>
                  </a:lnTo>
                  <a:lnTo>
                    <a:pt x="435258" y="293309"/>
                  </a:lnTo>
                  <a:lnTo>
                    <a:pt x="447003" y="279025"/>
                  </a:lnTo>
                  <a:lnTo>
                    <a:pt x="458748" y="265057"/>
                  </a:lnTo>
                  <a:lnTo>
                    <a:pt x="470811" y="251408"/>
                  </a:lnTo>
                  <a:lnTo>
                    <a:pt x="483508" y="237758"/>
                  </a:lnTo>
                  <a:lnTo>
                    <a:pt x="496205" y="224743"/>
                  </a:lnTo>
                  <a:lnTo>
                    <a:pt x="509538" y="212046"/>
                  </a:lnTo>
                  <a:lnTo>
                    <a:pt x="522870" y="199349"/>
                  </a:lnTo>
                  <a:lnTo>
                    <a:pt x="536837" y="187286"/>
                  </a:lnTo>
                  <a:lnTo>
                    <a:pt x="550804" y="175224"/>
                  </a:lnTo>
                  <a:lnTo>
                    <a:pt x="565089" y="163796"/>
                  </a:lnTo>
                  <a:lnTo>
                    <a:pt x="579691" y="152686"/>
                  </a:lnTo>
                  <a:lnTo>
                    <a:pt x="594610" y="141576"/>
                  </a:lnTo>
                  <a:lnTo>
                    <a:pt x="609847" y="131100"/>
                  </a:lnTo>
                  <a:lnTo>
                    <a:pt x="625401" y="120942"/>
                  </a:lnTo>
                  <a:lnTo>
                    <a:pt x="640956" y="110784"/>
                  </a:lnTo>
                  <a:lnTo>
                    <a:pt x="657145" y="101579"/>
                  </a:lnTo>
                  <a:lnTo>
                    <a:pt x="673334" y="92373"/>
                  </a:lnTo>
                  <a:lnTo>
                    <a:pt x="689523" y="84120"/>
                  </a:lnTo>
                  <a:lnTo>
                    <a:pt x="706030" y="75549"/>
                  </a:lnTo>
                  <a:lnTo>
                    <a:pt x="722854" y="67931"/>
                  </a:lnTo>
                  <a:lnTo>
                    <a:pt x="739995" y="59995"/>
                  </a:lnTo>
                  <a:lnTo>
                    <a:pt x="757136" y="53011"/>
                  </a:lnTo>
                  <a:lnTo>
                    <a:pt x="774913" y="46345"/>
                  </a:lnTo>
                  <a:lnTo>
                    <a:pt x="792689" y="39997"/>
                  </a:lnTo>
                  <a:lnTo>
                    <a:pt x="810465" y="34283"/>
                  </a:lnTo>
                  <a:lnTo>
                    <a:pt x="828559" y="29204"/>
                  </a:lnTo>
                  <a:lnTo>
                    <a:pt x="846970" y="23807"/>
                  </a:lnTo>
                  <a:lnTo>
                    <a:pt x="865382" y="19363"/>
                  </a:lnTo>
                  <a:lnTo>
                    <a:pt x="884110" y="15554"/>
                  </a:lnTo>
                  <a:lnTo>
                    <a:pt x="902839" y="11745"/>
                  </a:lnTo>
                  <a:lnTo>
                    <a:pt x="921567" y="8888"/>
                  </a:lnTo>
                  <a:lnTo>
                    <a:pt x="940931" y="6349"/>
                  </a:lnTo>
                  <a:lnTo>
                    <a:pt x="959977" y="4127"/>
                  </a:lnTo>
                  <a:lnTo>
                    <a:pt x="979340" y="2222"/>
                  </a:lnTo>
                  <a:lnTo>
                    <a:pt x="998704" y="635"/>
                  </a:lnTo>
                  <a:lnTo>
                    <a:pt x="1018702"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38" name="TextBox 42"/>
            <p:cNvSpPr>
              <a:spLocks noChangeArrowheads="1"/>
            </p:cNvSpPr>
            <p:nvPr/>
          </p:nvSpPr>
          <p:spPr bwMode="auto">
            <a:xfrm>
              <a:off x="2127250" y="3467100"/>
              <a:ext cx="1978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点击添加文本</a:t>
              </a:r>
              <a:endParaRPr lang="zh-CN" altLang="en-US" sz="2800">
                <a:solidFill>
                  <a:srgbClr val="0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9239" name="TextBox 43"/>
            <p:cNvSpPr>
              <a:spLocks noChangeArrowheads="1"/>
            </p:cNvSpPr>
            <p:nvPr/>
          </p:nvSpPr>
          <p:spPr bwMode="auto">
            <a:xfrm>
              <a:off x="2127250" y="3783013"/>
              <a:ext cx="21605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sp>
        <p:nvSpPr>
          <p:cNvPr id="25"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26"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壹</a:t>
            </a:r>
            <a:endParaRPr lang="zh-CN" altLang="en-US" sz="2800" b="1">
              <a:latin typeface="叶根友毛笔行书简体2012版" panose="02010601030101010101" pitchFamily="2" charset="-122"/>
              <a:ea typeface="叶根友毛笔行书简体2012版"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10" presetClass="entr" presetSubtype="0" fill="hold" nodeType="withEffect">
                                  <p:stCondLst>
                                    <p:cond delay="10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358900" y="1708150"/>
            <a:ext cx="9474200" cy="4265613"/>
            <a:chOff x="1358900" y="1708150"/>
            <a:chExt cx="9474200" cy="4265613"/>
          </a:xfrm>
        </p:grpSpPr>
        <p:sp>
          <p:nvSpPr>
            <p:cNvPr id="10246" name="任意多边形 2"/>
            <p:cNvSpPr>
              <a:spLocks noChangeArrowheads="1"/>
            </p:cNvSpPr>
            <p:nvPr/>
          </p:nvSpPr>
          <p:spPr bwMode="auto">
            <a:xfrm>
              <a:off x="3865563" y="3038475"/>
              <a:ext cx="1411287" cy="1603375"/>
            </a:xfrm>
            <a:custGeom>
              <a:avLst/>
              <a:gdLst>
                <a:gd name="T0" fmla="*/ 0 w 1032977"/>
                <a:gd name="T1" fmla="*/ 14492099 h 898690"/>
                <a:gd name="T2" fmla="*/ 1461164 w 1032977"/>
                <a:gd name="T3" fmla="*/ 0 h 898690"/>
                <a:gd name="T4" fmla="*/ 5256825 w 1032977"/>
                <a:gd name="T5" fmla="*/ 0 h 898690"/>
                <a:gd name="T6" fmla="*/ 6717984 w 1032977"/>
                <a:gd name="T7" fmla="*/ 14492099 h 898690"/>
                <a:gd name="T8" fmla="*/ 5256825 w 1032977"/>
                <a:gd name="T9" fmla="*/ 28984183 h 898690"/>
                <a:gd name="T10" fmla="*/ 1461164 w 1032977"/>
                <a:gd name="T11" fmla="*/ 28984183 h 898690"/>
                <a:gd name="T12" fmla="*/ 0 w 1032977"/>
                <a:gd name="T13" fmla="*/ 14492099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endParaRPr lang="zh-CN" altLang="en-US"/>
            </a:p>
          </p:txBody>
        </p:sp>
        <p:sp>
          <p:nvSpPr>
            <p:cNvPr id="10247" name="任意多边形 3"/>
            <p:cNvSpPr>
              <a:spLocks noChangeArrowheads="1"/>
            </p:cNvSpPr>
            <p:nvPr/>
          </p:nvSpPr>
          <p:spPr bwMode="auto">
            <a:xfrm>
              <a:off x="4633913" y="1708150"/>
              <a:ext cx="1411287" cy="1603375"/>
            </a:xfrm>
            <a:custGeom>
              <a:avLst/>
              <a:gdLst>
                <a:gd name="T0" fmla="*/ 0 w 1032977"/>
                <a:gd name="T1" fmla="*/ 14492099 h 898690"/>
                <a:gd name="T2" fmla="*/ 1461164 w 1032977"/>
                <a:gd name="T3" fmla="*/ 0 h 898690"/>
                <a:gd name="T4" fmla="*/ 5256825 w 1032977"/>
                <a:gd name="T5" fmla="*/ 0 h 898690"/>
                <a:gd name="T6" fmla="*/ 6717984 w 1032977"/>
                <a:gd name="T7" fmla="*/ 14492099 h 898690"/>
                <a:gd name="T8" fmla="*/ 5256825 w 1032977"/>
                <a:gd name="T9" fmla="*/ 28984183 h 898690"/>
                <a:gd name="T10" fmla="*/ 1461164 w 1032977"/>
                <a:gd name="T11" fmla="*/ 28984183 h 898690"/>
                <a:gd name="T12" fmla="*/ 0 w 1032977"/>
                <a:gd name="T13" fmla="*/ 14492099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endParaRPr lang="zh-CN" altLang="en-US"/>
            </a:p>
          </p:txBody>
        </p:sp>
        <p:sp>
          <p:nvSpPr>
            <p:cNvPr id="10248" name="任意多边形 4"/>
            <p:cNvSpPr>
              <a:spLocks noChangeArrowheads="1"/>
            </p:cNvSpPr>
            <p:nvPr/>
          </p:nvSpPr>
          <p:spPr bwMode="auto">
            <a:xfrm>
              <a:off x="4633913" y="4370388"/>
              <a:ext cx="1411287" cy="1603375"/>
            </a:xfrm>
            <a:custGeom>
              <a:avLst/>
              <a:gdLst>
                <a:gd name="T0" fmla="*/ 0 w 1032977"/>
                <a:gd name="T1" fmla="*/ 14492099 h 898690"/>
                <a:gd name="T2" fmla="*/ 1461164 w 1032977"/>
                <a:gd name="T3" fmla="*/ 0 h 898690"/>
                <a:gd name="T4" fmla="*/ 5256825 w 1032977"/>
                <a:gd name="T5" fmla="*/ 0 h 898690"/>
                <a:gd name="T6" fmla="*/ 6717984 w 1032977"/>
                <a:gd name="T7" fmla="*/ 14492099 h 898690"/>
                <a:gd name="T8" fmla="*/ 5256825 w 1032977"/>
                <a:gd name="T9" fmla="*/ 28984183 h 898690"/>
                <a:gd name="T10" fmla="*/ 1461164 w 1032977"/>
                <a:gd name="T11" fmla="*/ 28984183 h 898690"/>
                <a:gd name="T12" fmla="*/ 0 w 1032977"/>
                <a:gd name="T13" fmla="*/ 14492099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endParaRPr lang="zh-CN" altLang="en-US"/>
            </a:p>
          </p:txBody>
        </p:sp>
        <p:sp>
          <p:nvSpPr>
            <p:cNvPr id="10249" name="任意多边形 5"/>
            <p:cNvSpPr>
              <a:spLocks noChangeArrowheads="1"/>
            </p:cNvSpPr>
            <p:nvPr/>
          </p:nvSpPr>
          <p:spPr bwMode="auto">
            <a:xfrm>
              <a:off x="6126163" y="1708150"/>
              <a:ext cx="1411287" cy="1603375"/>
            </a:xfrm>
            <a:custGeom>
              <a:avLst/>
              <a:gdLst>
                <a:gd name="T0" fmla="*/ 0 w 1032977"/>
                <a:gd name="T1" fmla="*/ 14492099 h 898690"/>
                <a:gd name="T2" fmla="*/ 1461164 w 1032977"/>
                <a:gd name="T3" fmla="*/ 0 h 898690"/>
                <a:gd name="T4" fmla="*/ 5256825 w 1032977"/>
                <a:gd name="T5" fmla="*/ 0 h 898690"/>
                <a:gd name="T6" fmla="*/ 6717984 w 1032977"/>
                <a:gd name="T7" fmla="*/ 14492099 h 898690"/>
                <a:gd name="T8" fmla="*/ 5256825 w 1032977"/>
                <a:gd name="T9" fmla="*/ 28984183 h 898690"/>
                <a:gd name="T10" fmla="*/ 1461164 w 1032977"/>
                <a:gd name="T11" fmla="*/ 28984183 h 898690"/>
                <a:gd name="T12" fmla="*/ 0 w 1032977"/>
                <a:gd name="T13" fmla="*/ 14492099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endParaRPr lang="zh-CN" altLang="en-US"/>
            </a:p>
          </p:txBody>
        </p:sp>
        <p:sp>
          <p:nvSpPr>
            <p:cNvPr id="10250" name="任意多边形 6"/>
            <p:cNvSpPr>
              <a:spLocks noChangeArrowheads="1"/>
            </p:cNvSpPr>
            <p:nvPr/>
          </p:nvSpPr>
          <p:spPr bwMode="auto">
            <a:xfrm>
              <a:off x="6126163" y="4370388"/>
              <a:ext cx="1411287" cy="1603375"/>
            </a:xfrm>
            <a:custGeom>
              <a:avLst/>
              <a:gdLst>
                <a:gd name="T0" fmla="*/ 0 w 1032977"/>
                <a:gd name="T1" fmla="*/ 14492099 h 898690"/>
                <a:gd name="T2" fmla="*/ 1461164 w 1032977"/>
                <a:gd name="T3" fmla="*/ 0 h 898690"/>
                <a:gd name="T4" fmla="*/ 5256825 w 1032977"/>
                <a:gd name="T5" fmla="*/ 0 h 898690"/>
                <a:gd name="T6" fmla="*/ 6717984 w 1032977"/>
                <a:gd name="T7" fmla="*/ 14492099 h 898690"/>
                <a:gd name="T8" fmla="*/ 5256825 w 1032977"/>
                <a:gd name="T9" fmla="*/ 28984183 h 898690"/>
                <a:gd name="T10" fmla="*/ 1461164 w 1032977"/>
                <a:gd name="T11" fmla="*/ 28984183 h 898690"/>
                <a:gd name="T12" fmla="*/ 0 w 1032977"/>
                <a:gd name="T13" fmla="*/ 14492099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endParaRPr lang="zh-CN" altLang="en-US"/>
            </a:p>
          </p:txBody>
        </p:sp>
        <p:sp>
          <p:nvSpPr>
            <p:cNvPr id="10251" name="任意多边形 7"/>
            <p:cNvSpPr>
              <a:spLocks noChangeArrowheads="1"/>
            </p:cNvSpPr>
            <p:nvPr/>
          </p:nvSpPr>
          <p:spPr bwMode="auto">
            <a:xfrm>
              <a:off x="6915150" y="3038475"/>
              <a:ext cx="1411288" cy="1603375"/>
            </a:xfrm>
            <a:custGeom>
              <a:avLst/>
              <a:gdLst>
                <a:gd name="T0" fmla="*/ 0 w 1032977"/>
                <a:gd name="T1" fmla="*/ 14492099 h 898690"/>
                <a:gd name="T2" fmla="*/ 1461172 w 1032977"/>
                <a:gd name="T3" fmla="*/ 0 h 898690"/>
                <a:gd name="T4" fmla="*/ 5256845 w 1032977"/>
                <a:gd name="T5" fmla="*/ 0 h 898690"/>
                <a:gd name="T6" fmla="*/ 6718008 w 1032977"/>
                <a:gd name="T7" fmla="*/ 14492099 h 898690"/>
                <a:gd name="T8" fmla="*/ 5256845 w 1032977"/>
                <a:gd name="T9" fmla="*/ 28984183 h 898690"/>
                <a:gd name="T10" fmla="*/ 1461172 w 1032977"/>
                <a:gd name="T11" fmla="*/ 28984183 h 898690"/>
                <a:gd name="T12" fmla="*/ 0 w 1032977"/>
                <a:gd name="T13" fmla="*/ 14492099 h 898690"/>
                <a:gd name="T14" fmla="*/ 0 60000 65536"/>
                <a:gd name="T15" fmla="*/ 0 60000 65536"/>
                <a:gd name="T16" fmla="*/ 0 60000 65536"/>
                <a:gd name="T17" fmla="*/ 0 60000 65536"/>
                <a:gd name="T18" fmla="*/ 0 60000 65536"/>
                <a:gd name="T19" fmla="*/ 0 60000 65536"/>
                <a:gd name="T20" fmla="*/ 0 60000 65536"/>
                <a:gd name="T21" fmla="*/ 0 w 1032977"/>
                <a:gd name="T22" fmla="*/ 0 h 898690"/>
                <a:gd name="T23" fmla="*/ 1032977 w 1032977"/>
                <a:gd name="T24" fmla="*/ 898690 h 8986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5A5A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61966" tIns="282893" rIns="261967" bIns="282892" anchor="ctr"/>
            <a:lstStyle/>
            <a:p>
              <a:endParaRPr lang="zh-CN" altLang="en-US"/>
            </a:p>
          </p:txBody>
        </p:sp>
        <p:sp>
          <p:nvSpPr>
            <p:cNvPr id="10252" name="KSO_Shape"/>
            <p:cNvSpPr>
              <a:spLocks noChangeArrowheads="1"/>
            </p:cNvSpPr>
            <p:nvPr/>
          </p:nvSpPr>
          <p:spPr bwMode="auto">
            <a:xfrm>
              <a:off x="4302125" y="3481388"/>
              <a:ext cx="539750" cy="719137"/>
            </a:xfrm>
            <a:custGeom>
              <a:avLst/>
              <a:gdLst>
                <a:gd name="T0" fmla="*/ 3566 w 1357313"/>
                <a:gd name="T1" fmla="*/ 2710 h 2041525"/>
                <a:gd name="T2" fmla="*/ 3767 w 1357313"/>
                <a:gd name="T3" fmla="*/ 2937 h 2041525"/>
                <a:gd name="T4" fmla="*/ 1282 w 1357313"/>
                <a:gd name="T5" fmla="*/ 2869 h 2041525"/>
                <a:gd name="T6" fmla="*/ 1503 w 1357313"/>
                <a:gd name="T7" fmla="*/ 2665 h 2041525"/>
                <a:gd name="T8" fmla="*/ 3311 w 1357313"/>
                <a:gd name="T9" fmla="*/ 1014 h 2041525"/>
                <a:gd name="T10" fmla="*/ 2649 w 1357313"/>
                <a:gd name="T11" fmla="*/ 1311 h 2041525"/>
                <a:gd name="T12" fmla="*/ 2355 w 1357313"/>
                <a:gd name="T13" fmla="*/ 1311 h 2041525"/>
                <a:gd name="T14" fmla="*/ 1692 w 1357313"/>
                <a:gd name="T15" fmla="*/ 1014 h 2041525"/>
                <a:gd name="T16" fmla="*/ 816 w 1357313"/>
                <a:gd name="T17" fmla="*/ 775 h 2041525"/>
                <a:gd name="T18" fmla="*/ 1067 w 1357313"/>
                <a:gd name="T19" fmla="*/ 1057 h 2041525"/>
                <a:gd name="T20" fmla="*/ 1646 w 1357313"/>
                <a:gd name="T21" fmla="*/ 1395 h 2041525"/>
                <a:gd name="T22" fmla="*/ 2071 w 1357313"/>
                <a:gd name="T23" fmla="*/ 1604 h 2041525"/>
                <a:gd name="T24" fmla="*/ 2171 w 1357313"/>
                <a:gd name="T25" fmla="*/ 1830 h 2041525"/>
                <a:gd name="T26" fmla="*/ 2062 w 1357313"/>
                <a:gd name="T27" fmla="*/ 2046 h 2041525"/>
                <a:gd name="T28" fmla="*/ 1606 w 1357313"/>
                <a:gd name="T29" fmla="*/ 2265 h 2041525"/>
                <a:gd name="T30" fmla="*/ 1040 w 1357313"/>
                <a:gd name="T31" fmla="*/ 2602 h 2041525"/>
                <a:gd name="T32" fmla="*/ 814 w 1357313"/>
                <a:gd name="T33" fmla="*/ 2870 h 2041525"/>
                <a:gd name="T34" fmla="*/ 4240 w 1357313"/>
                <a:gd name="T35" fmla="*/ 2975 h 2041525"/>
                <a:gd name="T36" fmla="*/ 4041 w 1357313"/>
                <a:gd name="T37" fmla="*/ 2663 h 2041525"/>
                <a:gd name="T38" fmla="*/ 3518 w 1357313"/>
                <a:gd name="T39" fmla="*/ 2326 h 2041525"/>
                <a:gd name="T40" fmla="*/ 2989 w 1357313"/>
                <a:gd name="T41" fmla="*/ 2077 h 2041525"/>
                <a:gd name="T42" fmla="*/ 2847 w 1357313"/>
                <a:gd name="T43" fmla="*/ 1886 h 2041525"/>
                <a:gd name="T44" fmla="*/ 2880 w 1357313"/>
                <a:gd name="T45" fmla="*/ 1682 h 2041525"/>
                <a:gd name="T46" fmla="*/ 3128 w 1357313"/>
                <a:gd name="T47" fmla="*/ 1500 h 2041525"/>
                <a:gd name="T48" fmla="*/ 3794 w 1357313"/>
                <a:gd name="T49" fmla="*/ 1156 h 2041525"/>
                <a:gd name="T50" fmla="*/ 4137 w 1357313"/>
                <a:gd name="T51" fmla="*/ 873 h 2041525"/>
                <a:gd name="T52" fmla="*/ 4312 w 1357313"/>
                <a:gd name="T53" fmla="*/ 400 h 2041525"/>
                <a:gd name="T54" fmla="*/ 4811 w 1357313"/>
                <a:gd name="T55" fmla="*/ 29 h 2041525"/>
                <a:gd name="T56" fmla="*/ 4985 w 1357313"/>
                <a:gd name="T57" fmla="*/ 131 h 2041525"/>
                <a:gd name="T58" fmla="*/ 4988 w 1357313"/>
                <a:gd name="T59" fmla="*/ 264 h 2041525"/>
                <a:gd name="T60" fmla="*/ 4835 w 1357313"/>
                <a:gd name="T61" fmla="*/ 363 h 2041525"/>
                <a:gd name="T62" fmla="*/ 4608 w 1357313"/>
                <a:gd name="T63" fmla="*/ 560 h 2041525"/>
                <a:gd name="T64" fmla="*/ 4416 w 1357313"/>
                <a:gd name="T65" fmla="*/ 1003 h 2041525"/>
                <a:gd name="T66" fmla="*/ 4004 w 1357313"/>
                <a:gd name="T67" fmla="*/ 1346 h 2041525"/>
                <a:gd name="T68" fmla="*/ 3279 w 1357313"/>
                <a:gd name="T69" fmla="*/ 1700 h 2041525"/>
                <a:gd name="T70" fmla="*/ 3231 w 1357313"/>
                <a:gd name="T71" fmla="*/ 1838 h 2041525"/>
                <a:gd name="T72" fmla="*/ 3583 w 1357313"/>
                <a:gd name="T73" fmla="*/ 2073 h 2041525"/>
                <a:gd name="T74" fmla="*/ 4145 w 1357313"/>
                <a:gd name="T75" fmla="*/ 2387 h 2041525"/>
                <a:gd name="T76" fmla="*/ 4485 w 1357313"/>
                <a:gd name="T77" fmla="*/ 2738 h 2041525"/>
                <a:gd name="T78" fmla="*/ 4680 w 1357313"/>
                <a:gd name="T79" fmla="*/ 3245 h 2041525"/>
                <a:gd name="T80" fmla="*/ 4904 w 1357313"/>
                <a:gd name="T81" fmla="*/ 3306 h 2041525"/>
                <a:gd name="T82" fmla="*/ 5008 w 1357313"/>
                <a:gd name="T83" fmla="*/ 3420 h 2041525"/>
                <a:gd name="T84" fmla="*/ 4939 w 1357313"/>
                <a:gd name="T85" fmla="*/ 3551 h 2041525"/>
                <a:gd name="T86" fmla="*/ 4719 w 1357313"/>
                <a:gd name="T87" fmla="*/ 3631 h 2041525"/>
                <a:gd name="T88" fmla="*/ 272 w 1357313"/>
                <a:gd name="T89" fmla="*/ 3627 h 2041525"/>
                <a:gd name="T90" fmla="*/ 60 w 1357313"/>
                <a:gd name="T91" fmla="*/ 3543 h 2041525"/>
                <a:gd name="T92" fmla="*/ 4 w 1357313"/>
                <a:gd name="T93" fmla="*/ 3411 h 2041525"/>
                <a:gd name="T94" fmla="*/ 119 w 1357313"/>
                <a:gd name="T95" fmla="*/ 3300 h 2041525"/>
                <a:gd name="T96" fmla="*/ 348 w 1357313"/>
                <a:gd name="T97" fmla="*/ 3243 h 2041525"/>
                <a:gd name="T98" fmla="*/ 525 w 1357313"/>
                <a:gd name="T99" fmla="*/ 2738 h 2041525"/>
                <a:gd name="T100" fmla="*/ 865 w 1357313"/>
                <a:gd name="T101" fmla="*/ 2387 h 2041525"/>
                <a:gd name="T102" fmla="*/ 1428 w 1357313"/>
                <a:gd name="T103" fmla="*/ 2073 h 2041525"/>
                <a:gd name="T104" fmla="*/ 1778 w 1357313"/>
                <a:gd name="T105" fmla="*/ 1843 h 2041525"/>
                <a:gd name="T106" fmla="*/ 1731 w 1357313"/>
                <a:gd name="T107" fmla="*/ 1700 h 2041525"/>
                <a:gd name="T108" fmla="*/ 1006 w 1357313"/>
                <a:gd name="T109" fmla="*/ 1346 h 2041525"/>
                <a:gd name="T110" fmla="*/ 595 w 1357313"/>
                <a:gd name="T111" fmla="*/ 1003 h 2041525"/>
                <a:gd name="T112" fmla="*/ 392 w 1357313"/>
                <a:gd name="T113" fmla="*/ 521 h 2041525"/>
                <a:gd name="T114" fmla="*/ 160 w 1357313"/>
                <a:gd name="T115" fmla="*/ 357 h 2041525"/>
                <a:gd name="T116" fmla="*/ 17 w 1357313"/>
                <a:gd name="T117" fmla="*/ 256 h 2041525"/>
                <a:gd name="T118" fmla="*/ 32 w 1357313"/>
                <a:gd name="T119" fmla="*/ 122 h 2041525"/>
                <a:gd name="T120" fmla="*/ 216 w 1357313"/>
                <a:gd name="T121" fmla="*/ 24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57313"/>
                <a:gd name="T184" fmla="*/ 0 h 2041525"/>
                <a:gd name="T185" fmla="*/ 1357313 w 1357313"/>
                <a:gd name="T186" fmla="*/ 2041525 h 20415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3" name="KSO_Shape"/>
            <p:cNvSpPr>
              <a:spLocks noChangeArrowheads="1"/>
            </p:cNvSpPr>
            <p:nvPr/>
          </p:nvSpPr>
          <p:spPr bwMode="auto">
            <a:xfrm>
              <a:off x="7259638" y="3481388"/>
              <a:ext cx="720725" cy="719137"/>
            </a:xfrm>
            <a:custGeom>
              <a:avLst/>
              <a:gdLst>
                <a:gd name="T0" fmla="*/ 15009 w 1119349"/>
                <a:gd name="T1" fmla="*/ 75783 h 1157433"/>
                <a:gd name="T2" fmla="*/ 11988 w 1119349"/>
                <a:gd name="T3" fmla="*/ 102198 h 1157433"/>
                <a:gd name="T4" fmla="*/ 48369 w 1119349"/>
                <a:gd name="T5" fmla="*/ 96337 h 1157433"/>
                <a:gd name="T6" fmla="*/ 15009 w 1119349"/>
                <a:gd name="T7" fmla="*/ 75783 h 1157433"/>
                <a:gd name="T8" fmla="*/ 64418 w 1119349"/>
                <a:gd name="T9" fmla="*/ 32020 h 1157433"/>
                <a:gd name="T10" fmla="*/ 45796 w 1119349"/>
                <a:gd name="T11" fmla="*/ 45867 h 1157433"/>
                <a:gd name="T12" fmla="*/ 83040 w 1119349"/>
                <a:gd name="T13" fmla="*/ 45867 h 1157433"/>
                <a:gd name="T14" fmla="*/ 64418 w 1119349"/>
                <a:gd name="T15" fmla="*/ 32020 h 1157433"/>
                <a:gd name="T16" fmla="*/ 105646 w 1119349"/>
                <a:gd name="T17" fmla="*/ 12 h 1157433"/>
                <a:gd name="T18" fmla="*/ 119718 w 1119349"/>
                <a:gd name="T19" fmla="*/ 3814 h 1157433"/>
                <a:gd name="T20" fmla="*/ 123876 w 1119349"/>
                <a:gd name="T21" fmla="*/ 10744 h 1157433"/>
                <a:gd name="T22" fmla="*/ 121014 w 1119349"/>
                <a:gd name="T23" fmla="*/ 7547 h 1157433"/>
                <a:gd name="T24" fmla="*/ 81601 w 1119349"/>
                <a:gd name="T25" fmla="*/ 12093 h 1157433"/>
                <a:gd name="T26" fmla="*/ 120801 w 1119349"/>
                <a:gd name="T27" fmla="*/ 53945 h 1157433"/>
                <a:gd name="T28" fmla="*/ 120105 w 1119349"/>
                <a:gd name="T29" fmla="*/ 59330 h 1157433"/>
                <a:gd name="T30" fmla="*/ 83652 w 1119349"/>
                <a:gd name="T31" fmla="*/ 59330 h 1157433"/>
                <a:gd name="T32" fmla="*/ 79578 w 1119349"/>
                <a:gd name="T33" fmla="*/ 59330 h 1157433"/>
                <a:gd name="T34" fmla="*/ 45184 w 1119349"/>
                <a:gd name="T35" fmla="*/ 59330 h 1157433"/>
                <a:gd name="T36" fmla="*/ 64418 w 1119349"/>
                <a:gd name="T37" fmla="*/ 75869 h 1157433"/>
                <a:gd name="T38" fmla="*/ 80302 w 1119349"/>
                <a:gd name="T39" fmla="*/ 67407 h 1157433"/>
                <a:gd name="T40" fmla="*/ 117836 w 1119349"/>
                <a:gd name="T41" fmla="*/ 67407 h 1157433"/>
                <a:gd name="T42" fmla="*/ 64025 w 1119349"/>
                <a:gd name="T43" fmla="*/ 98179 h 1157433"/>
                <a:gd name="T44" fmla="*/ 52085 w 1119349"/>
                <a:gd name="T45" fmla="*/ 97078 h 1157433"/>
                <a:gd name="T46" fmla="*/ 5054 w 1119349"/>
                <a:gd name="T47" fmla="*/ 103359 h 1157433"/>
                <a:gd name="T48" fmla="*/ 13756 w 1119349"/>
                <a:gd name="T49" fmla="*/ 59747 h 1157433"/>
                <a:gd name="T50" fmla="*/ 14485 w 1119349"/>
                <a:gd name="T51" fmla="*/ 58744 h 1157433"/>
                <a:gd name="T52" fmla="*/ 18072 w 1119349"/>
                <a:gd name="T53" fmla="*/ 53972 h 1157433"/>
                <a:gd name="T54" fmla="*/ 20994 w 1119349"/>
                <a:gd name="T55" fmla="*/ 50683 h 1157433"/>
                <a:gd name="T56" fmla="*/ 27595 w 1119349"/>
                <a:gd name="T57" fmla="*/ 43409 h 1157433"/>
                <a:gd name="T58" fmla="*/ 31921 w 1119349"/>
                <a:gd name="T59" fmla="*/ 39326 h 1157433"/>
                <a:gd name="T60" fmla="*/ 37809 w 1119349"/>
                <a:gd name="T61" fmla="*/ 33769 h 1157433"/>
                <a:gd name="T62" fmla="*/ 55131 w 1119349"/>
                <a:gd name="T63" fmla="*/ 20456 h 1157433"/>
                <a:gd name="T64" fmla="*/ 7287 w 1119349"/>
                <a:gd name="T65" fmla="*/ 53658 h 1157433"/>
                <a:gd name="T66" fmla="*/ 64025 w 1119349"/>
                <a:gd name="T67" fmla="*/ 9711 h 1157433"/>
                <a:gd name="T68" fmla="*/ 72155 w 1119349"/>
                <a:gd name="T69" fmla="*/ 10349 h 1157433"/>
                <a:gd name="T70" fmla="*/ 105646 w 1119349"/>
                <a:gd name="T71" fmla="*/ 12 h 1157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19349"/>
                <a:gd name="T109" fmla="*/ 0 h 1157433"/>
                <a:gd name="T110" fmla="*/ 1119349 w 1119349"/>
                <a:gd name="T111" fmla="*/ 1157433 h 1157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4" name="KSO_Shape"/>
            <p:cNvSpPr>
              <a:spLocks noChangeArrowheads="1"/>
            </p:cNvSpPr>
            <p:nvPr/>
          </p:nvSpPr>
          <p:spPr bwMode="auto">
            <a:xfrm>
              <a:off x="6472238" y="4803775"/>
              <a:ext cx="720725" cy="720725"/>
            </a:xfrm>
            <a:custGeom>
              <a:avLst/>
              <a:gdLst>
                <a:gd name="T0" fmla="*/ 108 w 3543300"/>
                <a:gd name="T1" fmla="*/ 71 h 3617913"/>
                <a:gd name="T2" fmla="*/ 93 w 3543300"/>
                <a:gd name="T3" fmla="*/ 78 h 3617913"/>
                <a:gd name="T4" fmla="*/ 82 w 3543300"/>
                <a:gd name="T5" fmla="*/ 90 h 3617913"/>
                <a:gd name="T6" fmla="*/ 75 w 3543300"/>
                <a:gd name="T7" fmla="*/ 104 h 3617913"/>
                <a:gd name="T8" fmla="*/ 75 w 3543300"/>
                <a:gd name="T9" fmla="*/ 120 h 3617913"/>
                <a:gd name="T10" fmla="*/ 81 w 3543300"/>
                <a:gd name="T11" fmla="*/ 134 h 3617913"/>
                <a:gd name="T12" fmla="*/ 91 w 3543300"/>
                <a:gd name="T13" fmla="*/ 146 h 3617913"/>
                <a:gd name="T14" fmla="*/ 106 w 3543300"/>
                <a:gd name="T15" fmla="*/ 155 h 3617913"/>
                <a:gd name="T16" fmla="*/ 123 w 3543300"/>
                <a:gd name="T17" fmla="*/ 158 h 3617913"/>
                <a:gd name="T18" fmla="*/ 141 w 3543300"/>
                <a:gd name="T19" fmla="*/ 156 h 3617913"/>
                <a:gd name="T20" fmla="*/ 156 w 3543300"/>
                <a:gd name="T21" fmla="*/ 149 h 3617913"/>
                <a:gd name="T22" fmla="*/ 168 w 3543300"/>
                <a:gd name="T23" fmla="*/ 138 h 3617913"/>
                <a:gd name="T24" fmla="*/ 175 w 3543300"/>
                <a:gd name="T25" fmla="*/ 124 h 3617913"/>
                <a:gd name="T26" fmla="*/ 176 w 3543300"/>
                <a:gd name="T27" fmla="*/ 108 h 3617913"/>
                <a:gd name="T28" fmla="*/ 171 w 3543300"/>
                <a:gd name="T29" fmla="*/ 93 h 3617913"/>
                <a:gd name="T30" fmla="*/ 162 w 3543300"/>
                <a:gd name="T31" fmla="*/ 81 h 3617913"/>
                <a:gd name="T32" fmla="*/ 148 w 3543300"/>
                <a:gd name="T33" fmla="*/ 73 h 3617913"/>
                <a:gd name="T34" fmla="*/ 131 w 3543300"/>
                <a:gd name="T35" fmla="*/ 68 h 3617913"/>
                <a:gd name="T36" fmla="*/ 139 w 3543300"/>
                <a:gd name="T37" fmla="*/ 0 h 3617913"/>
                <a:gd name="T38" fmla="*/ 143 w 3543300"/>
                <a:gd name="T39" fmla="*/ 6 h 3617913"/>
                <a:gd name="T40" fmla="*/ 166 w 3543300"/>
                <a:gd name="T41" fmla="*/ 30 h 3617913"/>
                <a:gd name="T42" fmla="*/ 187 w 3543300"/>
                <a:gd name="T43" fmla="*/ 15 h 3617913"/>
                <a:gd name="T44" fmla="*/ 211 w 3543300"/>
                <a:gd name="T45" fmla="*/ 28 h 3617913"/>
                <a:gd name="T46" fmla="*/ 211 w 3543300"/>
                <a:gd name="T47" fmla="*/ 35 h 3617913"/>
                <a:gd name="T48" fmla="*/ 212 w 3543300"/>
                <a:gd name="T49" fmla="*/ 66 h 3617913"/>
                <a:gd name="T50" fmla="*/ 240 w 3543300"/>
                <a:gd name="T51" fmla="*/ 66 h 3617913"/>
                <a:gd name="T52" fmla="*/ 251 w 3543300"/>
                <a:gd name="T53" fmla="*/ 88 h 3617913"/>
                <a:gd name="T54" fmla="*/ 247 w 3543300"/>
                <a:gd name="T55" fmla="*/ 94 h 3617913"/>
                <a:gd name="T56" fmla="*/ 227 w 3543300"/>
                <a:gd name="T57" fmla="*/ 118 h 3617913"/>
                <a:gd name="T58" fmla="*/ 250 w 3543300"/>
                <a:gd name="T59" fmla="*/ 134 h 3617913"/>
                <a:gd name="T60" fmla="*/ 244 w 3543300"/>
                <a:gd name="T61" fmla="*/ 158 h 3617913"/>
                <a:gd name="T62" fmla="*/ 237 w 3543300"/>
                <a:gd name="T63" fmla="*/ 161 h 3617913"/>
                <a:gd name="T64" fmla="*/ 206 w 3543300"/>
                <a:gd name="T65" fmla="*/ 169 h 3617913"/>
                <a:gd name="T66" fmla="*/ 212 w 3543300"/>
                <a:gd name="T67" fmla="*/ 194 h 3617913"/>
                <a:gd name="T68" fmla="*/ 192 w 3543300"/>
                <a:gd name="T69" fmla="*/ 210 h 3617913"/>
                <a:gd name="T70" fmla="*/ 184 w 3543300"/>
                <a:gd name="T71" fmla="*/ 210 h 3617913"/>
                <a:gd name="T72" fmla="*/ 155 w 3543300"/>
                <a:gd name="T73" fmla="*/ 199 h 3617913"/>
                <a:gd name="T74" fmla="*/ 142 w 3543300"/>
                <a:gd name="T75" fmla="*/ 223 h 3617913"/>
                <a:gd name="T76" fmla="*/ 115 w 3543300"/>
                <a:gd name="T77" fmla="*/ 226 h 3617913"/>
                <a:gd name="T78" fmla="*/ 109 w 3543300"/>
                <a:gd name="T79" fmla="*/ 222 h 3617913"/>
                <a:gd name="T80" fmla="*/ 94 w 3543300"/>
                <a:gd name="T81" fmla="*/ 199 h 3617913"/>
                <a:gd name="T82" fmla="*/ 66 w 3543300"/>
                <a:gd name="T83" fmla="*/ 210 h 3617913"/>
                <a:gd name="T84" fmla="*/ 59 w 3543300"/>
                <a:gd name="T85" fmla="*/ 210 h 3617913"/>
                <a:gd name="T86" fmla="*/ 39 w 3543300"/>
                <a:gd name="T87" fmla="*/ 194 h 3617913"/>
                <a:gd name="T88" fmla="*/ 45 w 3543300"/>
                <a:gd name="T89" fmla="*/ 169 h 3617913"/>
                <a:gd name="T90" fmla="*/ 14 w 3543300"/>
                <a:gd name="T91" fmla="*/ 161 h 3617913"/>
                <a:gd name="T92" fmla="*/ 7 w 3543300"/>
                <a:gd name="T93" fmla="*/ 158 h 3617913"/>
                <a:gd name="T94" fmla="*/ 1 w 3543300"/>
                <a:gd name="T95" fmla="*/ 134 h 3617913"/>
                <a:gd name="T96" fmla="*/ 24 w 3543300"/>
                <a:gd name="T97" fmla="*/ 120 h 3617913"/>
                <a:gd name="T98" fmla="*/ 4 w 3543300"/>
                <a:gd name="T99" fmla="*/ 94 h 3617913"/>
                <a:gd name="T100" fmla="*/ 0 w 3543300"/>
                <a:gd name="T101" fmla="*/ 88 h 3617913"/>
                <a:gd name="T102" fmla="*/ 10 w 3543300"/>
                <a:gd name="T103" fmla="*/ 66 h 3617913"/>
                <a:gd name="T104" fmla="*/ 37 w 3543300"/>
                <a:gd name="T105" fmla="*/ 69 h 3617913"/>
                <a:gd name="T106" fmla="*/ 53 w 3543300"/>
                <a:gd name="T107" fmla="*/ 50 h 3617913"/>
                <a:gd name="T108" fmla="*/ 39 w 3543300"/>
                <a:gd name="T109" fmla="*/ 29 h 3617913"/>
                <a:gd name="T110" fmla="*/ 61 w 3543300"/>
                <a:gd name="T111" fmla="*/ 15 h 3617913"/>
                <a:gd name="T112" fmla="*/ 68 w 3543300"/>
                <a:gd name="T113" fmla="*/ 17 h 3617913"/>
                <a:gd name="T114" fmla="*/ 103 w 3543300"/>
                <a:gd name="T115" fmla="*/ 25 h 3617913"/>
                <a:gd name="T116" fmla="*/ 110 w 3543300"/>
                <a:gd name="T117" fmla="*/ 2 h 36179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43300"/>
                <a:gd name="T178" fmla="*/ 0 h 3617913"/>
                <a:gd name="T179" fmla="*/ 3543300 w 3543300"/>
                <a:gd name="T180" fmla="*/ 3617913 h 36179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5" name="KSO_Shape"/>
            <p:cNvSpPr>
              <a:spLocks noChangeArrowheads="1"/>
            </p:cNvSpPr>
            <p:nvPr/>
          </p:nvSpPr>
          <p:spPr bwMode="auto">
            <a:xfrm>
              <a:off x="6472238" y="2157413"/>
              <a:ext cx="720725" cy="719137"/>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2147483646 w 5440"/>
                <a:gd name="T31" fmla="*/ 2147483646 h 5267"/>
                <a:gd name="T32" fmla="*/ 2147483646 w 5440"/>
                <a:gd name="T33" fmla="*/ 2147483646 h 5267"/>
                <a:gd name="T34" fmla="*/ 2147483646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440"/>
                <a:gd name="T166" fmla="*/ 0 h 5267"/>
                <a:gd name="T167" fmla="*/ 5440 w 5440"/>
                <a:gd name="T168" fmla="*/ 5267 h 52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rgbClr val="3F3F3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6" name="KSO_Shape"/>
            <p:cNvSpPr>
              <a:spLocks noChangeArrowheads="1"/>
            </p:cNvSpPr>
            <p:nvPr/>
          </p:nvSpPr>
          <p:spPr bwMode="auto">
            <a:xfrm>
              <a:off x="5011738" y="2112963"/>
              <a:ext cx="628650" cy="720725"/>
            </a:xfrm>
            <a:custGeom>
              <a:avLst/>
              <a:gdLst>
                <a:gd name="T0" fmla="*/ 12872 w 1282700"/>
                <a:gd name="T1" fmla="*/ 11746 h 1516063"/>
                <a:gd name="T2" fmla="*/ 13218 w 1282700"/>
                <a:gd name="T3" fmla="*/ 12807 h 1516063"/>
                <a:gd name="T4" fmla="*/ 12711 w 1282700"/>
                <a:gd name="T5" fmla="*/ 13799 h 1516063"/>
                <a:gd name="T6" fmla="*/ 9959 w 1282700"/>
                <a:gd name="T7" fmla="*/ 14021 h 1516063"/>
                <a:gd name="T8" fmla="*/ 9235 w 1282700"/>
                <a:gd name="T9" fmla="*/ 13137 h 1516063"/>
                <a:gd name="T10" fmla="*/ 9322 w 1282700"/>
                <a:gd name="T11" fmla="*/ 12033 h 1516063"/>
                <a:gd name="T12" fmla="*/ 10175 w 1282700"/>
                <a:gd name="T13" fmla="*/ 11233 h 1516063"/>
                <a:gd name="T14" fmla="*/ 9337 w 1282700"/>
                <a:gd name="T15" fmla="*/ 5234 h 1516063"/>
                <a:gd name="T16" fmla="*/ 7217 w 1282700"/>
                <a:gd name="T17" fmla="*/ 5828 h 1516063"/>
                <a:gd name="T18" fmla="*/ 5364 w 1282700"/>
                <a:gd name="T19" fmla="*/ 6814 h 1516063"/>
                <a:gd name="T20" fmla="*/ 3853 w 1282700"/>
                <a:gd name="T21" fmla="*/ 8134 h 1516063"/>
                <a:gd name="T22" fmla="*/ 2756 w 1282700"/>
                <a:gd name="T23" fmla="*/ 9727 h 1516063"/>
                <a:gd name="T24" fmla="*/ 2138 w 1282700"/>
                <a:gd name="T25" fmla="*/ 11530 h 1516063"/>
                <a:gd name="T26" fmla="*/ 2083 w 1282700"/>
                <a:gd name="T27" fmla="*/ 13464 h 1516063"/>
                <a:gd name="T28" fmla="*/ 2590 w 1282700"/>
                <a:gd name="T29" fmla="*/ 15301 h 1516063"/>
                <a:gd name="T30" fmla="*/ 3595 w 1282700"/>
                <a:gd name="T31" fmla="*/ 16940 h 1516063"/>
                <a:gd name="T32" fmla="*/ 5033 w 1282700"/>
                <a:gd name="T33" fmla="*/ 18321 h 1516063"/>
                <a:gd name="T34" fmla="*/ 6821 w 1282700"/>
                <a:gd name="T35" fmla="*/ 19380 h 1516063"/>
                <a:gd name="T36" fmla="*/ 8894 w 1282700"/>
                <a:gd name="T37" fmla="*/ 20059 h 1516063"/>
                <a:gd name="T38" fmla="*/ 11181 w 1282700"/>
                <a:gd name="T39" fmla="*/ 20297 h 1516063"/>
                <a:gd name="T40" fmla="*/ 13462 w 1282700"/>
                <a:gd name="T41" fmla="*/ 20059 h 1516063"/>
                <a:gd name="T42" fmla="*/ 15531 w 1282700"/>
                <a:gd name="T43" fmla="*/ 19380 h 1516063"/>
                <a:gd name="T44" fmla="*/ 17319 w 1282700"/>
                <a:gd name="T45" fmla="*/ 18321 h 1516063"/>
                <a:gd name="T46" fmla="*/ 18757 w 1282700"/>
                <a:gd name="T47" fmla="*/ 16940 h 1516063"/>
                <a:gd name="T48" fmla="*/ 19766 w 1282700"/>
                <a:gd name="T49" fmla="*/ 15301 h 1516063"/>
                <a:gd name="T50" fmla="*/ 20269 w 1282700"/>
                <a:gd name="T51" fmla="*/ 13464 h 1516063"/>
                <a:gd name="T52" fmla="*/ 20213 w 1282700"/>
                <a:gd name="T53" fmla="*/ 11530 h 1516063"/>
                <a:gd name="T54" fmla="*/ 19596 w 1282700"/>
                <a:gd name="T55" fmla="*/ 9727 h 1516063"/>
                <a:gd name="T56" fmla="*/ 18499 w 1282700"/>
                <a:gd name="T57" fmla="*/ 8134 h 1516063"/>
                <a:gd name="T58" fmla="*/ 16987 w 1282700"/>
                <a:gd name="T59" fmla="*/ 6814 h 1516063"/>
                <a:gd name="T60" fmla="*/ 15139 w 1282700"/>
                <a:gd name="T61" fmla="*/ 5828 h 1516063"/>
                <a:gd name="T62" fmla="*/ 13015 w 1282700"/>
                <a:gd name="T63" fmla="*/ 5234 h 1516063"/>
                <a:gd name="T64" fmla="*/ 13208 w 1282700"/>
                <a:gd name="T65" fmla="*/ 0 h 1516063"/>
                <a:gd name="T66" fmla="*/ 13572 w 1282700"/>
                <a:gd name="T67" fmla="*/ 3607 h 1516063"/>
                <a:gd name="T68" fmla="*/ 15434 w 1282700"/>
                <a:gd name="T69" fmla="*/ 4090 h 1516063"/>
                <a:gd name="T70" fmla="*/ 17135 w 1282700"/>
                <a:gd name="T71" fmla="*/ 4827 h 1516063"/>
                <a:gd name="T72" fmla="*/ 20338 w 1282700"/>
                <a:gd name="T73" fmla="*/ 7375 h 1516063"/>
                <a:gd name="T74" fmla="*/ 21421 w 1282700"/>
                <a:gd name="T75" fmla="*/ 8978 h 1516063"/>
                <a:gd name="T76" fmla="*/ 22107 w 1282700"/>
                <a:gd name="T77" fmla="*/ 10766 h 1516063"/>
                <a:gd name="T78" fmla="*/ 22352 w 1282700"/>
                <a:gd name="T79" fmla="*/ 12689 h 1516063"/>
                <a:gd name="T80" fmla="*/ 22002 w 1282700"/>
                <a:gd name="T81" fmla="*/ 15014 h 1516063"/>
                <a:gd name="T82" fmla="*/ 21001 w 1282700"/>
                <a:gd name="T83" fmla="*/ 17120 h 1516063"/>
                <a:gd name="T84" fmla="*/ 19448 w 1282700"/>
                <a:gd name="T85" fmla="*/ 18942 h 1516063"/>
                <a:gd name="T86" fmla="*/ 17425 w 1282700"/>
                <a:gd name="T87" fmla="*/ 20405 h 1516063"/>
                <a:gd name="T88" fmla="*/ 15015 w 1282700"/>
                <a:gd name="T89" fmla="*/ 21425 h 1516063"/>
                <a:gd name="T90" fmla="*/ 12319 w 1282700"/>
                <a:gd name="T91" fmla="*/ 21943 h 1516063"/>
                <a:gd name="T92" fmla="*/ 9475 w 1282700"/>
                <a:gd name="T93" fmla="*/ 21882 h 1516063"/>
                <a:gd name="T94" fmla="*/ 6825 w 1282700"/>
                <a:gd name="T95" fmla="*/ 21261 h 1516063"/>
                <a:gd name="T96" fmla="*/ 4489 w 1282700"/>
                <a:gd name="T97" fmla="*/ 20144 h 1516063"/>
                <a:gd name="T98" fmla="*/ 2553 w 1282700"/>
                <a:gd name="T99" fmla="*/ 18605 h 1516063"/>
                <a:gd name="T100" fmla="*/ 1106 w 1282700"/>
                <a:gd name="T101" fmla="*/ 16721 h 1516063"/>
                <a:gd name="T102" fmla="*/ 230 w 1282700"/>
                <a:gd name="T103" fmla="*/ 14561 h 1516063"/>
                <a:gd name="T104" fmla="*/ 19 w 1282700"/>
                <a:gd name="T105" fmla="*/ 12232 h 1516063"/>
                <a:gd name="T106" fmla="*/ 451 w 1282700"/>
                <a:gd name="T107" fmla="*/ 10064 h 1516063"/>
                <a:gd name="T108" fmla="*/ 1456 w 1282700"/>
                <a:gd name="T109" fmla="*/ 8100 h 1516063"/>
                <a:gd name="T110" fmla="*/ 2949 w 1282700"/>
                <a:gd name="T111" fmla="*/ 6400 h 1516063"/>
                <a:gd name="T112" fmla="*/ 4853 w 1282700"/>
                <a:gd name="T113" fmla="*/ 5019 h 1516063"/>
                <a:gd name="T114" fmla="*/ 7106 w 1282700"/>
                <a:gd name="T115" fmla="*/ 4025 h 1516063"/>
                <a:gd name="T116" fmla="*/ 9632 w 1282700"/>
                <a:gd name="T117" fmla="*/ 3476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82700"/>
                <a:gd name="T178" fmla="*/ 0 h 1516063"/>
                <a:gd name="T179" fmla="*/ 1282700 w 1282700"/>
                <a:gd name="T180" fmla="*/ 1516063 h 15160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7" name="KSO_Shape"/>
            <p:cNvSpPr>
              <a:spLocks noChangeArrowheads="1"/>
            </p:cNvSpPr>
            <p:nvPr/>
          </p:nvSpPr>
          <p:spPr bwMode="auto">
            <a:xfrm>
              <a:off x="4978400" y="4803775"/>
              <a:ext cx="720725" cy="720725"/>
            </a:xfrm>
            <a:custGeom>
              <a:avLst/>
              <a:gdLst>
                <a:gd name="T0" fmla="*/ 96 w 4295694"/>
                <a:gd name="T1" fmla="*/ 308 h 4602950"/>
                <a:gd name="T2" fmla="*/ 89 w 4295694"/>
                <a:gd name="T3" fmla="*/ 312 h 4602950"/>
                <a:gd name="T4" fmla="*/ 84 w 4295694"/>
                <a:gd name="T5" fmla="*/ 317 h 4602950"/>
                <a:gd name="T6" fmla="*/ 81 w 4295694"/>
                <a:gd name="T7" fmla="*/ 321 h 4602950"/>
                <a:gd name="T8" fmla="*/ 105 w 4295694"/>
                <a:gd name="T9" fmla="*/ 341 h 4602950"/>
                <a:gd name="T10" fmla="*/ 128 w 4295694"/>
                <a:gd name="T11" fmla="*/ 321 h 4602950"/>
                <a:gd name="T12" fmla="*/ 128 w 4295694"/>
                <a:gd name="T13" fmla="*/ 320 h 4602950"/>
                <a:gd name="T14" fmla="*/ 127 w 4295694"/>
                <a:gd name="T15" fmla="*/ 318 h 4602950"/>
                <a:gd name="T16" fmla="*/ 121 w 4295694"/>
                <a:gd name="T17" fmla="*/ 311 h 4602950"/>
                <a:gd name="T18" fmla="*/ 113 w 4295694"/>
                <a:gd name="T19" fmla="*/ 308 h 4602950"/>
                <a:gd name="T20" fmla="*/ 493 w 4295694"/>
                <a:gd name="T21" fmla="*/ 85 h 4602950"/>
                <a:gd name="T22" fmla="*/ 405 w 4295694"/>
                <a:gd name="T23" fmla="*/ 192 h 4602950"/>
                <a:gd name="T24" fmla="*/ 162 w 4295694"/>
                <a:gd name="T25" fmla="*/ 58 h 4602950"/>
                <a:gd name="T26" fmla="*/ 187 w 4295694"/>
                <a:gd name="T27" fmla="*/ 237 h 4602950"/>
                <a:gd name="T28" fmla="*/ 416 w 4295694"/>
                <a:gd name="T29" fmla="*/ 315 h 4602950"/>
                <a:gd name="T30" fmla="*/ 209 w 4295694"/>
                <a:gd name="T31" fmla="*/ 226 h 4602950"/>
                <a:gd name="T32" fmla="*/ 162 w 4295694"/>
                <a:gd name="T33" fmla="*/ 58 h 4602950"/>
                <a:gd name="T34" fmla="*/ 305 w 4295694"/>
                <a:gd name="T35" fmla="*/ 91 h 4602950"/>
                <a:gd name="T36" fmla="*/ 487 w 4295694"/>
                <a:gd name="T37" fmla="*/ 62 h 4602950"/>
                <a:gd name="T38" fmla="*/ 563 w 4295694"/>
                <a:gd name="T39" fmla="*/ 50 h 4602950"/>
                <a:gd name="T40" fmla="*/ 521 w 4295694"/>
                <a:gd name="T41" fmla="*/ 97 h 4602950"/>
                <a:gd name="T42" fmla="*/ 421 w 4295694"/>
                <a:gd name="T43" fmla="*/ 209 h 4602950"/>
                <a:gd name="T44" fmla="*/ 493 w 4295694"/>
                <a:gd name="T45" fmla="*/ 307 h 4602950"/>
                <a:gd name="T46" fmla="*/ 183 w 4295694"/>
                <a:gd name="T47" fmla="*/ 276 h 4602950"/>
                <a:gd name="T48" fmla="*/ 160 w 4295694"/>
                <a:gd name="T49" fmla="*/ 304 h 4602950"/>
                <a:gd name="T50" fmla="*/ 166 w 4295694"/>
                <a:gd name="T51" fmla="*/ 316 h 4602950"/>
                <a:gd name="T52" fmla="*/ 157 w 4295694"/>
                <a:gd name="T53" fmla="*/ 374 h 4602950"/>
                <a:gd name="T54" fmla="*/ 210 w 4295694"/>
                <a:gd name="T55" fmla="*/ 433 h 4602950"/>
                <a:gd name="T56" fmla="*/ 1 w 4295694"/>
                <a:gd name="T57" fmla="*/ 423 h 4602950"/>
                <a:gd name="T58" fmla="*/ 58 w 4295694"/>
                <a:gd name="T59" fmla="*/ 372 h 4602950"/>
                <a:gd name="T60" fmla="*/ 45 w 4295694"/>
                <a:gd name="T61" fmla="*/ 310 h 4602950"/>
                <a:gd name="T62" fmla="*/ 53 w 4295694"/>
                <a:gd name="T63" fmla="*/ 301 h 4602950"/>
                <a:gd name="T64" fmla="*/ 47 w 4295694"/>
                <a:gd name="T65" fmla="*/ 267 h 4602950"/>
                <a:gd name="T66" fmla="*/ 134 w 4295694"/>
                <a:gd name="T67" fmla="*/ 225 h 4602950"/>
                <a:gd name="T68" fmla="*/ 198 w 4295694"/>
                <a:gd name="T69" fmla="*/ 9 h 46029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95694"/>
                <a:gd name="T106" fmla="*/ 0 h 4602950"/>
                <a:gd name="T107" fmla="*/ 4295694 w 4295694"/>
                <a:gd name="T108" fmla="*/ 4602950 h 46029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lnTo>
                    <a:pt x="788546" y="3262602"/>
                  </a:lnTo>
                  <a:close/>
                  <a:moveTo>
                    <a:pt x="3704648" y="908397"/>
                  </a:moveTo>
                  <a:lnTo>
                    <a:pt x="2413156" y="1136122"/>
                  </a:lnTo>
                  <a:lnTo>
                    <a:pt x="3048940" y="2044116"/>
                  </a:lnTo>
                  <a:lnTo>
                    <a:pt x="3704648" y="908397"/>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lnTo>
                    <a:pt x="1220089" y="619236"/>
                  </a:ln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lnTo>
                    <a:pt x="1617635"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58" name="TextBox 42"/>
            <p:cNvSpPr>
              <a:spLocks noChangeArrowheads="1"/>
            </p:cNvSpPr>
            <p:nvPr/>
          </p:nvSpPr>
          <p:spPr bwMode="auto">
            <a:xfrm>
              <a:off x="2246313" y="1982788"/>
              <a:ext cx="1978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点击添加文本</a:t>
              </a:r>
              <a:endParaRPr lang="zh-CN" altLang="en-US" sz="2800">
                <a:solidFill>
                  <a:srgbClr val="0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0259" name="TextBox 43"/>
            <p:cNvSpPr>
              <a:spLocks noChangeArrowheads="1"/>
            </p:cNvSpPr>
            <p:nvPr/>
          </p:nvSpPr>
          <p:spPr bwMode="auto">
            <a:xfrm>
              <a:off x="2063750" y="2297113"/>
              <a:ext cx="216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algn="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0260" name="TextBox 42"/>
            <p:cNvSpPr>
              <a:spLocks noChangeArrowheads="1"/>
            </p:cNvSpPr>
            <p:nvPr/>
          </p:nvSpPr>
          <p:spPr bwMode="auto">
            <a:xfrm>
              <a:off x="2181225" y="4791075"/>
              <a:ext cx="1976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点击添加文本</a:t>
              </a:r>
              <a:endParaRPr lang="zh-CN" altLang="en-US" sz="2800">
                <a:solidFill>
                  <a:srgbClr val="0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0261" name="TextBox 43"/>
            <p:cNvSpPr>
              <a:spLocks noChangeArrowheads="1"/>
            </p:cNvSpPr>
            <p:nvPr/>
          </p:nvSpPr>
          <p:spPr bwMode="auto">
            <a:xfrm>
              <a:off x="1997075" y="5105400"/>
              <a:ext cx="21605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algn="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0262" name="TextBox 42"/>
            <p:cNvSpPr>
              <a:spLocks noChangeArrowheads="1"/>
            </p:cNvSpPr>
            <p:nvPr/>
          </p:nvSpPr>
          <p:spPr bwMode="auto">
            <a:xfrm>
              <a:off x="7980363" y="4765675"/>
              <a:ext cx="1976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点击添加文本</a:t>
              </a:r>
              <a:endParaRPr lang="zh-CN" altLang="en-US" sz="2800">
                <a:solidFill>
                  <a:srgbClr val="0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0263" name="TextBox 43"/>
            <p:cNvSpPr>
              <a:spLocks noChangeArrowheads="1"/>
            </p:cNvSpPr>
            <p:nvPr/>
          </p:nvSpPr>
          <p:spPr bwMode="auto">
            <a:xfrm>
              <a:off x="7980363" y="5081588"/>
              <a:ext cx="2160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0264" name="TextBox 42"/>
            <p:cNvSpPr>
              <a:spLocks noChangeArrowheads="1"/>
            </p:cNvSpPr>
            <p:nvPr/>
          </p:nvSpPr>
          <p:spPr bwMode="auto">
            <a:xfrm>
              <a:off x="8672513" y="3400425"/>
              <a:ext cx="1976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点击添加文本</a:t>
              </a:r>
              <a:endParaRPr lang="zh-CN" altLang="en-US" sz="2800">
                <a:solidFill>
                  <a:srgbClr val="0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0265" name="TextBox 43"/>
            <p:cNvSpPr>
              <a:spLocks noChangeArrowheads="1"/>
            </p:cNvSpPr>
            <p:nvPr/>
          </p:nvSpPr>
          <p:spPr bwMode="auto">
            <a:xfrm>
              <a:off x="8672513" y="3714750"/>
              <a:ext cx="2160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0266" name="TextBox 42"/>
            <p:cNvSpPr>
              <a:spLocks noChangeArrowheads="1"/>
            </p:cNvSpPr>
            <p:nvPr/>
          </p:nvSpPr>
          <p:spPr bwMode="auto">
            <a:xfrm>
              <a:off x="7885113" y="2044700"/>
              <a:ext cx="1976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点击添加文本</a:t>
              </a:r>
              <a:endParaRPr lang="zh-CN" altLang="en-US" sz="2800">
                <a:solidFill>
                  <a:srgbClr val="0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0267" name="TextBox 43"/>
            <p:cNvSpPr>
              <a:spLocks noChangeArrowheads="1"/>
            </p:cNvSpPr>
            <p:nvPr/>
          </p:nvSpPr>
          <p:spPr bwMode="auto">
            <a:xfrm>
              <a:off x="7885113" y="2360613"/>
              <a:ext cx="21605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0268" name="TextBox 42"/>
            <p:cNvSpPr>
              <a:spLocks noChangeArrowheads="1"/>
            </p:cNvSpPr>
            <p:nvPr/>
          </p:nvSpPr>
          <p:spPr bwMode="auto">
            <a:xfrm>
              <a:off x="1543050" y="3429000"/>
              <a:ext cx="1976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b="1">
                  <a:solidFill>
                    <a:srgbClr val="4D4D4D"/>
                  </a:solidFill>
                  <a:latin typeface="华文新魏" panose="02010800040101010101" pitchFamily="2" charset="-122"/>
                  <a:ea typeface="华文新魏" panose="02010800040101010101" pitchFamily="2" charset="-122"/>
                  <a:sym typeface="宋体" panose="02010600030101010101" pitchFamily="2" charset="-122"/>
                </a:rPr>
                <a:t>点击添加文本</a:t>
              </a:r>
              <a:endParaRPr lang="zh-CN" altLang="en-US" sz="2800">
                <a:solidFill>
                  <a:srgbClr val="000000"/>
                </a:solidFill>
                <a:latin typeface="华文新魏" panose="02010800040101010101" pitchFamily="2" charset="-122"/>
                <a:ea typeface="华文新魏" panose="02010800040101010101" pitchFamily="2" charset="-122"/>
                <a:sym typeface="宋体" panose="02010600030101010101" pitchFamily="2" charset="-122"/>
              </a:endParaRPr>
            </a:p>
          </p:txBody>
        </p:sp>
        <p:sp>
          <p:nvSpPr>
            <p:cNvPr id="10269" name="TextBox 43"/>
            <p:cNvSpPr>
              <a:spLocks noChangeArrowheads="1"/>
            </p:cNvSpPr>
            <p:nvPr/>
          </p:nvSpPr>
          <p:spPr bwMode="auto">
            <a:xfrm>
              <a:off x="1358900" y="3743325"/>
              <a:ext cx="21621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en-US" altLang="zh-CN"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a:p>
              <a:pPr algn="r" eaLnBrk="1" hangingPunct="1">
                <a:lnSpc>
                  <a:spcPct val="150000"/>
                </a:lnSpc>
              </a:pPr>
              <a:r>
                <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rPr>
                <a:t>单击此处添加段落文本</a:t>
              </a:r>
              <a:endParaRPr lang="zh-CN" altLang="en-US" sz="1000">
                <a:solidFill>
                  <a:srgbClr val="3B3B3B"/>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sp>
        <p:nvSpPr>
          <p:cNvPr id="31"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32"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壹</a:t>
            </a:r>
            <a:endParaRPr lang="zh-CN" altLang="en-US" sz="2800" b="1">
              <a:latin typeface="叶根友毛笔行书简体2012版" panose="02010601030101010101" pitchFamily="2" charset="-122"/>
              <a:ea typeface="叶根友毛笔行书简体2012版"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1728788" y="742950"/>
            <a:ext cx="3560762" cy="5553075"/>
            <a:chOff x="1728788" y="742950"/>
            <a:chExt cx="3560762" cy="5553075"/>
          </a:xfrm>
        </p:grpSpPr>
        <p:pic>
          <p:nvPicPr>
            <p:cNvPr id="11267" name="中心墨点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742950"/>
              <a:ext cx="3560762"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http://www.shufaziti.com/datafile/op/gif/2/2653/1210_41.gif"/>
            <p:cNvPicPr>
              <a:picLocks noChangeAspect="1" noChangeArrowheads="1"/>
            </p:cNvPicPr>
            <p:nvPr/>
          </p:nvPicPr>
          <p:blipFill>
            <a:blip r:embed="rId3" cstate="print">
              <a:extLst>
                <a:ext uri="{28A0092B-C50C-407E-A947-70E740481C1C}">
                  <a14:useLocalDpi xmlns:a14="http://schemas.microsoft.com/office/drawing/2010/main" val="0"/>
                </a:ext>
              </a:extLst>
            </a:blip>
            <a:srcRect b="7291"/>
            <a:stretch>
              <a:fillRect/>
            </a:stretch>
          </p:blipFill>
          <p:spPr bwMode="auto">
            <a:xfrm>
              <a:off x="2227263" y="2087563"/>
              <a:ext cx="133508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2" descr="http://www.shufaziti.com/datafile/op/gif/4/4602/1403_75.gif"/>
            <p:cNvPicPr>
              <a:picLocks noChangeAspect="1" noChangeArrowheads="1"/>
            </p:cNvPicPr>
            <p:nvPr/>
          </p:nvPicPr>
          <p:blipFill>
            <a:blip r:embed="rId4" cstate="print">
              <a:extLst>
                <a:ext uri="{28A0092B-C50C-407E-A947-70E740481C1C}">
                  <a14:useLocalDpi xmlns:a14="http://schemas.microsoft.com/office/drawing/2010/main" val="0"/>
                </a:ext>
              </a:extLst>
            </a:blip>
            <a:srcRect b="6453"/>
            <a:stretch>
              <a:fillRect/>
            </a:stretch>
          </p:blipFill>
          <p:spPr bwMode="auto">
            <a:xfrm>
              <a:off x="3429000" y="2919413"/>
              <a:ext cx="116046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图片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275" y="3519488"/>
              <a:ext cx="12350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矩形 9"/>
            <p:cNvSpPr>
              <a:spLocks noChangeArrowheads="1"/>
            </p:cNvSpPr>
            <p:nvPr/>
          </p:nvSpPr>
          <p:spPr bwMode="auto">
            <a:xfrm>
              <a:off x="2724150" y="3903663"/>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ts val="1000"/>
                </a:spcBef>
              </a:pPr>
              <a:r>
                <a:rPr lang="zh-CN" altLang="en-US" sz="2000" b="1">
                  <a:latin typeface="叶根友毛笔行书简体2012版" panose="02010601030101010101" pitchFamily="2" charset="-122"/>
                  <a:ea typeface="叶根友毛笔行书简体2012版" panose="02010601030101010101" pitchFamily="2" charset="-122"/>
                  <a:sym typeface="微软雅黑" panose="020B0503020204020204" pitchFamily="34" charset="-122"/>
                </a:rPr>
                <a:t>贰</a:t>
              </a:r>
              <a:endParaRPr lang="zh-CN" altLang="en-US" sz="2000" b="1">
                <a:latin typeface="叶根友毛笔行书简体2012版" panose="02010601030101010101" pitchFamily="2" charset="-122"/>
                <a:ea typeface="叶根友毛笔行书简体2012版" panose="02010601030101010101" pitchFamily="2" charset="-122"/>
                <a:sym typeface="微软雅黑" panose="020B0503020204020204" pitchFamily="34" charset="-122"/>
              </a:endParaRPr>
            </a:p>
          </p:txBody>
        </p:sp>
        <p:pic>
          <p:nvPicPr>
            <p:cNvPr id="11273" name="图片 10"/>
            <p:cNvPicPr>
              <a:picLocks noChangeAspect="1" noChangeArrowheads="1"/>
            </p:cNvPicPr>
            <p:nvPr/>
          </p:nvPicPr>
          <p:blipFill>
            <a:blip r:embed="rId6" cstate="print">
              <a:extLst>
                <a:ext uri="{28A0092B-C50C-407E-A947-70E740481C1C}">
                  <a14:useLocalDpi xmlns:a14="http://schemas.microsoft.com/office/drawing/2010/main" val="0"/>
                </a:ext>
              </a:extLst>
            </a:blip>
            <a:srcRect l="6421" t="5219" r="46947" b="43053"/>
            <a:stretch>
              <a:fillRect/>
            </a:stretch>
          </p:blipFill>
          <p:spPr bwMode="auto">
            <a:xfrm>
              <a:off x="1881188" y="4170363"/>
              <a:ext cx="10398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图片 11"/>
            <p:cNvPicPr>
              <a:picLocks noChangeAspect="1" noChangeArrowheads="1"/>
            </p:cNvPicPr>
            <p:nvPr/>
          </p:nvPicPr>
          <p:blipFill>
            <a:blip r:embed="rId7" cstate="print">
              <a:extLst>
                <a:ext uri="{28A0092B-C50C-407E-A947-70E740481C1C}">
                  <a14:useLocalDpi xmlns:a14="http://schemas.microsoft.com/office/drawing/2010/main" val="0"/>
                </a:ext>
              </a:extLst>
            </a:blip>
            <a:srcRect l="24518" t="34972" r="7750"/>
            <a:stretch>
              <a:fillRect/>
            </a:stretch>
          </p:blipFill>
          <p:spPr bwMode="auto">
            <a:xfrm>
              <a:off x="3508375" y="2278063"/>
              <a:ext cx="100171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a:xfrm>
            <a:off x="5157788" y="3041650"/>
            <a:ext cx="5146675" cy="1282658"/>
            <a:chOff x="5157788" y="3041650"/>
            <a:chExt cx="5146675" cy="1282658"/>
          </a:xfrm>
        </p:grpSpPr>
        <p:pic>
          <p:nvPicPr>
            <p:cNvPr id="11268" name="图片 12"/>
            <p:cNvPicPr>
              <a:picLocks noChangeAspect="1" noChangeArrowheads="1"/>
            </p:cNvPicPr>
            <p:nvPr/>
          </p:nvPicPr>
          <p:blipFill>
            <a:blip r:embed="rId8">
              <a:extLst>
                <a:ext uri="{28A0092B-C50C-407E-A947-70E740481C1C}">
                  <a14:useLocalDpi xmlns:a14="http://schemas.microsoft.com/office/drawing/2010/main" val="0"/>
                </a:ext>
              </a:extLst>
            </a:blip>
            <a:srcRect l="63155" t="75766" r="30832" b="16614"/>
            <a:stretch>
              <a:fillRect/>
            </a:stretch>
          </p:blipFill>
          <p:spPr bwMode="auto">
            <a:xfrm>
              <a:off x="8918575" y="3257550"/>
              <a:ext cx="731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矩形 10"/>
            <p:cNvSpPr>
              <a:spLocks noChangeArrowheads="1"/>
            </p:cNvSpPr>
            <p:nvPr/>
          </p:nvSpPr>
          <p:spPr bwMode="auto">
            <a:xfrm>
              <a:off x="5157788" y="3856038"/>
              <a:ext cx="5146675" cy="46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ts val="1000"/>
                </a:spcBef>
              </a:pPr>
              <a:r>
                <a:rPr lang="zh-CN" altLang="en-US">
                  <a:solidFill>
                    <a:srgbClr val="2B2B2B"/>
                  </a:solidFill>
                  <a:latin typeface="华文新魏" panose="02010800040101010101" pitchFamily="2" charset="-122"/>
                  <a:ea typeface="华文新魏" panose="02010800040101010101" pitchFamily="2" charset="-122"/>
                  <a:sym typeface="微软雅黑" panose="020B0503020204020204" pitchFamily="34" charset="-122"/>
                </a:rPr>
                <a:t>适用于汇报等各类中国风情调商务演示</a:t>
              </a:r>
              <a:endParaRPr lang="zh-CN" altLang="en-US">
                <a:latin typeface="华文新魏" panose="02010800040101010101" pitchFamily="2" charset="-122"/>
                <a:ea typeface="华文新魏" panose="02010800040101010101" pitchFamily="2" charset="-122"/>
                <a:sym typeface="微软雅黑" panose="020B0503020204020204" pitchFamily="34" charset="-122"/>
              </a:endParaRPr>
            </a:p>
          </p:txBody>
        </p:sp>
        <p:sp>
          <p:nvSpPr>
            <p:cNvPr id="11276" name="直接连接符 8"/>
            <p:cNvSpPr>
              <a:spLocks noChangeShapeType="1"/>
            </p:cNvSpPr>
            <p:nvPr/>
          </p:nvSpPr>
          <p:spPr bwMode="auto">
            <a:xfrm>
              <a:off x="5157788" y="3871913"/>
              <a:ext cx="4897437" cy="23812"/>
            </a:xfrm>
            <a:prstGeom prst="line">
              <a:avLst/>
            </a:prstGeom>
            <a:noFill/>
            <a:ln w="12700">
              <a:solidFill>
                <a:schemeClr val="tx1"/>
              </a:solidFill>
              <a:miter lim="800000"/>
            </a:ln>
            <a:extLst>
              <a:ext uri="{909E8E84-426E-40DD-AFC4-6F175D3DCCD1}">
                <a14:hiddenFill xmlns:a14="http://schemas.microsoft.com/office/drawing/2010/main">
                  <a:noFill/>
                </a14:hiddenFill>
              </a:ext>
            </a:extLst>
          </p:spPr>
          <p:txBody>
            <a:bodyPr/>
            <a:lstStyle/>
            <a:p>
              <a:endParaRPr lang="zh-CN" altLang="en-US"/>
            </a:p>
          </p:txBody>
        </p:sp>
        <p:sp>
          <p:nvSpPr>
            <p:cNvPr id="11277" name="矩形 9"/>
            <p:cNvSpPr>
              <a:spLocks noChangeArrowheads="1"/>
            </p:cNvSpPr>
            <p:nvPr/>
          </p:nvSpPr>
          <p:spPr bwMode="auto">
            <a:xfrm>
              <a:off x="5157788" y="3041650"/>
              <a:ext cx="326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b="1">
                  <a:solidFill>
                    <a:srgbClr val="000000"/>
                  </a:solidFill>
                  <a:latin typeface="华文新魏" panose="02010800040101010101" pitchFamily="2" charset="-122"/>
                  <a:ea typeface="华文新魏" panose="02010800040101010101" pitchFamily="2" charset="-122"/>
                  <a:sym typeface="微软雅黑" panose="020B0503020204020204" pitchFamily="34" charset="-122"/>
                </a:rPr>
                <a:t>点击添加标题</a:t>
              </a:r>
              <a:endParaRPr lang="en-US" altLang="zh-CN" sz="4000" b="1">
                <a:solidFill>
                  <a:srgbClr val="000000"/>
                </a:solidFill>
                <a:latin typeface="华文新魏" panose="02010800040101010101" pitchFamily="2" charset="-122"/>
                <a:ea typeface="华文新魏" panose="02010800040101010101" pitchFamily="2" charset="-122"/>
                <a:sym typeface="微软雅黑" panose="020B0503020204020204" pitchFamily="34"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p:cNvSpPr>
            <a:spLocks noChangeArrowheads="1"/>
          </p:cNvSpPr>
          <p:nvPr/>
        </p:nvSpPr>
        <p:spPr bwMode="auto">
          <a:xfrm>
            <a:off x="1213685" y="229101"/>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rPr>
              <a:t>点击添加本章节关键词</a:t>
            </a:r>
            <a:endParaRPr lang="zh-CN" altLang="zh-CN" sz="2800">
              <a:solidFill>
                <a:srgbClr val="3F3F3F"/>
              </a:solidFill>
              <a:latin typeface="华文新魏" panose="02010800040101010101" pitchFamily="2" charset="-122"/>
              <a:ea typeface="华文新魏" panose="02010800040101010101" pitchFamily="2" charset="-122"/>
              <a:sym typeface="华文新魏" panose="02010800040101010101" pitchFamily="2" charset="-122"/>
            </a:endParaRPr>
          </a:p>
        </p:txBody>
      </p:sp>
      <p:pic>
        <p:nvPicPr>
          <p:cNvPr id="9" name="图片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46038"/>
            <a:ext cx="1235075" cy="116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348915" y="2165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贰</a:t>
            </a:r>
            <a:endParaRPr lang="zh-CN" altLang="en-US" sz="2800" b="1">
              <a:latin typeface="叶根友毛笔行书简体2012版" panose="02010601030101010101" pitchFamily="2" charset="-122"/>
              <a:ea typeface="叶根友毛笔行书简体2012版" panose="02010601030101010101" pitchFamily="2" charset="-122"/>
            </a:endParaRPr>
          </a:p>
        </p:txBody>
      </p:sp>
      <p:pic>
        <p:nvPicPr>
          <p:cNvPr id="11" name="Picture 2" descr="E:\PPT\PPT中国风元素\水墨具体图案\图片1.pn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6204366">
            <a:off x="1271587" y="1747838"/>
            <a:ext cx="100806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E:\PPT\PPT中国风元素\水墨具体图案\图片1.png"/>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5866363">
            <a:off x="2357438" y="3208338"/>
            <a:ext cx="9620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E:\PPT\PPT中国风元素\水墨具体图案\图片1.png"/>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4921035">
            <a:off x="3529013" y="4570413"/>
            <a:ext cx="965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
          <p:cNvSpPr txBox="1">
            <a:spLocks noChangeArrowheads="1"/>
          </p:cNvSpPr>
          <p:nvPr/>
        </p:nvSpPr>
        <p:spPr bwMode="auto">
          <a:xfrm>
            <a:off x="2359025" y="1735138"/>
            <a:ext cx="52673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rgbClr val="000000"/>
                </a:solidFill>
                <a:latin typeface="华文新魏" panose="02010800040101010101" pitchFamily="2" charset="-122"/>
                <a:ea typeface="华文新魏" panose="02010800040101010101" pitchFamily="2" charset="-122"/>
              </a:rPr>
              <a:t>仰天吐唾，唾不至天，还堕己面；</a:t>
            </a:r>
            <a:endParaRPr lang="en-US" altLang="zh-CN" sz="2400">
              <a:solidFill>
                <a:srgbClr val="000000"/>
              </a:solidFill>
              <a:latin typeface="华文新魏" panose="02010800040101010101" pitchFamily="2" charset="-122"/>
              <a:ea typeface="华文新魏" panose="02010800040101010101" pitchFamily="2" charset="-122"/>
            </a:endParaRPr>
          </a:p>
          <a:p>
            <a:pPr eaLnBrk="1" hangingPunct="1"/>
            <a:r>
              <a:rPr lang="zh-CN" altLang="en-US" sz="2400">
                <a:solidFill>
                  <a:srgbClr val="000000"/>
                </a:solidFill>
                <a:latin typeface="华文新魏" panose="02010800040101010101" pitchFamily="2" charset="-122"/>
                <a:ea typeface="华文新魏" panose="02010800040101010101" pitchFamily="2" charset="-122"/>
              </a:rPr>
              <a:t>逆风扬尘，尘不至彼，还坌己身。</a:t>
            </a:r>
            <a:endParaRPr lang="zh-CN" altLang="en-US" sz="2400">
              <a:solidFill>
                <a:srgbClr val="000000"/>
              </a:solidFill>
              <a:latin typeface="华文新魏" panose="02010800040101010101" pitchFamily="2" charset="-122"/>
              <a:ea typeface="华文新魏" panose="02010800040101010101" pitchFamily="2" charset="-122"/>
            </a:endParaRPr>
          </a:p>
        </p:txBody>
      </p:sp>
      <p:sp>
        <p:nvSpPr>
          <p:cNvPr id="15" name="矩形 11"/>
          <p:cNvSpPr>
            <a:spLocks noChangeArrowheads="1"/>
          </p:cNvSpPr>
          <p:nvPr/>
        </p:nvSpPr>
        <p:spPr bwMode="auto">
          <a:xfrm>
            <a:off x="3381375" y="3162300"/>
            <a:ext cx="7078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rgbClr val="000000"/>
                </a:solidFill>
                <a:latin typeface="华文新魏" panose="02010800040101010101" pitchFamily="2" charset="-122"/>
                <a:ea typeface="华文新魏" panose="02010800040101010101" pitchFamily="2" charset="-122"/>
              </a:rPr>
              <a:t>凡事勿徒委於人，必身体力行，方能有济。</a:t>
            </a:r>
            <a:endParaRPr lang="zh-CN" altLang="en-US" sz="2400">
              <a:solidFill>
                <a:srgbClr val="000000"/>
              </a:solidFill>
              <a:latin typeface="华文新魏" panose="02010800040101010101" pitchFamily="2" charset="-122"/>
              <a:ea typeface="华文新魏" panose="02010800040101010101" pitchFamily="2" charset="-122"/>
            </a:endParaRPr>
          </a:p>
          <a:p>
            <a:pPr eaLnBrk="1" hangingPunct="1"/>
            <a:r>
              <a:rPr lang="zh-CN" altLang="en-US" sz="2400">
                <a:solidFill>
                  <a:srgbClr val="000000"/>
                </a:solidFill>
                <a:latin typeface="华文新魏" panose="02010800040101010101" pitchFamily="2" charset="-122"/>
                <a:ea typeface="华文新魏" panose="02010800040101010101" pitchFamily="2" charset="-122"/>
              </a:rPr>
              <a:t>凡事不可执於己，必广思集益，乃罔後艰。</a:t>
            </a:r>
            <a:endParaRPr lang="zh-CN" altLang="en-US" sz="2400">
              <a:solidFill>
                <a:srgbClr val="000000"/>
              </a:solidFill>
              <a:latin typeface="华文新魏" panose="02010800040101010101" pitchFamily="2" charset="-122"/>
              <a:ea typeface="华文新魏" panose="02010800040101010101" pitchFamily="2" charset="-122"/>
            </a:endParaRPr>
          </a:p>
        </p:txBody>
      </p:sp>
      <p:sp>
        <p:nvSpPr>
          <p:cNvPr id="16" name="矩形 12"/>
          <p:cNvSpPr>
            <a:spLocks noChangeArrowheads="1"/>
          </p:cNvSpPr>
          <p:nvPr/>
        </p:nvSpPr>
        <p:spPr bwMode="auto">
          <a:xfrm>
            <a:off x="4494213" y="4541838"/>
            <a:ext cx="7078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rgbClr val="000000"/>
                </a:solidFill>
                <a:latin typeface="华文新魏" panose="02010800040101010101" pitchFamily="2" charset="-122"/>
                <a:ea typeface="华文新魏" panose="02010800040101010101" pitchFamily="2" charset="-122"/>
              </a:rPr>
              <a:t>德足以感人，而以有德当大权，其感尤速。</a:t>
            </a:r>
            <a:endParaRPr lang="zh-CN" altLang="en-US" sz="2400">
              <a:solidFill>
                <a:srgbClr val="000000"/>
              </a:solidFill>
              <a:latin typeface="华文新魏" panose="02010800040101010101" pitchFamily="2" charset="-122"/>
              <a:ea typeface="华文新魏" panose="02010800040101010101" pitchFamily="2" charset="-122"/>
            </a:endParaRPr>
          </a:p>
          <a:p>
            <a:pPr eaLnBrk="1" hangingPunct="1"/>
            <a:r>
              <a:rPr lang="zh-CN" altLang="en-US" sz="2400">
                <a:solidFill>
                  <a:srgbClr val="000000"/>
                </a:solidFill>
                <a:latin typeface="华文新魏" panose="02010800040101010101" pitchFamily="2" charset="-122"/>
                <a:ea typeface="华文新魏" panose="02010800040101010101" pitchFamily="2" charset="-122"/>
              </a:rPr>
              <a:t>财足以累己，而以有财处乱世，其累尤深。</a:t>
            </a:r>
            <a:endParaRPr lang="zh-CN" altLang="en-US" sz="2400">
              <a:solidFill>
                <a:srgbClr val="000000"/>
              </a:solidFill>
              <a:latin typeface="华文新魏" panose="02010800040101010101" pitchFamily="2" charset="-122"/>
              <a:ea typeface="华文新魏" panose="02010800040101010101" pitchFamily="2" charset="-122"/>
            </a:endParaRPr>
          </a:p>
        </p:txBody>
      </p:sp>
      <p:sp>
        <p:nvSpPr>
          <p:cNvPr id="18" name="文本框 17"/>
          <p:cNvSpPr txBox="1"/>
          <p:nvPr/>
        </p:nvSpPr>
        <p:spPr>
          <a:xfrm>
            <a:off x="1504615" y="18929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壹</a:t>
            </a:r>
            <a:endParaRPr lang="zh-CN" altLang="en-US" sz="2800" b="1">
              <a:latin typeface="叶根友毛笔行书简体2012版" panose="02010601030101010101" pitchFamily="2" charset="-122"/>
              <a:ea typeface="叶根友毛笔行书简体2012版" panose="02010601030101010101" pitchFamily="2" charset="-122"/>
            </a:endParaRPr>
          </a:p>
        </p:txBody>
      </p:sp>
      <p:sp>
        <p:nvSpPr>
          <p:cNvPr id="19" name="文本框 18"/>
          <p:cNvSpPr txBox="1"/>
          <p:nvPr/>
        </p:nvSpPr>
        <p:spPr>
          <a:xfrm>
            <a:off x="2596815" y="33153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贰</a:t>
            </a:r>
            <a:endParaRPr lang="zh-CN" altLang="en-US" sz="2800" b="1">
              <a:latin typeface="叶根友毛笔行书简体2012版" panose="02010601030101010101" pitchFamily="2" charset="-122"/>
              <a:ea typeface="叶根友毛笔行书简体2012版" panose="02010601030101010101" pitchFamily="2" charset="-122"/>
            </a:endParaRPr>
          </a:p>
        </p:txBody>
      </p:sp>
      <p:sp>
        <p:nvSpPr>
          <p:cNvPr id="20" name="文本框 19"/>
          <p:cNvSpPr txBox="1"/>
          <p:nvPr/>
        </p:nvSpPr>
        <p:spPr>
          <a:xfrm>
            <a:off x="3739815" y="4636168"/>
            <a:ext cx="721895" cy="523220"/>
          </a:xfrm>
          <a:prstGeom prst="rect">
            <a:avLst/>
          </a:prstGeom>
          <a:noFill/>
        </p:spPr>
        <p:txBody>
          <a:bodyPr wrap="square" rtlCol="0">
            <a:spAutoFit/>
          </a:bodyPr>
          <a:lstStyle/>
          <a:p>
            <a:r>
              <a:rPr lang="zh-CN" altLang="en-US" sz="2800" b="1">
                <a:latin typeface="叶根友毛笔行书简体2012版" panose="02010601030101010101" pitchFamily="2" charset="-122"/>
                <a:ea typeface="叶根友毛笔行书简体2012版" panose="02010601030101010101" pitchFamily="2" charset="-122"/>
              </a:rPr>
              <a:t>叁</a:t>
            </a:r>
            <a:endParaRPr lang="zh-CN" altLang="en-US" sz="2800" b="1">
              <a:latin typeface="叶根友毛笔行书简体2012版" panose="02010601030101010101" pitchFamily="2" charset="-122"/>
              <a:ea typeface="叶根友毛笔行书简体2012版"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3000">
        <p15:prstTrans prst="pageCurlDoubl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500"/>
                                        <p:tgtEl>
                                          <p:spTgt spid="11"/>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500"/>
                                        <p:tgtEl>
                                          <p:spTgt spid="12"/>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500"/>
                                        <p:tgtEl>
                                          <p:spTgt spid="1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1" presetClass="entr" presetSubtype="1"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500"/>
                                        <p:tgtEl>
                                          <p:spTgt spid="13"/>
                                        </p:tgtEl>
                                      </p:cBhvr>
                                    </p:animEffect>
                                  </p:childTnLst>
                                </p:cTn>
                              </p:par>
                            </p:childTnLst>
                          </p:cTn>
                        </p:par>
                        <p:par>
                          <p:cTn id="32" fill="hold">
                            <p:stCondLst>
                              <p:cond delay="35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500"/>
                                        <p:tgtEl>
                                          <p:spTgt spid="20"/>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19" grpId="0"/>
      <p:bldP spid="20" grpId="0"/>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2690</Words>
  <Application>WPS 演示</Application>
  <PresentationFormat>宽屏</PresentationFormat>
  <Paragraphs>478</Paragraphs>
  <Slides>25</Slides>
  <Notes>25</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Arial</vt:lpstr>
      <vt:lpstr>宋体</vt:lpstr>
      <vt:lpstr>Wingdings</vt:lpstr>
      <vt:lpstr>Calibri Light</vt:lpstr>
      <vt:lpstr>Calibri</vt:lpstr>
      <vt:lpstr>叶根友毛笔行书简体</vt:lpstr>
      <vt:lpstr>CKanHKS-Xbold</vt:lpstr>
      <vt:lpstr>华文新魏</vt:lpstr>
      <vt:lpstr>微软雅黑</vt:lpstr>
      <vt:lpstr>方正兰亭粗黑简体</vt:lpstr>
      <vt:lpstr>华文行楷</vt:lpstr>
      <vt:lpstr>Verdana</vt:lpstr>
      <vt:lpstr>叶根友毛笔行书简体2012版</vt:lpstr>
      <vt:lpstr>Kozuka Mincho Pr6N R</vt:lpstr>
      <vt:lpstr>黑体</vt:lpstr>
      <vt:lpstr>Arial Unicode MS</vt:lpstr>
      <vt:lpstr>Arial Unicode MS</vt:lpstr>
      <vt:lpstr>钟齐李洤标准草书符号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包图网-05</dc:title>
  <dc:creator>哎呀小小草</dc:creator>
  <cp:lastModifiedBy>一颗苹果</cp:lastModifiedBy>
  <cp:revision>566</cp:revision>
  <dcterms:created xsi:type="dcterms:W3CDTF">2014-08-08T03:06:00Z</dcterms:created>
  <dcterms:modified xsi:type="dcterms:W3CDTF">2021-09-16T02:47:28Z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226D713D8CD341ABA49E0B1DAE8B65A6</vt:lpwstr>
  </property>
  <property fmtid="{D5CDD505-2E9C-101B-9397-08002B2CF9AE}" pid="3" name="KSOProductBuildVer">
    <vt:lpwstr>2052-11.1.0.10463</vt:lpwstr>
  </property>
</Properties>
</file>